
<file path=[Content_Types].xml><?xml version="1.0" encoding="utf-8"?>
<Types xmlns="http://schemas.openxmlformats.org/package/2006/content-types"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93" r:id="rId1"/>
    <p:sldMasterId id="2147483694" r:id="rId2"/>
    <p:sldMasterId id="2147483718" r:id="rId3"/>
  </p:sldMasterIdLst>
  <p:notesMasterIdLst>
    <p:notesMasterId r:id="rId61"/>
  </p:notesMasterIdLst>
  <p:sldIdLst>
    <p:sldId id="256" r:id="rId4"/>
    <p:sldId id="258" r:id="rId5"/>
    <p:sldId id="2007577612" r:id="rId6"/>
    <p:sldId id="2007577611" r:id="rId7"/>
    <p:sldId id="2007577613" r:id="rId8"/>
    <p:sldId id="2007577589" r:id="rId9"/>
    <p:sldId id="2007577639" r:id="rId10"/>
    <p:sldId id="2007577614" r:id="rId11"/>
    <p:sldId id="2007577615" r:id="rId12"/>
    <p:sldId id="2007577616" r:id="rId13"/>
    <p:sldId id="2007577617" r:id="rId14"/>
    <p:sldId id="2007577619" r:id="rId15"/>
    <p:sldId id="2007577618" r:id="rId16"/>
    <p:sldId id="2007577609" r:id="rId17"/>
    <p:sldId id="2007577610" r:id="rId18"/>
    <p:sldId id="2007577620" r:id="rId19"/>
    <p:sldId id="2007577644" r:id="rId20"/>
    <p:sldId id="2007577592" r:id="rId21"/>
    <p:sldId id="2007577622" r:id="rId22"/>
    <p:sldId id="2007577621" r:id="rId23"/>
    <p:sldId id="2007577623" r:id="rId24"/>
    <p:sldId id="2007577643" r:id="rId25"/>
    <p:sldId id="2007577599" r:id="rId26"/>
    <p:sldId id="2007577590" r:id="rId27"/>
    <p:sldId id="2007577591" r:id="rId28"/>
    <p:sldId id="2007577602" r:id="rId29"/>
    <p:sldId id="2007577626" r:id="rId30"/>
    <p:sldId id="2007577624" r:id="rId31"/>
    <p:sldId id="2007577595" r:id="rId32"/>
    <p:sldId id="2007577625" r:id="rId33"/>
    <p:sldId id="2007577645" r:id="rId34"/>
    <p:sldId id="2007577627" r:id="rId35"/>
    <p:sldId id="2007577628" r:id="rId36"/>
    <p:sldId id="2007577629" r:id="rId37"/>
    <p:sldId id="2007577630" r:id="rId38"/>
    <p:sldId id="2007577631" r:id="rId39"/>
    <p:sldId id="2007577632" r:id="rId40"/>
    <p:sldId id="2007577646" r:id="rId41"/>
    <p:sldId id="2007577647" r:id="rId42"/>
    <p:sldId id="2007577633" r:id="rId43"/>
    <p:sldId id="2007577634" r:id="rId44"/>
    <p:sldId id="2007577635" r:id="rId45"/>
    <p:sldId id="2007577638" r:id="rId46"/>
    <p:sldId id="2007577637" r:id="rId47"/>
    <p:sldId id="2007577636" r:id="rId48"/>
    <p:sldId id="2007577640" r:id="rId49"/>
    <p:sldId id="257" r:id="rId50"/>
    <p:sldId id="2007577641" r:id="rId51"/>
    <p:sldId id="771" r:id="rId52"/>
    <p:sldId id="278" r:id="rId53"/>
    <p:sldId id="772" r:id="rId54"/>
    <p:sldId id="2007577642" r:id="rId55"/>
    <p:sldId id="773" r:id="rId56"/>
    <p:sldId id="774" r:id="rId57"/>
    <p:sldId id="775" r:id="rId58"/>
    <p:sldId id="776" r:id="rId59"/>
    <p:sldId id="2007577603" r:id="rId60"/>
  </p:sldIdLst>
  <p:sldSz cx="6858000" cy="5143500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4B18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163B9A89-6CC7-4D0A-84D2-13C31F21C6D0}">
  <a:tblStyle styleId="{163B9A89-6CC7-4D0A-84D2-13C31F21C6D0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775DCB02-9BB8-47FD-8907-85C794F793BA}" styleName="Themed Style 1 - Accent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515" autoAdjust="0"/>
    <p:restoredTop sz="94660"/>
  </p:normalViewPr>
  <p:slideViewPr>
    <p:cSldViewPr snapToGrid="0">
      <p:cViewPr varScale="1">
        <p:scale>
          <a:sx n="97" d="100"/>
          <a:sy n="97" d="100"/>
        </p:scale>
        <p:origin x="1742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schemas.openxmlformats.org/officeDocument/2006/relationships/viewProps" Target="viewProp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5" Type="http://schemas.openxmlformats.org/officeDocument/2006/relationships/slide" Target="slides/slide2.xml"/><Relationship Id="rId61" Type="http://schemas.openxmlformats.org/officeDocument/2006/relationships/notesMaster" Target="notesMasters/notesMaster1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theme" Target="theme/theme1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" name="Google Shape;107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5" name="Google Shape;107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6555884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4103901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9741483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0" name="Google Shape;1370;gf64aaffb81_1_2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1" name="Google Shape;1371;gf64aaffb81_1_2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1716897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0" name="Google Shape;1370;gf64aaffb81_1_2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1" name="Google Shape;1371;gf64aaffb81_1_2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2819349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6846503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2371680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0" name="Google Shape;1370;gf64aaffb81_1_2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1" name="Google Shape;1371;gf64aaffb81_1_2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3431840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en-US" sz="11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en-US" sz="11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1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Nhâm</a:t>
            </a:r>
            <a:endParaRPr lang="en-US" sz="1100" dirty="0">
              <a:latin typeface=".VnTime" panose="020B7200000000000000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10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0981713891- 0366.698.459.</a:t>
            </a:r>
            <a:endParaRPr lang="en-US" sz="1100">
              <a:latin typeface=".VnTime" panose="020B7200000000000000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7699836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3247419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99650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947295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0" name="Google Shape;1370;gf64aaffb81_1_2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1" name="Google Shape;1371;gf64aaffb81_1_2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7402370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4613683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527907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322764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8096840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2521506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0" name="Google Shape;1370;gf64aaffb81_1_2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1" name="Google Shape;1371;gf64aaffb81_1_2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8214478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5883272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5945027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6842953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9736268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0" name="Google Shape;1370;gf64aaffb81_1_2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1" name="Google Shape;1371;gf64aaffb81_1_2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8316656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404519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8400203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1951523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5512284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32736764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335764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784753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4748563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852970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06773093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0" name="Google Shape;2320;gfb0c0d361a_0_7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21" name="Google Shape;2321;gfb0c0d361a_0_7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5640127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419889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9053789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3917244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0" name="Google Shape;2320;gfb0c0d361a_0_7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21" name="Google Shape;2321;gfb0c0d361a_0_7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4264802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0" name="Google Shape;1370;gf64aaffb81_1_2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1" name="Google Shape;1371;gf64aaffb81_1_2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21512224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197531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fad32d4c26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fad32d4c26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4660822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rgbClr val="FFA9DD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147301"/>
            <a:ext cx="6858000" cy="4812075"/>
            <a:chOff x="0" y="147300"/>
            <a:chExt cx="9144000" cy="4812075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0" y="1473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0" y="6819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0" y="121665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0" y="175132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0" y="22860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0" y="28206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" name="Google Shape;16;p2"/>
            <p:cNvCxnSpPr/>
            <p:nvPr/>
          </p:nvCxnSpPr>
          <p:spPr>
            <a:xfrm>
              <a:off x="0" y="335535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" name="Google Shape;17;p2"/>
            <p:cNvCxnSpPr/>
            <p:nvPr/>
          </p:nvCxnSpPr>
          <p:spPr>
            <a:xfrm>
              <a:off x="0" y="389002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18;p2"/>
            <p:cNvCxnSpPr/>
            <p:nvPr/>
          </p:nvCxnSpPr>
          <p:spPr>
            <a:xfrm>
              <a:off x="0" y="44247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19;p2"/>
            <p:cNvCxnSpPr/>
            <p:nvPr/>
          </p:nvCxnSpPr>
          <p:spPr>
            <a:xfrm>
              <a:off x="0" y="49593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0" name="Google Shape;20;p2"/>
          <p:cNvSpPr/>
          <p:nvPr/>
        </p:nvSpPr>
        <p:spPr>
          <a:xfrm rot="-5400000">
            <a:off x="1240669" y="-518850"/>
            <a:ext cx="4457100" cy="6116850"/>
          </a:xfrm>
          <a:prstGeom prst="round2SameRect">
            <a:avLst>
              <a:gd name="adj1" fmla="val 6483"/>
              <a:gd name="adj2" fmla="val 0"/>
            </a:avLst>
          </a:prstGeom>
          <a:solidFill>
            <a:srgbClr val="7182FF"/>
          </a:solidFill>
          <a:ln>
            <a:noFill/>
          </a:ln>
          <a:effectLst>
            <a:outerShdw blurRad="142875" dist="104775" dir="2160000" algn="bl" rotWithShape="0">
              <a:srgbClr val="512651">
                <a:alpha val="30000"/>
              </a:srgb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grpSp>
        <p:nvGrpSpPr>
          <p:cNvPr id="21" name="Google Shape;21;p2"/>
          <p:cNvGrpSpPr/>
          <p:nvPr/>
        </p:nvGrpSpPr>
        <p:grpSpPr>
          <a:xfrm>
            <a:off x="333637" y="282939"/>
            <a:ext cx="6189938" cy="4510275"/>
            <a:chOff x="444850" y="282938"/>
            <a:chExt cx="8253250" cy="4510275"/>
          </a:xfrm>
        </p:grpSpPr>
        <p:grpSp>
          <p:nvGrpSpPr>
            <p:cNvPr id="22" name="Google Shape;22;p2"/>
            <p:cNvGrpSpPr/>
            <p:nvPr/>
          </p:nvGrpSpPr>
          <p:grpSpPr>
            <a:xfrm>
              <a:off x="444850" y="282938"/>
              <a:ext cx="8253250" cy="4510275"/>
              <a:chOff x="444850" y="282938"/>
              <a:chExt cx="8253250" cy="4510275"/>
            </a:xfrm>
          </p:grpSpPr>
          <p:grpSp>
            <p:nvGrpSpPr>
              <p:cNvPr id="23" name="Google Shape;23;p2"/>
              <p:cNvGrpSpPr/>
              <p:nvPr/>
            </p:nvGrpSpPr>
            <p:grpSpPr>
              <a:xfrm>
                <a:off x="444850" y="282938"/>
                <a:ext cx="8253250" cy="4510275"/>
                <a:chOff x="444850" y="282938"/>
                <a:chExt cx="8253250" cy="4510275"/>
              </a:xfrm>
            </p:grpSpPr>
            <p:sp>
              <p:nvSpPr>
                <p:cNvPr id="24" name="Google Shape;24;p2"/>
                <p:cNvSpPr/>
                <p:nvPr/>
              </p:nvSpPr>
              <p:spPr>
                <a:xfrm>
                  <a:off x="1015100" y="284513"/>
                  <a:ext cx="7683000" cy="450870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/>
                </a:p>
              </p:txBody>
            </p:sp>
            <p:sp>
              <p:nvSpPr>
                <p:cNvPr id="25" name="Google Shape;25;p2"/>
                <p:cNvSpPr/>
                <p:nvPr/>
              </p:nvSpPr>
              <p:spPr>
                <a:xfrm rot="-5400000">
                  <a:off x="-1518950" y="2246738"/>
                  <a:ext cx="4508400" cy="580800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/>
                </a:p>
              </p:txBody>
            </p:sp>
          </p:grpSp>
          <p:grpSp>
            <p:nvGrpSpPr>
              <p:cNvPr id="26" name="Google Shape;26;p2"/>
              <p:cNvGrpSpPr/>
              <p:nvPr/>
            </p:nvGrpSpPr>
            <p:grpSpPr>
              <a:xfrm>
                <a:off x="444850" y="808450"/>
                <a:ext cx="579900" cy="3421875"/>
                <a:chOff x="444850" y="808450"/>
                <a:chExt cx="579900" cy="3421875"/>
              </a:xfrm>
            </p:grpSpPr>
            <p:sp>
              <p:nvSpPr>
                <p:cNvPr id="27" name="Google Shape;27;p2"/>
                <p:cNvSpPr/>
                <p:nvPr/>
              </p:nvSpPr>
              <p:spPr>
                <a:xfrm rot="-5400000">
                  <a:off x="681700" y="571600"/>
                  <a:ext cx="106200" cy="579900"/>
                </a:xfrm>
                <a:prstGeom prst="rect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/>
                </a:p>
              </p:txBody>
            </p:sp>
            <p:sp>
              <p:nvSpPr>
                <p:cNvPr id="28" name="Google Shape;28;p2"/>
                <p:cNvSpPr/>
                <p:nvPr/>
              </p:nvSpPr>
              <p:spPr>
                <a:xfrm rot="-5400000">
                  <a:off x="681700" y="801550"/>
                  <a:ext cx="106200" cy="579900"/>
                </a:xfrm>
                <a:prstGeom prst="rect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/>
                </a:p>
              </p:txBody>
            </p:sp>
            <p:sp>
              <p:nvSpPr>
                <p:cNvPr id="29" name="Google Shape;29;p2"/>
                <p:cNvSpPr/>
                <p:nvPr/>
              </p:nvSpPr>
              <p:spPr>
                <a:xfrm rot="-5400000">
                  <a:off x="681700" y="3657325"/>
                  <a:ext cx="106200" cy="579900"/>
                </a:xfrm>
                <a:prstGeom prst="rect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/>
                </a:p>
              </p:txBody>
            </p:sp>
            <p:sp>
              <p:nvSpPr>
                <p:cNvPr id="30" name="Google Shape;30;p2"/>
                <p:cNvSpPr/>
                <p:nvPr/>
              </p:nvSpPr>
              <p:spPr>
                <a:xfrm rot="-5400000">
                  <a:off x="681700" y="3887275"/>
                  <a:ext cx="106200" cy="579900"/>
                </a:xfrm>
                <a:prstGeom prst="rect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50"/>
                </a:p>
              </p:txBody>
            </p:sp>
          </p:grpSp>
        </p:grpSp>
        <p:sp>
          <p:nvSpPr>
            <p:cNvPr id="31" name="Google Shape;31;p2"/>
            <p:cNvSpPr/>
            <p:nvPr/>
          </p:nvSpPr>
          <p:spPr>
            <a:xfrm>
              <a:off x="1021250" y="282950"/>
              <a:ext cx="81300" cy="4508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</p:grpSp>
      <p:sp>
        <p:nvSpPr>
          <p:cNvPr id="32" name="Google Shape;32;p2"/>
          <p:cNvSpPr txBox="1">
            <a:spLocks noGrp="1"/>
          </p:cNvSpPr>
          <p:nvPr>
            <p:ph type="ctrTitle"/>
          </p:nvPr>
        </p:nvSpPr>
        <p:spPr>
          <a:xfrm>
            <a:off x="1346100" y="779625"/>
            <a:ext cx="4592700" cy="29604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2700">
                <a:solidFill>
                  <a:srgbClr val="51265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39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39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39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39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39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39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39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39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2"/>
          <p:cNvSpPr/>
          <p:nvPr/>
        </p:nvSpPr>
        <p:spPr>
          <a:xfrm>
            <a:off x="2176416" y="459524"/>
            <a:ext cx="112188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F8C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sp>
        <p:nvSpPr>
          <p:cNvPr id="34" name="Google Shape;34;p2"/>
          <p:cNvSpPr/>
          <p:nvPr/>
        </p:nvSpPr>
        <p:spPr>
          <a:xfrm>
            <a:off x="1243800" y="4291199"/>
            <a:ext cx="112188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sp>
        <p:nvSpPr>
          <p:cNvPr id="35" name="Google Shape;35;p2"/>
          <p:cNvSpPr/>
          <p:nvPr/>
        </p:nvSpPr>
        <p:spPr>
          <a:xfrm>
            <a:off x="4262138" y="914650"/>
            <a:ext cx="112180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FA9D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sp>
        <p:nvSpPr>
          <p:cNvPr id="36" name="Google Shape;36;p2"/>
          <p:cNvSpPr/>
          <p:nvPr/>
        </p:nvSpPr>
        <p:spPr>
          <a:xfrm>
            <a:off x="6209485" y="1491224"/>
            <a:ext cx="112188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7607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sp>
        <p:nvSpPr>
          <p:cNvPr id="37" name="Google Shape;37;p2"/>
          <p:cNvSpPr txBox="1">
            <a:spLocks noGrp="1"/>
          </p:cNvSpPr>
          <p:nvPr>
            <p:ph type="subTitle" idx="1"/>
          </p:nvPr>
        </p:nvSpPr>
        <p:spPr>
          <a:xfrm>
            <a:off x="2585737" y="3950000"/>
            <a:ext cx="2113425" cy="658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>
                <a:solidFill>
                  <a:srgbClr val="51265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350"/>
            </a:lvl9pPr>
          </a:lstStyle>
          <a:p>
            <a:endParaRPr/>
          </a:p>
        </p:txBody>
      </p:sp>
      <p:sp>
        <p:nvSpPr>
          <p:cNvPr id="38" name="Google Shape;38;p2"/>
          <p:cNvSpPr txBox="1">
            <a:spLocks noGrp="1"/>
          </p:cNvSpPr>
          <p:nvPr>
            <p:ph type="subTitle" idx="2"/>
          </p:nvPr>
        </p:nvSpPr>
        <p:spPr>
          <a:xfrm>
            <a:off x="4953075" y="411250"/>
            <a:ext cx="985725" cy="3678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E9DC"/>
              </a:buClr>
              <a:buSzPts val="1400"/>
              <a:buNone/>
              <a:defRPr sz="1350" b="1">
                <a:solidFill>
                  <a:srgbClr val="FFE9DC"/>
                </a:solidFill>
                <a:latin typeface="Overpass"/>
                <a:ea typeface="Overpass"/>
                <a:cs typeface="Overpass"/>
                <a:sym typeface="Overpas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E9DC"/>
              </a:buClr>
              <a:buSzPts val="1800"/>
              <a:buNone/>
              <a:defRPr sz="1350">
                <a:solidFill>
                  <a:srgbClr val="FFE9DC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E9DC"/>
              </a:buClr>
              <a:buSzPts val="1800"/>
              <a:buNone/>
              <a:defRPr sz="1350">
                <a:solidFill>
                  <a:srgbClr val="FFE9DC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E9DC"/>
              </a:buClr>
              <a:buSzPts val="1800"/>
              <a:buNone/>
              <a:defRPr sz="1350">
                <a:solidFill>
                  <a:srgbClr val="FFE9DC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E9DC"/>
              </a:buClr>
              <a:buSzPts val="1800"/>
              <a:buNone/>
              <a:defRPr sz="1350">
                <a:solidFill>
                  <a:srgbClr val="FFE9DC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E9DC"/>
              </a:buClr>
              <a:buSzPts val="1800"/>
              <a:buNone/>
              <a:defRPr sz="1350">
                <a:solidFill>
                  <a:srgbClr val="FFE9DC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E9DC"/>
              </a:buClr>
              <a:buSzPts val="1800"/>
              <a:buNone/>
              <a:defRPr sz="1350">
                <a:solidFill>
                  <a:srgbClr val="FFE9DC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E9DC"/>
              </a:buClr>
              <a:buSzPts val="1800"/>
              <a:buNone/>
              <a:defRPr sz="1350">
                <a:solidFill>
                  <a:srgbClr val="FFE9DC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E9DC"/>
              </a:buClr>
              <a:buSzPts val="1800"/>
              <a:buNone/>
              <a:defRPr sz="1350">
                <a:solidFill>
                  <a:srgbClr val="FFE9DC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4/9/2025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1997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4/9/2025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2411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2902" y="204787"/>
            <a:ext cx="2256235" cy="871538"/>
          </a:xfrm>
        </p:spPr>
        <p:txBody>
          <a:bodyPr anchor="b"/>
          <a:lstStyle>
            <a:lvl1pPr algn="l">
              <a:defRPr sz="1125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681287" y="204791"/>
            <a:ext cx="3833813" cy="4389835"/>
          </a:xfrm>
        </p:spPr>
        <p:txBody>
          <a:bodyPr/>
          <a:lstStyle>
            <a:lvl1pPr>
              <a:defRPr sz="1800"/>
            </a:lvl1pPr>
            <a:lvl2pPr>
              <a:defRPr sz="1575"/>
            </a:lvl2pPr>
            <a:lvl3pPr>
              <a:defRPr sz="1350"/>
            </a:lvl3pPr>
            <a:lvl4pPr>
              <a:defRPr sz="1125"/>
            </a:lvl4pPr>
            <a:lvl5pPr>
              <a:defRPr sz="1125"/>
            </a:lvl5pPr>
            <a:lvl6pPr>
              <a:defRPr sz="1125"/>
            </a:lvl6pPr>
            <a:lvl7pPr>
              <a:defRPr sz="1125"/>
            </a:lvl7pPr>
            <a:lvl8pPr>
              <a:defRPr sz="1125"/>
            </a:lvl8pPr>
            <a:lvl9pPr>
              <a:defRPr sz="112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42902" y="1076328"/>
            <a:ext cx="2256235" cy="3518297"/>
          </a:xfrm>
        </p:spPr>
        <p:txBody>
          <a:bodyPr/>
          <a:lstStyle>
            <a:lvl1pPr marL="0" indent="0">
              <a:buNone/>
              <a:defRPr sz="788"/>
            </a:lvl1pPr>
            <a:lvl2pPr marL="257175" indent="0">
              <a:buNone/>
              <a:defRPr sz="675"/>
            </a:lvl2pPr>
            <a:lvl3pPr marL="514350" indent="0">
              <a:buNone/>
              <a:defRPr sz="563"/>
            </a:lvl3pPr>
            <a:lvl4pPr marL="771525" indent="0">
              <a:buNone/>
              <a:defRPr sz="506"/>
            </a:lvl4pPr>
            <a:lvl5pPr marL="1028700" indent="0">
              <a:buNone/>
              <a:defRPr sz="506"/>
            </a:lvl5pPr>
            <a:lvl6pPr marL="1285875" indent="0">
              <a:buNone/>
              <a:defRPr sz="506"/>
            </a:lvl6pPr>
            <a:lvl7pPr marL="1543050" indent="0">
              <a:buNone/>
              <a:defRPr sz="506"/>
            </a:lvl7pPr>
            <a:lvl8pPr marL="1800225" indent="0">
              <a:buNone/>
              <a:defRPr sz="506"/>
            </a:lvl8pPr>
            <a:lvl9pPr marL="2057400" indent="0">
              <a:buNone/>
              <a:defRPr sz="506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4/9/2025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26230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44216" y="3600450"/>
            <a:ext cx="4114800" cy="425054"/>
          </a:xfrm>
        </p:spPr>
        <p:txBody>
          <a:bodyPr anchor="b"/>
          <a:lstStyle>
            <a:lvl1pPr algn="l">
              <a:defRPr sz="1125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344216" y="459581"/>
            <a:ext cx="4114800" cy="3086100"/>
          </a:xfrm>
        </p:spPr>
        <p:txBody>
          <a:bodyPr/>
          <a:lstStyle>
            <a:lvl1pPr marL="0" indent="0">
              <a:buNone/>
              <a:defRPr sz="1800"/>
            </a:lvl1pPr>
            <a:lvl2pPr marL="257175" indent="0">
              <a:buNone/>
              <a:defRPr sz="1575"/>
            </a:lvl2pPr>
            <a:lvl3pPr marL="514350" indent="0">
              <a:buNone/>
              <a:defRPr sz="1350"/>
            </a:lvl3pPr>
            <a:lvl4pPr marL="771525" indent="0">
              <a:buNone/>
              <a:defRPr sz="1125"/>
            </a:lvl4pPr>
            <a:lvl5pPr marL="1028700" indent="0">
              <a:buNone/>
              <a:defRPr sz="1125"/>
            </a:lvl5pPr>
            <a:lvl6pPr marL="1285875" indent="0">
              <a:buNone/>
              <a:defRPr sz="1125"/>
            </a:lvl6pPr>
            <a:lvl7pPr marL="1543050" indent="0">
              <a:buNone/>
              <a:defRPr sz="1125"/>
            </a:lvl7pPr>
            <a:lvl8pPr marL="1800225" indent="0">
              <a:buNone/>
              <a:defRPr sz="1125"/>
            </a:lvl8pPr>
            <a:lvl9pPr marL="2057400" indent="0">
              <a:buNone/>
              <a:defRPr sz="1125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344216" y="4025504"/>
            <a:ext cx="4114800" cy="603647"/>
          </a:xfrm>
        </p:spPr>
        <p:txBody>
          <a:bodyPr/>
          <a:lstStyle>
            <a:lvl1pPr marL="0" indent="0">
              <a:buNone/>
              <a:defRPr sz="788"/>
            </a:lvl1pPr>
            <a:lvl2pPr marL="257175" indent="0">
              <a:buNone/>
              <a:defRPr sz="675"/>
            </a:lvl2pPr>
            <a:lvl3pPr marL="514350" indent="0">
              <a:buNone/>
              <a:defRPr sz="563"/>
            </a:lvl3pPr>
            <a:lvl4pPr marL="771525" indent="0">
              <a:buNone/>
              <a:defRPr sz="506"/>
            </a:lvl4pPr>
            <a:lvl5pPr marL="1028700" indent="0">
              <a:buNone/>
              <a:defRPr sz="506"/>
            </a:lvl5pPr>
            <a:lvl6pPr marL="1285875" indent="0">
              <a:buNone/>
              <a:defRPr sz="506"/>
            </a:lvl6pPr>
            <a:lvl7pPr marL="1543050" indent="0">
              <a:buNone/>
              <a:defRPr sz="506"/>
            </a:lvl7pPr>
            <a:lvl8pPr marL="1800225" indent="0">
              <a:buNone/>
              <a:defRPr sz="506"/>
            </a:lvl8pPr>
            <a:lvl9pPr marL="2057400" indent="0">
              <a:buNone/>
              <a:defRPr sz="506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4/9/2025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1037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4/9/2025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11826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972050" y="205981"/>
            <a:ext cx="1543050" cy="43886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42900" y="205981"/>
            <a:ext cx="4514850" cy="438864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4/9/2025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3974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14350" y="841772"/>
            <a:ext cx="58293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57250" y="2701528"/>
            <a:ext cx="51435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3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514337">
                <a:defRPr/>
              </a:pPr>
              <a:t>09/04/2025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3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3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51433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1565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3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514337">
                <a:defRPr/>
              </a:pPr>
              <a:t>09/04/2025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3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3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51433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9039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7916" y="1282305"/>
            <a:ext cx="5915025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67916" y="3442099"/>
            <a:ext cx="5915025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3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514337">
                <a:defRPr/>
              </a:pPr>
              <a:t>09/04/2025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3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3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51433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4947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71488" y="1369219"/>
            <a:ext cx="291465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471863" y="1369219"/>
            <a:ext cx="291465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3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514337">
                <a:defRPr/>
              </a:pPr>
              <a:t>09/04/2025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3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3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51433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8997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oogle Shape;40;p3"/>
          <p:cNvGrpSpPr/>
          <p:nvPr/>
        </p:nvGrpSpPr>
        <p:grpSpPr>
          <a:xfrm>
            <a:off x="0" y="147301"/>
            <a:ext cx="6858000" cy="4812075"/>
            <a:chOff x="0" y="147300"/>
            <a:chExt cx="9144000" cy="4812075"/>
          </a:xfrm>
        </p:grpSpPr>
        <p:cxnSp>
          <p:nvCxnSpPr>
            <p:cNvPr id="41" name="Google Shape;41;p3"/>
            <p:cNvCxnSpPr/>
            <p:nvPr/>
          </p:nvCxnSpPr>
          <p:spPr>
            <a:xfrm>
              <a:off x="0" y="1473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3"/>
            <p:cNvCxnSpPr/>
            <p:nvPr/>
          </p:nvCxnSpPr>
          <p:spPr>
            <a:xfrm>
              <a:off x="0" y="6819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3"/>
            <p:cNvCxnSpPr/>
            <p:nvPr/>
          </p:nvCxnSpPr>
          <p:spPr>
            <a:xfrm>
              <a:off x="0" y="121665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3"/>
            <p:cNvCxnSpPr/>
            <p:nvPr/>
          </p:nvCxnSpPr>
          <p:spPr>
            <a:xfrm>
              <a:off x="0" y="175132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3"/>
            <p:cNvCxnSpPr/>
            <p:nvPr/>
          </p:nvCxnSpPr>
          <p:spPr>
            <a:xfrm>
              <a:off x="0" y="22860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3"/>
            <p:cNvCxnSpPr/>
            <p:nvPr/>
          </p:nvCxnSpPr>
          <p:spPr>
            <a:xfrm>
              <a:off x="0" y="28206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3"/>
            <p:cNvCxnSpPr/>
            <p:nvPr/>
          </p:nvCxnSpPr>
          <p:spPr>
            <a:xfrm>
              <a:off x="0" y="335535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" name="Google Shape;48;p3"/>
            <p:cNvCxnSpPr/>
            <p:nvPr/>
          </p:nvCxnSpPr>
          <p:spPr>
            <a:xfrm>
              <a:off x="0" y="389002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" name="Google Shape;49;p3"/>
            <p:cNvCxnSpPr/>
            <p:nvPr/>
          </p:nvCxnSpPr>
          <p:spPr>
            <a:xfrm>
              <a:off x="0" y="44247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" name="Google Shape;50;p3"/>
            <p:cNvCxnSpPr/>
            <p:nvPr/>
          </p:nvCxnSpPr>
          <p:spPr>
            <a:xfrm>
              <a:off x="0" y="49593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1" name="Google Shape;51;p3"/>
          <p:cNvSpPr/>
          <p:nvPr/>
        </p:nvSpPr>
        <p:spPr>
          <a:xfrm rot="5400000" flipH="1">
            <a:off x="1176450" y="-558138"/>
            <a:ext cx="4508400" cy="6194025"/>
          </a:xfrm>
          <a:prstGeom prst="round2SameRect">
            <a:avLst>
              <a:gd name="adj1" fmla="val 6483"/>
              <a:gd name="adj2" fmla="val 0"/>
            </a:avLst>
          </a:prstGeom>
          <a:solidFill>
            <a:schemeClr val="lt1"/>
          </a:solidFill>
          <a:ln>
            <a:noFill/>
          </a:ln>
          <a:effectLst>
            <a:outerShdw blurRad="142875" dist="104775" dir="2160000" algn="bl" rotWithShape="0">
              <a:srgbClr val="512651">
                <a:alpha val="30000"/>
              </a:srgb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grpSp>
        <p:nvGrpSpPr>
          <p:cNvPr id="52" name="Google Shape;52;p3"/>
          <p:cNvGrpSpPr/>
          <p:nvPr/>
        </p:nvGrpSpPr>
        <p:grpSpPr>
          <a:xfrm>
            <a:off x="647532" y="582325"/>
            <a:ext cx="5502307" cy="3851913"/>
            <a:chOff x="863375" y="582324"/>
            <a:chExt cx="7336409" cy="3851913"/>
          </a:xfrm>
        </p:grpSpPr>
        <p:sp>
          <p:nvSpPr>
            <p:cNvPr id="53" name="Google Shape;53;p3"/>
            <p:cNvSpPr/>
            <p:nvPr/>
          </p:nvSpPr>
          <p:spPr>
            <a:xfrm>
              <a:off x="7565066" y="685971"/>
              <a:ext cx="418261" cy="412804"/>
            </a:xfrm>
            <a:custGeom>
              <a:avLst/>
              <a:gdLst/>
              <a:ahLst/>
              <a:cxnLst/>
              <a:rect l="l" t="t" r="r" b="b"/>
              <a:pathLst>
                <a:path w="3944" h="3893" extrusionOk="0">
                  <a:moveTo>
                    <a:pt x="1797" y="1"/>
                  </a:moveTo>
                  <a:lnTo>
                    <a:pt x="1592" y="1582"/>
                  </a:lnTo>
                  <a:lnTo>
                    <a:pt x="0" y="2013"/>
                  </a:lnTo>
                  <a:lnTo>
                    <a:pt x="1335" y="2352"/>
                  </a:lnTo>
                  <a:lnTo>
                    <a:pt x="1202" y="3893"/>
                  </a:lnTo>
                  <a:lnTo>
                    <a:pt x="1972" y="2609"/>
                  </a:lnTo>
                  <a:lnTo>
                    <a:pt x="3040" y="3595"/>
                  </a:lnTo>
                  <a:lnTo>
                    <a:pt x="2701" y="2188"/>
                  </a:lnTo>
                  <a:lnTo>
                    <a:pt x="3944" y="1325"/>
                  </a:lnTo>
                  <a:lnTo>
                    <a:pt x="2362" y="1500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994191" y="3416821"/>
              <a:ext cx="418261" cy="412804"/>
            </a:xfrm>
            <a:custGeom>
              <a:avLst/>
              <a:gdLst/>
              <a:ahLst/>
              <a:cxnLst/>
              <a:rect l="l" t="t" r="r" b="b"/>
              <a:pathLst>
                <a:path w="3944" h="3893" extrusionOk="0">
                  <a:moveTo>
                    <a:pt x="1797" y="1"/>
                  </a:moveTo>
                  <a:lnTo>
                    <a:pt x="1592" y="1582"/>
                  </a:lnTo>
                  <a:lnTo>
                    <a:pt x="0" y="2013"/>
                  </a:lnTo>
                  <a:lnTo>
                    <a:pt x="1335" y="2352"/>
                  </a:lnTo>
                  <a:lnTo>
                    <a:pt x="1202" y="3893"/>
                  </a:lnTo>
                  <a:lnTo>
                    <a:pt x="1972" y="2609"/>
                  </a:lnTo>
                  <a:lnTo>
                    <a:pt x="3040" y="3595"/>
                  </a:lnTo>
                  <a:lnTo>
                    <a:pt x="2701" y="2188"/>
                  </a:lnTo>
                  <a:lnTo>
                    <a:pt x="3944" y="1325"/>
                  </a:lnTo>
                  <a:lnTo>
                    <a:pt x="2362" y="1500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2314563" y="4283261"/>
              <a:ext cx="149584" cy="150976"/>
            </a:xfrm>
            <a:custGeom>
              <a:avLst/>
              <a:gdLst/>
              <a:ahLst/>
              <a:cxnLst/>
              <a:rect l="l" t="t" r="r" b="b"/>
              <a:pathLst>
                <a:path w="4406" h="4447" extrusionOk="0">
                  <a:moveTo>
                    <a:pt x="2219" y="1"/>
                  </a:moveTo>
                  <a:cubicBezTo>
                    <a:pt x="976" y="1"/>
                    <a:pt x="0" y="1027"/>
                    <a:pt x="0" y="2219"/>
                  </a:cubicBezTo>
                  <a:cubicBezTo>
                    <a:pt x="0" y="3461"/>
                    <a:pt x="976" y="4447"/>
                    <a:pt x="2219" y="4447"/>
                  </a:cubicBezTo>
                  <a:cubicBezTo>
                    <a:pt x="3420" y="4447"/>
                    <a:pt x="4406" y="3461"/>
                    <a:pt x="4406" y="2219"/>
                  </a:cubicBezTo>
                  <a:cubicBezTo>
                    <a:pt x="4406" y="1027"/>
                    <a:pt x="3420" y="1"/>
                    <a:pt x="2219" y="1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5858425" y="3721636"/>
              <a:ext cx="149584" cy="150976"/>
            </a:xfrm>
            <a:custGeom>
              <a:avLst/>
              <a:gdLst/>
              <a:ahLst/>
              <a:cxnLst/>
              <a:rect l="l" t="t" r="r" b="b"/>
              <a:pathLst>
                <a:path w="4406" h="4447" extrusionOk="0">
                  <a:moveTo>
                    <a:pt x="2219" y="1"/>
                  </a:moveTo>
                  <a:cubicBezTo>
                    <a:pt x="976" y="1"/>
                    <a:pt x="0" y="1027"/>
                    <a:pt x="0" y="2219"/>
                  </a:cubicBezTo>
                  <a:cubicBezTo>
                    <a:pt x="0" y="3461"/>
                    <a:pt x="976" y="4447"/>
                    <a:pt x="2219" y="4447"/>
                  </a:cubicBezTo>
                  <a:cubicBezTo>
                    <a:pt x="3420" y="4447"/>
                    <a:pt x="4406" y="3461"/>
                    <a:pt x="4406" y="2219"/>
                  </a:cubicBezTo>
                  <a:cubicBezTo>
                    <a:pt x="4406" y="1027"/>
                    <a:pt x="3420" y="1"/>
                    <a:pt x="2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4796850" y="958225"/>
              <a:ext cx="149573" cy="150976"/>
            </a:xfrm>
            <a:custGeom>
              <a:avLst/>
              <a:gdLst/>
              <a:ahLst/>
              <a:cxnLst/>
              <a:rect l="l" t="t" r="r" b="b"/>
              <a:pathLst>
                <a:path w="4406" h="4447" extrusionOk="0">
                  <a:moveTo>
                    <a:pt x="2219" y="1"/>
                  </a:moveTo>
                  <a:cubicBezTo>
                    <a:pt x="976" y="1"/>
                    <a:pt x="0" y="1027"/>
                    <a:pt x="0" y="2219"/>
                  </a:cubicBezTo>
                  <a:cubicBezTo>
                    <a:pt x="0" y="3461"/>
                    <a:pt x="976" y="4447"/>
                    <a:pt x="2219" y="4447"/>
                  </a:cubicBezTo>
                  <a:cubicBezTo>
                    <a:pt x="3420" y="4447"/>
                    <a:pt x="4406" y="3461"/>
                    <a:pt x="4406" y="2219"/>
                  </a:cubicBezTo>
                  <a:cubicBezTo>
                    <a:pt x="4406" y="1027"/>
                    <a:pt x="3420" y="1"/>
                    <a:pt x="2219" y="1"/>
                  </a:cubicBez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8050200" y="2015549"/>
              <a:ext cx="149584" cy="150976"/>
            </a:xfrm>
            <a:custGeom>
              <a:avLst/>
              <a:gdLst/>
              <a:ahLst/>
              <a:cxnLst/>
              <a:rect l="l" t="t" r="r" b="b"/>
              <a:pathLst>
                <a:path w="4406" h="4447" extrusionOk="0">
                  <a:moveTo>
                    <a:pt x="2219" y="1"/>
                  </a:moveTo>
                  <a:cubicBezTo>
                    <a:pt x="976" y="1"/>
                    <a:pt x="0" y="1027"/>
                    <a:pt x="0" y="2219"/>
                  </a:cubicBezTo>
                  <a:cubicBezTo>
                    <a:pt x="0" y="3461"/>
                    <a:pt x="976" y="4447"/>
                    <a:pt x="2219" y="4447"/>
                  </a:cubicBezTo>
                  <a:cubicBezTo>
                    <a:pt x="3420" y="4447"/>
                    <a:pt x="4406" y="3461"/>
                    <a:pt x="4406" y="2219"/>
                  </a:cubicBezTo>
                  <a:cubicBezTo>
                    <a:pt x="4406" y="1027"/>
                    <a:pt x="3420" y="1"/>
                    <a:pt x="2219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6772275" y="733299"/>
              <a:ext cx="149584" cy="150976"/>
            </a:xfrm>
            <a:custGeom>
              <a:avLst/>
              <a:gdLst/>
              <a:ahLst/>
              <a:cxnLst/>
              <a:rect l="l" t="t" r="r" b="b"/>
              <a:pathLst>
                <a:path w="4406" h="4447" extrusionOk="0">
                  <a:moveTo>
                    <a:pt x="2219" y="1"/>
                  </a:moveTo>
                  <a:cubicBezTo>
                    <a:pt x="976" y="1"/>
                    <a:pt x="0" y="1027"/>
                    <a:pt x="0" y="2219"/>
                  </a:cubicBezTo>
                  <a:cubicBezTo>
                    <a:pt x="0" y="3461"/>
                    <a:pt x="976" y="4447"/>
                    <a:pt x="2219" y="4447"/>
                  </a:cubicBezTo>
                  <a:cubicBezTo>
                    <a:pt x="3420" y="4447"/>
                    <a:pt x="4406" y="3461"/>
                    <a:pt x="4406" y="2219"/>
                  </a:cubicBezTo>
                  <a:cubicBezTo>
                    <a:pt x="4406" y="1027"/>
                    <a:pt x="3420" y="1"/>
                    <a:pt x="2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863375" y="816886"/>
              <a:ext cx="149584" cy="150976"/>
            </a:xfrm>
            <a:custGeom>
              <a:avLst/>
              <a:gdLst/>
              <a:ahLst/>
              <a:cxnLst/>
              <a:rect l="l" t="t" r="r" b="b"/>
              <a:pathLst>
                <a:path w="4406" h="4447" extrusionOk="0">
                  <a:moveTo>
                    <a:pt x="2219" y="1"/>
                  </a:moveTo>
                  <a:cubicBezTo>
                    <a:pt x="976" y="1"/>
                    <a:pt x="0" y="1027"/>
                    <a:pt x="0" y="2219"/>
                  </a:cubicBezTo>
                  <a:cubicBezTo>
                    <a:pt x="0" y="3461"/>
                    <a:pt x="976" y="4447"/>
                    <a:pt x="2219" y="4447"/>
                  </a:cubicBezTo>
                  <a:cubicBezTo>
                    <a:pt x="3420" y="4447"/>
                    <a:pt x="4406" y="3461"/>
                    <a:pt x="4406" y="2219"/>
                  </a:cubicBezTo>
                  <a:cubicBezTo>
                    <a:pt x="4406" y="1027"/>
                    <a:pt x="3420" y="1"/>
                    <a:pt x="2219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2464138" y="582324"/>
              <a:ext cx="149584" cy="150976"/>
            </a:xfrm>
            <a:custGeom>
              <a:avLst/>
              <a:gdLst/>
              <a:ahLst/>
              <a:cxnLst/>
              <a:rect l="l" t="t" r="r" b="b"/>
              <a:pathLst>
                <a:path w="4406" h="4447" extrusionOk="0">
                  <a:moveTo>
                    <a:pt x="2219" y="1"/>
                  </a:moveTo>
                  <a:cubicBezTo>
                    <a:pt x="976" y="1"/>
                    <a:pt x="0" y="1027"/>
                    <a:pt x="0" y="2219"/>
                  </a:cubicBezTo>
                  <a:cubicBezTo>
                    <a:pt x="0" y="3461"/>
                    <a:pt x="976" y="4447"/>
                    <a:pt x="2219" y="4447"/>
                  </a:cubicBezTo>
                  <a:cubicBezTo>
                    <a:pt x="3420" y="4447"/>
                    <a:pt x="4406" y="3461"/>
                    <a:pt x="4406" y="2219"/>
                  </a:cubicBezTo>
                  <a:cubicBezTo>
                    <a:pt x="4406" y="1027"/>
                    <a:pt x="3420" y="1"/>
                    <a:pt x="2219" y="1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4225438" y="4083961"/>
              <a:ext cx="149584" cy="150976"/>
            </a:xfrm>
            <a:custGeom>
              <a:avLst/>
              <a:gdLst/>
              <a:ahLst/>
              <a:cxnLst/>
              <a:rect l="l" t="t" r="r" b="b"/>
              <a:pathLst>
                <a:path w="4406" h="4447" extrusionOk="0">
                  <a:moveTo>
                    <a:pt x="2219" y="1"/>
                  </a:moveTo>
                  <a:cubicBezTo>
                    <a:pt x="976" y="1"/>
                    <a:pt x="0" y="1027"/>
                    <a:pt x="0" y="2219"/>
                  </a:cubicBezTo>
                  <a:cubicBezTo>
                    <a:pt x="0" y="3461"/>
                    <a:pt x="976" y="4447"/>
                    <a:pt x="2219" y="4447"/>
                  </a:cubicBezTo>
                  <a:cubicBezTo>
                    <a:pt x="3420" y="4447"/>
                    <a:pt x="4406" y="3461"/>
                    <a:pt x="4406" y="2219"/>
                  </a:cubicBezTo>
                  <a:cubicBezTo>
                    <a:pt x="4406" y="1027"/>
                    <a:pt x="3420" y="1"/>
                    <a:pt x="2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50"/>
            </a:p>
          </p:txBody>
        </p:sp>
      </p:grpSp>
      <p:sp>
        <p:nvSpPr>
          <p:cNvPr id="63" name="Google Shape;63;p3"/>
          <p:cNvSpPr txBox="1">
            <a:spLocks noGrp="1"/>
          </p:cNvSpPr>
          <p:nvPr>
            <p:ph type="title"/>
          </p:nvPr>
        </p:nvSpPr>
        <p:spPr>
          <a:xfrm>
            <a:off x="1977563" y="1475588"/>
            <a:ext cx="3287700" cy="13440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27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27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27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27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27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27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27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2700"/>
            </a:lvl9pPr>
          </a:lstStyle>
          <a:p>
            <a:endParaRPr/>
          </a:p>
        </p:txBody>
      </p:sp>
      <p:sp>
        <p:nvSpPr>
          <p:cNvPr id="64" name="Google Shape;64;p3"/>
          <p:cNvSpPr txBox="1">
            <a:spLocks noGrp="1"/>
          </p:cNvSpPr>
          <p:nvPr>
            <p:ph type="title" idx="2" hasCustomPrompt="1"/>
          </p:nvPr>
        </p:nvSpPr>
        <p:spPr>
          <a:xfrm>
            <a:off x="759713" y="1726688"/>
            <a:ext cx="100665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9pPr>
          </a:lstStyle>
          <a:p>
            <a:r>
              <a:t>xx%</a:t>
            </a:r>
          </a:p>
        </p:txBody>
      </p:sp>
      <p:sp>
        <p:nvSpPr>
          <p:cNvPr id="65" name="Google Shape;65;p3"/>
          <p:cNvSpPr txBox="1">
            <a:spLocks noGrp="1"/>
          </p:cNvSpPr>
          <p:nvPr>
            <p:ph type="subTitle" idx="1"/>
          </p:nvPr>
        </p:nvSpPr>
        <p:spPr>
          <a:xfrm>
            <a:off x="1977563" y="2972363"/>
            <a:ext cx="181665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 b="1"/>
            </a:lvl1pPr>
            <a:lvl2pPr lvl="1" algn="ctr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273845"/>
            <a:ext cx="5915025" cy="99417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2381" y="1260872"/>
            <a:ext cx="2901255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2381" y="1878806"/>
            <a:ext cx="2901255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471863" y="1260872"/>
            <a:ext cx="2915543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471863" y="1878806"/>
            <a:ext cx="2915543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3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514337">
                <a:defRPr/>
              </a:pPr>
              <a:t>09/04/2025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3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3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51433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1159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3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514337">
                <a:defRPr/>
              </a:pPr>
              <a:t>09/04/2025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3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3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51433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8774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3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514337">
                <a:defRPr/>
              </a:pPr>
              <a:t>09/04/2025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3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3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51433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7526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342900"/>
            <a:ext cx="2211884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15543" y="740570"/>
            <a:ext cx="3471863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381" y="1543050"/>
            <a:ext cx="2211884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3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514337">
                <a:defRPr/>
              </a:pPr>
              <a:t>09/04/2025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3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3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51433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3283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342900"/>
            <a:ext cx="2211884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915543" y="740570"/>
            <a:ext cx="3471863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381" y="1543050"/>
            <a:ext cx="2211884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3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514337">
                <a:defRPr/>
              </a:pPr>
              <a:t>09/04/2025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3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3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51433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2977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3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514337">
                <a:defRPr/>
              </a:pPr>
              <a:t>09/04/2025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3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3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51433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750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907757" y="273844"/>
            <a:ext cx="1478756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71488" y="273844"/>
            <a:ext cx="4350544" cy="435887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51433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514337">
                <a:defRPr/>
              </a:pPr>
              <a:t>09/04/2025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51433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51433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51433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9026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oogle Shape;67;p4"/>
          <p:cNvGrpSpPr/>
          <p:nvPr/>
        </p:nvGrpSpPr>
        <p:grpSpPr>
          <a:xfrm>
            <a:off x="0" y="147301"/>
            <a:ext cx="6858000" cy="4812075"/>
            <a:chOff x="0" y="147300"/>
            <a:chExt cx="9144000" cy="4812075"/>
          </a:xfrm>
        </p:grpSpPr>
        <p:cxnSp>
          <p:nvCxnSpPr>
            <p:cNvPr id="68" name="Google Shape;68;p4"/>
            <p:cNvCxnSpPr/>
            <p:nvPr/>
          </p:nvCxnSpPr>
          <p:spPr>
            <a:xfrm>
              <a:off x="0" y="1473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" name="Google Shape;69;p4"/>
            <p:cNvCxnSpPr/>
            <p:nvPr/>
          </p:nvCxnSpPr>
          <p:spPr>
            <a:xfrm>
              <a:off x="0" y="6819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" name="Google Shape;70;p4"/>
            <p:cNvCxnSpPr/>
            <p:nvPr/>
          </p:nvCxnSpPr>
          <p:spPr>
            <a:xfrm>
              <a:off x="0" y="121665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" name="Google Shape;71;p4"/>
            <p:cNvCxnSpPr/>
            <p:nvPr/>
          </p:nvCxnSpPr>
          <p:spPr>
            <a:xfrm>
              <a:off x="0" y="175132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" name="Google Shape;72;p4"/>
            <p:cNvCxnSpPr/>
            <p:nvPr/>
          </p:nvCxnSpPr>
          <p:spPr>
            <a:xfrm>
              <a:off x="0" y="22860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" name="Google Shape;73;p4"/>
            <p:cNvCxnSpPr/>
            <p:nvPr/>
          </p:nvCxnSpPr>
          <p:spPr>
            <a:xfrm>
              <a:off x="0" y="28206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" name="Google Shape;74;p4"/>
            <p:cNvCxnSpPr/>
            <p:nvPr/>
          </p:nvCxnSpPr>
          <p:spPr>
            <a:xfrm>
              <a:off x="0" y="335535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" name="Google Shape;75;p4"/>
            <p:cNvCxnSpPr/>
            <p:nvPr/>
          </p:nvCxnSpPr>
          <p:spPr>
            <a:xfrm>
              <a:off x="0" y="389002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" name="Google Shape;76;p4"/>
            <p:cNvCxnSpPr/>
            <p:nvPr/>
          </p:nvCxnSpPr>
          <p:spPr>
            <a:xfrm>
              <a:off x="0" y="44247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" name="Google Shape;77;p4"/>
            <p:cNvCxnSpPr/>
            <p:nvPr/>
          </p:nvCxnSpPr>
          <p:spPr>
            <a:xfrm>
              <a:off x="0" y="49593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8" name="Google Shape;78;p4"/>
          <p:cNvSpPr/>
          <p:nvPr/>
        </p:nvSpPr>
        <p:spPr>
          <a:xfrm rot="5400000" flipH="1">
            <a:off x="1176450" y="-558138"/>
            <a:ext cx="4508400" cy="6194025"/>
          </a:xfrm>
          <a:prstGeom prst="round2SameRect">
            <a:avLst>
              <a:gd name="adj1" fmla="val 6483"/>
              <a:gd name="adj2" fmla="val 0"/>
            </a:avLst>
          </a:prstGeom>
          <a:solidFill>
            <a:srgbClr val="FFE9DC"/>
          </a:solidFill>
          <a:ln>
            <a:noFill/>
          </a:ln>
          <a:effectLst>
            <a:outerShdw blurRad="142875" dist="104775" dir="2160000" algn="bl" rotWithShape="0">
              <a:srgbClr val="512651">
                <a:alpha val="30000"/>
              </a:srgb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sp>
        <p:nvSpPr>
          <p:cNvPr id="79" name="Google Shape;79;p4"/>
          <p:cNvSpPr txBox="1">
            <a:spLocks noGrp="1"/>
          </p:cNvSpPr>
          <p:nvPr>
            <p:ph type="body" idx="1"/>
          </p:nvPr>
        </p:nvSpPr>
        <p:spPr>
          <a:xfrm>
            <a:off x="540000" y="1152475"/>
            <a:ext cx="5778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342900" lvl="0" indent="-23812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arabicPeriod"/>
              <a:defRPr sz="975">
                <a:solidFill>
                  <a:schemeClr val="accent4"/>
                </a:solidFill>
              </a:defRPr>
            </a:lvl1pPr>
            <a:lvl2pPr marL="685800" lvl="1" indent="-23812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alphaLcPeriod"/>
              <a:defRPr>
                <a:solidFill>
                  <a:schemeClr val="accent4"/>
                </a:solidFill>
              </a:defRPr>
            </a:lvl2pPr>
            <a:lvl3pPr marL="1028700" lvl="2" indent="-23812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romanLcPeriod"/>
              <a:defRPr>
                <a:solidFill>
                  <a:schemeClr val="accent4"/>
                </a:solidFill>
              </a:defRPr>
            </a:lvl3pPr>
            <a:lvl4pPr marL="1371600" lvl="3" indent="-23812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arabicPeriod"/>
              <a:defRPr>
                <a:solidFill>
                  <a:schemeClr val="accent4"/>
                </a:solidFill>
              </a:defRPr>
            </a:lvl4pPr>
            <a:lvl5pPr marL="1714500" lvl="4" indent="-23812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alphaLcPeriod"/>
              <a:defRPr>
                <a:solidFill>
                  <a:schemeClr val="accent4"/>
                </a:solidFill>
              </a:defRPr>
            </a:lvl5pPr>
            <a:lvl6pPr marL="2057400" lvl="5" indent="-23812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romanLcPeriod"/>
              <a:defRPr>
                <a:solidFill>
                  <a:schemeClr val="accent4"/>
                </a:solidFill>
              </a:defRPr>
            </a:lvl6pPr>
            <a:lvl7pPr marL="2400300" lvl="6" indent="-23812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arabicPeriod"/>
              <a:defRPr>
                <a:solidFill>
                  <a:schemeClr val="accent4"/>
                </a:solidFill>
              </a:defRPr>
            </a:lvl7pPr>
            <a:lvl8pPr marL="2743200" lvl="7" indent="-23812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alphaLcPeriod"/>
              <a:defRPr>
                <a:solidFill>
                  <a:schemeClr val="accent4"/>
                </a:solidFill>
              </a:defRPr>
            </a:lvl8pPr>
            <a:lvl9pPr marL="3086100" lvl="8" indent="-23812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AutoNum type="romanLcPeriod"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80" name="Google Shape;80;p4"/>
          <p:cNvSpPr/>
          <p:nvPr/>
        </p:nvSpPr>
        <p:spPr>
          <a:xfrm>
            <a:off x="515019" y="3455596"/>
            <a:ext cx="313696" cy="412804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BD6EEB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sp>
        <p:nvSpPr>
          <p:cNvPr id="81" name="Google Shape;81;p4"/>
          <p:cNvSpPr/>
          <p:nvPr/>
        </p:nvSpPr>
        <p:spPr>
          <a:xfrm>
            <a:off x="6265575" y="2883399"/>
            <a:ext cx="112188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FA9D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sp>
        <p:nvSpPr>
          <p:cNvPr id="82" name="Google Shape;82;p4"/>
          <p:cNvSpPr/>
          <p:nvPr/>
        </p:nvSpPr>
        <p:spPr>
          <a:xfrm>
            <a:off x="480225" y="1702211"/>
            <a:ext cx="112188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sp>
        <p:nvSpPr>
          <p:cNvPr id="83" name="Google Shape;83;p4"/>
          <p:cNvSpPr/>
          <p:nvPr/>
        </p:nvSpPr>
        <p:spPr>
          <a:xfrm>
            <a:off x="5698379" y="4417899"/>
            <a:ext cx="112188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7607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sp>
        <p:nvSpPr>
          <p:cNvPr id="84" name="Google Shape;84;p4"/>
          <p:cNvSpPr txBox="1">
            <a:spLocks noGrp="1"/>
          </p:cNvSpPr>
          <p:nvPr>
            <p:ph type="title"/>
          </p:nvPr>
        </p:nvSpPr>
        <p:spPr>
          <a:xfrm>
            <a:off x="536325" y="395100"/>
            <a:ext cx="515835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25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"/>
          <p:cNvSpPr/>
          <p:nvPr/>
        </p:nvSpPr>
        <p:spPr>
          <a:xfrm>
            <a:off x="333638" y="1001625"/>
            <a:ext cx="6194025" cy="66300"/>
          </a:xfrm>
          <a:prstGeom prst="rect">
            <a:avLst/>
          </a:prstGeom>
          <a:solidFill>
            <a:srgbClr val="7182FF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" name="Google Shape;151;p8"/>
          <p:cNvGrpSpPr/>
          <p:nvPr/>
        </p:nvGrpSpPr>
        <p:grpSpPr>
          <a:xfrm>
            <a:off x="0" y="147301"/>
            <a:ext cx="6858000" cy="4812075"/>
            <a:chOff x="0" y="147300"/>
            <a:chExt cx="9144000" cy="4812075"/>
          </a:xfrm>
        </p:grpSpPr>
        <p:cxnSp>
          <p:nvCxnSpPr>
            <p:cNvPr id="152" name="Google Shape;152;p8"/>
            <p:cNvCxnSpPr/>
            <p:nvPr/>
          </p:nvCxnSpPr>
          <p:spPr>
            <a:xfrm>
              <a:off x="0" y="1473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" name="Google Shape;153;p8"/>
            <p:cNvCxnSpPr/>
            <p:nvPr/>
          </p:nvCxnSpPr>
          <p:spPr>
            <a:xfrm>
              <a:off x="0" y="6819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" name="Google Shape;154;p8"/>
            <p:cNvCxnSpPr/>
            <p:nvPr/>
          </p:nvCxnSpPr>
          <p:spPr>
            <a:xfrm>
              <a:off x="0" y="121665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" name="Google Shape;155;p8"/>
            <p:cNvCxnSpPr/>
            <p:nvPr/>
          </p:nvCxnSpPr>
          <p:spPr>
            <a:xfrm>
              <a:off x="0" y="175132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" name="Google Shape;156;p8"/>
            <p:cNvCxnSpPr/>
            <p:nvPr/>
          </p:nvCxnSpPr>
          <p:spPr>
            <a:xfrm>
              <a:off x="0" y="22860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" name="Google Shape;157;p8"/>
            <p:cNvCxnSpPr/>
            <p:nvPr/>
          </p:nvCxnSpPr>
          <p:spPr>
            <a:xfrm>
              <a:off x="0" y="28206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" name="Google Shape;158;p8"/>
            <p:cNvCxnSpPr/>
            <p:nvPr/>
          </p:nvCxnSpPr>
          <p:spPr>
            <a:xfrm>
              <a:off x="0" y="335535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" name="Google Shape;159;p8"/>
            <p:cNvCxnSpPr/>
            <p:nvPr/>
          </p:nvCxnSpPr>
          <p:spPr>
            <a:xfrm>
              <a:off x="0" y="389002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" name="Google Shape;160;p8"/>
            <p:cNvCxnSpPr/>
            <p:nvPr/>
          </p:nvCxnSpPr>
          <p:spPr>
            <a:xfrm>
              <a:off x="0" y="4424700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1" name="Google Shape;161;p8"/>
            <p:cNvCxnSpPr/>
            <p:nvPr/>
          </p:nvCxnSpPr>
          <p:spPr>
            <a:xfrm>
              <a:off x="0" y="4959375"/>
              <a:ext cx="9144000" cy="0"/>
            </a:xfrm>
            <a:prstGeom prst="straightConnector1">
              <a:avLst/>
            </a:prstGeom>
            <a:noFill/>
            <a:ln w="19050" cap="flat" cmpd="sng">
              <a:solidFill>
                <a:srgbClr val="F7607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62" name="Google Shape;162;p8"/>
          <p:cNvSpPr/>
          <p:nvPr/>
        </p:nvSpPr>
        <p:spPr>
          <a:xfrm rot="-5400000">
            <a:off x="1176450" y="-558138"/>
            <a:ext cx="4508400" cy="6194025"/>
          </a:xfrm>
          <a:prstGeom prst="round2SameRect">
            <a:avLst>
              <a:gd name="adj1" fmla="val 6483"/>
              <a:gd name="adj2" fmla="val 0"/>
            </a:avLst>
          </a:prstGeom>
          <a:solidFill>
            <a:schemeClr val="lt1"/>
          </a:solidFill>
          <a:ln>
            <a:noFill/>
          </a:ln>
          <a:effectLst>
            <a:outerShdw blurRad="142875" dist="104775" dir="2160000" algn="bl" rotWithShape="0">
              <a:srgbClr val="512651">
                <a:alpha val="30000"/>
              </a:srgbClr>
            </a:outerShdw>
          </a:effectLst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sp>
        <p:nvSpPr>
          <p:cNvPr id="163" name="Google Shape;163;p8"/>
          <p:cNvSpPr/>
          <p:nvPr/>
        </p:nvSpPr>
        <p:spPr>
          <a:xfrm>
            <a:off x="688325" y="612521"/>
            <a:ext cx="313696" cy="412804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E9D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sp>
        <p:nvSpPr>
          <p:cNvPr id="164" name="Google Shape;164;p8"/>
          <p:cNvSpPr/>
          <p:nvPr/>
        </p:nvSpPr>
        <p:spPr>
          <a:xfrm>
            <a:off x="4343081" y="4363511"/>
            <a:ext cx="112188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7607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sp>
        <p:nvSpPr>
          <p:cNvPr id="165" name="Google Shape;165;p8"/>
          <p:cNvSpPr/>
          <p:nvPr/>
        </p:nvSpPr>
        <p:spPr>
          <a:xfrm>
            <a:off x="2514863" y="818936"/>
            <a:ext cx="112188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sp>
        <p:nvSpPr>
          <p:cNvPr id="166" name="Google Shape;166;p8"/>
          <p:cNvSpPr/>
          <p:nvPr/>
        </p:nvSpPr>
        <p:spPr>
          <a:xfrm>
            <a:off x="6209494" y="743436"/>
            <a:ext cx="112188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BD6EEB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sp>
        <p:nvSpPr>
          <p:cNvPr id="167" name="Google Shape;167;p8"/>
          <p:cNvSpPr/>
          <p:nvPr/>
        </p:nvSpPr>
        <p:spPr>
          <a:xfrm>
            <a:off x="536325" y="2658911"/>
            <a:ext cx="112188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BD6EEB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sp>
        <p:nvSpPr>
          <p:cNvPr id="168" name="Google Shape;168;p8"/>
          <p:cNvSpPr/>
          <p:nvPr/>
        </p:nvSpPr>
        <p:spPr>
          <a:xfrm>
            <a:off x="2627035" y="4212536"/>
            <a:ext cx="112188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F8C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sp>
        <p:nvSpPr>
          <p:cNvPr id="169" name="Google Shape;169;p8"/>
          <p:cNvSpPr/>
          <p:nvPr/>
        </p:nvSpPr>
        <p:spPr>
          <a:xfrm rot="1561176">
            <a:off x="5843785" y="3845284"/>
            <a:ext cx="313700" cy="412806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E9D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sp>
        <p:nvSpPr>
          <p:cNvPr id="170" name="Google Shape;170;p8"/>
          <p:cNvSpPr/>
          <p:nvPr/>
        </p:nvSpPr>
        <p:spPr>
          <a:xfrm>
            <a:off x="4886954" y="1045386"/>
            <a:ext cx="112188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7607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sp>
        <p:nvSpPr>
          <p:cNvPr id="171" name="Google Shape;171;p8"/>
          <p:cNvSpPr/>
          <p:nvPr/>
        </p:nvSpPr>
        <p:spPr>
          <a:xfrm>
            <a:off x="828938" y="4466861"/>
            <a:ext cx="112188" cy="150976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/>
          </a:p>
        </p:txBody>
      </p:sp>
      <p:sp>
        <p:nvSpPr>
          <p:cNvPr id="172" name="Google Shape;172;p8"/>
          <p:cNvSpPr txBox="1">
            <a:spLocks noGrp="1"/>
          </p:cNvSpPr>
          <p:nvPr>
            <p:ph type="title"/>
          </p:nvPr>
        </p:nvSpPr>
        <p:spPr>
          <a:xfrm>
            <a:off x="1177594" y="1554175"/>
            <a:ext cx="3378150" cy="22203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14350" y="1597822"/>
            <a:ext cx="5829300" cy="110251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028700" y="2914650"/>
            <a:ext cx="48006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2571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5143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7715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2858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5430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18002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4/9/2025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9701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4/9/2025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510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1735" y="3305178"/>
            <a:ext cx="5829300" cy="1021556"/>
          </a:xfrm>
        </p:spPr>
        <p:txBody>
          <a:bodyPr anchor="t"/>
          <a:lstStyle>
            <a:lvl1pPr algn="l">
              <a:defRPr sz="225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1735" y="2180035"/>
            <a:ext cx="5829300" cy="1125140"/>
          </a:xfrm>
        </p:spPr>
        <p:txBody>
          <a:bodyPr anchor="b"/>
          <a:lstStyle>
            <a:lvl1pPr marL="0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1pPr>
            <a:lvl2pPr marL="257175" indent="0">
              <a:buNone/>
              <a:defRPr sz="1013">
                <a:solidFill>
                  <a:schemeClr val="tx1">
                    <a:tint val="75000"/>
                  </a:schemeClr>
                </a:solidFill>
              </a:defRPr>
            </a:lvl2pPr>
            <a:lvl3pPr marL="51435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3pPr>
            <a:lvl4pPr marL="771525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4pPr>
            <a:lvl5pPr marL="1028700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5pPr>
            <a:lvl6pPr marL="1285875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6pPr>
            <a:lvl7pPr marL="1543050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7pPr>
            <a:lvl8pPr marL="1800225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8pPr>
            <a:lvl9pPr marL="2057400" indent="0">
              <a:buNone/>
              <a:defRPr sz="788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4/9/2025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8254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42900" y="1200153"/>
            <a:ext cx="3028950" cy="3394472"/>
          </a:xfrm>
        </p:spPr>
        <p:txBody>
          <a:bodyPr/>
          <a:lstStyle>
            <a:lvl1pPr>
              <a:defRPr sz="1575"/>
            </a:lvl1pPr>
            <a:lvl2pPr>
              <a:defRPr sz="1350"/>
            </a:lvl2pPr>
            <a:lvl3pPr>
              <a:defRPr sz="1125"/>
            </a:lvl3pPr>
            <a:lvl4pPr>
              <a:defRPr sz="1013"/>
            </a:lvl4pPr>
            <a:lvl5pPr>
              <a:defRPr sz="1013"/>
            </a:lvl5pPr>
            <a:lvl6pPr>
              <a:defRPr sz="1013"/>
            </a:lvl6pPr>
            <a:lvl7pPr>
              <a:defRPr sz="1013"/>
            </a:lvl7pPr>
            <a:lvl8pPr>
              <a:defRPr sz="1013"/>
            </a:lvl8pPr>
            <a:lvl9pPr>
              <a:defRPr sz="101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486150" y="1200153"/>
            <a:ext cx="3028950" cy="3394472"/>
          </a:xfrm>
        </p:spPr>
        <p:txBody>
          <a:bodyPr/>
          <a:lstStyle>
            <a:lvl1pPr>
              <a:defRPr sz="1575"/>
            </a:lvl1pPr>
            <a:lvl2pPr>
              <a:defRPr sz="1350"/>
            </a:lvl2pPr>
            <a:lvl3pPr>
              <a:defRPr sz="1125"/>
            </a:lvl3pPr>
            <a:lvl4pPr>
              <a:defRPr sz="1013"/>
            </a:lvl4pPr>
            <a:lvl5pPr>
              <a:defRPr sz="1013"/>
            </a:lvl5pPr>
            <a:lvl6pPr>
              <a:defRPr sz="1013"/>
            </a:lvl6pPr>
            <a:lvl7pPr>
              <a:defRPr sz="1013"/>
            </a:lvl7pPr>
            <a:lvl8pPr>
              <a:defRPr sz="1013"/>
            </a:lvl8pPr>
            <a:lvl9pPr>
              <a:defRPr sz="101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4/9/2025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7426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42900" y="1151335"/>
            <a:ext cx="3030141" cy="479822"/>
          </a:xfrm>
        </p:spPr>
        <p:txBody>
          <a:bodyPr anchor="b"/>
          <a:lstStyle>
            <a:lvl1pPr marL="0" indent="0">
              <a:buNone/>
              <a:defRPr sz="1350" b="1"/>
            </a:lvl1pPr>
            <a:lvl2pPr marL="257175" indent="0">
              <a:buNone/>
              <a:defRPr sz="1125" b="1"/>
            </a:lvl2pPr>
            <a:lvl3pPr marL="514350" indent="0">
              <a:buNone/>
              <a:defRPr sz="1013" b="1"/>
            </a:lvl3pPr>
            <a:lvl4pPr marL="771525" indent="0">
              <a:buNone/>
              <a:defRPr sz="900" b="1"/>
            </a:lvl4pPr>
            <a:lvl5pPr marL="1028700" indent="0">
              <a:buNone/>
              <a:defRPr sz="900" b="1"/>
            </a:lvl5pPr>
            <a:lvl6pPr marL="1285875" indent="0">
              <a:buNone/>
              <a:defRPr sz="900" b="1"/>
            </a:lvl6pPr>
            <a:lvl7pPr marL="1543050" indent="0">
              <a:buNone/>
              <a:defRPr sz="900" b="1"/>
            </a:lvl7pPr>
            <a:lvl8pPr marL="1800225" indent="0">
              <a:buNone/>
              <a:defRPr sz="900" b="1"/>
            </a:lvl8pPr>
            <a:lvl9pPr marL="2057400" indent="0">
              <a:buNone/>
              <a:defRPr sz="9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42900" y="1631156"/>
            <a:ext cx="3030141" cy="2963466"/>
          </a:xfrm>
        </p:spPr>
        <p:txBody>
          <a:bodyPr/>
          <a:lstStyle>
            <a:lvl1pPr>
              <a:defRPr sz="1350"/>
            </a:lvl1pPr>
            <a:lvl2pPr>
              <a:defRPr sz="1125"/>
            </a:lvl2pPr>
            <a:lvl3pPr>
              <a:defRPr sz="1013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483771" y="1151335"/>
            <a:ext cx="3031331" cy="479822"/>
          </a:xfrm>
        </p:spPr>
        <p:txBody>
          <a:bodyPr anchor="b"/>
          <a:lstStyle>
            <a:lvl1pPr marL="0" indent="0">
              <a:buNone/>
              <a:defRPr sz="1350" b="1"/>
            </a:lvl1pPr>
            <a:lvl2pPr marL="257175" indent="0">
              <a:buNone/>
              <a:defRPr sz="1125" b="1"/>
            </a:lvl2pPr>
            <a:lvl3pPr marL="514350" indent="0">
              <a:buNone/>
              <a:defRPr sz="1013" b="1"/>
            </a:lvl3pPr>
            <a:lvl4pPr marL="771525" indent="0">
              <a:buNone/>
              <a:defRPr sz="900" b="1"/>
            </a:lvl4pPr>
            <a:lvl5pPr marL="1028700" indent="0">
              <a:buNone/>
              <a:defRPr sz="900" b="1"/>
            </a:lvl5pPr>
            <a:lvl6pPr marL="1285875" indent="0">
              <a:buNone/>
              <a:defRPr sz="900" b="1"/>
            </a:lvl6pPr>
            <a:lvl7pPr marL="1543050" indent="0">
              <a:buNone/>
              <a:defRPr sz="900" b="1"/>
            </a:lvl7pPr>
            <a:lvl8pPr marL="1800225" indent="0">
              <a:buNone/>
              <a:defRPr sz="900" b="1"/>
            </a:lvl8pPr>
            <a:lvl9pPr marL="2057400" indent="0">
              <a:buNone/>
              <a:defRPr sz="9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483771" y="1631156"/>
            <a:ext cx="3031331" cy="2963466"/>
          </a:xfrm>
        </p:spPr>
        <p:txBody>
          <a:bodyPr/>
          <a:lstStyle>
            <a:lvl1pPr>
              <a:defRPr sz="1350"/>
            </a:lvl1pPr>
            <a:lvl2pPr>
              <a:defRPr sz="1125"/>
            </a:lvl2pPr>
            <a:lvl3pPr>
              <a:defRPr sz="1013"/>
            </a:lvl3pPr>
            <a:lvl4pPr>
              <a:defRPr sz="900"/>
            </a:lvl4pPr>
            <a:lvl5pPr>
              <a:defRPr sz="900"/>
            </a:lvl5pPr>
            <a:lvl6pPr>
              <a:defRPr sz="900"/>
            </a:lvl6pPr>
            <a:lvl7pPr>
              <a:defRPr sz="900"/>
            </a:lvl7pPr>
            <a:lvl8pPr>
              <a:defRPr sz="900"/>
            </a:lvl8pPr>
            <a:lvl9pPr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4/9/2025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0099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3" Type="http://schemas.openxmlformats.org/officeDocument/2006/relationships/slideLayout" Target="../slideLayouts/slideLayout7.xml"/><Relationship Id="rId7" Type="http://schemas.openxmlformats.org/officeDocument/2006/relationships/slideLayout" Target="../slideLayouts/slideLayout11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6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5.xml"/><Relationship Id="rId5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4.xml"/><Relationship Id="rId4" Type="http://schemas.openxmlformats.org/officeDocument/2006/relationships/slideLayout" Target="../slideLayouts/slideLayout8.xml"/><Relationship Id="rId9" Type="http://schemas.openxmlformats.org/officeDocument/2006/relationships/slideLayout" Target="../slideLayouts/slideLayout1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33775" y="445025"/>
            <a:ext cx="639045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3000"/>
              <a:buFont typeface="Paytone One"/>
              <a:buNone/>
              <a:defRPr sz="3000">
                <a:solidFill>
                  <a:srgbClr val="51265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3000"/>
              <a:buFont typeface="Paytone One"/>
              <a:buNone/>
              <a:defRPr sz="3000">
                <a:solidFill>
                  <a:srgbClr val="51265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3000"/>
              <a:buFont typeface="Paytone One"/>
              <a:buNone/>
              <a:defRPr sz="3000">
                <a:solidFill>
                  <a:srgbClr val="51265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3000"/>
              <a:buFont typeface="Paytone One"/>
              <a:buNone/>
              <a:defRPr sz="3000">
                <a:solidFill>
                  <a:srgbClr val="51265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3000"/>
              <a:buFont typeface="Paytone One"/>
              <a:buNone/>
              <a:defRPr sz="3000">
                <a:solidFill>
                  <a:srgbClr val="51265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3000"/>
              <a:buFont typeface="Paytone One"/>
              <a:buNone/>
              <a:defRPr sz="3000">
                <a:solidFill>
                  <a:srgbClr val="51265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3000"/>
              <a:buFont typeface="Paytone One"/>
              <a:buNone/>
              <a:defRPr sz="3000">
                <a:solidFill>
                  <a:srgbClr val="51265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3000"/>
              <a:buFont typeface="Paytone One"/>
              <a:buNone/>
              <a:defRPr sz="3000">
                <a:solidFill>
                  <a:srgbClr val="51265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3000"/>
              <a:buFont typeface="Paytone One"/>
              <a:buNone/>
              <a:defRPr sz="3000">
                <a:solidFill>
                  <a:srgbClr val="51265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233775" y="1152475"/>
            <a:ext cx="639045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4" r:id="rId4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05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338" userDrawn="1">
          <p15:clr>
            <a:srgbClr val="EA4335"/>
          </p15:clr>
        </p15:guide>
        <p15:guide id="2" orient="horz" pos="337" userDrawn="1">
          <p15:clr>
            <a:srgbClr val="EA4335"/>
          </p15:clr>
        </p15:guide>
        <p15:guide id="3" pos="3983" userDrawn="1">
          <p15:clr>
            <a:srgbClr val="EA4335"/>
          </p15:clr>
        </p15:guide>
        <p15:guide id="4" orient="horz" pos="2903" userDrawn="1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42900" y="205979"/>
            <a:ext cx="61722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42900" y="1200153"/>
            <a:ext cx="61722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42900" y="4767265"/>
            <a:ext cx="16002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82F8764-41E1-4F9B-B41D-4DC66420159D}" type="datetimeFigureOut">
              <a:rPr lang="en-US" smtClean="0"/>
              <a:t>4/9/2025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343150" y="4767265"/>
            <a:ext cx="21717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914900" y="4767265"/>
            <a:ext cx="16002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76601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ctr" defTabSz="514350" rtl="0" eaLnBrk="1" latinLnBrk="0" hangingPunct="1">
        <a:spcBef>
          <a:spcPct val="0"/>
        </a:spcBef>
        <a:buNone/>
        <a:defRPr sz="247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92881" indent="-192881" algn="l" defTabSz="514350" rtl="0" eaLnBrk="1" latinLnBrk="0" hangingPunct="1">
        <a:spcBef>
          <a:spcPct val="200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17910" indent="-160735" algn="l" defTabSz="514350" rtl="0" eaLnBrk="1" latinLnBrk="0" hangingPunct="1">
        <a:spcBef>
          <a:spcPct val="20000"/>
        </a:spcBef>
        <a:buFont typeface="Arial" panose="020B0604020202020204" pitchFamily="34" charset="0"/>
        <a:buChar char="–"/>
        <a:defRPr sz="1575" kern="1200">
          <a:solidFill>
            <a:schemeClr val="tx1"/>
          </a:solidFill>
          <a:latin typeface="+mn-lt"/>
          <a:ea typeface="+mn-ea"/>
          <a:cs typeface="+mn-cs"/>
        </a:defRPr>
      </a:lvl2pPr>
      <a:lvl3pPr marL="642938" indent="-128588" algn="l" defTabSz="514350" rtl="0" eaLnBrk="1" latinLnBrk="0" hangingPunct="1">
        <a:spcBef>
          <a:spcPct val="20000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900113" indent="-128588" algn="l" defTabSz="514350" rtl="0" eaLnBrk="1" latinLnBrk="0" hangingPunct="1">
        <a:spcBef>
          <a:spcPct val="20000"/>
        </a:spcBef>
        <a:buFont typeface="Arial" panose="020B0604020202020204" pitchFamily="34" charset="0"/>
        <a:buChar char="–"/>
        <a:defRPr sz="1125" kern="1200">
          <a:solidFill>
            <a:schemeClr val="tx1"/>
          </a:solidFill>
          <a:latin typeface="+mn-lt"/>
          <a:ea typeface="+mn-ea"/>
          <a:cs typeface="+mn-cs"/>
        </a:defRPr>
      </a:lvl4pPr>
      <a:lvl5pPr marL="1157288" indent="-128588" algn="l" defTabSz="514350" rtl="0" eaLnBrk="1" latinLnBrk="0" hangingPunct="1">
        <a:spcBef>
          <a:spcPct val="20000"/>
        </a:spcBef>
        <a:buFont typeface="Arial" panose="020B0604020202020204" pitchFamily="34" charset="0"/>
        <a:buChar char="»"/>
        <a:defRPr sz="1125" kern="1200">
          <a:solidFill>
            <a:schemeClr val="tx1"/>
          </a:solidFill>
          <a:latin typeface="+mn-lt"/>
          <a:ea typeface="+mn-ea"/>
          <a:cs typeface="+mn-cs"/>
        </a:defRPr>
      </a:lvl5pPr>
      <a:lvl6pPr marL="1414463" indent="-128588" algn="l" defTabSz="514350" rtl="0" eaLnBrk="1" latinLnBrk="0" hangingPunct="1">
        <a:spcBef>
          <a:spcPct val="20000"/>
        </a:spcBef>
        <a:buFont typeface="Arial" panose="020B0604020202020204" pitchFamily="34" charset="0"/>
        <a:buChar char="•"/>
        <a:defRPr sz="1125" kern="1200">
          <a:solidFill>
            <a:schemeClr val="tx1"/>
          </a:solidFill>
          <a:latin typeface="+mn-lt"/>
          <a:ea typeface="+mn-ea"/>
          <a:cs typeface="+mn-cs"/>
        </a:defRPr>
      </a:lvl6pPr>
      <a:lvl7pPr marL="1671638" indent="-128588" algn="l" defTabSz="514350" rtl="0" eaLnBrk="1" latinLnBrk="0" hangingPunct="1">
        <a:spcBef>
          <a:spcPct val="20000"/>
        </a:spcBef>
        <a:buFont typeface="Arial" panose="020B0604020202020204" pitchFamily="34" charset="0"/>
        <a:buChar char="•"/>
        <a:defRPr sz="1125" kern="1200">
          <a:solidFill>
            <a:schemeClr val="tx1"/>
          </a:solidFill>
          <a:latin typeface="+mn-lt"/>
          <a:ea typeface="+mn-ea"/>
          <a:cs typeface="+mn-cs"/>
        </a:defRPr>
      </a:lvl7pPr>
      <a:lvl8pPr marL="1928813" indent="-128588" algn="l" defTabSz="514350" rtl="0" eaLnBrk="1" latinLnBrk="0" hangingPunct="1">
        <a:spcBef>
          <a:spcPct val="20000"/>
        </a:spcBef>
        <a:buFont typeface="Arial" panose="020B0604020202020204" pitchFamily="34" charset="0"/>
        <a:buChar char="•"/>
        <a:defRPr sz="1125" kern="1200">
          <a:solidFill>
            <a:schemeClr val="tx1"/>
          </a:solidFill>
          <a:latin typeface="+mn-lt"/>
          <a:ea typeface="+mn-ea"/>
          <a:cs typeface="+mn-cs"/>
        </a:defRPr>
      </a:lvl8pPr>
      <a:lvl9pPr marL="2185988" indent="-128588" algn="l" defTabSz="514350" rtl="0" eaLnBrk="1" latinLnBrk="0" hangingPunct="1">
        <a:spcBef>
          <a:spcPct val="20000"/>
        </a:spcBef>
        <a:buFont typeface="Arial" panose="020B0604020202020204" pitchFamily="34" charset="0"/>
        <a:buChar char="•"/>
        <a:defRPr sz="112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1pPr>
      <a:lvl2pPr marL="2571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2pPr>
      <a:lvl3pPr marL="5143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3pPr>
      <a:lvl4pPr marL="7715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0287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2858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5430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8002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0574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71488" y="273845"/>
            <a:ext cx="5915025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1488" y="1369219"/>
            <a:ext cx="5915025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71488" y="4767264"/>
            <a:ext cx="154305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4/9/2025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271713" y="4767264"/>
            <a:ext cx="2314575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843463" y="4767264"/>
            <a:ext cx="154305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88029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23" r:id="rId5"/>
    <p:sldLayoutId id="2147483724" r:id="rId6"/>
    <p:sldLayoutId id="2147483725" r:id="rId7"/>
    <p:sldLayoutId id="2147483726" r:id="rId8"/>
    <p:sldLayoutId id="2147483727" r:id="rId9"/>
    <p:sldLayoutId id="2147483728" r:id="rId10"/>
    <p:sldLayoutId id="2147483729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4" Type="http://schemas.openxmlformats.org/officeDocument/2006/relationships/hyperlink" Target="https://vietjack.me/neu-mot-cau-danh-ngon-noi-ve-sach-hoac-ve-viec-doc-sach-ma-em-cho-la-c-81463.html" TargetMode="Externa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g"/><Relationship Id="rId13" Type="http://schemas.openxmlformats.org/officeDocument/2006/relationships/image" Target="../media/image16.jpg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11.jpg"/><Relationship Id="rId12" Type="http://schemas.openxmlformats.org/officeDocument/2006/relationships/image" Target="../media/image15.png"/><Relationship Id="rId2" Type="http://schemas.openxmlformats.org/officeDocument/2006/relationships/audio" Target="../media/media1.mp3"/><Relationship Id="rId16" Type="http://schemas.openxmlformats.org/officeDocument/2006/relationships/image" Target="../media/image19.jpg"/><Relationship Id="rId1" Type="http://schemas.microsoft.com/office/2007/relationships/media" Target="../media/media1.mp3"/><Relationship Id="rId6" Type="http://schemas.openxmlformats.org/officeDocument/2006/relationships/image" Target="../media/image10.png"/><Relationship Id="rId11" Type="http://schemas.openxmlformats.org/officeDocument/2006/relationships/slide" Target="slide48.xml"/><Relationship Id="rId5" Type="http://schemas.openxmlformats.org/officeDocument/2006/relationships/image" Target="../media/image9.png"/><Relationship Id="rId15" Type="http://schemas.openxmlformats.org/officeDocument/2006/relationships/image" Target="../media/image18.jpg"/><Relationship Id="rId10" Type="http://schemas.openxmlformats.org/officeDocument/2006/relationships/image" Target="../media/image14.jpg"/><Relationship Id="rId4" Type="http://schemas.openxmlformats.org/officeDocument/2006/relationships/image" Target="../media/image8.jpg"/><Relationship Id="rId9" Type="http://schemas.openxmlformats.org/officeDocument/2006/relationships/image" Target="../media/image13.jpg"/><Relationship Id="rId14" Type="http://schemas.openxmlformats.org/officeDocument/2006/relationships/image" Target="../media/image17.jp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jpg"/><Relationship Id="rId13" Type="http://schemas.openxmlformats.org/officeDocument/2006/relationships/slide" Target="slide50.xml"/><Relationship Id="rId18" Type="http://schemas.openxmlformats.org/officeDocument/2006/relationships/slide" Target="slide55.xml"/><Relationship Id="rId3" Type="http://schemas.openxmlformats.org/officeDocument/2006/relationships/image" Target="../media/image9.png"/><Relationship Id="rId7" Type="http://schemas.openxmlformats.org/officeDocument/2006/relationships/image" Target="../media/image18.jpg"/><Relationship Id="rId12" Type="http://schemas.openxmlformats.org/officeDocument/2006/relationships/image" Target="../media/image13.jpg"/><Relationship Id="rId17" Type="http://schemas.openxmlformats.org/officeDocument/2006/relationships/slide" Target="slide54.xml"/><Relationship Id="rId2" Type="http://schemas.openxmlformats.org/officeDocument/2006/relationships/image" Target="../media/image20.png"/><Relationship Id="rId16" Type="http://schemas.openxmlformats.org/officeDocument/2006/relationships/slide" Target="slide52.xml"/><Relationship Id="rId20" Type="http://schemas.openxmlformats.org/officeDocument/2006/relationships/slide" Target="slide53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4.jpg"/><Relationship Id="rId11" Type="http://schemas.openxmlformats.org/officeDocument/2006/relationships/image" Target="../media/image19.jpg"/><Relationship Id="rId5" Type="http://schemas.openxmlformats.org/officeDocument/2006/relationships/image" Target="../media/image11.jpg"/><Relationship Id="rId15" Type="http://schemas.openxmlformats.org/officeDocument/2006/relationships/slide" Target="slide51.xml"/><Relationship Id="rId10" Type="http://schemas.openxmlformats.org/officeDocument/2006/relationships/image" Target="../media/image12.jpg"/><Relationship Id="rId19" Type="http://schemas.openxmlformats.org/officeDocument/2006/relationships/slide" Target="slide56.xml"/><Relationship Id="rId4" Type="http://schemas.openxmlformats.org/officeDocument/2006/relationships/image" Target="../media/image10.png"/><Relationship Id="rId9" Type="http://schemas.openxmlformats.org/officeDocument/2006/relationships/image" Target="../media/image17.jpg"/><Relationship Id="rId14" Type="http://schemas.openxmlformats.org/officeDocument/2006/relationships/slide" Target="slide49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audio" Target="../media/audio1.wav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1.png"/><Relationship Id="rId5" Type="http://schemas.openxmlformats.org/officeDocument/2006/relationships/audio" Target="../media/audio3.wav"/><Relationship Id="rId10" Type="http://schemas.openxmlformats.org/officeDocument/2006/relationships/slide" Target="slide48.xml"/><Relationship Id="rId4" Type="http://schemas.openxmlformats.org/officeDocument/2006/relationships/audio" Target="../media/audio2.wav"/><Relationship Id="rId9" Type="http://schemas.openxmlformats.org/officeDocument/2006/relationships/image" Target="../media/image24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3.wav"/><Relationship Id="rId7" Type="http://schemas.openxmlformats.org/officeDocument/2006/relationships/image" Target="../media/image2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5.png"/><Relationship Id="rId5" Type="http://schemas.openxmlformats.org/officeDocument/2006/relationships/image" Target="../media/image21.png"/><Relationship Id="rId4" Type="http://schemas.openxmlformats.org/officeDocument/2006/relationships/audio" Target="../media/audio2.wav"/><Relationship Id="rId9" Type="http://schemas.openxmlformats.org/officeDocument/2006/relationships/slide" Target="slide48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slide" Target="slide48.xml"/><Relationship Id="rId3" Type="http://schemas.openxmlformats.org/officeDocument/2006/relationships/audio" Target="../media/audio2.wav"/><Relationship Id="rId7" Type="http://schemas.openxmlformats.org/officeDocument/2006/relationships/image" Target="../media/image24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audio" Target="../media/audio3.wav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audio" Target="../media/audio2.wav"/><Relationship Id="rId7" Type="http://schemas.openxmlformats.org/officeDocument/2006/relationships/image" Target="../media/image2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audio" Target="../media/audio3.wav"/><Relationship Id="rId9" Type="http://schemas.openxmlformats.org/officeDocument/2006/relationships/slide" Target="slide48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slide" Target="slide48.xml"/><Relationship Id="rId3" Type="http://schemas.openxmlformats.org/officeDocument/2006/relationships/audio" Target="../media/audio2.wav"/><Relationship Id="rId7" Type="http://schemas.openxmlformats.org/officeDocument/2006/relationships/image" Target="../media/image24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audio" Target="../media/audio3.wav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slide" Target="slide48.xml"/><Relationship Id="rId3" Type="http://schemas.openxmlformats.org/officeDocument/2006/relationships/audio" Target="../media/audio2.wav"/><Relationship Id="rId7" Type="http://schemas.openxmlformats.org/officeDocument/2006/relationships/image" Target="../media/image24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audio" Target="../media/audio3.wav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slide" Target="slide48.xml"/><Relationship Id="rId3" Type="http://schemas.openxmlformats.org/officeDocument/2006/relationships/audio" Target="../media/audio2.wav"/><Relationship Id="rId7" Type="http://schemas.openxmlformats.org/officeDocument/2006/relationships/image" Target="../media/image24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audio" Target="../media/audio3.wav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3.wav"/><Relationship Id="rId7" Type="http://schemas.openxmlformats.org/officeDocument/2006/relationships/image" Target="../media/image2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5.png"/><Relationship Id="rId5" Type="http://schemas.openxmlformats.org/officeDocument/2006/relationships/image" Target="../media/image21.png"/><Relationship Id="rId4" Type="http://schemas.openxmlformats.org/officeDocument/2006/relationships/audio" Target="../media/audio2.wav"/><Relationship Id="rId9" Type="http://schemas.openxmlformats.org/officeDocument/2006/relationships/slide" Target="slide48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A9DD"/>
        </a:solidFill>
        <a:effectLst/>
      </p:bgPr>
    </p:bg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" name="Google Shape;1079;p48"/>
          <p:cNvSpPr/>
          <p:nvPr/>
        </p:nvSpPr>
        <p:spPr>
          <a:xfrm>
            <a:off x="2742544" y="3814250"/>
            <a:ext cx="75524" cy="76235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7607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sp>
        <p:nvSpPr>
          <p:cNvPr id="1080" name="Google Shape;1080;p48"/>
          <p:cNvSpPr/>
          <p:nvPr/>
        </p:nvSpPr>
        <p:spPr>
          <a:xfrm>
            <a:off x="4446601" y="3814250"/>
            <a:ext cx="75524" cy="76235"/>
          </a:xfrm>
          <a:custGeom>
            <a:avLst/>
            <a:gdLst/>
            <a:ahLst/>
            <a:cxnLst/>
            <a:rect l="l" t="t" r="r" b="b"/>
            <a:pathLst>
              <a:path w="4406" h="4447" extrusionOk="0">
                <a:moveTo>
                  <a:pt x="2219" y="1"/>
                </a:moveTo>
                <a:cubicBezTo>
                  <a:pt x="976" y="1"/>
                  <a:pt x="0" y="1027"/>
                  <a:pt x="0" y="2219"/>
                </a:cubicBezTo>
                <a:cubicBezTo>
                  <a:pt x="0" y="3461"/>
                  <a:pt x="976" y="4447"/>
                  <a:pt x="2219" y="4447"/>
                </a:cubicBezTo>
                <a:cubicBezTo>
                  <a:pt x="3420" y="4447"/>
                  <a:pt x="4406" y="3461"/>
                  <a:pt x="4406" y="2219"/>
                </a:cubicBezTo>
                <a:cubicBezTo>
                  <a:pt x="4406" y="1027"/>
                  <a:pt x="3420" y="1"/>
                  <a:pt x="2219" y="1"/>
                </a:cubicBezTo>
                <a:close/>
              </a:path>
            </a:pathLst>
          </a:custGeom>
          <a:solidFill>
            <a:srgbClr val="F7607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sp>
        <p:nvSpPr>
          <p:cNvPr id="1081" name="Google Shape;1081;p48"/>
          <p:cNvSpPr txBox="1">
            <a:spLocks noGrp="1"/>
          </p:cNvSpPr>
          <p:nvPr>
            <p:ph type="ctrTitle"/>
          </p:nvPr>
        </p:nvSpPr>
        <p:spPr>
          <a:xfrm>
            <a:off x="1021903" y="1384105"/>
            <a:ext cx="5000668" cy="1273546"/>
          </a:xfrm>
          <a:prstGeom prst="rect">
            <a:avLst/>
          </a:prstGeom>
        </p:spPr>
        <p:txBody>
          <a:bodyPr spcFirstLastPara="1" wrap="square" lIns="68569" tIns="68569" rIns="68569" bIns="68569" anchor="t" anchorCtr="0">
            <a:noAutofit/>
          </a:bodyPr>
          <a:lstStyle/>
          <a:p>
            <a:r>
              <a:rPr lang="en-US" sz="3000" b="1">
                <a:latin typeface="Times New Roman" panose="02020603050405020304" pitchFamily="18" charset="0"/>
                <a:cs typeface="Times New Roman" panose="02020603050405020304" pitchFamily="18" charset="0"/>
              </a:rPr>
              <a:t>VĂN </a:t>
            </a: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BẢN 2</a:t>
            </a:r>
            <a:b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40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40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cầm</a:t>
            </a:r>
            <a:r>
              <a:rPr lang="en-US" sz="40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40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40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endParaRPr sz="4050" b="1" dirty="0">
              <a:solidFill>
                <a:schemeClr val="accent3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50" name="Google Shape;1150;p48"/>
          <p:cNvSpPr/>
          <p:nvPr/>
        </p:nvSpPr>
        <p:spPr>
          <a:xfrm>
            <a:off x="4562265" y="2035557"/>
            <a:ext cx="279509" cy="275851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9" grpId="0" animBg="1"/>
      <p:bldP spid="1080" grpId="0" animBg="1"/>
      <p:bldP spid="1081" grpId="0" animBg="1"/>
      <p:bldP spid="1150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395327"/>
            <a:ext cx="5158350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Tìm hiểu chung:   a. Tác giả</a:t>
            </a:r>
            <a:endParaRPr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3198092-B24E-C454-1CD4-8A7A481F5A4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4726" y="851173"/>
            <a:ext cx="1841796" cy="214074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1224" name="Google Shape;1117;p32">
            <a:extLst>
              <a:ext uri="{FF2B5EF4-FFF2-40B4-BE49-F238E27FC236}">
                <a16:creationId xmlns:a16="http://schemas.microsoft.com/office/drawing/2014/main" id="{212388F2-7904-BA73-EE03-97AC859F3436}"/>
              </a:ext>
            </a:extLst>
          </p:cNvPr>
          <p:cNvGrpSpPr/>
          <p:nvPr/>
        </p:nvGrpSpPr>
        <p:grpSpPr>
          <a:xfrm>
            <a:off x="1989734" y="1186092"/>
            <a:ext cx="4606305" cy="941795"/>
            <a:chOff x="4964125" y="1299673"/>
            <a:chExt cx="4951662" cy="1255727"/>
          </a:xfrm>
        </p:grpSpPr>
        <p:sp>
          <p:nvSpPr>
            <p:cNvPr id="1296" name="Google Shape;1120;p32">
              <a:extLst>
                <a:ext uri="{FF2B5EF4-FFF2-40B4-BE49-F238E27FC236}">
                  <a16:creationId xmlns:a16="http://schemas.microsoft.com/office/drawing/2014/main" id="{96023BFB-E4AD-DAD0-FD80-B0F665633FF3}"/>
                </a:ext>
              </a:extLst>
            </p:cNvPr>
            <p:cNvSpPr txBox="1"/>
            <p:nvPr/>
          </p:nvSpPr>
          <p:spPr>
            <a:xfrm>
              <a:off x="5607933" y="1299673"/>
              <a:ext cx="4307854" cy="515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69" tIns="68569" rIns="68569" bIns="68569" anchor="t" anchorCtr="0">
              <a:noAutofit/>
            </a:bodyPr>
            <a:lstStyle/>
            <a:p>
              <a:pPr algn="just">
                <a:spcAft>
                  <a:spcPts val="750"/>
                </a:spcAft>
              </a:pPr>
              <a:r>
                <a:rPr lang="vi-VN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Huỳnh Như Phương (1955), quê ở Quảng Ngãi</a:t>
              </a:r>
              <a:endParaRPr lang="en-US" sz="24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290" name="Google Shape;1121;p32">
              <a:extLst>
                <a:ext uri="{FF2B5EF4-FFF2-40B4-BE49-F238E27FC236}">
                  <a16:creationId xmlns:a16="http://schemas.microsoft.com/office/drawing/2014/main" id="{C48692FF-E4D5-2E1D-3B75-48F37F3515A4}"/>
                </a:ext>
              </a:extLst>
            </p:cNvPr>
            <p:cNvGrpSpPr/>
            <p:nvPr/>
          </p:nvGrpSpPr>
          <p:grpSpPr>
            <a:xfrm>
              <a:off x="4964125" y="1481100"/>
              <a:ext cx="1762912" cy="1074300"/>
              <a:chOff x="4964125" y="1481100"/>
              <a:chExt cx="1762912" cy="1074300"/>
            </a:xfrm>
          </p:grpSpPr>
          <p:sp>
            <p:nvSpPr>
              <p:cNvPr id="1291" name="Google Shape;1122;p32">
                <a:extLst>
                  <a:ext uri="{FF2B5EF4-FFF2-40B4-BE49-F238E27FC236}">
                    <a16:creationId xmlns:a16="http://schemas.microsoft.com/office/drawing/2014/main" id="{416E5FE6-E665-C529-F99E-6A3D976B6BFE}"/>
                  </a:ext>
                </a:extLst>
              </p:cNvPr>
              <p:cNvSpPr/>
              <p:nvPr/>
            </p:nvSpPr>
            <p:spPr>
              <a:xfrm>
                <a:off x="4964125" y="2396100"/>
                <a:ext cx="159300" cy="159300"/>
              </a:xfrm>
              <a:prstGeom prst="ellipse">
                <a:avLst/>
              </a:prstGeom>
              <a:solidFill>
                <a:srgbClr val="27C2A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240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92" name="Google Shape;1123;p32">
                <a:extLst>
                  <a:ext uri="{FF2B5EF4-FFF2-40B4-BE49-F238E27FC236}">
                    <a16:creationId xmlns:a16="http://schemas.microsoft.com/office/drawing/2014/main" id="{30EE78DF-CD48-5BCB-E4E1-C7E965B57B1D}"/>
                  </a:ext>
                </a:extLst>
              </p:cNvPr>
              <p:cNvSpPr/>
              <p:nvPr/>
            </p:nvSpPr>
            <p:spPr>
              <a:xfrm>
                <a:off x="4990233" y="1481100"/>
                <a:ext cx="617699" cy="617700"/>
              </a:xfrm>
              <a:prstGeom prst="ellipse">
                <a:avLst/>
              </a:prstGeom>
              <a:solidFill>
                <a:srgbClr val="27C2A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2400">
                  <a:solidFill>
                    <a:sysClr val="windowText" lastClr="000000"/>
                  </a:solidFill>
                </a:endParaRPr>
              </a:p>
            </p:txBody>
          </p:sp>
          <p:cxnSp>
            <p:nvCxnSpPr>
              <p:cNvPr id="1293" name="Google Shape;1124;p32">
                <a:extLst>
                  <a:ext uri="{FF2B5EF4-FFF2-40B4-BE49-F238E27FC236}">
                    <a16:creationId xmlns:a16="http://schemas.microsoft.com/office/drawing/2014/main" id="{ADE0ECA8-5B14-96BC-8693-F1BC96E2B3EE}"/>
                  </a:ext>
                </a:extLst>
              </p:cNvPr>
              <p:cNvCxnSpPr>
                <a:cxnSpLocks/>
                <a:stCxn id="1291" idx="6"/>
              </p:cNvCxnSpPr>
              <p:nvPr/>
            </p:nvCxnSpPr>
            <p:spPr>
              <a:xfrm flipV="1">
                <a:off x="5123425" y="1974073"/>
                <a:ext cx="148331" cy="501677"/>
              </a:xfrm>
              <a:prstGeom prst="bentConnector2">
                <a:avLst/>
              </a:prstGeom>
              <a:noFill/>
              <a:ln w="9525" cap="flat" cmpd="sng">
                <a:solidFill>
                  <a:srgbClr val="000000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294" name="Google Shape;1125;p32">
                <a:extLst>
                  <a:ext uri="{FF2B5EF4-FFF2-40B4-BE49-F238E27FC236}">
                    <a16:creationId xmlns:a16="http://schemas.microsoft.com/office/drawing/2014/main" id="{AF73B973-EEF4-9750-C3E6-637C24771598}"/>
                  </a:ext>
                </a:extLst>
              </p:cNvPr>
              <p:cNvSpPr/>
              <p:nvPr/>
            </p:nvSpPr>
            <p:spPr>
              <a:xfrm>
                <a:off x="6424063" y="1619853"/>
                <a:ext cx="302974" cy="340204"/>
              </a:xfrm>
              <a:custGeom>
                <a:avLst/>
                <a:gdLst/>
                <a:ahLst/>
                <a:cxnLst/>
                <a:rect l="l" t="t" r="r" b="b"/>
                <a:pathLst>
                  <a:path w="17212" h="19327" extrusionOk="0">
                    <a:moveTo>
                      <a:pt x="15400" y="1132"/>
                    </a:moveTo>
                    <a:cubicBezTo>
                      <a:pt x="15714" y="1132"/>
                      <a:pt x="15965" y="1386"/>
                      <a:pt x="15965" y="1700"/>
                    </a:cubicBezTo>
                    <a:cubicBezTo>
                      <a:pt x="15965" y="2011"/>
                      <a:pt x="15714" y="2265"/>
                      <a:pt x="15400" y="2265"/>
                    </a:cubicBezTo>
                    <a:lnTo>
                      <a:pt x="1813" y="2265"/>
                    </a:lnTo>
                    <a:cubicBezTo>
                      <a:pt x="1499" y="2265"/>
                      <a:pt x="1248" y="2011"/>
                      <a:pt x="1248" y="1700"/>
                    </a:cubicBezTo>
                    <a:cubicBezTo>
                      <a:pt x="1248" y="1386"/>
                      <a:pt x="1499" y="1132"/>
                      <a:pt x="1813" y="1132"/>
                    </a:cubicBezTo>
                    <a:close/>
                    <a:moveTo>
                      <a:pt x="14835" y="3397"/>
                    </a:moveTo>
                    <a:lnTo>
                      <a:pt x="14835" y="10230"/>
                    </a:lnTo>
                    <a:lnTo>
                      <a:pt x="2380" y="10230"/>
                    </a:lnTo>
                    <a:lnTo>
                      <a:pt x="2380" y="3397"/>
                    </a:lnTo>
                    <a:close/>
                    <a:moveTo>
                      <a:pt x="15400" y="11362"/>
                    </a:moveTo>
                    <a:cubicBezTo>
                      <a:pt x="15714" y="11362"/>
                      <a:pt x="15965" y="11613"/>
                      <a:pt x="15965" y="11927"/>
                    </a:cubicBezTo>
                    <a:cubicBezTo>
                      <a:pt x="15965" y="12241"/>
                      <a:pt x="15714" y="12495"/>
                      <a:pt x="15400" y="12495"/>
                    </a:cubicBezTo>
                    <a:lnTo>
                      <a:pt x="1813" y="12495"/>
                    </a:lnTo>
                    <a:cubicBezTo>
                      <a:pt x="1499" y="12495"/>
                      <a:pt x="1248" y="12241"/>
                      <a:pt x="1248" y="11927"/>
                    </a:cubicBezTo>
                    <a:cubicBezTo>
                      <a:pt x="1248" y="11613"/>
                      <a:pt x="1499" y="11362"/>
                      <a:pt x="1813" y="11362"/>
                    </a:cubicBezTo>
                    <a:close/>
                    <a:moveTo>
                      <a:pt x="1813" y="0"/>
                    </a:moveTo>
                    <a:cubicBezTo>
                      <a:pt x="985" y="0"/>
                      <a:pt x="279" y="595"/>
                      <a:pt x="140" y="1410"/>
                    </a:cubicBezTo>
                    <a:cubicBezTo>
                      <a:pt x="1" y="2226"/>
                      <a:pt x="466" y="3023"/>
                      <a:pt x="1248" y="3300"/>
                    </a:cubicBezTo>
                    <a:lnTo>
                      <a:pt x="1248" y="10327"/>
                    </a:lnTo>
                    <a:cubicBezTo>
                      <a:pt x="569" y="10565"/>
                      <a:pt x="116" y="11208"/>
                      <a:pt x="116" y="11927"/>
                    </a:cubicBezTo>
                    <a:cubicBezTo>
                      <a:pt x="116" y="12866"/>
                      <a:pt x="874" y="13624"/>
                      <a:pt x="1813" y="13627"/>
                    </a:cubicBezTo>
                    <a:lnTo>
                      <a:pt x="6774" y="13627"/>
                    </a:lnTo>
                    <a:lnTo>
                      <a:pt x="2522" y="18383"/>
                    </a:lnTo>
                    <a:cubicBezTo>
                      <a:pt x="2311" y="18615"/>
                      <a:pt x="2332" y="18974"/>
                      <a:pt x="2564" y="19183"/>
                    </a:cubicBezTo>
                    <a:cubicBezTo>
                      <a:pt x="2673" y="19279"/>
                      <a:pt x="2809" y="19326"/>
                      <a:pt x="2943" y="19326"/>
                    </a:cubicBezTo>
                    <a:cubicBezTo>
                      <a:pt x="3100" y="19326"/>
                      <a:pt x="3256" y="19262"/>
                      <a:pt x="3368" y="19137"/>
                    </a:cubicBezTo>
                    <a:lnTo>
                      <a:pt x="8042" y="13908"/>
                    </a:lnTo>
                    <a:lnTo>
                      <a:pt x="8042" y="18760"/>
                    </a:lnTo>
                    <a:cubicBezTo>
                      <a:pt x="8042" y="19071"/>
                      <a:pt x="8292" y="19325"/>
                      <a:pt x="8606" y="19325"/>
                    </a:cubicBezTo>
                    <a:cubicBezTo>
                      <a:pt x="8920" y="19325"/>
                      <a:pt x="9174" y="19071"/>
                      <a:pt x="9174" y="18760"/>
                    </a:cubicBezTo>
                    <a:lnTo>
                      <a:pt x="9174" y="13908"/>
                    </a:lnTo>
                    <a:lnTo>
                      <a:pt x="13845" y="19137"/>
                    </a:lnTo>
                    <a:cubicBezTo>
                      <a:pt x="13956" y="19260"/>
                      <a:pt x="14109" y="19322"/>
                      <a:pt x="14263" y="19322"/>
                    </a:cubicBezTo>
                    <a:cubicBezTo>
                      <a:pt x="14398" y="19322"/>
                      <a:pt x="14534" y="19274"/>
                      <a:pt x="14642" y="19177"/>
                    </a:cubicBezTo>
                    <a:cubicBezTo>
                      <a:pt x="14875" y="18971"/>
                      <a:pt x="14896" y="18615"/>
                      <a:pt x="14691" y="18383"/>
                    </a:cubicBezTo>
                    <a:lnTo>
                      <a:pt x="10439" y="13627"/>
                    </a:lnTo>
                    <a:lnTo>
                      <a:pt x="15400" y="13627"/>
                    </a:lnTo>
                    <a:cubicBezTo>
                      <a:pt x="16227" y="13624"/>
                      <a:pt x="16934" y="13029"/>
                      <a:pt x="17073" y="12214"/>
                    </a:cubicBezTo>
                    <a:cubicBezTo>
                      <a:pt x="17212" y="11399"/>
                      <a:pt x="16747" y="10601"/>
                      <a:pt x="15968" y="10327"/>
                    </a:cubicBezTo>
                    <a:lnTo>
                      <a:pt x="15968" y="3300"/>
                    </a:lnTo>
                    <a:cubicBezTo>
                      <a:pt x="16747" y="3023"/>
                      <a:pt x="17212" y="2226"/>
                      <a:pt x="17073" y="1410"/>
                    </a:cubicBezTo>
                    <a:cubicBezTo>
                      <a:pt x="16934" y="595"/>
                      <a:pt x="16227" y="0"/>
                      <a:pt x="154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2400">
                  <a:solidFill>
                    <a:srgbClr val="435D74"/>
                  </a:solidFill>
                </a:endParaRPr>
              </a:p>
            </p:txBody>
          </p:sp>
        </p:grpSp>
      </p:grpSp>
      <p:grpSp>
        <p:nvGrpSpPr>
          <p:cNvPr id="1297" name="Google Shape;1142;p32">
            <a:extLst>
              <a:ext uri="{FF2B5EF4-FFF2-40B4-BE49-F238E27FC236}">
                <a16:creationId xmlns:a16="http://schemas.microsoft.com/office/drawing/2014/main" id="{FB2DB7DE-14A2-7E73-89F2-C2B3F247BBDC}"/>
              </a:ext>
            </a:extLst>
          </p:cNvPr>
          <p:cNvGrpSpPr/>
          <p:nvPr/>
        </p:nvGrpSpPr>
        <p:grpSpPr>
          <a:xfrm>
            <a:off x="1609344" y="1977464"/>
            <a:ext cx="4870980" cy="780239"/>
            <a:chOff x="5497525" y="2322381"/>
            <a:chExt cx="5051917" cy="1040319"/>
          </a:xfrm>
        </p:grpSpPr>
        <p:sp>
          <p:nvSpPr>
            <p:cNvPr id="1305" name="Google Shape;1145;p32">
              <a:extLst>
                <a:ext uri="{FF2B5EF4-FFF2-40B4-BE49-F238E27FC236}">
                  <a16:creationId xmlns:a16="http://schemas.microsoft.com/office/drawing/2014/main" id="{B9DCF858-1963-22AC-78FC-BD56CB02F8B6}"/>
                </a:ext>
              </a:extLst>
            </p:cNvPr>
            <p:cNvSpPr txBox="1"/>
            <p:nvPr/>
          </p:nvSpPr>
          <p:spPr>
            <a:xfrm>
              <a:off x="6582040" y="2322381"/>
              <a:ext cx="3967402" cy="515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69" tIns="68569" rIns="68569" bIns="68569" anchor="t" anchorCtr="0">
              <a:noAutofit/>
            </a:bodyPr>
            <a:lstStyle/>
            <a:p>
              <a:pPr algn="just">
                <a:spcAft>
                  <a:spcPts val="750"/>
                </a:spcAft>
              </a:pPr>
              <a:r>
                <a:rPr lang="vi-VN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Là giảng viên đại học, nhà nghiên cứu phê bình văn học</a:t>
              </a:r>
              <a:endParaRPr lang="en-US" sz="24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299" name="Google Shape;1146;p32">
              <a:extLst>
                <a:ext uri="{FF2B5EF4-FFF2-40B4-BE49-F238E27FC236}">
                  <a16:creationId xmlns:a16="http://schemas.microsoft.com/office/drawing/2014/main" id="{374FD9D4-2AF8-4510-471A-F980FACEEC2C}"/>
                </a:ext>
              </a:extLst>
            </p:cNvPr>
            <p:cNvGrpSpPr/>
            <p:nvPr/>
          </p:nvGrpSpPr>
          <p:grpSpPr>
            <a:xfrm>
              <a:off x="5497525" y="2517000"/>
              <a:ext cx="1084515" cy="845700"/>
              <a:chOff x="5497525" y="2517000"/>
              <a:chExt cx="1084515" cy="845700"/>
            </a:xfrm>
          </p:grpSpPr>
          <p:sp>
            <p:nvSpPr>
              <p:cNvPr id="1300" name="Google Shape;1147;p32">
                <a:extLst>
                  <a:ext uri="{FF2B5EF4-FFF2-40B4-BE49-F238E27FC236}">
                    <a16:creationId xmlns:a16="http://schemas.microsoft.com/office/drawing/2014/main" id="{8E3AABEA-C2A7-2938-81EC-41A747B5DD90}"/>
                  </a:ext>
                </a:extLst>
              </p:cNvPr>
              <p:cNvSpPr/>
              <p:nvPr/>
            </p:nvSpPr>
            <p:spPr>
              <a:xfrm>
                <a:off x="5497525" y="3203400"/>
                <a:ext cx="159300" cy="159300"/>
              </a:xfrm>
              <a:prstGeom prst="ellipse">
                <a:avLst/>
              </a:prstGeom>
              <a:solidFill>
                <a:srgbClr val="0F4C5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240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01" name="Google Shape;1148;p32">
                <a:extLst>
                  <a:ext uri="{FF2B5EF4-FFF2-40B4-BE49-F238E27FC236}">
                    <a16:creationId xmlns:a16="http://schemas.microsoft.com/office/drawing/2014/main" id="{B404FB90-EE33-C9B8-EEA1-2FF2D38D64F7}"/>
                  </a:ext>
                </a:extLst>
              </p:cNvPr>
              <p:cNvSpPr/>
              <p:nvPr/>
            </p:nvSpPr>
            <p:spPr>
              <a:xfrm>
                <a:off x="5964340" y="2517000"/>
                <a:ext cx="617700" cy="617700"/>
              </a:xfrm>
              <a:prstGeom prst="ellipse">
                <a:avLst/>
              </a:prstGeom>
              <a:solidFill>
                <a:srgbClr val="0F4C5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2400">
                  <a:solidFill>
                    <a:sysClr val="windowText" lastClr="000000"/>
                  </a:solidFill>
                </a:endParaRPr>
              </a:p>
            </p:txBody>
          </p:sp>
          <p:cxnSp>
            <p:nvCxnSpPr>
              <p:cNvPr id="1302" name="Google Shape;1149;p32">
                <a:extLst>
                  <a:ext uri="{FF2B5EF4-FFF2-40B4-BE49-F238E27FC236}">
                    <a16:creationId xmlns:a16="http://schemas.microsoft.com/office/drawing/2014/main" id="{1287BD3A-4D58-569F-4731-42B29A90A2DF}"/>
                  </a:ext>
                </a:extLst>
              </p:cNvPr>
              <p:cNvCxnSpPr>
                <a:cxnSpLocks/>
                <a:stCxn id="1300" idx="6"/>
              </p:cNvCxnSpPr>
              <p:nvPr/>
            </p:nvCxnSpPr>
            <p:spPr>
              <a:xfrm flipV="1">
                <a:off x="5656825" y="2941633"/>
                <a:ext cx="383471" cy="341417"/>
              </a:xfrm>
              <a:prstGeom prst="bentConnector3">
                <a:avLst>
                  <a:gd name="adj1" fmla="val 50000"/>
                </a:avLst>
              </a:prstGeom>
              <a:noFill/>
              <a:ln w="9525" cap="flat" cmpd="sng">
                <a:solidFill>
                  <a:srgbClr val="000000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306" name="Google Shape;1151;p32">
            <a:extLst>
              <a:ext uri="{FF2B5EF4-FFF2-40B4-BE49-F238E27FC236}">
                <a16:creationId xmlns:a16="http://schemas.microsoft.com/office/drawing/2014/main" id="{A2E37153-E325-DB7E-384C-0BCE63FA09D2}"/>
              </a:ext>
            </a:extLst>
          </p:cNvPr>
          <p:cNvGrpSpPr/>
          <p:nvPr/>
        </p:nvGrpSpPr>
        <p:grpSpPr>
          <a:xfrm>
            <a:off x="-321869" y="2835952"/>
            <a:ext cx="7081114" cy="831459"/>
            <a:chOff x="5878525" y="3137588"/>
            <a:chExt cx="5792980" cy="1108612"/>
          </a:xfrm>
        </p:grpSpPr>
        <p:sp>
          <p:nvSpPr>
            <p:cNvPr id="1316" name="Google Shape;1154;p32">
              <a:extLst>
                <a:ext uri="{FF2B5EF4-FFF2-40B4-BE49-F238E27FC236}">
                  <a16:creationId xmlns:a16="http://schemas.microsoft.com/office/drawing/2014/main" id="{1CC260C8-E419-0547-AAED-36715E01BF95}"/>
                </a:ext>
              </a:extLst>
            </p:cNvPr>
            <p:cNvSpPr txBox="1"/>
            <p:nvPr/>
          </p:nvSpPr>
          <p:spPr>
            <a:xfrm>
              <a:off x="6934330" y="3137588"/>
              <a:ext cx="4737175" cy="515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69" tIns="68569" rIns="68569" bIns="68569" anchor="t" anchorCtr="0">
              <a:noAutofit/>
            </a:bodyPr>
            <a:lstStyle/>
            <a:p>
              <a:pPr algn="just">
                <a:spcAft>
                  <a:spcPts val="750"/>
                </a:spcAft>
              </a:pPr>
              <a:r>
                <a:rPr lang="vi-VN" sz="2400" b="1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Tác phẩm chính</a:t>
              </a:r>
              <a:r>
                <a:rPr lang="vi-VN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: Dẫn vào tác phẩm văn chương (1986); Trường phái Hình thức Nga (2007); Những nguồn cảm hứng trong văn học (2008); Hãy cầm lấy và đọc (2016); Giấc mơ, cảnh tượng và cái nhìn (2019)...</a:t>
              </a:r>
              <a:endParaRPr lang="en-US" sz="24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308" name="Google Shape;1155;p32">
              <a:extLst>
                <a:ext uri="{FF2B5EF4-FFF2-40B4-BE49-F238E27FC236}">
                  <a16:creationId xmlns:a16="http://schemas.microsoft.com/office/drawing/2014/main" id="{E247ED85-9110-1E45-BB62-6353EC047285}"/>
                </a:ext>
              </a:extLst>
            </p:cNvPr>
            <p:cNvGrpSpPr/>
            <p:nvPr/>
          </p:nvGrpSpPr>
          <p:grpSpPr>
            <a:xfrm>
              <a:off x="5878525" y="3552900"/>
              <a:ext cx="1005875" cy="693300"/>
              <a:chOff x="5878525" y="3552900"/>
              <a:chExt cx="1005875" cy="693300"/>
            </a:xfrm>
          </p:grpSpPr>
          <p:sp>
            <p:nvSpPr>
              <p:cNvPr id="1309" name="Google Shape;1156;p32">
                <a:extLst>
                  <a:ext uri="{FF2B5EF4-FFF2-40B4-BE49-F238E27FC236}">
                    <a16:creationId xmlns:a16="http://schemas.microsoft.com/office/drawing/2014/main" id="{C8A34001-3B41-3245-2AE7-DBF16A06A656}"/>
                  </a:ext>
                </a:extLst>
              </p:cNvPr>
              <p:cNvSpPr/>
              <p:nvPr/>
            </p:nvSpPr>
            <p:spPr>
              <a:xfrm>
                <a:off x="5878525" y="4086900"/>
                <a:ext cx="159300" cy="159300"/>
              </a:xfrm>
              <a:prstGeom prst="ellipse">
                <a:avLst/>
              </a:prstGeom>
              <a:solidFill>
                <a:srgbClr val="32399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240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10" name="Google Shape;1157;p32">
                <a:extLst>
                  <a:ext uri="{FF2B5EF4-FFF2-40B4-BE49-F238E27FC236}">
                    <a16:creationId xmlns:a16="http://schemas.microsoft.com/office/drawing/2014/main" id="{3A29E8A9-C354-F695-1351-CC9297A3CAAE}"/>
                  </a:ext>
                </a:extLst>
              </p:cNvPr>
              <p:cNvSpPr/>
              <p:nvPr/>
            </p:nvSpPr>
            <p:spPr>
              <a:xfrm>
                <a:off x="6266700" y="3552900"/>
                <a:ext cx="617700" cy="617700"/>
              </a:xfrm>
              <a:prstGeom prst="ellipse">
                <a:avLst/>
              </a:prstGeom>
              <a:solidFill>
                <a:srgbClr val="32399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2400">
                  <a:solidFill>
                    <a:sysClr val="windowText" lastClr="000000"/>
                  </a:solidFill>
                </a:endParaRPr>
              </a:p>
            </p:txBody>
          </p:sp>
          <p:cxnSp>
            <p:nvCxnSpPr>
              <p:cNvPr id="1311" name="Google Shape;1158;p32">
                <a:extLst>
                  <a:ext uri="{FF2B5EF4-FFF2-40B4-BE49-F238E27FC236}">
                    <a16:creationId xmlns:a16="http://schemas.microsoft.com/office/drawing/2014/main" id="{F23FE7A2-1F20-5430-98C7-B3594814B8AC}"/>
                  </a:ext>
                </a:extLst>
              </p:cNvPr>
              <p:cNvCxnSpPr>
                <a:stCxn id="1309" idx="6"/>
                <a:endCxn id="1310" idx="2"/>
              </p:cNvCxnSpPr>
              <p:nvPr/>
            </p:nvCxnSpPr>
            <p:spPr>
              <a:xfrm rot="10800000" flipH="1">
                <a:off x="6037825" y="3861750"/>
                <a:ext cx="228900" cy="304800"/>
              </a:xfrm>
              <a:prstGeom prst="bentConnector3">
                <a:avLst>
                  <a:gd name="adj1" fmla="val 49995"/>
                </a:avLst>
              </a:prstGeom>
              <a:noFill/>
              <a:ln w="9525" cap="flat" cmpd="sng">
                <a:solidFill>
                  <a:srgbClr val="000000"/>
                </a:solidFill>
                <a:prstDash val="dash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312" name="Google Shape;1159;p32">
                <a:extLst>
                  <a:ext uri="{FF2B5EF4-FFF2-40B4-BE49-F238E27FC236}">
                    <a16:creationId xmlns:a16="http://schemas.microsoft.com/office/drawing/2014/main" id="{61C18797-DAB9-9B6A-7009-1184ABDE9F6A}"/>
                  </a:ext>
                </a:extLst>
              </p:cNvPr>
              <p:cNvSpPr/>
              <p:nvPr/>
            </p:nvSpPr>
            <p:spPr>
              <a:xfrm>
                <a:off x="6678544" y="3770733"/>
                <a:ext cx="65805" cy="182427"/>
              </a:xfrm>
              <a:custGeom>
                <a:avLst/>
                <a:gdLst/>
                <a:ahLst/>
                <a:cxnLst/>
                <a:rect l="l" t="t" r="r" b="b"/>
                <a:pathLst>
                  <a:path w="3899" h="10731" extrusionOk="0">
                    <a:moveTo>
                      <a:pt x="621" y="1"/>
                    </a:moveTo>
                    <a:cubicBezTo>
                      <a:pt x="476" y="1"/>
                      <a:pt x="331" y="56"/>
                      <a:pt x="221" y="166"/>
                    </a:cubicBezTo>
                    <a:cubicBezTo>
                      <a:pt x="0" y="387"/>
                      <a:pt x="0" y="746"/>
                      <a:pt x="221" y="966"/>
                    </a:cubicBezTo>
                    <a:cubicBezTo>
                      <a:pt x="2657" y="3397"/>
                      <a:pt x="2657" y="7340"/>
                      <a:pt x="221" y="9771"/>
                    </a:cubicBezTo>
                    <a:cubicBezTo>
                      <a:pt x="6" y="9992"/>
                      <a:pt x="9" y="10345"/>
                      <a:pt x="230" y="10565"/>
                    </a:cubicBezTo>
                    <a:cubicBezTo>
                      <a:pt x="340" y="10675"/>
                      <a:pt x="484" y="10730"/>
                      <a:pt x="629" y="10730"/>
                    </a:cubicBezTo>
                    <a:cubicBezTo>
                      <a:pt x="770" y="10730"/>
                      <a:pt x="912" y="10677"/>
                      <a:pt x="1021" y="10571"/>
                    </a:cubicBezTo>
                    <a:cubicBezTo>
                      <a:pt x="3898" y="7700"/>
                      <a:pt x="3898" y="3038"/>
                      <a:pt x="1021" y="166"/>
                    </a:cubicBezTo>
                    <a:cubicBezTo>
                      <a:pt x="911" y="56"/>
                      <a:pt x="766" y="1"/>
                      <a:pt x="6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2400">
                  <a:solidFill>
                    <a:srgbClr val="435D74"/>
                  </a:solidFill>
                </a:endParaRPr>
              </a:p>
            </p:txBody>
          </p:sp>
          <p:sp>
            <p:nvSpPr>
              <p:cNvPr id="1313" name="Google Shape;1160;p32">
                <a:extLst>
                  <a:ext uri="{FF2B5EF4-FFF2-40B4-BE49-F238E27FC236}">
                    <a16:creationId xmlns:a16="http://schemas.microsoft.com/office/drawing/2014/main" id="{80670B04-F77A-160C-A940-1E0A12DA21D5}"/>
                  </a:ext>
                </a:extLst>
              </p:cNvPr>
              <p:cNvSpPr/>
              <p:nvPr/>
            </p:nvSpPr>
            <p:spPr>
              <a:xfrm>
                <a:off x="6651537" y="3798052"/>
                <a:ext cx="50869" cy="12801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7530" extrusionOk="0">
                    <a:moveTo>
                      <a:pt x="629" y="1"/>
                    </a:moveTo>
                    <a:cubicBezTo>
                      <a:pt x="484" y="1"/>
                      <a:pt x="339" y="56"/>
                      <a:pt x="230" y="166"/>
                    </a:cubicBezTo>
                    <a:cubicBezTo>
                      <a:pt x="12" y="383"/>
                      <a:pt x="9" y="736"/>
                      <a:pt x="224" y="960"/>
                    </a:cubicBezTo>
                    <a:cubicBezTo>
                      <a:pt x="1769" y="2506"/>
                      <a:pt x="1769" y="5018"/>
                      <a:pt x="224" y="6564"/>
                    </a:cubicBezTo>
                    <a:cubicBezTo>
                      <a:pt x="0" y="6784"/>
                      <a:pt x="0" y="7144"/>
                      <a:pt x="224" y="7364"/>
                    </a:cubicBezTo>
                    <a:cubicBezTo>
                      <a:pt x="334" y="7474"/>
                      <a:pt x="479" y="7529"/>
                      <a:pt x="624" y="7529"/>
                    </a:cubicBezTo>
                    <a:cubicBezTo>
                      <a:pt x="769" y="7529"/>
                      <a:pt x="913" y="7474"/>
                      <a:pt x="1024" y="7364"/>
                    </a:cubicBezTo>
                    <a:cubicBezTo>
                      <a:pt x="3013" y="5374"/>
                      <a:pt x="3013" y="2149"/>
                      <a:pt x="1024" y="160"/>
                    </a:cubicBezTo>
                    <a:cubicBezTo>
                      <a:pt x="913" y="53"/>
                      <a:pt x="771" y="1"/>
                      <a:pt x="6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2400">
                  <a:solidFill>
                    <a:srgbClr val="435D74"/>
                  </a:solidFill>
                </a:endParaRPr>
              </a:p>
            </p:txBody>
          </p:sp>
          <p:sp>
            <p:nvSpPr>
              <p:cNvPr id="1314" name="Google Shape;1161;p32">
                <a:extLst>
                  <a:ext uri="{FF2B5EF4-FFF2-40B4-BE49-F238E27FC236}">
                    <a16:creationId xmlns:a16="http://schemas.microsoft.com/office/drawing/2014/main" id="{77A860E0-C73E-8C82-F50D-9DF8E83A24BD}"/>
                  </a:ext>
                </a:extLst>
              </p:cNvPr>
              <p:cNvSpPr/>
              <p:nvPr/>
            </p:nvSpPr>
            <p:spPr>
              <a:xfrm>
                <a:off x="6406025" y="3717438"/>
                <a:ext cx="230007" cy="288626"/>
              </a:xfrm>
              <a:custGeom>
                <a:avLst/>
                <a:gdLst/>
                <a:ahLst/>
                <a:cxnLst/>
                <a:rect l="l" t="t" r="r" b="b"/>
                <a:pathLst>
                  <a:path w="13628" h="16978" extrusionOk="0">
                    <a:moveTo>
                      <a:pt x="2265" y="6792"/>
                    </a:moveTo>
                    <a:lnTo>
                      <a:pt x="2265" y="10189"/>
                    </a:lnTo>
                    <a:lnTo>
                      <a:pt x="1700" y="10189"/>
                    </a:lnTo>
                    <a:cubicBezTo>
                      <a:pt x="1386" y="10189"/>
                      <a:pt x="1133" y="9935"/>
                      <a:pt x="1133" y="9621"/>
                    </a:cubicBezTo>
                    <a:lnTo>
                      <a:pt x="1133" y="7356"/>
                    </a:lnTo>
                    <a:cubicBezTo>
                      <a:pt x="1133" y="7042"/>
                      <a:pt x="1386" y="6792"/>
                      <a:pt x="1700" y="6792"/>
                    </a:cubicBezTo>
                    <a:close/>
                    <a:moveTo>
                      <a:pt x="5701" y="5659"/>
                    </a:moveTo>
                    <a:lnTo>
                      <a:pt x="5701" y="11321"/>
                    </a:lnTo>
                    <a:lnTo>
                      <a:pt x="3965" y="11321"/>
                    </a:lnTo>
                    <a:cubicBezTo>
                      <a:pt x="3651" y="11321"/>
                      <a:pt x="3397" y="11067"/>
                      <a:pt x="3397" y="10753"/>
                    </a:cubicBezTo>
                    <a:lnTo>
                      <a:pt x="3397" y="6224"/>
                    </a:lnTo>
                    <a:cubicBezTo>
                      <a:pt x="3397" y="5910"/>
                      <a:pt x="3651" y="5659"/>
                      <a:pt x="3965" y="5659"/>
                    </a:cubicBezTo>
                    <a:close/>
                    <a:moveTo>
                      <a:pt x="10230" y="2827"/>
                    </a:moveTo>
                    <a:lnTo>
                      <a:pt x="10230" y="14150"/>
                    </a:lnTo>
                    <a:lnTo>
                      <a:pt x="6833" y="11602"/>
                    </a:lnTo>
                    <a:lnTo>
                      <a:pt x="6833" y="5376"/>
                    </a:lnTo>
                    <a:lnTo>
                      <a:pt x="10230" y="2827"/>
                    </a:lnTo>
                    <a:close/>
                    <a:moveTo>
                      <a:pt x="11927" y="1130"/>
                    </a:moveTo>
                    <a:cubicBezTo>
                      <a:pt x="12241" y="1130"/>
                      <a:pt x="12495" y="1381"/>
                      <a:pt x="12495" y="1695"/>
                    </a:cubicBezTo>
                    <a:lnTo>
                      <a:pt x="12495" y="15282"/>
                    </a:lnTo>
                    <a:cubicBezTo>
                      <a:pt x="12495" y="15596"/>
                      <a:pt x="12241" y="15847"/>
                      <a:pt x="11927" y="15847"/>
                    </a:cubicBezTo>
                    <a:cubicBezTo>
                      <a:pt x="11613" y="15847"/>
                      <a:pt x="11363" y="15596"/>
                      <a:pt x="11363" y="15282"/>
                    </a:cubicBezTo>
                    <a:lnTo>
                      <a:pt x="11363" y="1695"/>
                    </a:lnTo>
                    <a:cubicBezTo>
                      <a:pt x="11363" y="1381"/>
                      <a:pt x="11613" y="1130"/>
                      <a:pt x="11927" y="1130"/>
                    </a:cubicBezTo>
                    <a:close/>
                    <a:moveTo>
                      <a:pt x="11925" y="0"/>
                    </a:moveTo>
                    <a:cubicBezTo>
                      <a:pt x="11115" y="0"/>
                      <a:pt x="10405" y="580"/>
                      <a:pt x="10257" y="1393"/>
                    </a:cubicBezTo>
                    <a:lnTo>
                      <a:pt x="6079" y="4527"/>
                    </a:lnTo>
                    <a:lnTo>
                      <a:pt x="3965" y="4527"/>
                    </a:lnTo>
                    <a:cubicBezTo>
                      <a:pt x="3243" y="4527"/>
                      <a:pt x="2603" y="4980"/>
                      <a:pt x="2362" y="5659"/>
                    </a:cubicBezTo>
                    <a:lnTo>
                      <a:pt x="1700" y="5659"/>
                    </a:lnTo>
                    <a:cubicBezTo>
                      <a:pt x="761" y="5659"/>
                      <a:pt x="0" y="6417"/>
                      <a:pt x="0" y="7356"/>
                    </a:cubicBezTo>
                    <a:lnTo>
                      <a:pt x="0" y="9621"/>
                    </a:lnTo>
                    <a:cubicBezTo>
                      <a:pt x="0" y="10560"/>
                      <a:pt x="761" y="11318"/>
                      <a:pt x="1700" y="11321"/>
                    </a:cubicBezTo>
                    <a:lnTo>
                      <a:pt x="2362" y="11321"/>
                    </a:lnTo>
                    <a:cubicBezTo>
                      <a:pt x="2603" y="11997"/>
                      <a:pt x="3243" y="12450"/>
                      <a:pt x="3965" y="12453"/>
                    </a:cubicBezTo>
                    <a:lnTo>
                      <a:pt x="6079" y="12453"/>
                    </a:lnTo>
                    <a:lnTo>
                      <a:pt x="10257" y="15584"/>
                    </a:lnTo>
                    <a:cubicBezTo>
                      <a:pt x="10405" y="16397"/>
                      <a:pt x="11115" y="16977"/>
                      <a:pt x="11925" y="16977"/>
                    </a:cubicBezTo>
                    <a:cubicBezTo>
                      <a:pt x="11976" y="16977"/>
                      <a:pt x="12027" y="16975"/>
                      <a:pt x="12078" y="16970"/>
                    </a:cubicBezTo>
                    <a:cubicBezTo>
                      <a:pt x="12954" y="16892"/>
                      <a:pt x="13624" y="16161"/>
                      <a:pt x="13627" y="15282"/>
                    </a:cubicBezTo>
                    <a:lnTo>
                      <a:pt x="13627" y="1695"/>
                    </a:lnTo>
                    <a:cubicBezTo>
                      <a:pt x="13624" y="816"/>
                      <a:pt x="12954" y="85"/>
                      <a:pt x="12078" y="7"/>
                    </a:cubicBezTo>
                    <a:cubicBezTo>
                      <a:pt x="12027" y="2"/>
                      <a:pt x="11976" y="0"/>
                      <a:pt x="119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2400">
                  <a:solidFill>
                    <a:srgbClr val="435D74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373866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922019"/>
            <a:ext cx="5158350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2. Tìm hiểu chung</a:t>
            </a:r>
            <a:endParaRPr sz="24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5698343" y="931654"/>
            <a:ext cx="920132" cy="920132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342693" y="1000571"/>
            <a:ext cx="644559" cy="344801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sp>
        <p:nvSpPr>
          <p:cNvPr id="2" name="Google Shape;798;p26">
            <a:extLst>
              <a:ext uri="{FF2B5EF4-FFF2-40B4-BE49-F238E27FC236}">
                <a16:creationId xmlns:a16="http://schemas.microsoft.com/office/drawing/2014/main" id="{665E9CD4-5AAA-95A5-7326-5F5135410393}"/>
              </a:ext>
            </a:extLst>
          </p:cNvPr>
          <p:cNvSpPr/>
          <p:nvPr/>
        </p:nvSpPr>
        <p:spPr>
          <a:xfrm>
            <a:off x="2141582" y="1710397"/>
            <a:ext cx="1443150" cy="358875"/>
          </a:xfrm>
          <a:prstGeom prst="roundRect">
            <a:avLst>
              <a:gd name="adj" fmla="val 16667"/>
            </a:avLst>
          </a:prstGeom>
          <a:solidFill>
            <a:srgbClr val="ED734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>
              <a:buClrTx/>
              <a:buFontTx/>
              <a:buNone/>
              <a:defRPr/>
            </a:pPr>
            <a:r>
              <a:rPr lang="en-US" sz="21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Thể</a:t>
            </a:r>
            <a:r>
              <a:rPr lang="en-US" sz="21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1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endParaRPr sz="2100" b="1" dirty="0">
              <a:solidFill>
                <a:srgbClr val="FFFFFF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3" name="Google Shape;799;p26">
            <a:extLst>
              <a:ext uri="{FF2B5EF4-FFF2-40B4-BE49-F238E27FC236}">
                <a16:creationId xmlns:a16="http://schemas.microsoft.com/office/drawing/2014/main" id="{81AB40DE-FB38-9416-E93A-B3830F7C179C}"/>
              </a:ext>
            </a:extLst>
          </p:cNvPr>
          <p:cNvSpPr/>
          <p:nvPr/>
        </p:nvSpPr>
        <p:spPr>
          <a:xfrm>
            <a:off x="1673410" y="3442043"/>
            <a:ext cx="1443150" cy="358875"/>
          </a:xfrm>
          <a:prstGeom prst="roundRect">
            <a:avLst>
              <a:gd name="adj" fmla="val 16667"/>
            </a:avLst>
          </a:prstGeom>
          <a:solidFill>
            <a:srgbClr val="F3D676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>
              <a:buClrTx/>
              <a:buFontTx/>
              <a:buNone/>
              <a:defRPr/>
            </a:pPr>
            <a:r>
              <a:rPr lang="en-US" sz="1800" b="1" dirty="0">
                <a:latin typeface="Times New Roman" panose="02020603050405020304" pitchFamily="18" charset="0"/>
                <a:ea typeface="Calibri" panose="020F0502020204030204" pitchFamily="34" charset="0"/>
              </a:rPr>
              <a:t>PTBĐ</a:t>
            </a:r>
            <a:endParaRPr sz="1800" b="1" dirty="0">
              <a:solidFill>
                <a:srgbClr val="FFFFFF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1224" name="Google Shape;800;p26">
            <a:extLst>
              <a:ext uri="{FF2B5EF4-FFF2-40B4-BE49-F238E27FC236}">
                <a16:creationId xmlns:a16="http://schemas.microsoft.com/office/drawing/2014/main" id="{C4816DFB-FFDE-950B-9C53-1E0C3E516350}"/>
              </a:ext>
            </a:extLst>
          </p:cNvPr>
          <p:cNvSpPr/>
          <p:nvPr/>
        </p:nvSpPr>
        <p:spPr>
          <a:xfrm>
            <a:off x="1795549" y="2578634"/>
            <a:ext cx="3516284" cy="536850"/>
          </a:xfrm>
          <a:prstGeom prst="roundRect">
            <a:avLst>
              <a:gd name="adj" fmla="val 7663"/>
            </a:avLst>
          </a:prstGeom>
          <a:solidFill>
            <a:srgbClr val="5492C4">
              <a:alpha val="25099"/>
            </a:srgb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r"/>
            <a:r>
              <a:rPr lang="vi-VN" sz="2100" dirty="0">
                <a:latin typeface="Times New Roman" panose="02020603050405020304" pitchFamily="18" charset="0"/>
                <a:ea typeface="Calibri" panose="020F0502020204030204" pitchFamily="34" charset="0"/>
              </a:rPr>
              <a:t>Tác phẩm </a:t>
            </a:r>
            <a:r>
              <a:rPr lang="en-US" sz="2100" b="1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Hãy</a:t>
            </a:r>
            <a:r>
              <a:rPr lang="en-US" sz="2100" b="1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100" b="1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cầm</a:t>
            </a:r>
            <a:r>
              <a:rPr lang="en-US" sz="2100" b="1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100" b="1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lấy</a:t>
            </a:r>
            <a:r>
              <a:rPr lang="en-US" sz="2100" b="1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100" b="1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2100" b="1" i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100" b="1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đọc</a:t>
            </a:r>
            <a:endParaRPr sz="2100" b="1" i="1" dirty="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341" name="Google Shape;853;p26">
            <a:extLst>
              <a:ext uri="{FF2B5EF4-FFF2-40B4-BE49-F238E27FC236}">
                <a16:creationId xmlns:a16="http://schemas.microsoft.com/office/drawing/2014/main" id="{BEF3402B-D6B7-7824-C3DC-2912DBD292C0}"/>
              </a:ext>
            </a:extLst>
          </p:cNvPr>
          <p:cNvSpPr txBox="1"/>
          <p:nvPr/>
        </p:nvSpPr>
        <p:spPr>
          <a:xfrm>
            <a:off x="4152208" y="1661459"/>
            <a:ext cx="2577618" cy="4567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vi-VN" sz="2400" dirty="0">
                <a:latin typeface="+mj-lt"/>
              </a:rPr>
              <a:t>văn bản nhật dụng</a:t>
            </a:r>
            <a:endParaRPr lang="en-US" sz="2400" dirty="0">
              <a:latin typeface="+mj-lt"/>
            </a:endParaRPr>
          </a:p>
        </p:txBody>
      </p:sp>
      <p:sp>
        <p:nvSpPr>
          <p:cNvPr id="1342" name="Google Shape;854;p26">
            <a:extLst>
              <a:ext uri="{FF2B5EF4-FFF2-40B4-BE49-F238E27FC236}">
                <a16:creationId xmlns:a16="http://schemas.microsoft.com/office/drawing/2014/main" id="{E249BFC6-A82B-4392-0656-E9764711CE22}"/>
              </a:ext>
            </a:extLst>
          </p:cNvPr>
          <p:cNvSpPr txBox="1"/>
          <p:nvPr/>
        </p:nvSpPr>
        <p:spPr>
          <a:xfrm>
            <a:off x="3276896" y="3349147"/>
            <a:ext cx="3281041" cy="4567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vi-VN" sz="2400" u="sng" dirty="0">
                <a:latin typeface="+mj-lt"/>
              </a:rPr>
              <a:t>nghị luận</a:t>
            </a:r>
            <a:r>
              <a:rPr lang="en-US" sz="2400" u="sng" dirty="0">
                <a:latin typeface="+mj-lt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hợp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343" name="Google Shape;855;p26">
            <a:extLst>
              <a:ext uri="{FF2B5EF4-FFF2-40B4-BE49-F238E27FC236}">
                <a16:creationId xmlns:a16="http://schemas.microsoft.com/office/drawing/2014/main" id="{E3F1D6AD-EC9F-C67C-DC31-41DC85244FFA}"/>
              </a:ext>
            </a:extLst>
          </p:cNvPr>
          <p:cNvCxnSpPr>
            <a:cxnSpLocks/>
            <a:stCxn id="2" idx="3"/>
          </p:cNvCxnSpPr>
          <p:nvPr/>
        </p:nvCxnSpPr>
        <p:spPr>
          <a:xfrm>
            <a:off x="3584732" y="1889834"/>
            <a:ext cx="511365" cy="0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344" name="Google Shape;856;p26">
            <a:extLst>
              <a:ext uri="{FF2B5EF4-FFF2-40B4-BE49-F238E27FC236}">
                <a16:creationId xmlns:a16="http://schemas.microsoft.com/office/drawing/2014/main" id="{1451D481-D140-6552-D03F-A58BFCE06C5A}"/>
              </a:ext>
            </a:extLst>
          </p:cNvPr>
          <p:cNvCxnSpPr>
            <a:cxnSpLocks/>
            <a:stCxn id="3" idx="3"/>
          </p:cNvCxnSpPr>
          <p:nvPr/>
        </p:nvCxnSpPr>
        <p:spPr>
          <a:xfrm flipV="1">
            <a:off x="3116560" y="3621480"/>
            <a:ext cx="138705" cy="1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oval" w="med" len="med"/>
          </a:ln>
        </p:spPr>
      </p:cxnSp>
      <p:grpSp>
        <p:nvGrpSpPr>
          <p:cNvPr id="1345" name="Google Shape;857;p26">
            <a:extLst>
              <a:ext uri="{FF2B5EF4-FFF2-40B4-BE49-F238E27FC236}">
                <a16:creationId xmlns:a16="http://schemas.microsoft.com/office/drawing/2014/main" id="{F99CEAA3-6436-ED8C-524E-4BEB6AD148F1}"/>
              </a:ext>
            </a:extLst>
          </p:cNvPr>
          <p:cNvGrpSpPr/>
          <p:nvPr/>
        </p:nvGrpSpPr>
        <p:grpSpPr>
          <a:xfrm>
            <a:off x="2723424" y="2200434"/>
            <a:ext cx="279466" cy="247039"/>
            <a:chOff x="3199454" y="2306991"/>
            <a:chExt cx="372621" cy="329385"/>
          </a:xfrm>
        </p:grpSpPr>
        <p:sp>
          <p:nvSpPr>
            <p:cNvPr id="1346" name="Google Shape;858;p26">
              <a:extLst>
                <a:ext uri="{FF2B5EF4-FFF2-40B4-BE49-F238E27FC236}">
                  <a16:creationId xmlns:a16="http://schemas.microsoft.com/office/drawing/2014/main" id="{9059EFDE-8D54-9076-4AD3-914FF9D5F871}"/>
                </a:ext>
              </a:extLst>
            </p:cNvPr>
            <p:cNvSpPr/>
            <p:nvPr/>
          </p:nvSpPr>
          <p:spPr>
            <a:xfrm>
              <a:off x="3199454" y="2306991"/>
              <a:ext cx="265815" cy="329385"/>
            </a:xfrm>
            <a:custGeom>
              <a:avLst/>
              <a:gdLst/>
              <a:ahLst/>
              <a:cxnLst/>
              <a:rect l="l" t="t" r="r" b="b"/>
              <a:pathLst>
                <a:path w="7765" h="9622" extrusionOk="0">
                  <a:moveTo>
                    <a:pt x="5097" y="0"/>
                  </a:moveTo>
                  <a:cubicBezTo>
                    <a:pt x="4097" y="0"/>
                    <a:pt x="2835" y="358"/>
                    <a:pt x="2120" y="1072"/>
                  </a:cubicBezTo>
                  <a:cubicBezTo>
                    <a:pt x="1430" y="1763"/>
                    <a:pt x="1025" y="2715"/>
                    <a:pt x="1025" y="3692"/>
                  </a:cubicBezTo>
                  <a:cubicBezTo>
                    <a:pt x="1025" y="3954"/>
                    <a:pt x="977" y="4192"/>
                    <a:pt x="858" y="4406"/>
                  </a:cubicBezTo>
                  <a:lnTo>
                    <a:pt x="239" y="5597"/>
                  </a:lnTo>
                  <a:cubicBezTo>
                    <a:pt x="1" y="6002"/>
                    <a:pt x="310" y="6502"/>
                    <a:pt x="763" y="6502"/>
                  </a:cubicBezTo>
                  <a:lnTo>
                    <a:pt x="1025" y="6502"/>
                  </a:lnTo>
                  <a:lnTo>
                    <a:pt x="1025" y="7454"/>
                  </a:lnTo>
                  <a:cubicBezTo>
                    <a:pt x="1025" y="8026"/>
                    <a:pt x="1501" y="8502"/>
                    <a:pt x="2049" y="8502"/>
                  </a:cubicBezTo>
                  <a:lnTo>
                    <a:pt x="2716" y="8502"/>
                  </a:lnTo>
                  <a:lnTo>
                    <a:pt x="2716" y="8764"/>
                  </a:lnTo>
                  <a:cubicBezTo>
                    <a:pt x="2739" y="9240"/>
                    <a:pt x="3121" y="9621"/>
                    <a:pt x="3573" y="9621"/>
                  </a:cubicBezTo>
                  <a:lnTo>
                    <a:pt x="6836" y="9621"/>
                  </a:lnTo>
                  <a:cubicBezTo>
                    <a:pt x="7312" y="9621"/>
                    <a:pt x="7693" y="9240"/>
                    <a:pt x="7693" y="8764"/>
                  </a:cubicBezTo>
                  <a:lnTo>
                    <a:pt x="7693" y="8145"/>
                  </a:lnTo>
                  <a:cubicBezTo>
                    <a:pt x="7693" y="7835"/>
                    <a:pt x="7717" y="7550"/>
                    <a:pt x="7764" y="7240"/>
                  </a:cubicBezTo>
                  <a:cubicBezTo>
                    <a:pt x="6002" y="7073"/>
                    <a:pt x="4668" y="5573"/>
                    <a:pt x="4668" y="3811"/>
                  </a:cubicBezTo>
                  <a:cubicBezTo>
                    <a:pt x="4668" y="2334"/>
                    <a:pt x="5597" y="1024"/>
                    <a:pt x="7002" y="548"/>
                  </a:cubicBezTo>
                  <a:cubicBezTo>
                    <a:pt x="6431" y="191"/>
                    <a:pt x="5764" y="0"/>
                    <a:pt x="5097" y="0"/>
                  </a:cubicBezTo>
                  <a:close/>
                </a:path>
              </a:pathLst>
            </a:custGeom>
            <a:solidFill>
              <a:srgbClr val="ED73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7" name="Google Shape;859;p26">
              <a:extLst>
                <a:ext uri="{FF2B5EF4-FFF2-40B4-BE49-F238E27FC236}">
                  <a16:creationId xmlns:a16="http://schemas.microsoft.com/office/drawing/2014/main" id="{B86647F0-31FE-4C7B-89B6-A3470B0CAD9D}"/>
                </a:ext>
              </a:extLst>
            </p:cNvPr>
            <p:cNvSpPr/>
            <p:nvPr/>
          </p:nvSpPr>
          <p:spPr>
            <a:xfrm>
              <a:off x="3346208" y="2341223"/>
              <a:ext cx="225866" cy="193003"/>
            </a:xfrm>
            <a:custGeom>
              <a:avLst/>
              <a:gdLst/>
              <a:ahLst/>
              <a:cxnLst/>
              <a:rect l="l" t="t" r="r" b="b"/>
              <a:pathLst>
                <a:path w="6598" h="5638" extrusionOk="0">
                  <a:moveTo>
                    <a:pt x="3767" y="851"/>
                  </a:moveTo>
                  <a:cubicBezTo>
                    <a:pt x="4141" y="851"/>
                    <a:pt x="4512" y="1034"/>
                    <a:pt x="4740" y="1382"/>
                  </a:cubicBezTo>
                  <a:cubicBezTo>
                    <a:pt x="5144" y="2001"/>
                    <a:pt x="4859" y="2811"/>
                    <a:pt x="4192" y="3073"/>
                  </a:cubicBezTo>
                  <a:cubicBezTo>
                    <a:pt x="4120" y="3096"/>
                    <a:pt x="4097" y="3168"/>
                    <a:pt x="4097" y="3239"/>
                  </a:cubicBezTo>
                  <a:cubicBezTo>
                    <a:pt x="4120" y="3466"/>
                    <a:pt x="3948" y="3579"/>
                    <a:pt x="3775" y="3579"/>
                  </a:cubicBezTo>
                  <a:cubicBezTo>
                    <a:pt x="3602" y="3579"/>
                    <a:pt x="3430" y="3466"/>
                    <a:pt x="3454" y="3239"/>
                  </a:cubicBezTo>
                  <a:cubicBezTo>
                    <a:pt x="3454" y="2906"/>
                    <a:pt x="3668" y="2620"/>
                    <a:pt x="3954" y="2501"/>
                  </a:cubicBezTo>
                  <a:cubicBezTo>
                    <a:pt x="4168" y="2406"/>
                    <a:pt x="4311" y="2191"/>
                    <a:pt x="4311" y="1977"/>
                  </a:cubicBezTo>
                  <a:cubicBezTo>
                    <a:pt x="4287" y="1691"/>
                    <a:pt x="4073" y="1501"/>
                    <a:pt x="3811" y="1477"/>
                  </a:cubicBezTo>
                  <a:cubicBezTo>
                    <a:pt x="3644" y="1477"/>
                    <a:pt x="3501" y="1525"/>
                    <a:pt x="3406" y="1644"/>
                  </a:cubicBezTo>
                  <a:cubicBezTo>
                    <a:pt x="3346" y="1703"/>
                    <a:pt x="3263" y="1733"/>
                    <a:pt x="3180" y="1733"/>
                  </a:cubicBezTo>
                  <a:cubicBezTo>
                    <a:pt x="3096" y="1733"/>
                    <a:pt x="3013" y="1703"/>
                    <a:pt x="2953" y="1644"/>
                  </a:cubicBezTo>
                  <a:cubicBezTo>
                    <a:pt x="2834" y="1501"/>
                    <a:pt x="2834" y="1310"/>
                    <a:pt x="2953" y="1191"/>
                  </a:cubicBezTo>
                  <a:cubicBezTo>
                    <a:pt x="3183" y="962"/>
                    <a:pt x="3476" y="851"/>
                    <a:pt x="3767" y="851"/>
                  </a:cubicBezTo>
                  <a:close/>
                  <a:moveTo>
                    <a:pt x="3775" y="3858"/>
                  </a:moveTo>
                  <a:cubicBezTo>
                    <a:pt x="3924" y="3858"/>
                    <a:pt x="4073" y="3954"/>
                    <a:pt x="4097" y="4144"/>
                  </a:cubicBezTo>
                  <a:lnTo>
                    <a:pt x="4097" y="4478"/>
                  </a:lnTo>
                  <a:cubicBezTo>
                    <a:pt x="4073" y="4668"/>
                    <a:pt x="3924" y="4763"/>
                    <a:pt x="3775" y="4763"/>
                  </a:cubicBezTo>
                  <a:cubicBezTo>
                    <a:pt x="3626" y="4763"/>
                    <a:pt x="3477" y="4668"/>
                    <a:pt x="3454" y="4478"/>
                  </a:cubicBezTo>
                  <a:lnTo>
                    <a:pt x="3454" y="4144"/>
                  </a:lnTo>
                  <a:cubicBezTo>
                    <a:pt x="3477" y="3954"/>
                    <a:pt x="3626" y="3858"/>
                    <a:pt x="3775" y="3858"/>
                  </a:cubicBezTo>
                  <a:close/>
                  <a:moveTo>
                    <a:pt x="3763" y="1"/>
                  </a:moveTo>
                  <a:cubicBezTo>
                    <a:pt x="1263" y="1"/>
                    <a:pt x="0" y="3025"/>
                    <a:pt x="1787" y="4811"/>
                  </a:cubicBezTo>
                  <a:cubicBezTo>
                    <a:pt x="2357" y="5381"/>
                    <a:pt x="3059" y="5637"/>
                    <a:pt x="3749" y="5637"/>
                  </a:cubicBezTo>
                  <a:cubicBezTo>
                    <a:pt x="5192" y="5637"/>
                    <a:pt x="6581" y="4518"/>
                    <a:pt x="6597" y="2811"/>
                  </a:cubicBezTo>
                  <a:cubicBezTo>
                    <a:pt x="6597" y="1263"/>
                    <a:pt x="5335" y="1"/>
                    <a:pt x="3763" y="1"/>
                  </a:cubicBezTo>
                  <a:close/>
                </a:path>
              </a:pathLst>
            </a:custGeom>
            <a:solidFill>
              <a:srgbClr val="ED73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348" name="Google Shape;860;p26">
            <a:extLst>
              <a:ext uri="{FF2B5EF4-FFF2-40B4-BE49-F238E27FC236}">
                <a16:creationId xmlns:a16="http://schemas.microsoft.com/office/drawing/2014/main" id="{B2037455-856D-745E-5EB3-0F1ECA534C48}"/>
              </a:ext>
            </a:extLst>
          </p:cNvPr>
          <p:cNvGrpSpPr/>
          <p:nvPr/>
        </p:nvGrpSpPr>
        <p:grpSpPr>
          <a:xfrm>
            <a:off x="2724133" y="3246643"/>
            <a:ext cx="278234" cy="270890"/>
            <a:chOff x="3204349" y="4054012"/>
            <a:chExt cx="370978" cy="361187"/>
          </a:xfrm>
        </p:grpSpPr>
        <p:sp>
          <p:nvSpPr>
            <p:cNvPr id="1349" name="Google Shape;861;p26">
              <a:extLst>
                <a:ext uri="{FF2B5EF4-FFF2-40B4-BE49-F238E27FC236}">
                  <a16:creationId xmlns:a16="http://schemas.microsoft.com/office/drawing/2014/main" id="{13163594-1363-A11B-636A-36BE8EECA3C9}"/>
                </a:ext>
              </a:extLst>
            </p:cNvPr>
            <p:cNvSpPr/>
            <p:nvPr/>
          </p:nvSpPr>
          <p:spPr>
            <a:xfrm>
              <a:off x="3204349" y="4054012"/>
              <a:ext cx="118239" cy="279645"/>
            </a:xfrm>
            <a:custGeom>
              <a:avLst/>
              <a:gdLst/>
              <a:ahLst/>
              <a:cxnLst/>
              <a:rect l="l" t="t" r="r" b="b"/>
              <a:pathLst>
                <a:path w="3454" h="8169" extrusionOk="0">
                  <a:moveTo>
                    <a:pt x="2359" y="1948"/>
                  </a:moveTo>
                  <a:cubicBezTo>
                    <a:pt x="2523" y="1948"/>
                    <a:pt x="2689" y="1996"/>
                    <a:pt x="2835" y="2096"/>
                  </a:cubicBezTo>
                  <a:cubicBezTo>
                    <a:pt x="2978" y="2191"/>
                    <a:pt x="3001" y="2382"/>
                    <a:pt x="2906" y="2525"/>
                  </a:cubicBezTo>
                  <a:cubicBezTo>
                    <a:pt x="2845" y="2617"/>
                    <a:pt x="2743" y="2670"/>
                    <a:pt x="2641" y="2670"/>
                  </a:cubicBezTo>
                  <a:cubicBezTo>
                    <a:pt x="2585" y="2670"/>
                    <a:pt x="2528" y="2654"/>
                    <a:pt x="2477" y="2620"/>
                  </a:cubicBezTo>
                  <a:cubicBezTo>
                    <a:pt x="2430" y="2572"/>
                    <a:pt x="2358" y="2572"/>
                    <a:pt x="2311" y="2572"/>
                  </a:cubicBezTo>
                  <a:cubicBezTo>
                    <a:pt x="2263" y="2572"/>
                    <a:pt x="2192" y="2620"/>
                    <a:pt x="2168" y="2668"/>
                  </a:cubicBezTo>
                  <a:cubicBezTo>
                    <a:pt x="2120" y="2739"/>
                    <a:pt x="2025" y="2787"/>
                    <a:pt x="1906" y="2787"/>
                  </a:cubicBezTo>
                  <a:cubicBezTo>
                    <a:pt x="1858" y="2787"/>
                    <a:pt x="1787" y="2787"/>
                    <a:pt x="1739" y="2739"/>
                  </a:cubicBezTo>
                  <a:cubicBezTo>
                    <a:pt x="1596" y="2644"/>
                    <a:pt x="1549" y="2453"/>
                    <a:pt x="1668" y="2311"/>
                  </a:cubicBezTo>
                  <a:cubicBezTo>
                    <a:pt x="1830" y="2075"/>
                    <a:pt x="2092" y="1948"/>
                    <a:pt x="2359" y="1948"/>
                  </a:cubicBezTo>
                  <a:close/>
                  <a:moveTo>
                    <a:pt x="1781" y="3570"/>
                  </a:moveTo>
                  <a:cubicBezTo>
                    <a:pt x="1929" y="3570"/>
                    <a:pt x="2051" y="3682"/>
                    <a:pt x="2073" y="3835"/>
                  </a:cubicBezTo>
                  <a:cubicBezTo>
                    <a:pt x="2073" y="3978"/>
                    <a:pt x="2144" y="4073"/>
                    <a:pt x="2239" y="4168"/>
                  </a:cubicBezTo>
                  <a:cubicBezTo>
                    <a:pt x="2318" y="4227"/>
                    <a:pt x="2412" y="4269"/>
                    <a:pt x="2510" y="4269"/>
                  </a:cubicBezTo>
                  <a:cubicBezTo>
                    <a:pt x="2530" y="4269"/>
                    <a:pt x="2552" y="4268"/>
                    <a:pt x="2573" y="4263"/>
                  </a:cubicBezTo>
                  <a:cubicBezTo>
                    <a:pt x="2588" y="4262"/>
                    <a:pt x="2602" y="4261"/>
                    <a:pt x="2616" y="4261"/>
                  </a:cubicBezTo>
                  <a:cubicBezTo>
                    <a:pt x="2982" y="4261"/>
                    <a:pt x="3034" y="4837"/>
                    <a:pt x="2644" y="4882"/>
                  </a:cubicBezTo>
                  <a:lnTo>
                    <a:pt x="2525" y="4882"/>
                  </a:lnTo>
                  <a:cubicBezTo>
                    <a:pt x="1977" y="4882"/>
                    <a:pt x="1501" y="4454"/>
                    <a:pt x="1453" y="3906"/>
                  </a:cubicBezTo>
                  <a:cubicBezTo>
                    <a:pt x="1430" y="3739"/>
                    <a:pt x="1549" y="3573"/>
                    <a:pt x="1739" y="3573"/>
                  </a:cubicBezTo>
                  <a:cubicBezTo>
                    <a:pt x="1753" y="3571"/>
                    <a:pt x="1768" y="3570"/>
                    <a:pt x="1781" y="3570"/>
                  </a:cubicBezTo>
                  <a:close/>
                  <a:moveTo>
                    <a:pt x="1739" y="5317"/>
                  </a:moveTo>
                  <a:cubicBezTo>
                    <a:pt x="1894" y="5317"/>
                    <a:pt x="2049" y="5418"/>
                    <a:pt x="2049" y="5621"/>
                  </a:cubicBezTo>
                  <a:cubicBezTo>
                    <a:pt x="2049" y="5740"/>
                    <a:pt x="2144" y="5835"/>
                    <a:pt x="2263" y="5859"/>
                  </a:cubicBezTo>
                  <a:cubicBezTo>
                    <a:pt x="2668" y="5859"/>
                    <a:pt x="2668" y="6478"/>
                    <a:pt x="2263" y="6478"/>
                  </a:cubicBezTo>
                  <a:cubicBezTo>
                    <a:pt x="1787" y="6454"/>
                    <a:pt x="1430" y="6097"/>
                    <a:pt x="1430" y="5621"/>
                  </a:cubicBezTo>
                  <a:cubicBezTo>
                    <a:pt x="1430" y="5418"/>
                    <a:pt x="1584" y="5317"/>
                    <a:pt x="1739" y="5317"/>
                  </a:cubicBezTo>
                  <a:close/>
                  <a:moveTo>
                    <a:pt x="2811" y="1"/>
                  </a:moveTo>
                  <a:cubicBezTo>
                    <a:pt x="2335" y="24"/>
                    <a:pt x="1930" y="310"/>
                    <a:pt x="1739" y="715"/>
                  </a:cubicBezTo>
                  <a:cubicBezTo>
                    <a:pt x="1572" y="786"/>
                    <a:pt x="1406" y="858"/>
                    <a:pt x="1287" y="1001"/>
                  </a:cubicBezTo>
                  <a:cubicBezTo>
                    <a:pt x="1096" y="1191"/>
                    <a:pt x="977" y="1477"/>
                    <a:pt x="1001" y="1787"/>
                  </a:cubicBezTo>
                  <a:cubicBezTo>
                    <a:pt x="620" y="2025"/>
                    <a:pt x="406" y="2430"/>
                    <a:pt x="406" y="2882"/>
                  </a:cubicBezTo>
                  <a:cubicBezTo>
                    <a:pt x="406" y="3001"/>
                    <a:pt x="429" y="3120"/>
                    <a:pt x="453" y="3239"/>
                  </a:cubicBezTo>
                  <a:cubicBezTo>
                    <a:pt x="239" y="3477"/>
                    <a:pt x="96" y="3787"/>
                    <a:pt x="96" y="4097"/>
                  </a:cubicBezTo>
                  <a:cubicBezTo>
                    <a:pt x="120" y="4335"/>
                    <a:pt x="167" y="4549"/>
                    <a:pt x="286" y="4763"/>
                  </a:cubicBezTo>
                  <a:cubicBezTo>
                    <a:pt x="1" y="5216"/>
                    <a:pt x="72" y="5787"/>
                    <a:pt x="429" y="6192"/>
                  </a:cubicBezTo>
                  <a:lnTo>
                    <a:pt x="429" y="6288"/>
                  </a:lnTo>
                  <a:cubicBezTo>
                    <a:pt x="429" y="6621"/>
                    <a:pt x="572" y="6954"/>
                    <a:pt x="787" y="7192"/>
                  </a:cubicBezTo>
                  <a:cubicBezTo>
                    <a:pt x="1001" y="7407"/>
                    <a:pt x="1287" y="7550"/>
                    <a:pt x="1596" y="7573"/>
                  </a:cubicBezTo>
                  <a:cubicBezTo>
                    <a:pt x="1858" y="7955"/>
                    <a:pt x="2287" y="8169"/>
                    <a:pt x="2739" y="8169"/>
                  </a:cubicBezTo>
                  <a:cubicBezTo>
                    <a:pt x="3001" y="8169"/>
                    <a:pt x="3239" y="8074"/>
                    <a:pt x="3454" y="7931"/>
                  </a:cubicBezTo>
                  <a:lnTo>
                    <a:pt x="3454" y="191"/>
                  </a:lnTo>
                  <a:cubicBezTo>
                    <a:pt x="3287" y="72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F3D6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0" name="Google Shape;862;p26">
              <a:extLst>
                <a:ext uri="{FF2B5EF4-FFF2-40B4-BE49-F238E27FC236}">
                  <a16:creationId xmlns:a16="http://schemas.microsoft.com/office/drawing/2014/main" id="{0E45C135-EE1A-59D4-B596-97C80A858277}"/>
                </a:ext>
              </a:extLst>
            </p:cNvPr>
            <p:cNvSpPr/>
            <p:nvPr/>
          </p:nvSpPr>
          <p:spPr>
            <a:xfrm>
              <a:off x="3451371" y="4303464"/>
              <a:ext cx="41627" cy="35568"/>
            </a:xfrm>
            <a:custGeom>
              <a:avLst/>
              <a:gdLst/>
              <a:ahLst/>
              <a:cxnLst/>
              <a:rect l="l" t="t" r="r" b="b"/>
              <a:pathLst>
                <a:path w="1216" h="1039" extrusionOk="0">
                  <a:moveTo>
                    <a:pt x="691" y="1"/>
                  </a:moveTo>
                  <a:cubicBezTo>
                    <a:pt x="239" y="1"/>
                    <a:pt x="0" y="572"/>
                    <a:pt x="334" y="882"/>
                  </a:cubicBezTo>
                  <a:cubicBezTo>
                    <a:pt x="434" y="990"/>
                    <a:pt x="562" y="1038"/>
                    <a:pt x="690" y="1038"/>
                  </a:cubicBezTo>
                  <a:cubicBezTo>
                    <a:pt x="954" y="1038"/>
                    <a:pt x="1215" y="830"/>
                    <a:pt x="1215" y="525"/>
                  </a:cubicBezTo>
                  <a:cubicBezTo>
                    <a:pt x="1215" y="239"/>
                    <a:pt x="977" y="1"/>
                    <a:pt x="691" y="1"/>
                  </a:cubicBezTo>
                  <a:close/>
                </a:path>
              </a:pathLst>
            </a:custGeom>
            <a:solidFill>
              <a:srgbClr val="F3D6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1" name="Google Shape;863;p26">
              <a:extLst>
                <a:ext uri="{FF2B5EF4-FFF2-40B4-BE49-F238E27FC236}">
                  <a16:creationId xmlns:a16="http://schemas.microsoft.com/office/drawing/2014/main" id="{3F8785BD-BA89-7498-2112-253579CD24B3}"/>
                </a:ext>
              </a:extLst>
            </p:cNvPr>
            <p:cNvSpPr/>
            <p:nvPr/>
          </p:nvSpPr>
          <p:spPr>
            <a:xfrm>
              <a:off x="3381263" y="4227639"/>
              <a:ext cx="194064" cy="187560"/>
            </a:xfrm>
            <a:custGeom>
              <a:avLst/>
              <a:gdLst/>
              <a:ahLst/>
              <a:cxnLst/>
              <a:rect l="l" t="t" r="r" b="b"/>
              <a:pathLst>
                <a:path w="5669" h="5479" extrusionOk="0">
                  <a:moveTo>
                    <a:pt x="2725" y="1561"/>
                  </a:moveTo>
                  <a:cubicBezTo>
                    <a:pt x="3327" y="1561"/>
                    <a:pt x="3906" y="2030"/>
                    <a:pt x="3906" y="2740"/>
                  </a:cubicBezTo>
                  <a:cubicBezTo>
                    <a:pt x="3906" y="3383"/>
                    <a:pt x="3382" y="3907"/>
                    <a:pt x="2739" y="3907"/>
                  </a:cubicBezTo>
                  <a:cubicBezTo>
                    <a:pt x="1691" y="3907"/>
                    <a:pt x="1167" y="2644"/>
                    <a:pt x="1906" y="1906"/>
                  </a:cubicBezTo>
                  <a:cubicBezTo>
                    <a:pt x="2144" y="1668"/>
                    <a:pt x="2437" y="1561"/>
                    <a:pt x="2725" y="1561"/>
                  </a:cubicBezTo>
                  <a:close/>
                  <a:moveTo>
                    <a:pt x="2739" y="1"/>
                  </a:moveTo>
                  <a:cubicBezTo>
                    <a:pt x="2596" y="1"/>
                    <a:pt x="2477" y="49"/>
                    <a:pt x="2406" y="144"/>
                  </a:cubicBezTo>
                  <a:cubicBezTo>
                    <a:pt x="2310" y="215"/>
                    <a:pt x="2263" y="358"/>
                    <a:pt x="2263" y="477"/>
                  </a:cubicBezTo>
                  <a:lnTo>
                    <a:pt x="2263" y="739"/>
                  </a:lnTo>
                  <a:cubicBezTo>
                    <a:pt x="2048" y="787"/>
                    <a:pt x="1834" y="858"/>
                    <a:pt x="1667" y="977"/>
                  </a:cubicBezTo>
                  <a:lnTo>
                    <a:pt x="1477" y="811"/>
                  </a:lnTo>
                  <a:cubicBezTo>
                    <a:pt x="1382" y="715"/>
                    <a:pt x="1257" y="668"/>
                    <a:pt x="1132" y="668"/>
                  </a:cubicBezTo>
                  <a:cubicBezTo>
                    <a:pt x="1007" y="668"/>
                    <a:pt x="882" y="715"/>
                    <a:pt x="786" y="811"/>
                  </a:cubicBezTo>
                  <a:cubicBezTo>
                    <a:pt x="596" y="1001"/>
                    <a:pt x="596" y="1287"/>
                    <a:pt x="786" y="1477"/>
                  </a:cubicBezTo>
                  <a:lnTo>
                    <a:pt x="977" y="1668"/>
                  </a:lnTo>
                  <a:cubicBezTo>
                    <a:pt x="858" y="1859"/>
                    <a:pt x="786" y="2049"/>
                    <a:pt x="739" y="2263"/>
                  </a:cubicBezTo>
                  <a:lnTo>
                    <a:pt x="477" y="2263"/>
                  </a:lnTo>
                  <a:cubicBezTo>
                    <a:pt x="215" y="2263"/>
                    <a:pt x="0" y="2478"/>
                    <a:pt x="0" y="2740"/>
                  </a:cubicBezTo>
                  <a:cubicBezTo>
                    <a:pt x="0" y="2883"/>
                    <a:pt x="48" y="3002"/>
                    <a:pt x="143" y="3097"/>
                  </a:cubicBezTo>
                  <a:cubicBezTo>
                    <a:pt x="215" y="3168"/>
                    <a:pt x="358" y="3240"/>
                    <a:pt x="477" y="3240"/>
                  </a:cubicBezTo>
                  <a:lnTo>
                    <a:pt x="739" y="3240"/>
                  </a:lnTo>
                  <a:cubicBezTo>
                    <a:pt x="786" y="3430"/>
                    <a:pt x="858" y="3645"/>
                    <a:pt x="977" y="3835"/>
                  </a:cubicBezTo>
                  <a:lnTo>
                    <a:pt x="810" y="4002"/>
                  </a:lnTo>
                  <a:cubicBezTo>
                    <a:pt x="620" y="4192"/>
                    <a:pt x="620" y="4478"/>
                    <a:pt x="810" y="4669"/>
                  </a:cubicBezTo>
                  <a:cubicBezTo>
                    <a:pt x="905" y="4764"/>
                    <a:pt x="1024" y="4811"/>
                    <a:pt x="1167" y="4811"/>
                  </a:cubicBezTo>
                  <a:cubicBezTo>
                    <a:pt x="1286" y="4811"/>
                    <a:pt x="1405" y="4764"/>
                    <a:pt x="1501" y="4669"/>
                  </a:cubicBezTo>
                  <a:lnTo>
                    <a:pt x="1667" y="4502"/>
                  </a:lnTo>
                  <a:cubicBezTo>
                    <a:pt x="1858" y="4621"/>
                    <a:pt x="2048" y="4692"/>
                    <a:pt x="2263" y="4740"/>
                  </a:cubicBezTo>
                  <a:lnTo>
                    <a:pt x="2263" y="5002"/>
                  </a:lnTo>
                  <a:cubicBezTo>
                    <a:pt x="2263" y="5264"/>
                    <a:pt x="2477" y="5478"/>
                    <a:pt x="2763" y="5478"/>
                  </a:cubicBezTo>
                  <a:cubicBezTo>
                    <a:pt x="3025" y="5478"/>
                    <a:pt x="3239" y="5264"/>
                    <a:pt x="3239" y="5002"/>
                  </a:cubicBezTo>
                  <a:lnTo>
                    <a:pt x="3239" y="4740"/>
                  </a:lnTo>
                  <a:cubicBezTo>
                    <a:pt x="3454" y="4692"/>
                    <a:pt x="3644" y="4597"/>
                    <a:pt x="3835" y="4502"/>
                  </a:cubicBezTo>
                  <a:lnTo>
                    <a:pt x="4001" y="4669"/>
                  </a:lnTo>
                  <a:cubicBezTo>
                    <a:pt x="4097" y="4764"/>
                    <a:pt x="4222" y="4811"/>
                    <a:pt x="4347" y="4811"/>
                  </a:cubicBezTo>
                  <a:cubicBezTo>
                    <a:pt x="4472" y="4811"/>
                    <a:pt x="4597" y="4764"/>
                    <a:pt x="4692" y="4669"/>
                  </a:cubicBezTo>
                  <a:cubicBezTo>
                    <a:pt x="4882" y="4478"/>
                    <a:pt x="4882" y="4168"/>
                    <a:pt x="4692" y="3978"/>
                  </a:cubicBezTo>
                  <a:lnTo>
                    <a:pt x="4525" y="3811"/>
                  </a:lnTo>
                  <a:cubicBezTo>
                    <a:pt x="4620" y="3621"/>
                    <a:pt x="4716" y="3430"/>
                    <a:pt x="4763" y="3216"/>
                  </a:cubicBezTo>
                  <a:lnTo>
                    <a:pt x="5001" y="3216"/>
                  </a:lnTo>
                  <a:cubicBezTo>
                    <a:pt x="5668" y="3216"/>
                    <a:pt x="5668" y="2240"/>
                    <a:pt x="5001" y="2240"/>
                  </a:cubicBezTo>
                  <a:lnTo>
                    <a:pt x="5001" y="2263"/>
                  </a:lnTo>
                  <a:lnTo>
                    <a:pt x="4763" y="2263"/>
                  </a:lnTo>
                  <a:cubicBezTo>
                    <a:pt x="4692" y="2049"/>
                    <a:pt x="4620" y="1835"/>
                    <a:pt x="4501" y="1668"/>
                  </a:cubicBezTo>
                  <a:lnTo>
                    <a:pt x="4692" y="1477"/>
                  </a:lnTo>
                  <a:cubicBezTo>
                    <a:pt x="5090" y="1133"/>
                    <a:pt x="4745" y="610"/>
                    <a:pt x="4357" y="610"/>
                  </a:cubicBezTo>
                  <a:cubicBezTo>
                    <a:pt x="4235" y="610"/>
                    <a:pt x="4110" y="662"/>
                    <a:pt x="4001" y="787"/>
                  </a:cubicBezTo>
                  <a:lnTo>
                    <a:pt x="3811" y="977"/>
                  </a:lnTo>
                  <a:cubicBezTo>
                    <a:pt x="3644" y="858"/>
                    <a:pt x="3430" y="787"/>
                    <a:pt x="3215" y="739"/>
                  </a:cubicBezTo>
                  <a:lnTo>
                    <a:pt x="3215" y="477"/>
                  </a:lnTo>
                  <a:cubicBezTo>
                    <a:pt x="3215" y="215"/>
                    <a:pt x="3001" y="1"/>
                    <a:pt x="2739" y="1"/>
                  </a:cubicBezTo>
                  <a:close/>
                </a:path>
              </a:pathLst>
            </a:custGeom>
            <a:solidFill>
              <a:srgbClr val="F3D6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2" name="Google Shape;864;p26">
              <a:extLst>
                <a:ext uri="{FF2B5EF4-FFF2-40B4-BE49-F238E27FC236}">
                  <a16:creationId xmlns:a16="http://schemas.microsoft.com/office/drawing/2014/main" id="{66E2E8C6-A1F4-3244-4707-E63ECCAE39CE}"/>
                </a:ext>
              </a:extLst>
            </p:cNvPr>
            <p:cNvSpPr/>
            <p:nvPr/>
          </p:nvSpPr>
          <p:spPr>
            <a:xfrm>
              <a:off x="3343744" y="4054012"/>
              <a:ext cx="114987" cy="278036"/>
            </a:xfrm>
            <a:custGeom>
              <a:avLst/>
              <a:gdLst/>
              <a:ahLst/>
              <a:cxnLst/>
              <a:rect l="l" t="t" r="r" b="b"/>
              <a:pathLst>
                <a:path w="3359" h="8122" extrusionOk="0">
                  <a:moveTo>
                    <a:pt x="1096" y="1948"/>
                  </a:moveTo>
                  <a:cubicBezTo>
                    <a:pt x="1363" y="1948"/>
                    <a:pt x="1625" y="2075"/>
                    <a:pt x="1787" y="2311"/>
                  </a:cubicBezTo>
                  <a:cubicBezTo>
                    <a:pt x="1948" y="2494"/>
                    <a:pt x="1799" y="2788"/>
                    <a:pt x="1553" y="2788"/>
                  </a:cubicBezTo>
                  <a:cubicBezTo>
                    <a:pt x="1544" y="2788"/>
                    <a:pt x="1535" y="2788"/>
                    <a:pt x="1525" y="2787"/>
                  </a:cubicBezTo>
                  <a:cubicBezTo>
                    <a:pt x="1430" y="2787"/>
                    <a:pt x="1335" y="2739"/>
                    <a:pt x="1287" y="2668"/>
                  </a:cubicBezTo>
                  <a:cubicBezTo>
                    <a:pt x="1239" y="2620"/>
                    <a:pt x="1192" y="2572"/>
                    <a:pt x="1144" y="2572"/>
                  </a:cubicBezTo>
                  <a:cubicBezTo>
                    <a:pt x="1123" y="2566"/>
                    <a:pt x="1104" y="2563"/>
                    <a:pt x="1087" y="2563"/>
                  </a:cubicBezTo>
                  <a:cubicBezTo>
                    <a:pt x="1045" y="2563"/>
                    <a:pt x="1011" y="2579"/>
                    <a:pt x="977" y="2596"/>
                  </a:cubicBezTo>
                  <a:cubicBezTo>
                    <a:pt x="916" y="2640"/>
                    <a:pt x="854" y="2659"/>
                    <a:pt x="795" y="2659"/>
                  </a:cubicBezTo>
                  <a:cubicBezTo>
                    <a:pt x="536" y="2659"/>
                    <a:pt x="348" y="2290"/>
                    <a:pt x="620" y="2096"/>
                  </a:cubicBezTo>
                  <a:cubicBezTo>
                    <a:pt x="765" y="1996"/>
                    <a:pt x="931" y="1948"/>
                    <a:pt x="1096" y="1948"/>
                  </a:cubicBezTo>
                  <a:close/>
                  <a:moveTo>
                    <a:pt x="1721" y="3570"/>
                  </a:moveTo>
                  <a:cubicBezTo>
                    <a:pt x="1735" y="3570"/>
                    <a:pt x="1749" y="3571"/>
                    <a:pt x="1763" y="3573"/>
                  </a:cubicBezTo>
                  <a:cubicBezTo>
                    <a:pt x="1930" y="3573"/>
                    <a:pt x="2073" y="3739"/>
                    <a:pt x="2049" y="3906"/>
                  </a:cubicBezTo>
                  <a:cubicBezTo>
                    <a:pt x="1978" y="4454"/>
                    <a:pt x="1525" y="4882"/>
                    <a:pt x="954" y="4882"/>
                  </a:cubicBezTo>
                  <a:lnTo>
                    <a:pt x="858" y="4882"/>
                  </a:lnTo>
                  <a:cubicBezTo>
                    <a:pt x="692" y="4882"/>
                    <a:pt x="549" y="4716"/>
                    <a:pt x="573" y="4549"/>
                  </a:cubicBezTo>
                  <a:cubicBezTo>
                    <a:pt x="573" y="4395"/>
                    <a:pt x="716" y="4261"/>
                    <a:pt x="869" y="4261"/>
                  </a:cubicBezTo>
                  <a:cubicBezTo>
                    <a:pt x="881" y="4261"/>
                    <a:pt x="894" y="4262"/>
                    <a:pt x="906" y="4263"/>
                  </a:cubicBezTo>
                  <a:cubicBezTo>
                    <a:pt x="921" y="4265"/>
                    <a:pt x="936" y="4265"/>
                    <a:pt x="950" y="4265"/>
                  </a:cubicBezTo>
                  <a:cubicBezTo>
                    <a:pt x="1194" y="4265"/>
                    <a:pt x="1407" y="4083"/>
                    <a:pt x="1430" y="3858"/>
                  </a:cubicBezTo>
                  <a:cubicBezTo>
                    <a:pt x="1430" y="3684"/>
                    <a:pt x="1569" y="3570"/>
                    <a:pt x="1721" y="3570"/>
                  </a:cubicBezTo>
                  <a:close/>
                  <a:moveTo>
                    <a:pt x="1192" y="6621"/>
                  </a:moveTo>
                  <a:lnTo>
                    <a:pt x="1192" y="6621"/>
                  </a:lnTo>
                  <a:cubicBezTo>
                    <a:pt x="1182" y="6625"/>
                    <a:pt x="1172" y="6628"/>
                    <a:pt x="1163" y="6632"/>
                  </a:cubicBezTo>
                  <a:lnTo>
                    <a:pt x="1163" y="6632"/>
                  </a:lnTo>
                  <a:cubicBezTo>
                    <a:pt x="1164" y="6636"/>
                    <a:pt x="1166" y="6641"/>
                    <a:pt x="1168" y="6645"/>
                  </a:cubicBezTo>
                  <a:lnTo>
                    <a:pt x="1192" y="6621"/>
                  </a:lnTo>
                  <a:close/>
                  <a:moveTo>
                    <a:pt x="596" y="1"/>
                  </a:moveTo>
                  <a:cubicBezTo>
                    <a:pt x="382" y="1"/>
                    <a:pt x="191" y="48"/>
                    <a:pt x="1" y="143"/>
                  </a:cubicBezTo>
                  <a:lnTo>
                    <a:pt x="1" y="7883"/>
                  </a:lnTo>
                  <a:cubicBezTo>
                    <a:pt x="168" y="8002"/>
                    <a:pt x="358" y="8074"/>
                    <a:pt x="549" y="8121"/>
                  </a:cubicBezTo>
                  <a:cubicBezTo>
                    <a:pt x="477" y="7978"/>
                    <a:pt x="453" y="7812"/>
                    <a:pt x="453" y="7645"/>
                  </a:cubicBezTo>
                  <a:cubicBezTo>
                    <a:pt x="453" y="7202"/>
                    <a:pt x="727" y="6805"/>
                    <a:pt x="1163" y="6632"/>
                  </a:cubicBezTo>
                  <a:lnTo>
                    <a:pt x="1163" y="6632"/>
                  </a:lnTo>
                  <a:cubicBezTo>
                    <a:pt x="1094" y="6470"/>
                    <a:pt x="1049" y="6307"/>
                    <a:pt x="1049" y="6145"/>
                  </a:cubicBezTo>
                  <a:cubicBezTo>
                    <a:pt x="1049" y="5859"/>
                    <a:pt x="1168" y="5573"/>
                    <a:pt x="1358" y="5383"/>
                  </a:cubicBezTo>
                  <a:cubicBezTo>
                    <a:pt x="1565" y="5176"/>
                    <a:pt x="1844" y="5070"/>
                    <a:pt x="2123" y="5070"/>
                  </a:cubicBezTo>
                  <a:cubicBezTo>
                    <a:pt x="2295" y="5070"/>
                    <a:pt x="2466" y="5110"/>
                    <a:pt x="2621" y="5192"/>
                  </a:cubicBezTo>
                  <a:cubicBezTo>
                    <a:pt x="2716" y="4859"/>
                    <a:pt x="2978" y="4597"/>
                    <a:pt x="3287" y="4501"/>
                  </a:cubicBezTo>
                  <a:cubicBezTo>
                    <a:pt x="3335" y="4359"/>
                    <a:pt x="3359" y="4192"/>
                    <a:pt x="3359" y="4049"/>
                  </a:cubicBezTo>
                  <a:cubicBezTo>
                    <a:pt x="3359" y="3716"/>
                    <a:pt x="3240" y="3406"/>
                    <a:pt x="3002" y="3192"/>
                  </a:cubicBezTo>
                  <a:cubicBezTo>
                    <a:pt x="3025" y="3073"/>
                    <a:pt x="3049" y="2954"/>
                    <a:pt x="3049" y="2834"/>
                  </a:cubicBezTo>
                  <a:cubicBezTo>
                    <a:pt x="3049" y="2382"/>
                    <a:pt x="2811" y="1977"/>
                    <a:pt x="2430" y="1739"/>
                  </a:cubicBezTo>
                  <a:cubicBezTo>
                    <a:pt x="2430" y="1429"/>
                    <a:pt x="2311" y="1167"/>
                    <a:pt x="2120" y="953"/>
                  </a:cubicBezTo>
                  <a:cubicBezTo>
                    <a:pt x="1978" y="834"/>
                    <a:pt x="1835" y="739"/>
                    <a:pt x="1668" y="691"/>
                  </a:cubicBezTo>
                  <a:cubicBezTo>
                    <a:pt x="1477" y="286"/>
                    <a:pt x="1049" y="1"/>
                    <a:pt x="596" y="1"/>
                  </a:cubicBezTo>
                  <a:close/>
                </a:path>
              </a:pathLst>
            </a:custGeom>
            <a:solidFill>
              <a:srgbClr val="F3D6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  <p:pic>
        <p:nvPicPr>
          <p:cNvPr id="1354" name="Picture 1353">
            <a:extLst>
              <a:ext uri="{FF2B5EF4-FFF2-40B4-BE49-F238E27FC236}">
                <a16:creationId xmlns:a16="http://schemas.microsoft.com/office/drawing/2014/main" id="{0A42E6C9-E1BA-5CA3-C42F-19A2681F704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0141" y="1705467"/>
            <a:ext cx="1275698" cy="25376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0287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1224" grpId="0" animBg="1"/>
      <p:bldP spid="1341" grpId="0"/>
      <p:bldP spid="134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436224"/>
            <a:ext cx="2685281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Tìm hiểu chung</a:t>
            </a:r>
            <a:endParaRPr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4" name="Google Shape;411;p21">
            <a:extLst>
              <a:ext uri="{FF2B5EF4-FFF2-40B4-BE49-F238E27FC236}">
                <a16:creationId xmlns:a16="http://schemas.microsoft.com/office/drawing/2014/main" id="{30A7917F-E63D-2126-B93B-0F660F548804}"/>
              </a:ext>
            </a:extLst>
          </p:cNvPr>
          <p:cNvSpPr/>
          <p:nvPr/>
        </p:nvSpPr>
        <p:spPr>
          <a:xfrm>
            <a:off x="577888" y="1196543"/>
            <a:ext cx="1443150" cy="358875"/>
          </a:xfrm>
          <a:prstGeom prst="roundRect">
            <a:avLst>
              <a:gd name="adj" fmla="val 16667"/>
            </a:avLst>
          </a:prstGeom>
          <a:solidFill>
            <a:srgbClr val="5F4776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>
              <a:buClrTx/>
              <a:buFontTx/>
              <a:buNone/>
              <a:defRPr/>
            </a:pPr>
            <a:r>
              <a:rPr lang="fr" sz="2400" b="1" dirty="0">
                <a:solidFill>
                  <a:srgbClr val="FFFFFF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Phần 1</a:t>
            </a:r>
            <a:endParaRPr sz="2400" b="1" dirty="0">
              <a:solidFill>
                <a:srgbClr val="FFFFFF"/>
              </a:solidFill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1325" name="Google Shape;412;p21">
            <a:extLst>
              <a:ext uri="{FF2B5EF4-FFF2-40B4-BE49-F238E27FC236}">
                <a16:creationId xmlns:a16="http://schemas.microsoft.com/office/drawing/2014/main" id="{954685E1-95BD-D576-1025-6A8C18D70B44}"/>
              </a:ext>
            </a:extLst>
          </p:cNvPr>
          <p:cNvSpPr/>
          <p:nvPr/>
        </p:nvSpPr>
        <p:spPr>
          <a:xfrm>
            <a:off x="2643291" y="1203859"/>
            <a:ext cx="1443150" cy="358875"/>
          </a:xfrm>
          <a:prstGeom prst="roundRect">
            <a:avLst>
              <a:gd name="adj" fmla="val 16667"/>
            </a:avLst>
          </a:prstGeom>
          <a:solidFill>
            <a:srgbClr val="E76C5F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>
              <a:buClrTx/>
              <a:buFontTx/>
              <a:buNone/>
              <a:defRPr/>
            </a:pPr>
            <a:r>
              <a:rPr lang="fr" sz="2400" b="1" dirty="0">
                <a:solidFill>
                  <a:srgbClr val="FFFFFF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Phần 2</a:t>
            </a:r>
            <a:endParaRPr sz="2400" b="1" dirty="0">
              <a:solidFill>
                <a:srgbClr val="FFFFFF"/>
              </a:solidFill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1326" name="Google Shape;413;p21">
            <a:extLst>
              <a:ext uri="{FF2B5EF4-FFF2-40B4-BE49-F238E27FC236}">
                <a16:creationId xmlns:a16="http://schemas.microsoft.com/office/drawing/2014/main" id="{9D7951B7-83F4-9336-ED20-A201E7CE95EE}"/>
              </a:ext>
            </a:extLst>
          </p:cNvPr>
          <p:cNvSpPr/>
          <p:nvPr/>
        </p:nvSpPr>
        <p:spPr>
          <a:xfrm>
            <a:off x="4706857" y="1240437"/>
            <a:ext cx="1443150" cy="358875"/>
          </a:xfrm>
          <a:prstGeom prst="roundRect">
            <a:avLst>
              <a:gd name="adj" fmla="val 16667"/>
            </a:avLst>
          </a:prstGeom>
          <a:solidFill>
            <a:srgbClr val="5492C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>
              <a:buClrTx/>
              <a:buFontTx/>
              <a:buNone/>
              <a:defRPr/>
            </a:pPr>
            <a:r>
              <a:rPr lang="fr" sz="2400" b="1" dirty="0">
                <a:solidFill>
                  <a:srgbClr val="FFFFFF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Phần 3</a:t>
            </a:r>
            <a:endParaRPr sz="2400" b="1" dirty="0">
              <a:solidFill>
                <a:srgbClr val="FFFFFF"/>
              </a:solidFill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1327" name="Google Shape;417;p21">
            <a:extLst>
              <a:ext uri="{FF2B5EF4-FFF2-40B4-BE49-F238E27FC236}">
                <a16:creationId xmlns:a16="http://schemas.microsoft.com/office/drawing/2014/main" id="{CE69EEED-E898-6643-13A6-2584AC9198BE}"/>
              </a:ext>
            </a:extLst>
          </p:cNvPr>
          <p:cNvSpPr/>
          <p:nvPr/>
        </p:nvSpPr>
        <p:spPr>
          <a:xfrm>
            <a:off x="399498" y="1599312"/>
            <a:ext cx="1847479" cy="3009264"/>
          </a:xfrm>
          <a:prstGeom prst="roundRect">
            <a:avLst>
              <a:gd name="adj" fmla="val 7663"/>
            </a:avLst>
          </a:prstGeom>
          <a:solidFill>
            <a:srgbClr val="5F4776">
              <a:alpha val="12549"/>
            </a:srgb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just"/>
            <a:r>
              <a:rPr lang="vi-VN" sz="2400" dirty="0">
                <a:latin typeface="+mj-lt"/>
              </a:rPr>
              <a:t>(Từ đầu đến “không dễ nhận ra”): </a:t>
            </a:r>
            <a:r>
              <a:rPr lang="vi-VN" sz="2400" dirty="0">
                <a:solidFill>
                  <a:srgbClr val="FF0000"/>
                </a:solidFill>
                <a:latin typeface="+mj-lt"/>
              </a:rPr>
              <a:t>Tầm </a:t>
            </a:r>
            <a:r>
              <a:rPr lang="en-US" sz="2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vi-VN" sz="2400" dirty="0">
                <a:solidFill>
                  <a:srgbClr val="FF0000"/>
                </a:solidFill>
                <a:latin typeface="+mj-lt"/>
              </a:rPr>
              <a:t> trọng của việc đọc sách.</a:t>
            </a:r>
            <a:endParaRPr lang="en-US" sz="24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1328" name="Google Shape;418;p21">
            <a:extLst>
              <a:ext uri="{FF2B5EF4-FFF2-40B4-BE49-F238E27FC236}">
                <a16:creationId xmlns:a16="http://schemas.microsoft.com/office/drawing/2014/main" id="{0AC6510A-0E36-966B-93C8-F487DAB457FD}"/>
              </a:ext>
            </a:extLst>
          </p:cNvPr>
          <p:cNvSpPr/>
          <p:nvPr/>
        </p:nvSpPr>
        <p:spPr>
          <a:xfrm>
            <a:off x="2430717" y="1606628"/>
            <a:ext cx="1908355" cy="3001948"/>
          </a:xfrm>
          <a:prstGeom prst="roundRect">
            <a:avLst>
              <a:gd name="adj" fmla="val 7663"/>
            </a:avLst>
          </a:prstGeom>
          <a:solidFill>
            <a:srgbClr val="E76C5F">
              <a:alpha val="12549"/>
            </a:srgb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just"/>
            <a:r>
              <a:rPr lang="vi-VN" sz="2400" dirty="0">
                <a:latin typeface="+mj-lt"/>
              </a:rPr>
              <a:t>(Tiếp theo đến “ giá trị tinh thần”): </a:t>
            </a:r>
            <a:r>
              <a:rPr lang="vi-VN" sz="2400" dirty="0">
                <a:solidFill>
                  <a:srgbClr val="FF0000"/>
                </a:solidFill>
                <a:latin typeface="+mj-lt"/>
              </a:rPr>
              <a:t>Khẳng định vai trò của sách trong thế giới hiện đại.</a:t>
            </a:r>
            <a:endParaRPr lang="en-US" sz="24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1329" name="Google Shape;419;p21">
            <a:extLst>
              <a:ext uri="{FF2B5EF4-FFF2-40B4-BE49-F238E27FC236}">
                <a16:creationId xmlns:a16="http://schemas.microsoft.com/office/drawing/2014/main" id="{FCDFF7A1-7093-F09B-D04D-240F26C9551C}"/>
              </a:ext>
            </a:extLst>
          </p:cNvPr>
          <p:cNvSpPr/>
          <p:nvPr/>
        </p:nvSpPr>
        <p:spPr>
          <a:xfrm>
            <a:off x="4470774" y="1704442"/>
            <a:ext cx="1987727" cy="2743200"/>
          </a:xfrm>
          <a:prstGeom prst="roundRect">
            <a:avLst>
              <a:gd name="adj" fmla="val 7663"/>
            </a:avLst>
          </a:prstGeom>
          <a:solidFill>
            <a:srgbClr val="5F4776">
              <a:alpha val="12549"/>
            </a:srgb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just"/>
            <a:r>
              <a:rPr lang="vi-VN" sz="2400" dirty="0">
                <a:latin typeface="+mj-lt"/>
              </a:rPr>
              <a:t>(Còn lại): </a:t>
            </a:r>
            <a:r>
              <a:rPr lang="vi-VN" sz="2400" dirty="0">
                <a:solidFill>
                  <a:srgbClr val="FF0000"/>
                </a:solidFill>
                <a:latin typeface="+mj-lt"/>
              </a:rPr>
              <a:t>Biện pháp khắc phục sự sa sút văn hóa đọc, kêu gọi mọi người nên đọc sách</a:t>
            </a:r>
            <a:endParaRPr sz="2400" dirty="0">
              <a:solidFill>
                <a:srgbClr val="FF0000"/>
              </a:solidFill>
              <a:latin typeface="+mj-lt"/>
              <a:ea typeface="Roboto"/>
              <a:cs typeface="Roboto"/>
              <a:sym typeface="Roboto"/>
            </a:endParaRPr>
          </a:p>
        </p:txBody>
      </p:sp>
      <p:cxnSp>
        <p:nvCxnSpPr>
          <p:cNvPr id="1330" name="Google Shape;420;p21">
            <a:extLst>
              <a:ext uri="{FF2B5EF4-FFF2-40B4-BE49-F238E27FC236}">
                <a16:creationId xmlns:a16="http://schemas.microsoft.com/office/drawing/2014/main" id="{5D6EC119-92CB-713E-2766-F29D5C36CA35}"/>
              </a:ext>
            </a:extLst>
          </p:cNvPr>
          <p:cNvCxnSpPr>
            <a:cxnSpLocks/>
            <a:stCxn id="1324" idx="2"/>
            <a:endCxn id="1327" idx="0"/>
          </p:cNvCxnSpPr>
          <p:nvPr/>
        </p:nvCxnSpPr>
        <p:spPr>
          <a:xfrm>
            <a:off x="1299463" y="1555418"/>
            <a:ext cx="23775" cy="43894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31" name="Google Shape;422;p21">
            <a:extLst>
              <a:ext uri="{FF2B5EF4-FFF2-40B4-BE49-F238E27FC236}">
                <a16:creationId xmlns:a16="http://schemas.microsoft.com/office/drawing/2014/main" id="{C2C1C0A5-5FCA-E28A-8FA0-9BF418D96B29}"/>
              </a:ext>
            </a:extLst>
          </p:cNvPr>
          <p:cNvCxnSpPr>
            <a:cxnSpLocks/>
            <a:stCxn id="1325" idx="2"/>
            <a:endCxn id="1328" idx="0"/>
          </p:cNvCxnSpPr>
          <p:nvPr/>
        </p:nvCxnSpPr>
        <p:spPr>
          <a:xfrm>
            <a:off x="3364866" y="1562734"/>
            <a:ext cx="20029" cy="43894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32" name="Google Shape;424;p21">
            <a:extLst>
              <a:ext uri="{FF2B5EF4-FFF2-40B4-BE49-F238E27FC236}">
                <a16:creationId xmlns:a16="http://schemas.microsoft.com/office/drawing/2014/main" id="{20F0A1FB-081C-00EC-7782-81D900671BA2}"/>
              </a:ext>
            </a:extLst>
          </p:cNvPr>
          <p:cNvCxnSpPr>
            <a:cxnSpLocks/>
            <a:stCxn id="1326" idx="2"/>
            <a:endCxn id="1329" idx="0"/>
          </p:cNvCxnSpPr>
          <p:nvPr/>
        </p:nvCxnSpPr>
        <p:spPr>
          <a:xfrm>
            <a:off x="5428432" y="1599312"/>
            <a:ext cx="36206" cy="105130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833148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4" grpId="0" animBg="1"/>
      <p:bldP spid="1325" grpId="0" animBg="1"/>
      <p:bldP spid="1326" grpId="0" animBg="1"/>
      <p:bldP spid="1327" grpId="0" animBg="1"/>
      <p:bldP spid="1328" grpId="0" animBg="1"/>
      <p:bldP spid="132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6" name="Google Shape;1593;p57">
            <a:extLst>
              <a:ext uri="{FF2B5EF4-FFF2-40B4-BE49-F238E27FC236}">
                <a16:creationId xmlns:a16="http://schemas.microsoft.com/office/drawing/2014/main" id="{B02E834D-E4C3-E36C-844D-73AD4C96E9E7}"/>
              </a:ext>
            </a:extLst>
          </p:cNvPr>
          <p:cNvSpPr/>
          <p:nvPr/>
        </p:nvSpPr>
        <p:spPr>
          <a:xfrm>
            <a:off x="3430220" y="2845214"/>
            <a:ext cx="313696" cy="339933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sp>
        <p:nvSpPr>
          <p:cNvPr id="1484" name="Google Shape;1624;p57">
            <a:extLst>
              <a:ext uri="{FF2B5EF4-FFF2-40B4-BE49-F238E27FC236}">
                <a16:creationId xmlns:a16="http://schemas.microsoft.com/office/drawing/2014/main" id="{C218B488-C5C5-B642-1485-6855D5D7DB6B}"/>
              </a:ext>
            </a:extLst>
          </p:cNvPr>
          <p:cNvSpPr/>
          <p:nvPr/>
        </p:nvSpPr>
        <p:spPr>
          <a:xfrm>
            <a:off x="1179207" y="2845214"/>
            <a:ext cx="313696" cy="339933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sp>
        <p:nvSpPr>
          <p:cNvPr id="1378" name="Google Shape;2522;p64">
            <a:extLst>
              <a:ext uri="{FF2B5EF4-FFF2-40B4-BE49-F238E27FC236}">
                <a16:creationId xmlns:a16="http://schemas.microsoft.com/office/drawing/2014/main" id="{AEAF1F13-0A86-FC7C-7285-5443CCE53A2C}"/>
              </a:ext>
            </a:extLst>
          </p:cNvPr>
          <p:cNvSpPr/>
          <p:nvPr/>
        </p:nvSpPr>
        <p:spPr>
          <a:xfrm rot="359427">
            <a:off x="2804558" y="977114"/>
            <a:ext cx="1166421" cy="1082212"/>
          </a:xfrm>
          <a:custGeom>
            <a:avLst/>
            <a:gdLst/>
            <a:ahLst/>
            <a:cxnLst/>
            <a:rect l="l" t="t" r="r" b="b"/>
            <a:pathLst>
              <a:path w="14918" h="13841" extrusionOk="0">
                <a:moveTo>
                  <a:pt x="7643" y="0"/>
                </a:moveTo>
                <a:cubicBezTo>
                  <a:pt x="7140" y="0"/>
                  <a:pt x="6669" y="57"/>
                  <a:pt x="6257" y="158"/>
                </a:cubicBezTo>
                <a:cubicBezTo>
                  <a:pt x="5550" y="338"/>
                  <a:pt x="4685" y="591"/>
                  <a:pt x="3821" y="1044"/>
                </a:cubicBezTo>
                <a:cubicBezTo>
                  <a:pt x="3578" y="1171"/>
                  <a:pt x="3345" y="1318"/>
                  <a:pt x="3102" y="1477"/>
                </a:cubicBezTo>
                <a:cubicBezTo>
                  <a:pt x="1783" y="2394"/>
                  <a:pt x="603" y="3913"/>
                  <a:pt x="224" y="6528"/>
                </a:cubicBezTo>
                <a:cubicBezTo>
                  <a:pt x="1" y="8153"/>
                  <a:pt x="297" y="9589"/>
                  <a:pt x="983" y="10758"/>
                </a:cubicBezTo>
                <a:cubicBezTo>
                  <a:pt x="1457" y="11581"/>
                  <a:pt x="2143" y="12267"/>
                  <a:pt x="2965" y="12774"/>
                </a:cubicBezTo>
                <a:cubicBezTo>
                  <a:pt x="3705" y="13237"/>
                  <a:pt x="4568" y="13566"/>
                  <a:pt x="5517" y="13723"/>
                </a:cubicBezTo>
                <a:cubicBezTo>
                  <a:pt x="5963" y="13800"/>
                  <a:pt x="6429" y="13840"/>
                  <a:pt x="6910" y="13840"/>
                </a:cubicBezTo>
                <a:cubicBezTo>
                  <a:pt x="7421" y="13840"/>
                  <a:pt x="7950" y="13795"/>
                  <a:pt x="8492" y="13703"/>
                </a:cubicBezTo>
                <a:cubicBezTo>
                  <a:pt x="9591" y="13523"/>
                  <a:pt x="10530" y="13186"/>
                  <a:pt x="11310" y="12710"/>
                </a:cubicBezTo>
                <a:cubicBezTo>
                  <a:pt x="14125" y="11012"/>
                  <a:pt x="14918" y="7680"/>
                  <a:pt x="13852" y="4462"/>
                </a:cubicBezTo>
                <a:cubicBezTo>
                  <a:pt x="13335" y="2890"/>
                  <a:pt x="12429" y="1814"/>
                  <a:pt x="11373" y="1108"/>
                </a:cubicBezTo>
                <a:cubicBezTo>
                  <a:pt x="10188" y="315"/>
                  <a:pt x="8827" y="0"/>
                  <a:pt x="7643" y="0"/>
                </a:cubicBezTo>
                <a:close/>
              </a:path>
            </a:pathLst>
          </a:custGeom>
          <a:solidFill>
            <a:srgbClr val="FAEBE8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800">
              <a:buClrTx/>
              <a:defRPr/>
            </a:pPr>
            <a:endParaRPr sz="1350">
              <a:solidFill>
                <a:sysClr val="windowText" lastClr="000000"/>
              </a:solidFill>
            </a:endParaRPr>
          </a:p>
        </p:txBody>
      </p:sp>
      <p:sp>
        <p:nvSpPr>
          <p:cNvPr id="1379" name="Google Shape;2525;p64">
            <a:extLst>
              <a:ext uri="{FF2B5EF4-FFF2-40B4-BE49-F238E27FC236}">
                <a16:creationId xmlns:a16="http://schemas.microsoft.com/office/drawing/2014/main" id="{FC3D7392-870D-EC63-1D00-4C2A7BA4AEDF}"/>
              </a:ext>
            </a:extLst>
          </p:cNvPr>
          <p:cNvSpPr txBox="1">
            <a:spLocks/>
          </p:cNvSpPr>
          <p:nvPr/>
        </p:nvSpPr>
        <p:spPr>
          <a:xfrm>
            <a:off x="2334769" y="919202"/>
            <a:ext cx="2106000" cy="73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ife Savers"/>
              <a:buNone/>
              <a:defRPr sz="7200" b="1" i="0" u="none" strike="noStrike" cap="none">
                <a:solidFill>
                  <a:schemeClr val="dk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685800">
              <a:buClr>
                <a:srgbClr val="135675"/>
              </a:buClr>
              <a:defRPr/>
            </a:pPr>
            <a:r>
              <a:rPr lang="en" sz="6000" dirty="0">
                <a:solidFill>
                  <a:srgbClr val="13567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</a:t>
            </a:r>
          </a:p>
        </p:txBody>
      </p:sp>
      <p:grpSp>
        <p:nvGrpSpPr>
          <p:cNvPr id="1380" name="Google Shape;2526;p64">
            <a:extLst>
              <a:ext uri="{FF2B5EF4-FFF2-40B4-BE49-F238E27FC236}">
                <a16:creationId xmlns:a16="http://schemas.microsoft.com/office/drawing/2014/main" id="{11141CD1-CE12-F1AA-A301-787AC597E0C8}"/>
              </a:ext>
            </a:extLst>
          </p:cNvPr>
          <p:cNvGrpSpPr/>
          <p:nvPr/>
        </p:nvGrpSpPr>
        <p:grpSpPr>
          <a:xfrm>
            <a:off x="5251674" y="1916413"/>
            <a:ext cx="1290499" cy="2338529"/>
            <a:chOff x="2240225" y="4235013"/>
            <a:chExt cx="326175" cy="618475"/>
          </a:xfrm>
        </p:grpSpPr>
        <p:sp>
          <p:nvSpPr>
            <p:cNvPr id="1381" name="Google Shape;2527;p64">
              <a:extLst>
                <a:ext uri="{FF2B5EF4-FFF2-40B4-BE49-F238E27FC236}">
                  <a16:creationId xmlns:a16="http://schemas.microsoft.com/office/drawing/2014/main" id="{E0199E8F-8BA7-143F-35B1-B9B976BED39F}"/>
                </a:ext>
              </a:extLst>
            </p:cNvPr>
            <p:cNvSpPr/>
            <p:nvPr/>
          </p:nvSpPr>
          <p:spPr>
            <a:xfrm>
              <a:off x="2280150" y="4506638"/>
              <a:ext cx="67475" cy="89550"/>
            </a:xfrm>
            <a:custGeom>
              <a:avLst/>
              <a:gdLst/>
              <a:ahLst/>
              <a:cxnLst/>
              <a:rect l="l" t="t" r="r" b="b"/>
              <a:pathLst>
                <a:path w="2699" h="3582" extrusionOk="0">
                  <a:moveTo>
                    <a:pt x="1826" y="1"/>
                  </a:moveTo>
                  <a:cubicBezTo>
                    <a:pt x="1533" y="1"/>
                    <a:pt x="1257" y="165"/>
                    <a:pt x="1129" y="451"/>
                  </a:cubicBezTo>
                  <a:lnTo>
                    <a:pt x="176" y="2492"/>
                  </a:lnTo>
                  <a:cubicBezTo>
                    <a:pt x="0" y="2872"/>
                    <a:pt x="162" y="3325"/>
                    <a:pt x="559" y="3515"/>
                  </a:cubicBezTo>
                  <a:cubicBezTo>
                    <a:pt x="616" y="3547"/>
                    <a:pt x="690" y="3561"/>
                    <a:pt x="763" y="3575"/>
                  </a:cubicBezTo>
                  <a:cubicBezTo>
                    <a:pt x="798" y="3580"/>
                    <a:pt x="832" y="3582"/>
                    <a:pt x="867" y="3582"/>
                  </a:cubicBezTo>
                  <a:cubicBezTo>
                    <a:pt x="1157" y="3582"/>
                    <a:pt x="1440" y="3425"/>
                    <a:pt x="1569" y="3135"/>
                  </a:cubicBezTo>
                  <a:lnTo>
                    <a:pt x="2522" y="1099"/>
                  </a:lnTo>
                  <a:cubicBezTo>
                    <a:pt x="2698" y="715"/>
                    <a:pt x="2536" y="247"/>
                    <a:pt x="2156" y="72"/>
                  </a:cubicBezTo>
                  <a:cubicBezTo>
                    <a:pt x="2048" y="24"/>
                    <a:pt x="1936" y="1"/>
                    <a:pt x="1826" y="1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2" name="Google Shape;2528;p64">
              <a:extLst>
                <a:ext uri="{FF2B5EF4-FFF2-40B4-BE49-F238E27FC236}">
                  <a16:creationId xmlns:a16="http://schemas.microsoft.com/office/drawing/2014/main" id="{ED985EBD-65CA-F280-928D-E96762F2BA15}"/>
                </a:ext>
              </a:extLst>
            </p:cNvPr>
            <p:cNvSpPr/>
            <p:nvPr/>
          </p:nvSpPr>
          <p:spPr>
            <a:xfrm>
              <a:off x="2456025" y="4510763"/>
              <a:ext cx="70800" cy="87825"/>
            </a:xfrm>
            <a:custGeom>
              <a:avLst/>
              <a:gdLst/>
              <a:ahLst/>
              <a:cxnLst/>
              <a:rect l="l" t="t" r="r" b="b"/>
              <a:pathLst>
                <a:path w="2832" h="3513" extrusionOk="0">
                  <a:moveTo>
                    <a:pt x="893" y="1"/>
                  </a:moveTo>
                  <a:cubicBezTo>
                    <a:pt x="766" y="1"/>
                    <a:pt x="636" y="32"/>
                    <a:pt x="514" y="97"/>
                  </a:cubicBezTo>
                  <a:cubicBezTo>
                    <a:pt x="148" y="286"/>
                    <a:pt x="0" y="758"/>
                    <a:pt x="208" y="1138"/>
                  </a:cubicBezTo>
                  <a:lnTo>
                    <a:pt x="1277" y="3118"/>
                  </a:lnTo>
                  <a:cubicBezTo>
                    <a:pt x="1425" y="3364"/>
                    <a:pt x="1689" y="3512"/>
                    <a:pt x="1952" y="3512"/>
                  </a:cubicBezTo>
                  <a:cubicBezTo>
                    <a:pt x="2083" y="3512"/>
                    <a:pt x="2199" y="3484"/>
                    <a:pt x="2318" y="3424"/>
                  </a:cubicBezTo>
                  <a:cubicBezTo>
                    <a:pt x="2698" y="3220"/>
                    <a:pt x="2832" y="2749"/>
                    <a:pt x="2624" y="2383"/>
                  </a:cubicBezTo>
                  <a:lnTo>
                    <a:pt x="1555" y="406"/>
                  </a:lnTo>
                  <a:cubicBezTo>
                    <a:pt x="1425" y="144"/>
                    <a:pt x="1166" y="1"/>
                    <a:pt x="893" y="1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3" name="Google Shape;2529;p64">
              <a:extLst>
                <a:ext uri="{FF2B5EF4-FFF2-40B4-BE49-F238E27FC236}">
                  <a16:creationId xmlns:a16="http://schemas.microsoft.com/office/drawing/2014/main" id="{4DB80C2E-A86B-6ADC-9FA7-B3AB805A5E29}"/>
                </a:ext>
              </a:extLst>
            </p:cNvPr>
            <p:cNvSpPr/>
            <p:nvPr/>
          </p:nvSpPr>
          <p:spPr>
            <a:xfrm>
              <a:off x="2334050" y="4632238"/>
              <a:ext cx="141425" cy="202450"/>
            </a:xfrm>
            <a:custGeom>
              <a:avLst/>
              <a:gdLst/>
              <a:ahLst/>
              <a:cxnLst/>
              <a:rect l="l" t="t" r="r" b="b"/>
              <a:pathLst>
                <a:path w="5657" h="8098" extrusionOk="0">
                  <a:moveTo>
                    <a:pt x="0" y="0"/>
                  </a:moveTo>
                  <a:cubicBezTo>
                    <a:pt x="0" y="0"/>
                    <a:pt x="88" y="5470"/>
                    <a:pt x="454" y="7725"/>
                  </a:cubicBezTo>
                  <a:cubicBezTo>
                    <a:pt x="454" y="7725"/>
                    <a:pt x="904" y="8098"/>
                    <a:pt x="1555" y="8098"/>
                  </a:cubicBezTo>
                  <a:cubicBezTo>
                    <a:pt x="1808" y="8098"/>
                    <a:pt x="2090" y="8042"/>
                    <a:pt x="2389" y="7887"/>
                  </a:cubicBezTo>
                  <a:lnTo>
                    <a:pt x="2522" y="2744"/>
                  </a:lnTo>
                  <a:lnTo>
                    <a:pt x="2522" y="2684"/>
                  </a:lnTo>
                  <a:cubicBezTo>
                    <a:pt x="2649" y="2684"/>
                    <a:pt x="2782" y="2678"/>
                    <a:pt x="2922" y="2678"/>
                  </a:cubicBezTo>
                  <a:cubicBezTo>
                    <a:pt x="2992" y="2678"/>
                    <a:pt x="3064" y="2679"/>
                    <a:pt x="3138" y="2684"/>
                  </a:cubicBezTo>
                  <a:lnTo>
                    <a:pt x="3138" y="2744"/>
                  </a:lnTo>
                  <a:lnTo>
                    <a:pt x="3254" y="7887"/>
                  </a:lnTo>
                  <a:cubicBezTo>
                    <a:pt x="3553" y="8042"/>
                    <a:pt x="3836" y="8098"/>
                    <a:pt x="4090" y="8098"/>
                  </a:cubicBezTo>
                  <a:cubicBezTo>
                    <a:pt x="4746" y="8098"/>
                    <a:pt x="5203" y="7725"/>
                    <a:pt x="5203" y="7725"/>
                  </a:cubicBezTo>
                  <a:cubicBezTo>
                    <a:pt x="5555" y="5470"/>
                    <a:pt x="5657" y="0"/>
                    <a:pt x="5657" y="0"/>
                  </a:cubicBezTo>
                  <a:lnTo>
                    <a:pt x="5657" y="0"/>
                  </a:lnTo>
                  <a:lnTo>
                    <a:pt x="4440" y="236"/>
                  </a:lnTo>
                  <a:lnTo>
                    <a:pt x="1130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4" name="Google Shape;2530;p64">
              <a:extLst>
                <a:ext uri="{FF2B5EF4-FFF2-40B4-BE49-F238E27FC236}">
                  <a16:creationId xmlns:a16="http://schemas.microsoft.com/office/drawing/2014/main" id="{E304B82D-7966-711D-C443-C29BA7ED5A57}"/>
                </a:ext>
              </a:extLst>
            </p:cNvPr>
            <p:cNvSpPr/>
            <p:nvPr/>
          </p:nvSpPr>
          <p:spPr>
            <a:xfrm>
              <a:off x="2374675" y="4697488"/>
              <a:ext cx="60525" cy="2225"/>
            </a:xfrm>
            <a:custGeom>
              <a:avLst/>
              <a:gdLst/>
              <a:ahLst/>
              <a:cxnLst/>
              <a:rect l="l" t="t" r="r" b="b"/>
              <a:pathLst>
                <a:path w="2421" h="89" extrusionOk="0">
                  <a:moveTo>
                    <a:pt x="1204" y="0"/>
                  </a:moveTo>
                  <a:cubicBezTo>
                    <a:pt x="1014" y="0"/>
                    <a:pt x="810" y="0"/>
                    <a:pt x="616" y="14"/>
                  </a:cubicBezTo>
                  <a:cubicBezTo>
                    <a:pt x="412" y="14"/>
                    <a:pt x="222" y="28"/>
                    <a:pt x="18" y="46"/>
                  </a:cubicBezTo>
                  <a:cubicBezTo>
                    <a:pt x="18" y="46"/>
                    <a:pt x="1" y="46"/>
                    <a:pt x="1" y="60"/>
                  </a:cubicBezTo>
                  <a:cubicBezTo>
                    <a:pt x="1" y="74"/>
                    <a:pt x="18" y="74"/>
                    <a:pt x="18" y="74"/>
                  </a:cubicBezTo>
                  <a:cubicBezTo>
                    <a:pt x="222" y="88"/>
                    <a:pt x="412" y="88"/>
                    <a:pt x="616" y="88"/>
                  </a:cubicBezTo>
                  <a:lnTo>
                    <a:pt x="1204" y="74"/>
                  </a:lnTo>
                  <a:lnTo>
                    <a:pt x="2392" y="60"/>
                  </a:lnTo>
                  <a:cubicBezTo>
                    <a:pt x="2407" y="60"/>
                    <a:pt x="2407" y="46"/>
                    <a:pt x="2407" y="28"/>
                  </a:cubicBezTo>
                  <a:cubicBezTo>
                    <a:pt x="2421" y="28"/>
                    <a:pt x="2407" y="14"/>
                    <a:pt x="2392" y="14"/>
                  </a:cubicBezTo>
                  <a:cubicBezTo>
                    <a:pt x="1995" y="0"/>
                    <a:pt x="1601" y="0"/>
                    <a:pt x="1204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5" name="Google Shape;2531;p64">
              <a:extLst>
                <a:ext uri="{FF2B5EF4-FFF2-40B4-BE49-F238E27FC236}">
                  <a16:creationId xmlns:a16="http://schemas.microsoft.com/office/drawing/2014/main" id="{EA4E124D-C4A1-723B-07A0-3FA3666130DB}"/>
                </a:ext>
              </a:extLst>
            </p:cNvPr>
            <p:cNvSpPr/>
            <p:nvPr/>
          </p:nvSpPr>
          <p:spPr>
            <a:xfrm>
              <a:off x="2402900" y="4624238"/>
              <a:ext cx="2225" cy="60425"/>
            </a:xfrm>
            <a:custGeom>
              <a:avLst/>
              <a:gdLst/>
              <a:ahLst/>
              <a:cxnLst/>
              <a:rect l="l" t="t" r="r" b="b"/>
              <a:pathLst>
                <a:path w="89" h="2417" extrusionOk="0">
                  <a:moveTo>
                    <a:pt x="60" y="0"/>
                  </a:moveTo>
                  <a:cubicBezTo>
                    <a:pt x="46" y="0"/>
                    <a:pt x="32" y="14"/>
                    <a:pt x="32" y="28"/>
                  </a:cubicBezTo>
                  <a:cubicBezTo>
                    <a:pt x="15" y="218"/>
                    <a:pt x="15" y="426"/>
                    <a:pt x="15" y="616"/>
                  </a:cubicBezTo>
                  <a:cubicBezTo>
                    <a:pt x="15" y="820"/>
                    <a:pt x="1" y="1010"/>
                    <a:pt x="15" y="1217"/>
                  </a:cubicBezTo>
                  <a:cubicBezTo>
                    <a:pt x="15" y="1611"/>
                    <a:pt x="15" y="2009"/>
                    <a:pt x="60" y="2403"/>
                  </a:cubicBezTo>
                  <a:lnTo>
                    <a:pt x="75" y="2417"/>
                  </a:lnTo>
                  <a:cubicBezTo>
                    <a:pt x="89" y="2417"/>
                    <a:pt x="89" y="2403"/>
                    <a:pt x="89" y="2403"/>
                  </a:cubicBezTo>
                  <a:lnTo>
                    <a:pt x="89" y="1801"/>
                  </a:lnTo>
                  <a:lnTo>
                    <a:pt x="89" y="1217"/>
                  </a:lnTo>
                  <a:lnTo>
                    <a:pt x="89" y="616"/>
                  </a:lnTo>
                  <a:cubicBezTo>
                    <a:pt x="75" y="426"/>
                    <a:pt x="75" y="218"/>
                    <a:pt x="75" y="28"/>
                  </a:cubicBezTo>
                  <a:cubicBezTo>
                    <a:pt x="75" y="14"/>
                    <a:pt x="60" y="0"/>
                    <a:pt x="6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6" name="Google Shape;2532;p64">
              <a:extLst>
                <a:ext uri="{FF2B5EF4-FFF2-40B4-BE49-F238E27FC236}">
                  <a16:creationId xmlns:a16="http://schemas.microsoft.com/office/drawing/2014/main" id="{D9FB3975-10E5-1F27-CCC3-9DF733BED7B0}"/>
                </a:ext>
              </a:extLst>
            </p:cNvPr>
            <p:cNvSpPr/>
            <p:nvPr/>
          </p:nvSpPr>
          <p:spPr>
            <a:xfrm>
              <a:off x="2404050" y="4643213"/>
              <a:ext cx="10225" cy="38475"/>
            </a:xfrm>
            <a:custGeom>
              <a:avLst/>
              <a:gdLst/>
              <a:ahLst/>
              <a:cxnLst/>
              <a:rect l="l" t="t" r="r" b="b"/>
              <a:pathLst>
                <a:path w="409" h="1539" extrusionOk="0">
                  <a:moveTo>
                    <a:pt x="366" y="1"/>
                  </a:moveTo>
                  <a:cubicBezTo>
                    <a:pt x="366" y="1"/>
                    <a:pt x="352" y="1"/>
                    <a:pt x="352" y="19"/>
                  </a:cubicBezTo>
                  <a:cubicBezTo>
                    <a:pt x="352" y="296"/>
                    <a:pt x="352" y="574"/>
                    <a:pt x="320" y="852"/>
                  </a:cubicBezTo>
                  <a:cubicBezTo>
                    <a:pt x="306" y="986"/>
                    <a:pt x="306" y="1130"/>
                    <a:pt x="278" y="1250"/>
                  </a:cubicBezTo>
                  <a:cubicBezTo>
                    <a:pt x="250" y="1320"/>
                    <a:pt x="233" y="1380"/>
                    <a:pt x="190" y="1426"/>
                  </a:cubicBezTo>
                  <a:cubicBezTo>
                    <a:pt x="155" y="1469"/>
                    <a:pt x="114" y="1487"/>
                    <a:pt x="70" y="1487"/>
                  </a:cubicBezTo>
                  <a:cubicBezTo>
                    <a:pt x="57" y="1487"/>
                    <a:pt x="43" y="1485"/>
                    <a:pt x="29" y="1482"/>
                  </a:cubicBezTo>
                  <a:cubicBezTo>
                    <a:pt x="14" y="1482"/>
                    <a:pt x="14" y="1482"/>
                    <a:pt x="14" y="1496"/>
                  </a:cubicBezTo>
                  <a:cubicBezTo>
                    <a:pt x="0" y="1514"/>
                    <a:pt x="14" y="1514"/>
                    <a:pt x="14" y="1528"/>
                  </a:cubicBezTo>
                  <a:cubicBezTo>
                    <a:pt x="34" y="1535"/>
                    <a:pt x="55" y="1539"/>
                    <a:pt x="75" y="1539"/>
                  </a:cubicBezTo>
                  <a:cubicBezTo>
                    <a:pt x="133" y="1539"/>
                    <a:pt x="191" y="1512"/>
                    <a:pt x="233" y="1468"/>
                  </a:cubicBezTo>
                  <a:cubicBezTo>
                    <a:pt x="292" y="1408"/>
                    <a:pt x="320" y="1338"/>
                    <a:pt x="338" y="1278"/>
                  </a:cubicBezTo>
                  <a:cubicBezTo>
                    <a:pt x="380" y="1130"/>
                    <a:pt x="394" y="1000"/>
                    <a:pt x="394" y="852"/>
                  </a:cubicBezTo>
                  <a:cubicBezTo>
                    <a:pt x="408" y="574"/>
                    <a:pt x="408" y="296"/>
                    <a:pt x="394" y="19"/>
                  </a:cubicBezTo>
                  <a:cubicBezTo>
                    <a:pt x="394" y="1"/>
                    <a:pt x="380" y="1"/>
                    <a:pt x="366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7" name="Google Shape;2533;p64">
              <a:extLst>
                <a:ext uri="{FF2B5EF4-FFF2-40B4-BE49-F238E27FC236}">
                  <a16:creationId xmlns:a16="http://schemas.microsoft.com/office/drawing/2014/main" id="{A563AE39-B731-49F4-8EA9-C346D520A70E}"/>
                </a:ext>
              </a:extLst>
            </p:cNvPr>
            <p:cNvSpPr/>
            <p:nvPr/>
          </p:nvSpPr>
          <p:spPr>
            <a:xfrm>
              <a:off x="2336250" y="4639263"/>
              <a:ext cx="17950" cy="30175"/>
            </a:xfrm>
            <a:custGeom>
              <a:avLst/>
              <a:gdLst/>
              <a:ahLst/>
              <a:cxnLst/>
              <a:rect l="l" t="t" r="r" b="b"/>
              <a:pathLst>
                <a:path w="718" h="1207" extrusionOk="0">
                  <a:moveTo>
                    <a:pt x="704" y="1"/>
                  </a:moveTo>
                  <a:cubicBezTo>
                    <a:pt x="690" y="1"/>
                    <a:pt x="676" y="1"/>
                    <a:pt x="676" y="15"/>
                  </a:cubicBezTo>
                  <a:lnTo>
                    <a:pt x="676" y="191"/>
                  </a:lnTo>
                  <a:cubicBezTo>
                    <a:pt x="658" y="247"/>
                    <a:pt x="658" y="307"/>
                    <a:pt x="644" y="366"/>
                  </a:cubicBezTo>
                  <a:lnTo>
                    <a:pt x="616" y="454"/>
                  </a:lnTo>
                  <a:lnTo>
                    <a:pt x="588" y="542"/>
                  </a:lnTo>
                  <a:cubicBezTo>
                    <a:pt x="588" y="571"/>
                    <a:pt x="570" y="585"/>
                    <a:pt x="556" y="616"/>
                  </a:cubicBezTo>
                  <a:cubicBezTo>
                    <a:pt x="542" y="644"/>
                    <a:pt x="528" y="673"/>
                    <a:pt x="514" y="687"/>
                  </a:cubicBezTo>
                  <a:cubicBezTo>
                    <a:pt x="454" y="792"/>
                    <a:pt x="380" y="894"/>
                    <a:pt x="292" y="968"/>
                  </a:cubicBezTo>
                  <a:cubicBezTo>
                    <a:pt x="218" y="1056"/>
                    <a:pt x="116" y="1112"/>
                    <a:pt x="14" y="1172"/>
                  </a:cubicBezTo>
                  <a:cubicBezTo>
                    <a:pt x="0" y="1172"/>
                    <a:pt x="0" y="1186"/>
                    <a:pt x="0" y="1200"/>
                  </a:cubicBezTo>
                  <a:cubicBezTo>
                    <a:pt x="0" y="1200"/>
                    <a:pt x="7" y="1206"/>
                    <a:pt x="11" y="1206"/>
                  </a:cubicBezTo>
                  <a:cubicBezTo>
                    <a:pt x="13" y="1206"/>
                    <a:pt x="14" y="1205"/>
                    <a:pt x="14" y="1200"/>
                  </a:cubicBezTo>
                  <a:cubicBezTo>
                    <a:pt x="148" y="1172"/>
                    <a:pt x="250" y="1098"/>
                    <a:pt x="352" y="1024"/>
                  </a:cubicBezTo>
                  <a:cubicBezTo>
                    <a:pt x="440" y="936"/>
                    <a:pt x="528" y="848"/>
                    <a:pt x="588" y="732"/>
                  </a:cubicBezTo>
                  <a:cubicBezTo>
                    <a:pt x="602" y="704"/>
                    <a:pt x="602" y="673"/>
                    <a:pt x="616" y="644"/>
                  </a:cubicBezTo>
                  <a:cubicBezTo>
                    <a:pt x="630" y="616"/>
                    <a:pt x="644" y="585"/>
                    <a:pt x="658" y="556"/>
                  </a:cubicBezTo>
                  <a:lnTo>
                    <a:pt x="690" y="469"/>
                  </a:lnTo>
                  <a:lnTo>
                    <a:pt x="704" y="381"/>
                  </a:lnTo>
                  <a:cubicBezTo>
                    <a:pt x="704" y="352"/>
                    <a:pt x="718" y="321"/>
                    <a:pt x="718" y="293"/>
                  </a:cubicBezTo>
                  <a:lnTo>
                    <a:pt x="718" y="191"/>
                  </a:lnTo>
                  <a:lnTo>
                    <a:pt x="718" y="15"/>
                  </a:lnTo>
                  <a:cubicBezTo>
                    <a:pt x="718" y="1"/>
                    <a:pt x="704" y="1"/>
                    <a:pt x="704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8" name="Google Shape;2534;p64">
              <a:extLst>
                <a:ext uri="{FF2B5EF4-FFF2-40B4-BE49-F238E27FC236}">
                  <a16:creationId xmlns:a16="http://schemas.microsoft.com/office/drawing/2014/main" id="{D052D4D6-2BDF-C4AA-4B19-C5D987315415}"/>
                </a:ext>
              </a:extLst>
            </p:cNvPr>
            <p:cNvSpPr/>
            <p:nvPr/>
          </p:nvSpPr>
          <p:spPr>
            <a:xfrm>
              <a:off x="2457525" y="4639263"/>
              <a:ext cx="18300" cy="30025"/>
            </a:xfrm>
            <a:custGeom>
              <a:avLst/>
              <a:gdLst/>
              <a:ahLst/>
              <a:cxnLst/>
              <a:rect l="l" t="t" r="r" b="b"/>
              <a:pathLst>
                <a:path w="732" h="1201" extrusionOk="0">
                  <a:moveTo>
                    <a:pt x="28" y="1"/>
                  </a:moveTo>
                  <a:cubicBezTo>
                    <a:pt x="14" y="1"/>
                    <a:pt x="14" y="1"/>
                    <a:pt x="14" y="15"/>
                  </a:cubicBezTo>
                  <a:cubicBezTo>
                    <a:pt x="14" y="71"/>
                    <a:pt x="0" y="131"/>
                    <a:pt x="0" y="191"/>
                  </a:cubicBezTo>
                  <a:lnTo>
                    <a:pt x="14" y="293"/>
                  </a:lnTo>
                  <a:cubicBezTo>
                    <a:pt x="14" y="321"/>
                    <a:pt x="14" y="352"/>
                    <a:pt x="28" y="381"/>
                  </a:cubicBezTo>
                  <a:lnTo>
                    <a:pt x="46" y="469"/>
                  </a:lnTo>
                  <a:lnTo>
                    <a:pt x="74" y="556"/>
                  </a:lnTo>
                  <a:cubicBezTo>
                    <a:pt x="74" y="585"/>
                    <a:pt x="88" y="616"/>
                    <a:pt x="102" y="644"/>
                  </a:cubicBezTo>
                  <a:cubicBezTo>
                    <a:pt x="116" y="673"/>
                    <a:pt x="134" y="704"/>
                    <a:pt x="148" y="732"/>
                  </a:cubicBezTo>
                  <a:cubicBezTo>
                    <a:pt x="204" y="848"/>
                    <a:pt x="292" y="936"/>
                    <a:pt x="380" y="1024"/>
                  </a:cubicBezTo>
                  <a:cubicBezTo>
                    <a:pt x="468" y="1098"/>
                    <a:pt x="587" y="1172"/>
                    <a:pt x="704" y="1200"/>
                  </a:cubicBezTo>
                  <a:lnTo>
                    <a:pt x="718" y="1200"/>
                  </a:lnTo>
                  <a:cubicBezTo>
                    <a:pt x="732" y="1186"/>
                    <a:pt x="718" y="1172"/>
                    <a:pt x="718" y="1172"/>
                  </a:cubicBezTo>
                  <a:cubicBezTo>
                    <a:pt x="616" y="1112"/>
                    <a:pt x="514" y="1056"/>
                    <a:pt x="426" y="968"/>
                  </a:cubicBezTo>
                  <a:cubicBezTo>
                    <a:pt x="338" y="894"/>
                    <a:pt x="264" y="792"/>
                    <a:pt x="204" y="687"/>
                  </a:cubicBezTo>
                  <a:cubicBezTo>
                    <a:pt x="190" y="673"/>
                    <a:pt x="190" y="644"/>
                    <a:pt x="176" y="616"/>
                  </a:cubicBezTo>
                  <a:cubicBezTo>
                    <a:pt x="162" y="585"/>
                    <a:pt x="148" y="571"/>
                    <a:pt x="134" y="542"/>
                  </a:cubicBezTo>
                  <a:lnTo>
                    <a:pt x="102" y="454"/>
                  </a:lnTo>
                  <a:lnTo>
                    <a:pt x="88" y="366"/>
                  </a:lnTo>
                  <a:cubicBezTo>
                    <a:pt x="74" y="307"/>
                    <a:pt x="74" y="247"/>
                    <a:pt x="60" y="191"/>
                  </a:cubicBezTo>
                  <a:cubicBezTo>
                    <a:pt x="46" y="131"/>
                    <a:pt x="60" y="71"/>
                    <a:pt x="46" y="15"/>
                  </a:cubicBezTo>
                  <a:cubicBezTo>
                    <a:pt x="46" y="1"/>
                    <a:pt x="46" y="1"/>
                    <a:pt x="2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9" name="Google Shape;2535;p64">
              <a:extLst>
                <a:ext uri="{FF2B5EF4-FFF2-40B4-BE49-F238E27FC236}">
                  <a16:creationId xmlns:a16="http://schemas.microsoft.com/office/drawing/2014/main" id="{B937CCA4-AC17-19D9-4CEA-BF4266FA13FD}"/>
                </a:ext>
              </a:extLst>
            </p:cNvPr>
            <p:cNvSpPr/>
            <p:nvPr/>
          </p:nvSpPr>
          <p:spPr>
            <a:xfrm>
              <a:off x="2292625" y="4480063"/>
              <a:ext cx="224275" cy="174625"/>
            </a:xfrm>
            <a:custGeom>
              <a:avLst/>
              <a:gdLst/>
              <a:ahLst/>
              <a:cxnLst/>
              <a:rect l="l" t="t" r="r" b="b"/>
              <a:pathLst>
                <a:path w="8971" h="6985" extrusionOk="0">
                  <a:moveTo>
                    <a:pt x="3753" y="0"/>
                  </a:moveTo>
                  <a:cubicBezTo>
                    <a:pt x="3319" y="0"/>
                    <a:pt x="2752" y="17"/>
                    <a:pt x="2157" y="79"/>
                  </a:cubicBezTo>
                  <a:cubicBezTo>
                    <a:pt x="542" y="241"/>
                    <a:pt x="1" y="2601"/>
                    <a:pt x="1" y="2601"/>
                  </a:cubicBezTo>
                  <a:cubicBezTo>
                    <a:pt x="1" y="2601"/>
                    <a:pt x="835" y="3423"/>
                    <a:pt x="1610" y="3423"/>
                  </a:cubicBezTo>
                  <a:cubicBezTo>
                    <a:pt x="1631" y="3423"/>
                    <a:pt x="1651" y="3422"/>
                    <a:pt x="1672" y="3421"/>
                  </a:cubicBezTo>
                  <a:lnTo>
                    <a:pt x="1672" y="3421"/>
                  </a:lnTo>
                  <a:lnTo>
                    <a:pt x="1436" y="6383"/>
                  </a:lnTo>
                  <a:cubicBezTo>
                    <a:pt x="1436" y="6383"/>
                    <a:pt x="2741" y="6967"/>
                    <a:pt x="4486" y="6984"/>
                  </a:cubicBezTo>
                  <a:lnTo>
                    <a:pt x="4545" y="6984"/>
                  </a:lnTo>
                  <a:cubicBezTo>
                    <a:pt x="6290" y="6967"/>
                    <a:pt x="7549" y="6383"/>
                    <a:pt x="7549" y="6383"/>
                  </a:cubicBezTo>
                  <a:lnTo>
                    <a:pt x="7300" y="3421"/>
                  </a:lnTo>
                  <a:lnTo>
                    <a:pt x="7300" y="3421"/>
                  </a:lnTo>
                  <a:cubicBezTo>
                    <a:pt x="7320" y="3422"/>
                    <a:pt x="7341" y="3423"/>
                    <a:pt x="7362" y="3423"/>
                  </a:cubicBezTo>
                  <a:cubicBezTo>
                    <a:pt x="8149" y="3423"/>
                    <a:pt x="8970" y="2601"/>
                    <a:pt x="8970" y="2601"/>
                  </a:cubicBezTo>
                  <a:cubicBezTo>
                    <a:pt x="8970" y="2601"/>
                    <a:pt x="8443" y="241"/>
                    <a:pt x="6818" y="79"/>
                  </a:cubicBezTo>
                  <a:cubicBezTo>
                    <a:pt x="6228" y="17"/>
                    <a:pt x="5673" y="0"/>
                    <a:pt x="5250" y="0"/>
                  </a:cubicBezTo>
                  <a:cubicBezTo>
                    <a:pt x="4883" y="0"/>
                    <a:pt x="4617" y="13"/>
                    <a:pt x="4514" y="20"/>
                  </a:cubicBezTo>
                  <a:cubicBezTo>
                    <a:pt x="4406" y="13"/>
                    <a:pt x="4130" y="0"/>
                    <a:pt x="3753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0" name="Google Shape;2536;p64">
              <a:extLst>
                <a:ext uri="{FF2B5EF4-FFF2-40B4-BE49-F238E27FC236}">
                  <a16:creationId xmlns:a16="http://schemas.microsoft.com/office/drawing/2014/main" id="{123A4AFE-29FA-E59B-9490-364BD9C8A973}"/>
                </a:ext>
              </a:extLst>
            </p:cNvPr>
            <p:cNvSpPr/>
            <p:nvPr/>
          </p:nvSpPr>
          <p:spPr>
            <a:xfrm>
              <a:off x="2367025" y="4480513"/>
              <a:ext cx="69225" cy="33825"/>
            </a:xfrm>
            <a:custGeom>
              <a:avLst/>
              <a:gdLst/>
              <a:ahLst/>
              <a:cxnLst/>
              <a:rect l="l" t="t" r="r" b="b"/>
              <a:pathLst>
                <a:path w="2769" h="1353" extrusionOk="0">
                  <a:moveTo>
                    <a:pt x="1422" y="1"/>
                  </a:moveTo>
                  <a:cubicBezTo>
                    <a:pt x="1089" y="1"/>
                    <a:pt x="711" y="20"/>
                    <a:pt x="307" y="89"/>
                  </a:cubicBezTo>
                  <a:cubicBezTo>
                    <a:pt x="1" y="149"/>
                    <a:pt x="1" y="399"/>
                    <a:pt x="1" y="399"/>
                  </a:cubicBezTo>
                  <a:cubicBezTo>
                    <a:pt x="1" y="927"/>
                    <a:pt x="440" y="1352"/>
                    <a:pt x="968" y="1352"/>
                  </a:cubicBezTo>
                  <a:lnTo>
                    <a:pt x="1612" y="1352"/>
                  </a:lnTo>
                  <a:cubicBezTo>
                    <a:pt x="2227" y="1352"/>
                    <a:pt x="2741" y="927"/>
                    <a:pt x="2741" y="311"/>
                  </a:cubicBezTo>
                  <a:cubicBezTo>
                    <a:pt x="2741" y="311"/>
                    <a:pt x="2769" y="33"/>
                    <a:pt x="2435" y="33"/>
                  </a:cubicBezTo>
                  <a:cubicBezTo>
                    <a:pt x="2203" y="33"/>
                    <a:pt x="1851" y="1"/>
                    <a:pt x="1422" y="1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1" name="Google Shape;2537;p64">
              <a:extLst>
                <a:ext uri="{FF2B5EF4-FFF2-40B4-BE49-F238E27FC236}">
                  <a16:creationId xmlns:a16="http://schemas.microsoft.com/office/drawing/2014/main" id="{F49D7F53-C0DB-5C6E-D566-9C0DADDDA685}"/>
                </a:ext>
              </a:extLst>
            </p:cNvPr>
            <p:cNvSpPr/>
            <p:nvPr/>
          </p:nvSpPr>
          <p:spPr>
            <a:xfrm>
              <a:off x="2285675" y="4544463"/>
              <a:ext cx="50250" cy="22625"/>
            </a:xfrm>
            <a:custGeom>
              <a:avLst/>
              <a:gdLst/>
              <a:ahLst/>
              <a:cxnLst/>
              <a:rect l="l" t="t" r="r" b="b"/>
              <a:pathLst>
                <a:path w="2010" h="905" extrusionOk="0">
                  <a:moveTo>
                    <a:pt x="297" y="0"/>
                  </a:moveTo>
                  <a:cubicBezTo>
                    <a:pt x="267" y="0"/>
                    <a:pt x="238" y="11"/>
                    <a:pt x="219" y="39"/>
                  </a:cubicBezTo>
                  <a:cubicBezTo>
                    <a:pt x="219" y="39"/>
                    <a:pt x="1" y="275"/>
                    <a:pt x="149" y="345"/>
                  </a:cubicBezTo>
                  <a:cubicBezTo>
                    <a:pt x="395" y="479"/>
                    <a:pt x="1098" y="891"/>
                    <a:pt x="1907" y="905"/>
                  </a:cubicBezTo>
                  <a:cubicBezTo>
                    <a:pt x="1964" y="905"/>
                    <a:pt x="2009" y="845"/>
                    <a:pt x="2009" y="785"/>
                  </a:cubicBezTo>
                  <a:lnTo>
                    <a:pt x="1995" y="609"/>
                  </a:lnTo>
                  <a:cubicBezTo>
                    <a:pt x="1995" y="553"/>
                    <a:pt x="1950" y="507"/>
                    <a:pt x="1907" y="507"/>
                  </a:cubicBezTo>
                  <a:cubicBezTo>
                    <a:pt x="1204" y="493"/>
                    <a:pt x="557" y="141"/>
                    <a:pt x="353" y="11"/>
                  </a:cubicBezTo>
                  <a:cubicBezTo>
                    <a:pt x="335" y="5"/>
                    <a:pt x="316" y="0"/>
                    <a:pt x="297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2" name="Google Shape;2538;p64">
              <a:extLst>
                <a:ext uri="{FF2B5EF4-FFF2-40B4-BE49-F238E27FC236}">
                  <a16:creationId xmlns:a16="http://schemas.microsoft.com/office/drawing/2014/main" id="{59AAD411-332D-7AEA-F678-7B975186D537}"/>
                </a:ext>
              </a:extLst>
            </p:cNvPr>
            <p:cNvSpPr/>
            <p:nvPr/>
          </p:nvSpPr>
          <p:spPr>
            <a:xfrm>
              <a:off x="2473600" y="4544463"/>
              <a:ext cx="50250" cy="22625"/>
            </a:xfrm>
            <a:custGeom>
              <a:avLst/>
              <a:gdLst/>
              <a:ahLst/>
              <a:cxnLst/>
              <a:rect l="l" t="t" r="r" b="b"/>
              <a:pathLst>
                <a:path w="2010" h="905" extrusionOk="0">
                  <a:moveTo>
                    <a:pt x="1713" y="0"/>
                  </a:moveTo>
                  <a:cubicBezTo>
                    <a:pt x="1694" y="0"/>
                    <a:pt x="1675" y="5"/>
                    <a:pt x="1657" y="11"/>
                  </a:cubicBezTo>
                  <a:cubicBezTo>
                    <a:pt x="1453" y="141"/>
                    <a:pt x="810" y="493"/>
                    <a:pt x="106" y="507"/>
                  </a:cubicBezTo>
                  <a:cubicBezTo>
                    <a:pt x="61" y="507"/>
                    <a:pt x="18" y="553"/>
                    <a:pt x="1" y="609"/>
                  </a:cubicBezTo>
                  <a:lnTo>
                    <a:pt x="1" y="785"/>
                  </a:lnTo>
                  <a:cubicBezTo>
                    <a:pt x="1" y="845"/>
                    <a:pt x="46" y="905"/>
                    <a:pt x="106" y="905"/>
                  </a:cubicBezTo>
                  <a:cubicBezTo>
                    <a:pt x="912" y="891"/>
                    <a:pt x="1615" y="479"/>
                    <a:pt x="1865" y="345"/>
                  </a:cubicBezTo>
                  <a:cubicBezTo>
                    <a:pt x="2009" y="275"/>
                    <a:pt x="1791" y="39"/>
                    <a:pt x="1791" y="39"/>
                  </a:cubicBezTo>
                  <a:cubicBezTo>
                    <a:pt x="1772" y="11"/>
                    <a:pt x="1743" y="0"/>
                    <a:pt x="1713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3" name="Google Shape;2539;p64">
              <a:extLst>
                <a:ext uri="{FF2B5EF4-FFF2-40B4-BE49-F238E27FC236}">
                  <a16:creationId xmlns:a16="http://schemas.microsoft.com/office/drawing/2014/main" id="{1232EC5C-0EED-92A7-FAC3-303BF8729B6D}"/>
                </a:ext>
              </a:extLst>
            </p:cNvPr>
            <p:cNvSpPr/>
            <p:nvPr/>
          </p:nvSpPr>
          <p:spPr>
            <a:xfrm>
              <a:off x="2299925" y="4441413"/>
              <a:ext cx="62725" cy="33000"/>
            </a:xfrm>
            <a:custGeom>
              <a:avLst/>
              <a:gdLst/>
              <a:ahLst/>
              <a:cxnLst/>
              <a:rect l="l" t="t" r="r" b="b"/>
              <a:pathLst>
                <a:path w="2509" h="1320" extrusionOk="0">
                  <a:moveTo>
                    <a:pt x="32" y="0"/>
                  </a:moveTo>
                  <a:lnTo>
                    <a:pt x="1" y="14"/>
                  </a:lnTo>
                  <a:cubicBezTo>
                    <a:pt x="120" y="528"/>
                    <a:pt x="486" y="982"/>
                    <a:pt x="986" y="1186"/>
                  </a:cubicBezTo>
                  <a:cubicBezTo>
                    <a:pt x="1190" y="1274"/>
                    <a:pt x="1408" y="1319"/>
                    <a:pt x="1629" y="1319"/>
                  </a:cubicBezTo>
                  <a:cubicBezTo>
                    <a:pt x="1935" y="1319"/>
                    <a:pt x="2245" y="1231"/>
                    <a:pt x="2509" y="1070"/>
                  </a:cubicBezTo>
                  <a:lnTo>
                    <a:pt x="2495" y="1038"/>
                  </a:lnTo>
                  <a:cubicBezTo>
                    <a:pt x="2238" y="1202"/>
                    <a:pt x="1931" y="1285"/>
                    <a:pt x="1628" y="1285"/>
                  </a:cubicBezTo>
                  <a:cubicBezTo>
                    <a:pt x="1410" y="1285"/>
                    <a:pt x="1195" y="1243"/>
                    <a:pt x="1000" y="1157"/>
                  </a:cubicBezTo>
                  <a:cubicBezTo>
                    <a:pt x="514" y="950"/>
                    <a:pt x="148" y="510"/>
                    <a:pt x="32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4" name="Google Shape;2540;p64">
              <a:extLst>
                <a:ext uri="{FF2B5EF4-FFF2-40B4-BE49-F238E27FC236}">
                  <a16:creationId xmlns:a16="http://schemas.microsoft.com/office/drawing/2014/main" id="{D0DAF835-3E89-B20D-A72E-E3D06C301FA9}"/>
                </a:ext>
              </a:extLst>
            </p:cNvPr>
            <p:cNvSpPr/>
            <p:nvPr/>
          </p:nvSpPr>
          <p:spPr>
            <a:xfrm>
              <a:off x="2253750" y="4297713"/>
              <a:ext cx="55800" cy="124975"/>
            </a:xfrm>
            <a:custGeom>
              <a:avLst/>
              <a:gdLst/>
              <a:ahLst/>
              <a:cxnLst/>
              <a:rect l="l" t="t" r="r" b="b"/>
              <a:pathLst>
                <a:path w="2232" h="4999" extrusionOk="0">
                  <a:moveTo>
                    <a:pt x="2231" y="1"/>
                  </a:moveTo>
                  <a:cubicBezTo>
                    <a:pt x="1672" y="1"/>
                    <a:pt x="1088" y="366"/>
                    <a:pt x="690" y="968"/>
                  </a:cubicBezTo>
                  <a:cubicBezTo>
                    <a:pt x="149" y="1745"/>
                    <a:pt x="1" y="2758"/>
                    <a:pt x="265" y="3652"/>
                  </a:cubicBezTo>
                  <a:cubicBezTo>
                    <a:pt x="398" y="4120"/>
                    <a:pt x="634" y="4499"/>
                    <a:pt x="940" y="4735"/>
                  </a:cubicBezTo>
                  <a:cubicBezTo>
                    <a:pt x="1176" y="4911"/>
                    <a:pt x="1468" y="4999"/>
                    <a:pt x="1732" y="4999"/>
                  </a:cubicBezTo>
                  <a:cubicBezTo>
                    <a:pt x="1893" y="4999"/>
                    <a:pt x="2041" y="4971"/>
                    <a:pt x="2171" y="4911"/>
                  </a:cubicBezTo>
                  <a:lnTo>
                    <a:pt x="2157" y="4869"/>
                  </a:lnTo>
                  <a:cubicBezTo>
                    <a:pt x="2028" y="4934"/>
                    <a:pt x="1880" y="4965"/>
                    <a:pt x="1727" y="4965"/>
                  </a:cubicBezTo>
                  <a:cubicBezTo>
                    <a:pt x="1466" y="4965"/>
                    <a:pt x="1190" y="4874"/>
                    <a:pt x="968" y="4707"/>
                  </a:cubicBezTo>
                  <a:cubicBezTo>
                    <a:pt x="588" y="4412"/>
                    <a:pt x="398" y="3972"/>
                    <a:pt x="296" y="3652"/>
                  </a:cubicBezTo>
                  <a:cubicBezTo>
                    <a:pt x="33" y="2758"/>
                    <a:pt x="194" y="1759"/>
                    <a:pt x="722" y="982"/>
                  </a:cubicBezTo>
                  <a:cubicBezTo>
                    <a:pt x="1116" y="398"/>
                    <a:pt x="1689" y="46"/>
                    <a:pt x="2231" y="32"/>
                  </a:cubicBezTo>
                  <a:lnTo>
                    <a:pt x="2231" y="1"/>
                  </a:ln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5" name="Google Shape;2541;p64">
              <a:extLst>
                <a:ext uri="{FF2B5EF4-FFF2-40B4-BE49-F238E27FC236}">
                  <a16:creationId xmlns:a16="http://schemas.microsoft.com/office/drawing/2014/main" id="{1254A223-D926-3FAC-796B-448471055635}"/>
                </a:ext>
              </a:extLst>
            </p:cNvPr>
            <p:cNvSpPr/>
            <p:nvPr/>
          </p:nvSpPr>
          <p:spPr>
            <a:xfrm>
              <a:off x="2482400" y="4275738"/>
              <a:ext cx="32650" cy="76250"/>
            </a:xfrm>
            <a:custGeom>
              <a:avLst/>
              <a:gdLst/>
              <a:ahLst/>
              <a:cxnLst/>
              <a:rect l="l" t="t" r="r" b="b"/>
              <a:pathLst>
                <a:path w="1306" h="3050" extrusionOk="0">
                  <a:moveTo>
                    <a:pt x="32" y="0"/>
                  </a:moveTo>
                  <a:lnTo>
                    <a:pt x="0" y="46"/>
                  </a:lnTo>
                  <a:cubicBezTo>
                    <a:pt x="810" y="559"/>
                    <a:pt x="1277" y="1541"/>
                    <a:pt x="1161" y="2494"/>
                  </a:cubicBezTo>
                  <a:cubicBezTo>
                    <a:pt x="1144" y="2610"/>
                    <a:pt x="1116" y="2740"/>
                    <a:pt x="1042" y="2860"/>
                  </a:cubicBezTo>
                  <a:cubicBezTo>
                    <a:pt x="978" y="2935"/>
                    <a:pt x="884" y="3011"/>
                    <a:pt x="776" y="3011"/>
                  </a:cubicBezTo>
                  <a:cubicBezTo>
                    <a:pt x="758" y="3011"/>
                    <a:pt x="740" y="3009"/>
                    <a:pt x="722" y="3004"/>
                  </a:cubicBezTo>
                  <a:lnTo>
                    <a:pt x="704" y="3050"/>
                  </a:lnTo>
                  <a:lnTo>
                    <a:pt x="764" y="3050"/>
                  </a:lnTo>
                  <a:cubicBezTo>
                    <a:pt x="897" y="3050"/>
                    <a:pt x="999" y="2976"/>
                    <a:pt x="1073" y="2874"/>
                  </a:cubicBezTo>
                  <a:cubicBezTo>
                    <a:pt x="1144" y="2758"/>
                    <a:pt x="1175" y="2624"/>
                    <a:pt x="1189" y="2494"/>
                  </a:cubicBezTo>
                  <a:cubicBezTo>
                    <a:pt x="1305" y="1527"/>
                    <a:pt x="838" y="528"/>
                    <a:pt x="32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6" name="Google Shape;2542;p64">
              <a:extLst>
                <a:ext uri="{FF2B5EF4-FFF2-40B4-BE49-F238E27FC236}">
                  <a16:creationId xmlns:a16="http://schemas.microsoft.com/office/drawing/2014/main" id="{8FE28B15-BA35-FE2A-8F07-459E31D87634}"/>
                </a:ext>
              </a:extLst>
            </p:cNvPr>
            <p:cNvSpPr/>
            <p:nvPr/>
          </p:nvSpPr>
          <p:spPr>
            <a:xfrm>
              <a:off x="2255950" y="4238413"/>
              <a:ext cx="256200" cy="235625"/>
            </a:xfrm>
            <a:custGeom>
              <a:avLst/>
              <a:gdLst/>
              <a:ahLst/>
              <a:cxnLst/>
              <a:rect l="l" t="t" r="r" b="b"/>
              <a:pathLst>
                <a:path w="10248" h="9425" extrusionOk="0">
                  <a:moveTo>
                    <a:pt x="5843" y="0"/>
                  </a:moveTo>
                  <a:cubicBezTo>
                    <a:pt x="5115" y="0"/>
                    <a:pt x="3992" y="398"/>
                    <a:pt x="2495" y="2081"/>
                  </a:cubicBezTo>
                  <a:cubicBezTo>
                    <a:pt x="2495" y="2081"/>
                    <a:pt x="1116" y="2461"/>
                    <a:pt x="616" y="3706"/>
                  </a:cubicBezTo>
                  <a:cubicBezTo>
                    <a:pt x="163" y="4821"/>
                    <a:pt x="1" y="6274"/>
                    <a:pt x="940" y="6741"/>
                  </a:cubicBezTo>
                  <a:cubicBezTo>
                    <a:pt x="940" y="6741"/>
                    <a:pt x="1513" y="8338"/>
                    <a:pt x="1907" y="8440"/>
                  </a:cubicBezTo>
                  <a:cubicBezTo>
                    <a:pt x="2289" y="8522"/>
                    <a:pt x="2532" y="9425"/>
                    <a:pt x="3887" y="9425"/>
                  </a:cubicBezTo>
                  <a:cubicBezTo>
                    <a:pt x="3991" y="9425"/>
                    <a:pt x="4103" y="9419"/>
                    <a:pt x="4222" y="9408"/>
                  </a:cubicBezTo>
                  <a:cubicBezTo>
                    <a:pt x="4767" y="9365"/>
                    <a:pt x="5235" y="9365"/>
                    <a:pt x="5661" y="9365"/>
                  </a:cubicBezTo>
                  <a:cubicBezTo>
                    <a:pt x="6540" y="9365"/>
                    <a:pt x="7198" y="9365"/>
                    <a:pt x="7725" y="8866"/>
                  </a:cubicBezTo>
                  <a:cubicBezTo>
                    <a:pt x="7725" y="8866"/>
                    <a:pt x="7740" y="8868"/>
                    <a:pt x="7767" y="8868"/>
                  </a:cubicBezTo>
                  <a:cubicBezTo>
                    <a:pt x="7931" y="8868"/>
                    <a:pt x="8557" y="8793"/>
                    <a:pt x="9146" y="7723"/>
                  </a:cubicBezTo>
                  <a:cubicBezTo>
                    <a:pt x="9618" y="6871"/>
                    <a:pt x="9706" y="6010"/>
                    <a:pt x="9748" y="5482"/>
                  </a:cubicBezTo>
                  <a:cubicBezTo>
                    <a:pt x="9808" y="4954"/>
                    <a:pt x="9794" y="4409"/>
                    <a:pt x="9794" y="4409"/>
                  </a:cubicBezTo>
                  <a:cubicBezTo>
                    <a:pt x="9794" y="4409"/>
                    <a:pt x="10247" y="4075"/>
                    <a:pt x="10145" y="3400"/>
                  </a:cubicBezTo>
                  <a:cubicBezTo>
                    <a:pt x="10043" y="2710"/>
                    <a:pt x="9646" y="1947"/>
                    <a:pt x="9146" y="1581"/>
                  </a:cubicBezTo>
                  <a:cubicBezTo>
                    <a:pt x="9146" y="1581"/>
                    <a:pt x="9322" y="1243"/>
                    <a:pt x="8475" y="645"/>
                  </a:cubicBezTo>
                  <a:cubicBezTo>
                    <a:pt x="8039" y="333"/>
                    <a:pt x="7613" y="258"/>
                    <a:pt x="7304" y="258"/>
                  </a:cubicBezTo>
                  <a:cubicBezTo>
                    <a:pt x="7018" y="258"/>
                    <a:pt x="6832" y="322"/>
                    <a:pt x="6832" y="322"/>
                  </a:cubicBezTo>
                  <a:cubicBezTo>
                    <a:pt x="6832" y="322"/>
                    <a:pt x="6497" y="0"/>
                    <a:pt x="5843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7" name="Google Shape;2543;p64">
              <a:extLst>
                <a:ext uri="{FF2B5EF4-FFF2-40B4-BE49-F238E27FC236}">
                  <a16:creationId xmlns:a16="http://schemas.microsoft.com/office/drawing/2014/main" id="{342B701D-AD5A-73C5-77BE-E36CD30558F8}"/>
                </a:ext>
              </a:extLst>
            </p:cNvPr>
            <p:cNvSpPr/>
            <p:nvPr/>
          </p:nvSpPr>
          <p:spPr>
            <a:xfrm>
              <a:off x="2377325" y="4425588"/>
              <a:ext cx="47950" cy="79600"/>
            </a:xfrm>
            <a:custGeom>
              <a:avLst/>
              <a:gdLst/>
              <a:ahLst/>
              <a:cxnLst/>
              <a:rect l="l" t="t" r="r" b="b"/>
              <a:pathLst>
                <a:path w="1918" h="3184" extrusionOk="0">
                  <a:moveTo>
                    <a:pt x="936" y="0"/>
                  </a:moveTo>
                  <a:cubicBezTo>
                    <a:pt x="408" y="0"/>
                    <a:pt x="0" y="426"/>
                    <a:pt x="0" y="939"/>
                  </a:cubicBezTo>
                  <a:lnTo>
                    <a:pt x="0" y="2494"/>
                  </a:lnTo>
                  <a:cubicBezTo>
                    <a:pt x="0" y="3008"/>
                    <a:pt x="408" y="3183"/>
                    <a:pt x="936" y="3183"/>
                  </a:cubicBezTo>
                  <a:lnTo>
                    <a:pt x="981" y="3183"/>
                  </a:lnTo>
                  <a:cubicBezTo>
                    <a:pt x="1495" y="3183"/>
                    <a:pt x="1917" y="3008"/>
                    <a:pt x="1917" y="2494"/>
                  </a:cubicBezTo>
                  <a:lnTo>
                    <a:pt x="1917" y="939"/>
                  </a:lnTo>
                  <a:cubicBezTo>
                    <a:pt x="1917" y="426"/>
                    <a:pt x="1495" y="0"/>
                    <a:pt x="981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8" name="Google Shape;2544;p64">
              <a:extLst>
                <a:ext uri="{FF2B5EF4-FFF2-40B4-BE49-F238E27FC236}">
                  <a16:creationId xmlns:a16="http://schemas.microsoft.com/office/drawing/2014/main" id="{A79CB6AE-BD2C-3FF4-33E5-BAD411DF954A}"/>
                </a:ext>
              </a:extLst>
            </p:cNvPr>
            <p:cNvSpPr/>
            <p:nvPr/>
          </p:nvSpPr>
          <p:spPr>
            <a:xfrm>
              <a:off x="2377325" y="4425588"/>
              <a:ext cx="47950" cy="54275"/>
            </a:xfrm>
            <a:custGeom>
              <a:avLst/>
              <a:gdLst/>
              <a:ahLst/>
              <a:cxnLst/>
              <a:rect l="l" t="t" r="r" b="b"/>
              <a:pathLst>
                <a:path w="1918" h="2171" extrusionOk="0">
                  <a:moveTo>
                    <a:pt x="936" y="0"/>
                  </a:moveTo>
                  <a:cubicBezTo>
                    <a:pt x="408" y="0"/>
                    <a:pt x="0" y="426"/>
                    <a:pt x="0" y="939"/>
                  </a:cubicBezTo>
                  <a:lnTo>
                    <a:pt x="0" y="2142"/>
                  </a:lnTo>
                  <a:cubicBezTo>
                    <a:pt x="158" y="2156"/>
                    <a:pt x="352" y="2170"/>
                    <a:pt x="584" y="2170"/>
                  </a:cubicBezTo>
                  <a:cubicBezTo>
                    <a:pt x="950" y="2170"/>
                    <a:pt x="1407" y="2128"/>
                    <a:pt x="1917" y="1980"/>
                  </a:cubicBezTo>
                  <a:lnTo>
                    <a:pt x="1917" y="939"/>
                  </a:lnTo>
                  <a:cubicBezTo>
                    <a:pt x="1917" y="426"/>
                    <a:pt x="1495" y="0"/>
                    <a:pt x="981" y="0"/>
                  </a:cubicBezTo>
                  <a:close/>
                </a:path>
              </a:pathLst>
            </a:custGeom>
            <a:solidFill>
              <a:srgbClr val="E8A09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9" name="Google Shape;2545;p64">
              <a:extLst>
                <a:ext uri="{FF2B5EF4-FFF2-40B4-BE49-F238E27FC236}">
                  <a16:creationId xmlns:a16="http://schemas.microsoft.com/office/drawing/2014/main" id="{876894FD-CB7E-F060-1607-A2034E3789EC}"/>
                </a:ext>
              </a:extLst>
            </p:cNvPr>
            <p:cNvSpPr/>
            <p:nvPr/>
          </p:nvSpPr>
          <p:spPr>
            <a:xfrm>
              <a:off x="2268800" y="4396263"/>
              <a:ext cx="60525" cy="59450"/>
            </a:xfrm>
            <a:custGeom>
              <a:avLst/>
              <a:gdLst/>
              <a:ahLst/>
              <a:cxnLst/>
              <a:rect l="l" t="t" r="r" b="b"/>
              <a:pathLst>
                <a:path w="2421" h="2378" extrusionOk="0">
                  <a:moveTo>
                    <a:pt x="1197" y="1"/>
                  </a:moveTo>
                  <a:cubicBezTo>
                    <a:pt x="1179" y="1"/>
                    <a:pt x="1162" y="1"/>
                    <a:pt x="1144" y="2"/>
                  </a:cubicBezTo>
                  <a:cubicBezTo>
                    <a:pt x="500" y="30"/>
                    <a:pt x="0" y="589"/>
                    <a:pt x="32" y="1233"/>
                  </a:cubicBezTo>
                  <a:cubicBezTo>
                    <a:pt x="59" y="1877"/>
                    <a:pt x="574" y="2377"/>
                    <a:pt x="1211" y="2377"/>
                  </a:cubicBezTo>
                  <a:cubicBezTo>
                    <a:pt x="1228" y="2377"/>
                    <a:pt x="1246" y="2377"/>
                    <a:pt x="1263" y="2376"/>
                  </a:cubicBezTo>
                  <a:cubicBezTo>
                    <a:pt x="1907" y="2348"/>
                    <a:pt x="2420" y="1789"/>
                    <a:pt x="2389" y="1131"/>
                  </a:cubicBezTo>
                  <a:cubicBezTo>
                    <a:pt x="2361" y="487"/>
                    <a:pt x="1835" y="1"/>
                    <a:pt x="1197" y="1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0" name="Google Shape;2546;p64">
              <a:extLst>
                <a:ext uri="{FF2B5EF4-FFF2-40B4-BE49-F238E27FC236}">
                  <a16:creationId xmlns:a16="http://schemas.microsoft.com/office/drawing/2014/main" id="{E7388C9E-6A39-3583-7639-6C80B33F5CF3}"/>
                </a:ext>
              </a:extLst>
            </p:cNvPr>
            <p:cNvSpPr/>
            <p:nvPr/>
          </p:nvSpPr>
          <p:spPr>
            <a:xfrm>
              <a:off x="2278375" y="4415738"/>
              <a:ext cx="46200" cy="38875"/>
            </a:xfrm>
            <a:custGeom>
              <a:avLst/>
              <a:gdLst/>
              <a:ahLst/>
              <a:cxnLst/>
              <a:rect l="l" t="t" r="r" b="b"/>
              <a:pathLst>
                <a:path w="1848" h="1555" extrusionOk="0">
                  <a:moveTo>
                    <a:pt x="880" y="0"/>
                  </a:moveTo>
                  <a:cubicBezTo>
                    <a:pt x="659" y="14"/>
                    <a:pt x="455" y="102"/>
                    <a:pt x="293" y="218"/>
                  </a:cubicBezTo>
                  <a:cubicBezTo>
                    <a:pt x="441" y="130"/>
                    <a:pt x="599" y="74"/>
                    <a:pt x="761" y="28"/>
                  </a:cubicBezTo>
                  <a:cubicBezTo>
                    <a:pt x="820" y="14"/>
                    <a:pt x="880" y="14"/>
                    <a:pt x="937" y="0"/>
                  </a:cubicBezTo>
                  <a:close/>
                  <a:moveTo>
                    <a:pt x="1070" y="102"/>
                  </a:moveTo>
                  <a:cubicBezTo>
                    <a:pt x="982" y="102"/>
                    <a:pt x="880" y="116"/>
                    <a:pt x="792" y="130"/>
                  </a:cubicBezTo>
                  <a:cubicBezTo>
                    <a:pt x="616" y="176"/>
                    <a:pt x="455" y="250"/>
                    <a:pt x="307" y="338"/>
                  </a:cubicBezTo>
                  <a:cubicBezTo>
                    <a:pt x="219" y="394"/>
                    <a:pt x="131" y="468"/>
                    <a:pt x="43" y="542"/>
                  </a:cubicBezTo>
                  <a:cubicBezTo>
                    <a:pt x="15" y="616"/>
                    <a:pt x="1" y="704"/>
                    <a:pt x="1" y="792"/>
                  </a:cubicBezTo>
                  <a:lnTo>
                    <a:pt x="1" y="820"/>
                  </a:lnTo>
                  <a:cubicBezTo>
                    <a:pt x="15" y="1231"/>
                    <a:pt x="423" y="1555"/>
                    <a:pt x="908" y="1555"/>
                  </a:cubicBezTo>
                  <a:lnTo>
                    <a:pt x="951" y="1555"/>
                  </a:lnTo>
                  <a:cubicBezTo>
                    <a:pt x="1450" y="1537"/>
                    <a:pt x="1848" y="1186"/>
                    <a:pt x="1848" y="777"/>
                  </a:cubicBezTo>
                  <a:lnTo>
                    <a:pt x="1848" y="746"/>
                  </a:lnTo>
                  <a:cubicBezTo>
                    <a:pt x="1830" y="630"/>
                    <a:pt x="1802" y="528"/>
                    <a:pt x="1742" y="440"/>
                  </a:cubicBezTo>
                  <a:cubicBezTo>
                    <a:pt x="1714" y="426"/>
                    <a:pt x="1686" y="426"/>
                    <a:pt x="1654" y="426"/>
                  </a:cubicBezTo>
                  <a:cubicBezTo>
                    <a:pt x="1584" y="426"/>
                    <a:pt x="1510" y="440"/>
                    <a:pt x="1436" y="454"/>
                  </a:cubicBezTo>
                  <a:cubicBezTo>
                    <a:pt x="1302" y="482"/>
                    <a:pt x="1172" y="542"/>
                    <a:pt x="1070" y="616"/>
                  </a:cubicBezTo>
                  <a:cubicBezTo>
                    <a:pt x="951" y="690"/>
                    <a:pt x="849" y="763"/>
                    <a:pt x="747" y="865"/>
                  </a:cubicBezTo>
                  <a:lnTo>
                    <a:pt x="704" y="865"/>
                  </a:lnTo>
                  <a:cubicBezTo>
                    <a:pt x="687" y="851"/>
                    <a:pt x="687" y="834"/>
                    <a:pt x="704" y="820"/>
                  </a:cubicBezTo>
                  <a:cubicBezTo>
                    <a:pt x="775" y="704"/>
                    <a:pt x="880" y="602"/>
                    <a:pt x="1010" y="514"/>
                  </a:cubicBezTo>
                  <a:cubicBezTo>
                    <a:pt x="1126" y="440"/>
                    <a:pt x="1260" y="380"/>
                    <a:pt x="1408" y="352"/>
                  </a:cubicBezTo>
                  <a:cubicBezTo>
                    <a:pt x="1478" y="338"/>
                    <a:pt x="1552" y="338"/>
                    <a:pt x="1626" y="324"/>
                  </a:cubicBezTo>
                  <a:cubicBezTo>
                    <a:pt x="1640" y="324"/>
                    <a:pt x="1654" y="338"/>
                    <a:pt x="1686" y="338"/>
                  </a:cubicBezTo>
                  <a:cubicBezTo>
                    <a:pt x="1626" y="278"/>
                    <a:pt x="1584" y="236"/>
                    <a:pt x="1524" y="190"/>
                  </a:cubicBezTo>
                  <a:cubicBezTo>
                    <a:pt x="1450" y="162"/>
                    <a:pt x="1376" y="130"/>
                    <a:pt x="1302" y="130"/>
                  </a:cubicBezTo>
                  <a:cubicBezTo>
                    <a:pt x="1232" y="116"/>
                    <a:pt x="1158" y="102"/>
                    <a:pt x="1070" y="102"/>
                  </a:cubicBezTo>
                  <a:close/>
                </a:path>
              </a:pathLst>
            </a:custGeom>
            <a:solidFill>
              <a:srgbClr val="CF7A7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1" name="Google Shape;2547;p64">
              <a:extLst>
                <a:ext uri="{FF2B5EF4-FFF2-40B4-BE49-F238E27FC236}">
                  <a16:creationId xmlns:a16="http://schemas.microsoft.com/office/drawing/2014/main" id="{A976C3F9-0CD5-5E0F-4DCA-5D81AAA6E520}"/>
                </a:ext>
              </a:extLst>
            </p:cNvPr>
            <p:cNvSpPr/>
            <p:nvPr/>
          </p:nvSpPr>
          <p:spPr>
            <a:xfrm>
              <a:off x="2274350" y="4415738"/>
              <a:ext cx="50575" cy="17250"/>
            </a:xfrm>
            <a:custGeom>
              <a:avLst/>
              <a:gdLst/>
              <a:ahLst/>
              <a:cxnLst/>
              <a:rect l="l" t="t" r="r" b="b"/>
              <a:pathLst>
                <a:path w="2023" h="690" extrusionOk="0">
                  <a:moveTo>
                    <a:pt x="454" y="218"/>
                  </a:moveTo>
                  <a:lnTo>
                    <a:pt x="454" y="218"/>
                  </a:lnTo>
                  <a:cubicBezTo>
                    <a:pt x="448" y="223"/>
                    <a:pt x="443" y="227"/>
                    <a:pt x="438" y="232"/>
                  </a:cubicBezTo>
                  <a:lnTo>
                    <a:pt x="438" y="232"/>
                  </a:lnTo>
                  <a:cubicBezTo>
                    <a:pt x="443" y="229"/>
                    <a:pt x="449" y="225"/>
                    <a:pt x="454" y="218"/>
                  </a:cubicBezTo>
                  <a:close/>
                  <a:moveTo>
                    <a:pt x="1098" y="0"/>
                  </a:moveTo>
                  <a:cubicBezTo>
                    <a:pt x="1319" y="0"/>
                    <a:pt x="1523" y="74"/>
                    <a:pt x="1685" y="190"/>
                  </a:cubicBezTo>
                  <a:cubicBezTo>
                    <a:pt x="1699" y="190"/>
                    <a:pt x="1713" y="190"/>
                    <a:pt x="1713" y="204"/>
                  </a:cubicBezTo>
                  <a:cubicBezTo>
                    <a:pt x="1759" y="204"/>
                    <a:pt x="1801" y="236"/>
                    <a:pt x="1847" y="250"/>
                  </a:cubicBezTo>
                  <a:lnTo>
                    <a:pt x="1963" y="306"/>
                  </a:lnTo>
                  <a:lnTo>
                    <a:pt x="1977" y="306"/>
                  </a:lnTo>
                  <a:cubicBezTo>
                    <a:pt x="1991" y="306"/>
                    <a:pt x="2009" y="306"/>
                    <a:pt x="2023" y="292"/>
                  </a:cubicBezTo>
                  <a:cubicBezTo>
                    <a:pt x="2023" y="278"/>
                    <a:pt x="2023" y="250"/>
                    <a:pt x="1991" y="236"/>
                  </a:cubicBezTo>
                  <a:lnTo>
                    <a:pt x="1875" y="176"/>
                  </a:lnTo>
                  <a:cubicBezTo>
                    <a:pt x="1833" y="162"/>
                    <a:pt x="1801" y="130"/>
                    <a:pt x="1759" y="116"/>
                  </a:cubicBezTo>
                  <a:cubicBezTo>
                    <a:pt x="1671" y="88"/>
                    <a:pt x="1583" y="42"/>
                    <a:pt x="1481" y="28"/>
                  </a:cubicBezTo>
                  <a:cubicBezTo>
                    <a:pt x="1435" y="28"/>
                    <a:pt x="1393" y="14"/>
                    <a:pt x="1347" y="14"/>
                  </a:cubicBezTo>
                  <a:lnTo>
                    <a:pt x="1200" y="0"/>
                  </a:lnTo>
                  <a:close/>
                  <a:moveTo>
                    <a:pt x="438" y="232"/>
                  </a:moveTo>
                  <a:cubicBezTo>
                    <a:pt x="429" y="238"/>
                    <a:pt x="419" y="241"/>
                    <a:pt x="408" y="250"/>
                  </a:cubicBezTo>
                  <a:cubicBezTo>
                    <a:pt x="338" y="292"/>
                    <a:pt x="264" y="352"/>
                    <a:pt x="190" y="426"/>
                  </a:cubicBezTo>
                  <a:cubicBezTo>
                    <a:pt x="130" y="482"/>
                    <a:pt x="56" y="542"/>
                    <a:pt x="14" y="630"/>
                  </a:cubicBezTo>
                  <a:cubicBezTo>
                    <a:pt x="0" y="644"/>
                    <a:pt x="0" y="658"/>
                    <a:pt x="14" y="675"/>
                  </a:cubicBezTo>
                  <a:cubicBezTo>
                    <a:pt x="14" y="690"/>
                    <a:pt x="28" y="690"/>
                    <a:pt x="42" y="690"/>
                  </a:cubicBezTo>
                  <a:cubicBezTo>
                    <a:pt x="42" y="690"/>
                    <a:pt x="56" y="690"/>
                    <a:pt x="74" y="675"/>
                  </a:cubicBezTo>
                  <a:lnTo>
                    <a:pt x="204" y="542"/>
                  </a:lnTo>
                  <a:cubicBezTo>
                    <a:pt x="261" y="418"/>
                    <a:pt x="343" y="317"/>
                    <a:pt x="438" y="232"/>
                  </a:cubicBezTo>
                  <a:close/>
                </a:path>
              </a:pathLst>
            </a:custGeom>
            <a:solidFill>
              <a:srgbClr val="C3696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2" name="Google Shape;2548;p64">
              <a:extLst>
                <a:ext uri="{FF2B5EF4-FFF2-40B4-BE49-F238E27FC236}">
                  <a16:creationId xmlns:a16="http://schemas.microsoft.com/office/drawing/2014/main" id="{FF82DFEC-D3C3-0129-61E8-D4ADB67EC1C7}"/>
                </a:ext>
              </a:extLst>
            </p:cNvPr>
            <p:cNvSpPr/>
            <p:nvPr/>
          </p:nvSpPr>
          <p:spPr>
            <a:xfrm>
              <a:off x="2279450" y="4415738"/>
              <a:ext cx="37025" cy="13550"/>
            </a:xfrm>
            <a:custGeom>
              <a:avLst/>
              <a:gdLst/>
              <a:ahLst/>
              <a:cxnLst/>
              <a:rect l="l" t="t" r="r" b="b"/>
              <a:pathLst>
                <a:path w="1481" h="542" extrusionOk="0">
                  <a:moveTo>
                    <a:pt x="894" y="0"/>
                  </a:moveTo>
                  <a:cubicBezTo>
                    <a:pt x="837" y="14"/>
                    <a:pt x="777" y="14"/>
                    <a:pt x="718" y="28"/>
                  </a:cubicBezTo>
                  <a:cubicBezTo>
                    <a:pt x="556" y="74"/>
                    <a:pt x="398" y="130"/>
                    <a:pt x="250" y="218"/>
                  </a:cubicBezTo>
                  <a:cubicBezTo>
                    <a:pt x="148" y="306"/>
                    <a:pt x="60" y="412"/>
                    <a:pt x="0" y="542"/>
                  </a:cubicBezTo>
                  <a:cubicBezTo>
                    <a:pt x="88" y="468"/>
                    <a:pt x="176" y="394"/>
                    <a:pt x="264" y="338"/>
                  </a:cubicBezTo>
                  <a:cubicBezTo>
                    <a:pt x="412" y="250"/>
                    <a:pt x="573" y="176"/>
                    <a:pt x="749" y="130"/>
                  </a:cubicBezTo>
                  <a:cubicBezTo>
                    <a:pt x="837" y="116"/>
                    <a:pt x="939" y="102"/>
                    <a:pt x="1027" y="102"/>
                  </a:cubicBezTo>
                  <a:cubicBezTo>
                    <a:pt x="1115" y="102"/>
                    <a:pt x="1189" y="116"/>
                    <a:pt x="1259" y="130"/>
                  </a:cubicBezTo>
                  <a:cubicBezTo>
                    <a:pt x="1333" y="130"/>
                    <a:pt x="1407" y="162"/>
                    <a:pt x="1481" y="190"/>
                  </a:cubicBezTo>
                  <a:cubicBezTo>
                    <a:pt x="1319" y="74"/>
                    <a:pt x="1115" y="0"/>
                    <a:pt x="894" y="0"/>
                  </a:cubicBezTo>
                  <a:close/>
                </a:path>
              </a:pathLst>
            </a:custGeom>
            <a:solidFill>
              <a:srgbClr val="B4554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3" name="Google Shape;2549;p64">
              <a:extLst>
                <a:ext uri="{FF2B5EF4-FFF2-40B4-BE49-F238E27FC236}">
                  <a16:creationId xmlns:a16="http://schemas.microsoft.com/office/drawing/2014/main" id="{B3BE2A0E-E29E-D6BD-B068-64244268064C}"/>
                </a:ext>
              </a:extLst>
            </p:cNvPr>
            <p:cNvSpPr/>
            <p:nvPr/>
          </p:nvSpPr>
          <p:spPr>
            <a:xfrm>
              <a:off x="2328150" y="4426013"/>
              <a:ext cx="6625" cy="4425"/>
            </a:xfrm>
            <a:custGeom>
              <a:avLst/>
              <a:gdLst/>
              <a:ahLst/>
              <a:cxnLst/>
              <a:rect l="l" t="t" r="r" b="b"/>
              <a:pathLst>
                <a:path w="265" h="177" extrusionOk="0">
                  <a:moveTo>
                    <a:pt x="15" y="1"/>
                  </a:moveTo>
                  <a:cubicBezTo>
                    <a:pt x="15" y="15"/>
                    <a:pt x="15" y="43"/>
                    <a:pt x="1" y="71"/>
                  </a:cubicBezTo>
                  <a:cubicBezTo>
                    <a:pt x="15" y="89"/>
                    <a:pt x="32" y="89"/>
                    <a:pt x="32" y="89"/>
                  </a:cubicBezTo>
                  <a:cubicBezTo>
                    <a:pt x="89" y="103"/>
                    <a:pt x="163" y="145"/>
                    <a:pt x="222" y="159"/>
                  </a:cubicBezTo>
                  <a:lnTo>
                    <a:pt x="236" y="177"/>
                  </a:lnTo>
                  <a:cubicBezTo>
                    <a:pt x="251" y="177"/>
                    <a:pt x="251" y="159"/>
                    <a:pt x="265" y="159"/>
                  </a:cubicBezTo>
                  <a:cubicBezTo>
                    <a:pt x="265" y="145"/>
                    <a:pt x="265" y="117"/>
                    <a:pt x="251" y="117"/>
                  </a:cubicBezTo>
                  <a:cubicBezTo>
                    <a:pt x="191" y="71"/>
                    <a:pt x="134" y="43"/>
                    <a:pt x="61" y="15"/>
                  </a:cubicBezTo>
                  <a:cubicBezTo>
                    <a:pt x="46" y="1"/>
                    <a:pt x="32" y="1"/>
                    <a:pt x="15" y="1"/>
                  </a:cubicBezTo>
                  <a:close/>
                </a:path>
              </a:pathLst>
            </a:custGeom>
            <a:solidFill>
              <a:srgbClr val="AD4D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4" name="Google Shape;2550;p64">
              <a:extLst>
                <a:ext uri="{FF2B5EF4-FFF2-40B4-BE49-F238E27FC236}">
                  <a16:creationId xmlns:a16="http://schemas.microsoft.com/office/drawing/2014/main" id="{D1701367-CE62-B6C7-E284-56E3B31B79B8}"/>
                </a:ext>
              </a:extLst>
            </p:cNvPr>
            <p:cNvSpPr/>
            <p:nvPr/>
          </p:nvSpPr>
          <p:spPr>
            <a:xfrm>
              <a:off x="2320500" y="4424163"/>
              <a:ext cx="8025" cy="3625"/>
            </a:xfrm>
            <a:custGeom>
              <a:avLst/>
              <a:gdLst/>
              <a:ahLst/>
              <a:cxnLst/>
              <a:rect l="l" t="t" r="r" b="b"/>
              <a:pathLst>
                <a:path w="321" h="145" extrusionOk="0">
                  <a:moveTo>
                    <a:pt x="1" y="1"/>
                  </a:moveTo>
                  <a:cubicBezTo>
                    <a:pt x="15" y="29"/>
                    <a:pt x="43" y="57"/>
                    <a:pt x="57" y="103"/>
                  </a:cubicBezTo>
                  <a:lnTo>
                    <a:pt x="145" y="103"/>
                  </a:lnTo>
                  <a:cubicBezTo>
                    <a:pt x="205" y="117"/>
                    <a:pt x="265" y="131"/>
                    <a:pt x="307" y="145"/>
                  </a:cubicBezTo>
                  <a:cubicBezTo>
                    <a:pt x="321" y="117"/>
                    <a:pt x="321" y="89"/>
                    <a:pt x="321" y="75"/>
                  </a:cubicBezTo>
                  <a:cubicBezTo>
                    <a:pt x="265" y="43"/>
                    <a:pt x="219" y="29"/>
                    <a:pt x="163" y="15"/>
                  </a:cubicBezTo>
                  <a:cubicBezTo>
                    <a:pt x="103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C3696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5" name="Google Shape;2551;p64">
              <a:extLst>
                <a:ext uri="{FF2B5EF4-FFF2-40B4-BE49-F238E27FC236}">
                  <a16:creationId xmlns:a16="http://schemas.microsoft.com/office/drawing/2014/main" id="{C505B074-5B1B-78E2-E985-EE2981CE2FD2}"/>
                </a:ext>
              </a:extLst>
            </p:cNvPr>
            <p:cNvSpPr/>
            <p:nvPr/>
          </p:nvSpPr>
          <p:spPr>
            <a:xfrm>
              <a:off x="2295525" y="4423813"/>
              <a:ext cx="26425" cy="13575"/>
            </a:xfrm>
            <a:custGeom>
              <a:avLst/>
              <a:gdLst/>
              <a:ahLst/>
              <a:cxnLst/>
              <a:rect l="l" t="t" r="r" b="b"/>
              <a:pathLst>
                <a:path w="1057" h="543" extrusionOk="0">
                  <a:moveTo>
                    <a:pt x="940" y="1"/>
                  </a:moveTo>
                  <a:cubicBezTo>
                    <a:pt x="866" y="15"/>
                    <a:pt x="792" y="15"/>
                    <a:pt x="722" y="29"/>
                  </a:cubicBezTo>
                  <a:cubicBezTo>
                    <a:pt x="574" y="57"/>
                    <a:pt x="440" y="117"/>
                    <a:pt x="324" y="191"/>
                  </a:cubicBezTo>
                  <a:cubicBezTo>
                    <a:pt x="194" y="279"/>
                    <a:pt x="89" y="381"/>
                    <a:pt x="18" y="497"/>
                  </a:cubicBezTo>
                  <a:cubicBezTo>
                    <a:pt x="1" y="511"/>
                    <a:pt x="1" y="528"/>
                    <a:pt x="18" y="542"/>
                  </a:cubicBezTo>
                  <a:lnTo>
                    <a:pt x="61" y="542"/>
                  </a:lnTo>
                  <a:cubicBezTo>
                    <a:pt x="163" y="440"/>
                    <a:pt x="265" y="367"/>
                    <a:pt x="384" y="293"/>
                  </a:cubicBezTo>
                  <a:cubicBezTo>
                    <a:pt x="486" y="219"/>
                    <a:pt x="616" y="159"/>
                    <a:pt x="750" y="131"/>
                  </a:cubicBezTo>
                  <a:cubicBezTo>
                    <a:pt x="824" y="117"/>
                    <a:pt x="898" y="103"/>
                    <a:pt x="968" y="103"/>
                  </a:cubicBezTo>
                  <a:cubicBezTo>
                    <a:pt x="1000" y="103"/>
                    <a:pt x="1028" y="103"/>
                    <a:pt x="1056" y="117"/>
                  </a:cubicBezTo>
                  <a:cubicBezTo>
                    <a:pt x="1042" y="71"/>
                    <a:pt x="1014" y="43"/>
                    <a:pt x="1000" y="15"/>
                  </a:cubicBezTo>
                  <a:cubicBezTo>
                    <a:pt x="968" y="15"/>
                    <a:pt x="954" y="1"/>
                    <a:pt x="940" y="1"/>
                  </a:cubicBezTo>
                  <a:close/>
                </a:path>
              </a:pathLst>
            </a:custGeom>
            <a:solidFill>
              <a:srgbClr val="B4554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6" name="Google Shape;2552;p64">
              <a:extLst>
                <a:ext uri="{FF2B5EF4-FFF2-40B4-BE49-F238E27FC236}">
                  <a16:creationId xmlns:a16="http://schemas.microsoft.com/office/drawing/2014/main" id="{624CE980-8BF3-D9E2-4DA7-A5A9308D1444}"/>
                </a:ext>
              </a:extLst>
            </p:cNvPr>
            <p:cNvSpPr/>
            <p:nvPr/>
          </p:nvSpPr>
          <p:spPr>
            <a:xfrm>
              <a:off x="2462250" y="4348163"/>
              <a:ext cx="67475" cy="59375"/>
            </a:xfrm>
            <a:custGeom>
              <a:avLst/>
              <a:gdLst/>
              <a:ahLst/>
              <a:cxnLst/>
              <a:rect l="l" t="t" r="r" b="b"/>
              <a:pathLst>
                <a:path w="2699" h="2375" extrusionOk="0">
                  <a:moveTo>
                    <a:pt x="1346" y="0"/>
                  </a:moveTo>
                  <a:cubicBezTo>
                    <a:pt x="1170" y="0"/>
                    <a:pt x="991" y="40"/>
                    <a:pt x="824" y="125"/>
                  </a:cubicBezTo>
                  <a:cubicBezTo>
                    <a:pt x="251" y="417"/>
                    <a:pt x="1" y="1120"/>
                    <a:pt x="296" y="1708"/>
                  </a:cubicBezTo>
                  <a:cubicBezTo>
                    <a:pt x="504" y="2132"/>
                    <a:pt x="919" y="2374"/>
                    <a:pt x="1352" y="2374"/>
                  </a:cubicBezTo>
                  <a:cubicBezTo>
                    <a:pt x="1529" y="2374"/>
                    <a:pt x="1709" y="2334"/>
                    <a:pt x="1879" y="2249"/>
                  </a:cubicBezTo>
                  <a:cubicBezTo>
                    <a:pt x="2463" y="1971"/>
                    <a:pt x="2699" y="1250"/>
                    <a:pt x="2421" y="666"/>
                  </a:cubicBezTo>
                  <a:cubicBezTo>
                    <a:pt x="2210" y="247"/>
                    <a:pt x="1785" y="0"/>
                    <a:pt x="1346" y="0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7" name="Google Shape;2553;p64">
              <a:extLst>
                <a:ext uri="{FF2B5EF4-FFF2-40B4-BE49-F238E27FC236}">
                  <a16:creationId xmlns:a16="http://schemas.microsoft.com/office/drawing/2014/main" id="{BDAB2BC9-52D8-FA3F-CAD8-518E2AF017AE}"/>
                </a:ext>
              </a:extLst>
            </p:cNvPr>
            <p:cNvSpPr/>
            <p:nvPr/>
          </p:nvSpPr>
          <p:spPr>
            <a:xfrm>
              <a:off x="2476250" y="4367013"/>
              <a:ext cx="47600" cy="40300"/>
            </a:xfrm>
            <a:custGeom>
              <a:avLst/>
              <a:gdLst/>
              <a:ahLst/>
              <a:cxnLst/>
              <a:rect l="l" t="t" r="r" b="b"/>
              <a:pathLst>
                <a:path w="1904" h="1612" extrusionOk="0">
                  <a:moveTo>
                    <a:pt x="1010" y="0"/>
                  </a:moveTo>
                  <a:cubicBezTo>
                    <a:pt x="862" y="0"/>
                    <a:pt x="704" y="43"/>
                    <a:pt x="542" y="116"/>
                  </a:cubicBezTo>
                  <a:cubicBezTo>
                    <a:pt x="528" y="116"/>
                    <a:pt x="510" y="131"/>
                    <a:pt x="496" y="145"/>
                  </a:cubicBezTo>
                  <a:cubicBezTo>
                    <a:pt x="556" y="116"/>
                    <a:pt x="598" y="88"/>
                    <a:pt x="658" y="74"/>
                  </a:cubicBezTo>
                  <a:cubicBezTo>
                    <a:pt x="806" y="43"/>
                    <a:pt x="950" y="14"/>
                    <a:pt x="1098" y="14"/>
                  </a:cubicBezTo>
                  <a:lnTo>
                    <a:pt x="1172" y="14"/>
                  </a:lnTo>
                  <a:cubicBezTo>
                    <a:pt x="1112" y="14"/>
                    <a:pt x="1070" y="0"/>
                    <a:pt x="1010" y="0"/>
                  </a:cubicBezTo>
                  <a:close/>
                  <a:moveTo>
                    <a:pt x="1112" y="131"/>
                  </a:moveTo>
                  <a:cubicBezTo>
                    <a:pt x="968" y="131"/>
                    <a:pt x="834" y="145"/>
                    <a:pt x="686" y="190"/>
                  </a:cubicBezTo>
                  <a:cubicBezTo>
                    <a:pt x="528" y="233"/>
                    <a:pt x="366" y="306"/>
                    <a:pt x="232" y="426"/>
                  </a:cubicBezTo>
                  <a:cubicBezTo>
                    <a:pt x="176" y="468"/>
                    <a:pt x="130" y="528"/>
                    <a:pt x="71" y="584"/>
                  </a:cubicBezTo>
                  <a:cubicBezTo>
                    <a:pt x="42" y="644"/>
                    <a:pt x="28" y="718"/>
                    <a:pt x="14" y="778"/>
                  </a:cubicBezTo>
                  <a:cubicBezTo>
                    <a:pt x="28" y="778"/>
                    <a:pt x="42" y="760"/>
                    <a:pt x="57" y="760"/>
                  </a:cubicBezTo>
                  <a:cubicBezTo>
                    <a:pt x="116" y="718"/>
                    <a:pt x="190" y="690"/>
                    <a:pt x="264" y="672"/>
                  </a:cubicBezTo>
                  <a:cubicBezTo>
                    <a:pt x="366" y="630"/>
                    <a:pt x="482" y="616"/>
                    <a:pt x="598" y="616"/>
                  </a:cubicBezTo>
                  <a:lnTo>
                    <a:pt x="686" y="616"/>
                  </a:lnTo>
                  <a:cubicBezTo>
                    <a:pt x="834" y="630"/>
                    <a:pt x="982" y="672"/>
                    <a:pt x="1112" y="746"/>
                  </a:cubicBezTo>
                  <a:cubicBezTo>
                    <a:pt x="1112" y="746"/>
                    <a:pt x="1126" y="760"/>
                    <a:pt x="1126" y="778"/>
                  </a:cubicBezTo>
                  <a:cubicBezTo>
                    <a:pt x="1112" y="792"/>
                    <a:pt x="1112" y="792"/>
                    <a:pt x="1098" y="792"/>
                  </a:cubicBezTo>
                  <a:lnTo>
                    <a:pt x="1084" y="792"/>
                  </a:lnTo>
                  <a:cubicBezTo>
                    <a:pt x="950" y="760"/>
                    <a:pt x="820" y="746"/>
                    <a:pt x="686" y="732"/>
                  </a:cubicBezTo>
                  <a:lnTo>
                    <a:pt x="598" y="732"/>
                  </a:lnTo>
                  <a:cubicBezTo>
                    <a:pt x="496" y="732"/>
                    <a:pt x="394" y="746"/>
                    <a:pt x="292" y="778"/>
                  </a:cubicBezTo>
                  <a:cubicBezTo>
                    <a:pt x="190" y="806"/>
                    <a:pt x="88" y="848"/>
                    <a:pt x="0" y="908"/>
                  </a:cubicBezTo>
                  <a:cubicBezTo>
                    <a:pt x="0" y="1010"/>
                    <a:pt x="14" y="1112"/>
                    <a:pt x="71" y="1217"/>
                  </a:cubicBezTo>
                  <a:cubicBezTo>
                    <a:pt x="190" y="1481"/>
                    <a:pt x="468" y="1611"/>
                    <a:pt x="774" y="1611"/>
                  </a:cubicBezTo>
                  <a:cubicBezTo>
                    <a:pt x="922" y="1611"/>
                    <a:pt x="1084" y="1583"/>
                    <a:pt x="1231" y="1509"/>
                  </a:cubicBezTo>
                  <a:cubicBezTo>
                    <a:pt x="1685" y="1274"/>
                    <a:pt x="1903" y="792"/>
                    <a:pt x="1713" y="394"/>
                  </a:cubicBezTo>
                  <a:cubicBezTo>
                    <a:pt x="1671" y="306"/>
                    <a:pt x="1611" y="233"/>
                    <a:pt x="1537" y="176"/>
                  </a:cubicBezTo>
                  <a:cubicBezTo>
                    <a:pt x="1435" y="162"/>
                    <a:pt x="1319" y="131"/>
                    <a:pt x="1214" y="131"/>
                  </a:cubicBezTo>
                  <a:close/>
                </a:path>
              </a:pathLst>
            </a:custGeom>
            <a:solidFill>
              <a:srgbClr val="DC8C8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8" name="Google Shape;2554;p64">
              <a:extLst>
                <a:ext uri="{FF2B5EF4-FFF2-40B4-BE49-F238E27FC236}">
                  <a16:creationId xmlns:a16="http://schemas.microsoft.com/office/drawing/2014/main" id="{B521EF9B-E335-FC55-A0AA-D8729E04C2C0}"/>
                </a:ext>
              </a:extLst>
            </p:cNvPr>
            <p:cNvSpPr/>
            <p:nvPr/>
          </p:nvSpPr>
          <p:spPr>
            <a:xfrm>
              <a:off x="2471400" y="4367363"/>
              <a:ext cx="49550" cy="20525"/>
            </a:xfrm>
            <a:custGeom>
              <a:avLst/>
              <a:gdLst/>
              <a:ahLst/>
              <a:cxnLst/>
              <a:rect l="l" t="t" r="r" b="b"/>
              <a:pathLst>
                <a:path w="1982" h="821" extrusionOk="0">
                  <a:moveTo>
                    <a:pt x="690" y="131"/>
                  </a:moveTo>
                  <a:lnTo>
                    <a:pt x="690" y="131"/>
                  </a:lnTo>
                  <a:cubicBezTo>
                    <a:pt x="679" y="137"/>
                    <a:pt x="668" y="143"/>
                    <a:pt x="657" y="150"/>
                  </a:cubicBezTo>
                  <a:lnTo>
                    <a:pt x="657" y="150"/>
                  </a:lnTo>
                  <a:cubicBezTo>
                    <a:pt x="668" y="144"/>
                    <a:pt x="679" y="137"/>
                    <a:pt x="690" y="131"/>
                  </a:cubicBezTo>
                  <a:close/>
                  <a:moveTo>
                    <a:pt x="1366" y="0"/>
                  </a:moveTo>
                  <a:cubicBezTo>
                    <a:pt x="1496" y="29"/>
                    <a:pt x="1629" y="74"/>
                    <a:pt x="1731" y="162"/>
                  </a:cubicBezTo>
                  <a:cubicBezTo>
                    <a:pt x="1791" y="176"/>
                    <a:pt x="1865" y="190"/>
                    <a:pt x="1921" y="219"/>
                  </a:cubicBezTo>
                  <a:lnTo>
                    <a:pt x="1935" y="219"/>
                  </a:lnTo>
                  <a:cubicBezTo>
                    <a:pt x="1953" y="219"/>
                    <a:pt x="1967" y="204"/>
                    <a:pt x="1967" y="190"/>
                  </a:cubicBezTo>
                  <a:cubicBezTo>
                    <a:pt x="1981" y="176"/>
                    <a:pt x="1967" y="148"/>
                    <a:pt x="1953" y="148"/>
                  </a:cubicBezTo>
                  <a:cubicBezTo>
                    <a:pt x="1865" y="102"/>
                    <a:pt x="1777" y="74"/>
                    <a:pt x="1689" y="60"/>
                  </a:cubicBezTo>
                  <a:cubicBezTo>
                    <a:pt x="1601" y="29"/>
                    <a:pt x="1496" y="15"/>
                    <a:pt x="1408" y="0"/>
                  </a:cubicBezTo>
                  <a:close/>
                  <a:moveTo>
                    <a:pt x="657" y="150"/>
                  </a:moveTo>
                  <a:lnTo>
                    <a:pt x="657" y="150"/>
                  </a:lnTo>
                  <a:cubicBezTo>
                    <a:pt x="640" y="159"/>
                    <a:pt x="622" y="168"/>
                    <a:pt x="602" y="176"/>
                  </a:cubicBezTo>
                  <a:lnTo>
                    <a:pt x="472" y="250"/>
                  </a:lnTo>
                  <a:cubicBezTo>
                    <a:pt x="440" y="278"/>
                    <a:pt x="398" y="306"/>
                    <a:pt x="370" y="338"/>
                  </a:cubicBezTo>
                  <a:cubicBezTo>
                    <a:pt x="296" y="394"/>
                    <a:pt x="236" y="468"/>
                    <a:pt x="177" y="542"/>
                  </a:cubicBezTo>
                  <a:cubicBezTo>
                    <a:pt x="149" y="570"/>
                    <a:pt x="120" y="616"/>
                    <a:pt x="89" y="644"/>
                  </a:cubicBezTo>
                  <a:lnTo>
                    <a:pt x="18" y="764"/>
                  </a:lnTo>
                  <a:cubicBezTo>
                    <a:pt x="1" y="778"/>
                    <a:pt x="18" y="806"/>
                    <a:pt x="32" y="820"/>
                  </a:cubicBezTo>
                  <a:lnTo>
                    <a:pt x="47" y="820"/>
                  </a:lnTo>
                  <a:cubicBezTo>
                    <a:pt x="61" y="820"/>
                    <a:pt x="75" y="820"/>
                    <a:pt x="75" y="806"/>
                  </a:cubicBezTo>
                  <a:lnTo>
                    <a:pt x="89" y="806"/>
                  </a:lnTo>
                  <a:lnTo>
                    <a:pt x="163" y="704"/>
                  </a:lnTo>
                  <a:cubicBezTo>
                    <a:pt x="194" y="658"/>
                    <a:pt x="208" y="630"/>
                    <a:pt x="236" y="602"/>
                  </a:cubicBezTo>
                  <a:cubicBezTo>
                    <a:pt x="251" y="588"/>
                    <a:pt x="265" y="570"/>
                    <a:pt x="265" y="570"/>
                  </a:cubicBezTo>
                  <a:cubicBezTo>
                    <a:pt x="347" y="405"/>
                    <a:pt x="483" y="255"/>
                    <a:pt x="657" y="150"/>
                  </a:cubicBezTo>
                  <a:close/>
                </a:path>
              </a:pathLst>
            </a:custGeom>
            <a:solidFill>
              <a:srgbClr val="C3696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9" name="Google Shape;2555;p64">
              <a:extLst>
                <a:ext uri="{FF2B5EF4-FFF2-40B4-BE49-F238E27FC236}">
                  <a16:creationId xmlns:a16="http://schemas.microsoft.com/office/drawing/2014/main" id="{8E3264CA-DABA-3550-85AE-7485DBC4DC3E}"/>
                </a:ext>
              </a:extLst>
            </p:cNvPr>
            <p:cNvSpPr/>
            <p:nvPr/>
          </p:nvSpPr>
          <p:spPr>
            <a:xfrm>
              <a:off x="2478000" y="4367363"/>
              <a:ext cx="36700" cy="14275"/>
            </a:xfrm>
            <a:custGeom>
              <a:avLst/>
              <a:gdLst/>
              <a:ahLst/>
              <a:cxnLst/>
              <a:rect l="l" t="t" r="r" b="b"/>
              <a:pathLst>
                <a:path w="1468" h="571" extrusionOk="0">
                  <a:moveTo>
                    <a:pt x="1028" y="0"/>
                  </a:moveTo>
                  <a:cubicBezTo>
                    <a:pt x="880" y="0"/>
                    <a:pt x="736" y="29"/>
                    <a:pt x="588" y="60"/>
                  </a:cubicBezTo>
                  <a:cubicBezTo>
                    <a:pt x="528" y="74"/>
                    <a:pt x="486" y="102"/>
                    <a:pt x="426" y="131"/>
                  </a:cubicBezTo>
                  <a:cubicBezTo>
                    <a:pt x="236" y="236"/>
                    <a:pt x="89" y="394"/>
                    <a:pt x="1" y="570"/>
                  </a:cubicBezTo>
                  <a:cubicBezTo>
                    <a:pt x="60" y="514"/>
                    <a:pt x="106" y="454"/>
                    <a:pt x="162" y="412"/>
                  </a:cubicBezTo>
                  <a:cubicBezTo>
                    <a:pt x="296" y="292"/>
                    <a:pt x="458" y="219"/>
                    <a:pt x="616" y="176"/>
                  </a:cubicBezTo>
                  <a:cubicBezTo>
                    <a:pt x="764" y="131"/>
                    <a:pt x="898" y="117"/>
                    <a:pt x="1042" y="117"/>
                  </a:cubicBezTo>
                  <a:lnTo>
                    <a:pt x="1144" y="117"/>
                  </a:lnTo>
                  <a:cubicBezTo>
                    <a:pt x="1249" y="117"/>
                    <a:pt x="1365" y="148"/>
                    <a:pt x="1467" y="162"/>
                  </a:cubicBezTo>
                  <a:cubicBezTo>
                    <a:pt x="1365" y="74"/>
                    <a:pt x="1232" y="29"/>
                    <a:pt x="1102" y="0"/>
                  </a:cubicBezTo>
                  <a:close/>
                </a:path>
              </a:pathLst>
            </a:custGeom>
            <a:solidFill>
              <a:srgbClr val="BA5E5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0" name="Google Shape;2556;p64">
              <a:extLst>
                <a:ext uri="{FF2B5EF4-FFF2-40B4-BE49-F238E27FC236}">
                  <a16:creationId xmlns:a16="http://schemas.microsoft.com/office/drawing/2014/main" id="{D749D652-B2C5-CBBA-89CA-1F76CF905FB1}"/>
                </a:ext>
              </a:extLst>
            </p:cNvPr>
            <p:cNvSpPr/>
            <p:nvPr/>
          </p:nvSpPr>
          <p:spPr>
            <a:xfrm>
              <a:off x="2466300" y="4391888"/>
              <a:ext cx="5125" cy="6975"/>
            </a:xfrm>
            <a:custGeom>
              <a:avLst/>
              <a:gdLst/>
              <a:ahLst/>
              <a:cxnLst/>
              <a:rect l="l" t="t" r="r" b="b"/>
              <a:pathLst>
                <a:path w="205" h="279" extrusionOk="0">
                  <a:moveTo>
                    <a:pt x="163" y="1"/>
                  </a:moveTo>
                  <a:lnTo>
                    <a:pt x="117" y="47"/>
                  </a:lnTo>
                  <a:cubicBezTo>
                    <a:pt x="75" y="103"/>
                    <a:pt x="47" y="163"/>
                    <a:pt x="1" y="237"/>
                  </a:cubicBezTo>
                  <a:cubicBezTo>
                    <a:pt x="1" y="237"/>
                    <a:pt x="1" y="265"/>
                    <a:pt x="15" y="265"/>
                  </a:cubicBezTo>
                  <a:cubicBezTo>
                    <a:pt x="15" y="279"/>
                    <a:pt x="29" y="279"/>
                    <a:pt x="29" y="279"/>
                  </a:cubicBezTo>
                  <a:cubicBezTo>
                    <a:pt x="47" y="279"/>
                    <a:pt x="47" y="265"/>
                    <a:pt x="61" y="265"/>
                  </a:cubicBezTo>
                  <a:cubicBezTo>
                    <a:pt x="103" y="205"/>
                    <a:pt x="134" y="149"/>
                    <a:pt x="177" y="103"/>
                  </a:cubicBezTo>
                  <a:lnTo>
                    <a:pt x="205" y="75"/>
                  </a:lnTo>
                  <a:cubicBezTo>
                    <a:pt x="191" y="61"/>
                    <a:pt x="177" y="29"/>
                    <a:pt x="163" y="1"/>
                  </a:cubicBezTo>
                  <a:close/>
                </a:path>
              </a:pathLst>
            </a:custGeom>
            <a:solidFill>
              <a:srgbClr val="AD4D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1" name="Google Shape;2557;p64">
              <a:extLst>
                <a:ext uri="{FF2B5EF4-FFF2-40B4-BE49-F238E27FC236}">
                  <a16:creationId xmlns:a16="http://schemas.microsoft.com/office/drawing/2014/main" id="{CEA7DFF2-E04A-EF67-F5B3-3B2201FE5E4E}"/>
                </a:ext>
              </a:extLst>
            </p:cNvPr>
            <p:cNvSpPr/>
            <p:nvPr/>
          </p:nvSpPr>
          <p:spPr>
            <a:xfrm>
              <a:off x="2470350" y="4386438"/>
              <a:ext cx="6275" cy="7325"/>
            </a:xfrm>
            <a:custGeom>
              <a:avLst/>
              <a:gdLst/>
              <a:ahLst/>
              <a:cxnLst/>
              <a:rect l="l" t="t" r="r" b="b"/>
              <a:pathLst>
                <a:path w="251" h="293" extrusionOk="0">
                  <a:moveTo>
                    <a:pt x="250" y="1"/>
                  </a:moveTo>
                  <a:lnTo>
                    <a:pt x="250" y="1"/>
                  </a:lnTo>
                  <a:cubicBezTo>
                    <a:pt x="191" y="43"/>
                    <a:pt x="148" y="71"/>
                    <a:pt x="117" y="103"/>
                  </a:cubicBezTo>
                  <a:cubicBezTo>
                    <a:pt x="74" y="145"/>
                    <a:pt x="29" y="191"/>
                    <a:pt x="1" y="219"/>
                  </a:cubicBezTo>
                  <a:cubicBezTo>
                    <a:pt x="15" y="247"/>
                    <a:pt x="29" y="279"/>
                    <a:pt x="43" y="293"/>
                  </a:cubicBezTo>
                  <a:cubicBezTo>
                    <a:pt x="89" y="265"/>
                    <a:pt x="117" y="219"/>
                    <a:pt x="176" y="177"/>
                  </a:cubicBezTo>
                  <a:cubicBezTo>
                    <a:pt x="191" y="159"/>
                    <a:pt x="205" y="145"/>
                    <a:pt x="236" y="131"/>
                  </a:cubicBezTo>
                  <a:cubicBezTo>
                    <a:pt x="236" y="89"/>
                    <a:pt x="236" y="43"/>
                    <a:pt x="250" y="1"/>
                  </a:cubicBezTo>
                  <a:close/>
                </a:path>
              </a:pathLst>
            </a:custGeom>
            <a:solidFill>
              <a:srgbClr val="C3696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2" name="Google Shape;2558;p64">
              <a:extLst>
                <a:ext uri="{FF2B5EF4-FFF2-40B4-BE49-F238E27FC236}">
                  <a16:creationId xmlns:a16="http://schemas.microsoft.com/office/drawing/2014/main" id="{32FC2B47-8B7B-67CC-D67F-236B5E8DA985}"/>
                </a:ext>
              </a:extLst>
            </p:cNvPr>
            <p:cNvSpPr/>
            <p:nvPr/>
          </p:nvSpPr>
          <p:spPr>
            <a:xfrm>
              <a:off x="2476250" y="4382388"/>
              <a:ext cx="28150" cy="7325"/>
            </a:xfrm>
            <a:custGeom>
              <a:avLst/>
              <a:gdLst/>
              <a:ahLst/>
              <a:cxnLst/>
              <a:rect l="l" t="t" r="r" b="b"/>
              <a:pathLst>
                <a:path w="1126" h="293" extrusionOk="0">
                  <a:moveTo>
                    <a:pt x="598" y="1"/>
                  </a:moveTo>
                  <a:cubicBezTo>
                    <a:pt x="482" y="1"/>
                    <a:pt x="366" y="15"/>
                    <a:pt x="264" y="57"/>
                  </a:cubicBezTo>
                  <a:cubicBezTo>
                    <a:pt x="190" y="75"/>
                    <a:pt x="116" y="103"/>
                    <a:pt x="57" y="145"/>
                  </a:cubicBezTo>
                  <a:cubicBezTo>
                    <a:pt x="42" y="145"/>
                    <a:pt x="28" y="163"/>
                    <a:pt x="14" y="163"/>
                  </a:cubicBezTo>
                  <a:cubicBezTo>
                    <a:pt x="0" y="205"/>
                    <a:pt x="0" y="251"/>
                    <a:pt x="0" y="293"/>
                  </a:cubicBezTo>
                  <a:cubicBezTo>
                    <a:pt x="88" y="233"/>
                    <a:pt x="190" y="191"/>
                    <a:pt x="292" y="163"/>
                  </a:cubicBezTo>
                  <a:cubicBezTo>
                    <a:pt x="394" y="131"/>
                    <a:pt x="496" y="117"/>
                    <a:pt x="598" y="117"/>
                  </a:cubicBezTo>
                  <a:lnTo>
                    <a:pt x="686" y="117"/>
                  </a:lnTo>
                  <a:cubicBezTo>
                    <a:pt x="820" y="131"/>
                    <a:pt x="950" y="145"/>
                    <a:pt x="1084" y="177"/>
                  </a:cubicBezTo>
                  <a:lnTo>
                    <a:pt x="1098" y="177"/>
                  </a:lnTo>
                  <a:cubicBezTo>
                    <a:pt x="1112" y="177"/>
                    <a:pt x="1112" y="177"/>
                    <a:pt x="1126" y="163"/>
                  </a:cubicBezTo>
                  <a:cubicBezTo>
                    <a:pt x="1126" y="145"/>
                    <a:pt x="1112" y="131"/>
                    <a:pt x="1112" y="131"/>
                  </a:cubicBezTo>
                  <a:cubicBezTo>
                    <a:pt x="982" y="57"/>
                    <a:pt x="834" y="15"/>
                    <a:pt x="686" y="1"/>
                  </a:cubicBezTo>
                  <a:close/>
                </a:path>
              </a:pathLst>
            </a:custGeom>
            <a:solidFill>
              <a:srgbClr val="BA5E5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3" name="Google Shape;2559;p64">
              <a:extLst>
                <a:ext uri="{FF2B5EF4-FFF2-40B4-BE49-F238E27FC236}">
                  <a16:creationId xmlns:a16="http://schemas.microsoft.com/office/drawing/2014/main" id="{A5979898-B292-A589-CF3E-684B0676D1DA}"/>
                </a:ext>
              </a:extLst>
            </p:cNvPr>
            <p:cNvSpPr/>
            <p:nvPr/>
          </p:nvSpPr>
          <p:spPr>
            <a:xfrm>
              <a:off x="2294475" y="4271588"/>
              <a:ext cx="200425" cy="197525"/>
            </a:xfrm>
            <a:custGeom>
              <a:avLst/>
              <a:gdLst/>
              <a:ahLst/>
              <a:cxnLst/>
              <a:rect l="l" t="t" r="r" b="b"/>
              <a:pathLst>
                <a:path w="8017" h="7901" extrusionOk="0">
                  <a:moveTo>
                    <a:pt x="4004" y="1"/>
                  </a:moveTo>
                  <a:cubicBezTo>
                    <a:pt x="3872" y="1"/>
                    <a:pt x="3740" y="8"/>
                    <a:pt x="3606" y="22"/>
                  </a:cubicBezTo>
                  <a:cubicBezTo>
                    <a:pt x="1510" y="240"/>
                    <a:pt x="1" y="2147"/>
                    <a:pt x="219" y="4271"/>
                  </a:cubicBezTo>
                  <a:cubicBezTo>
                    <a:pt x="426" y="6258"/>
                    <a:pt x="1812" y="7901"/>
                    <a:pt x="4005" y="7901"/>
                  </a:cubicBezTo>
                  <a:cubicBezTo>
                    <a:pt x="4156" y="7901"/>
                    <a:pt x="4312" y="7893"/>
                    <a:pt x="4471" y="7877"/>
                  </a:cubicBezTo>
                  <a:cubicBezTo>
                    <a:pt x="7078" y="7627"/>
                    <a:pt x="8017" y="5618"/>
                    <a:pt x="7799" y="3480"/>
                  </a:cubicBezTo>
                  <a:cubicBezTo>
                    <a:pt x="7578" y="1491"/>
                    <a:pt x="5933" y="1"/>
                    <a:pt x="4004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4" name="Google Shape;2560;p64">
              <a:extLst>
                <a:ext uri="{FF2B5EF4-FFF2-40B4-BE49-F238E27FC236}">
                  <a16:creationId xmlns:a16="http://schemas.microsoft.com/office/drawing/2014/main" id="{CD101557-41F1-7016-0D6F-44A4DD8CAB09}"/>
                </a:ext>
              </a:extLst>
            </p:cNvPr>
            <p:cNvSpPr/>
            <p:nvPr/>
          </p:nvSpPr>
          <p:spPr>
            <a:xfrm>
              <a:off x="2332200" y="4313463"/>
              <a:ext cx="135275" cy="41075"/>
            </a:xfrm>
            <a:custGeom>
              <a:avLst/>
              <a:gdLst/>
              <a:ahLst/>
              <a:cxnLst/>
              <a:rect l="l" t="t" r="r" b="b"/>
              <a:pathLst>
                <a:path w="5411" h="1643" extrusionOk="0">
                  <a:moveTo>
                    <a:pt x="29" y="0"/>
                  </a:moveTo>
                  <a:lnTo>
                    <a:pt x="1" y="18"/>
                  </a:lnTo>
                  <a:cubicBezTo>
                    <a:pt x="264" y="602"/>
                    <a:pt x="820" y="1073"/>
                    <a:pt x="1629" y="1393"/>
                  </a:cubicBezTo>
                  <a:cubicBezTo>
                    <a:pt x="1713" y="1428"/>
                    <a:pt x="1801" y="1447"/>
                    <a:pt x="1885" y="1447"/>
                  </a:cubicBezTo>
                  <a:cubicBezTo>
                    <a:pt x="1976" y="1447"/>
                    <a:pt x="2064" y="1425"/>
                    <a:pt x="2139" y="1379"/>
                  </a:cubicBezTo>
                  <a:cubicBezTo>
                    <a:pt x="2287" y="1305"/>
                    <a:pt x="2375" y="1115"/>
                    <a:pt x="2375" y="911"/>
                  </a:cubicBezTo>
                  <a:cubicBezTo>
                    <a:pt x="2375" y="880"/>
                    <a:pt x="2375" y="840"/>
                    <a:pt x="2362" y="812"/>
                  </a:cubicBezTo>
                  <a:lnTo>
                    <a:pt x="2362" y="812"/>
                  </a:lnTo>
                  <a:cubicBezTo>
                    <a:pt x="2404" y="899"/>
                    <a:pt x="2449" y="986"/>
                    <a:pt x="2509" y="1073"/>
                  </a:cubicBezTo>
                  <a:cubicBezTo>
                    <a:pt x="2639" y="1305"/>
                    <a:pt x="2829" y="1467"/>
                    <a:pt x="3036" y="1569"/>
                  </a:cubicBezTo>
                  <a:cubicBezTo>
                    <a:pt x="3138" y="1615"/>
                    <a:pt x="3268" y="1643"/>
                    <a:pt x="3388" y="1643"/>
                  </a:cubicBezTo>
                  <a:cubicBezTo>
                    <a:pt x="3518" y="1643"/>
                    <a:pt x="3634" y="1615"/>
                    <a:pt x="3740" y="1555"/>
                  </a:cubicBezTo>
                  <a:cubicBezTo>
                    <a:pt x="3930" y="1439"/>
                    <a:pt x="4032" y="1231"/>
                    <a:pt x="4032" y="1041"/>
                  </a:cubicBezTo>
                  <a:cubicBezTo>
                    <a:pt x="4162" y="1277"/>
                    <a:pt x="4383" y="1453"/>
                    <a:pt x="4633" y="1569"/>
                  </a:cubicBezTo>
                  <a:cubicBezTo>
                    <a:pt x="4703" y="1596"/>
                    <a:pt x="4820" y="1634"/>
                    <a:pt x="4947" y="1634"/>
                  </a:cubicBezTo>
                  <a:cubicBezTo>
                    <a:pt x="5032" y="1634"/>
                    <a:pt x="5121" y="1617"/>
                    <a:pt x="5203" y="1569"/>
                  </a:cubicBezTo>
                  <a:cubicBezTo>
                    <a:pt x="5291" y="1527"/>
                    <a:pt x="5365" y="1425"/>
                    <a:pt x="5393" y="1305"/>
                  </a:cubicBezTo>
                  <a:cubicBezTo>
                    <a:pt x="5411" y="1217"/>
                    <a:pt x="5393" y="1129"/>
                    <a:pt x="5351" y="1055"/>
                  </a:cubicBezTo>
                  <a:lnTo>
                    <a:pt x="5323" y="1087"/>
                  </a:lnTo>
                  <a:cubicBezTo>
                    <a:pt x="5365" y="1143"/>
                    <a:pt x="5379" y="1217"/>
                    <a:pt x="5365" y="1291"/>
                  </a:cubicBezTo>
                  <a:cubicBezTo>
                    <a:pt x="5337" y="1393"/>
                    <a:pt x="5263" y="1495"/>
                    <a:pt x="5175" y="1541"/>
                  </a:cubicBezTo>
                  <a:cubicBezTo>
                    <a:pt x="5104" y="1579"/>
                    <a:pt x="5029" y="1592"/>
                    <a:pt x="4957" y="1592"/>
                  </a:cubicBezTo>
                  <a:cubicBezTo>
                    <a:pt x="4835" y="1592"/>
                    <a:pt x="4720" y="1553"/>
                    <a:pt x="4647" y="1527"/>
                  </a:cubicBezTo>
                  <a:cubicBezTo>
                    <a:pt x="4355" y="1407"/>
                    <a:pt x="4120" y="1189"/>
                    <a:pt x="4004" y="897"/>
                  </a:cubicBezTo>
                  <a:lnTo>
                    <a:pt x="3958" y="911"/>
                  </a:lnTo>
                  <a:cubicBezTo>
                    <a:pt x="4032" y="1129"/>
                    <a:pt x="3930" y="1393"/>
                    <a:pt x="3722" y="1513"/>
                  </a:cubicBezTo>
                  <a:cubicBezTo>
                    <a:pt x="3621" y="1574"/>
                    <a:pt x="3500" y="1607"/>
                    <a:pt x="3376" y="1607"/>
                  </a:cubicBezTo>
                  <a:cubicBezTo>
                    <a:pt x="3265" y="1607"/>
                    <a:pt x="3153" y="1581"/>
                    <a:pt x="3050" y="1527"/>
                  </a:cubicBezTo>
                  <a:cubicBezTo>
                    <a:pt x="2843" y="1439"/>
                    <a:pt x="2667" y="1277"/>
                    <a:pt x="2537" y="1041"/>
                  </a:cubicBezTo>
                  <a:cubicBezTo>
                    <a:pt x="2435" y="880"/>
                    <a:pt x="2361" y="704"/>
                    <a:pt x="2287" y="528"/>
                  </a:cubicBezTo>
                  <a:cubicBezTo>
                    <a:pt x="2273" y="472"/>
                    <a:pt x="2259" y="426"/>
                    <a:pt x="2245" y="384"/>
                  </a:cubicBezTo>
                  <a:lnTo>
                    <a:pt x="2199" y="398"/>
                  </a:lnTo>
                  <a:cubicBezTo>
                    <a:pt x="2227" y="440"/>
                    <a:pt x="2245" y="500"/>
                    <a:pt x="2259" y="545"/>
                  </a:cubicBezTo>
                  <a:cubicBezTo>
                    <a:pt x="2301" y="662"/>
                    <a:pt x="2333" y="778"/>
                    <a:pt x="2333" y="911"/>
                  </a:cubicBezTo>
                  <a:cubicBezTo>
                    <a:pt x="2333" y="1101"/>
                    <a:pt x="2245" y="1277"/>
                    <a:pt x="2111" y="1351"/>
                  </a:cubicBezTo>
                  <a:cubicBezTo>
                    <a:pt x="2040" y="1391"/>
                    <a:pt x="1955" y="1414"/>
                    <a:pt x="1866" y="1414"/>
                  </a:cubicBezTo>
                  <a:cubicBezTo>
                    <a:pt x="1793" y="1414"/>
                    <a:pt x="1717" y="1398"/>
                    <a:pt x="1643" y="1365"/>
                  </a:cubicBezTo>
                  <a:cubicBezTo>
                    <a:pt x="852" y="1041"/>
                    <a:pt x="293" y="574"/>
                    <a:pt x="29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5" name="Google Shape;2561;p64">
              <a:extLst>
                <a:ext uri="{FF2B5EF4-FFF2-40B4-BE49-F238E27FC236}">
                  <a16:creationId xmlns:a16="http://schemas.microsoft.com/office/drawing/2014/main" id="{828ACBE4-71F2-6F85-ABF9-F0E80AF84EF6}"/>
                </a:ext>
              </a:extLst>
            </p:cNvPr>
            <p:cNvSpPr/>
            <p:nvPr/>
          </p:nvSpPr>
          <p:spPr>
            <a:xfrm>
              <a:off x="2338100" y="4378363"/>
              <a:ext cx="42150" cy="42850"/>
            </a:xfrm>
            <a:custGeom>
              <a:avLst/>
              <a:gdLst/>
              <a:ahLst/>
              <a:cxnLst/>
              <a:rect l="l" t="t" r="r" b="b"/>
              <a:pathLst>
                <a:path w="1686" h="1714" extrusionOk="0">
                  <a:moveTo>
                    <a:pt x="848" y="0"/>
                  </a:moveTo>
                  <a:cubicBezTo>
                    <a:pt x="380" y="0"/>
                    <a:pt x="0" y="380"/>
                    <a:pt x="0" y="865"/>
                  </a:cubicBezTo>
                  <a:cubicBezTo>
                    <a:pt x="0" y="1333"/>
                    <a:pt x="380" y="1713"/>
                    <a:pt x="848" y="1713"/>
                  </a:cubicBezTo>
                  <a:cubicBezTo>
                    <a:pt x="1319" y="1713"/>
                    <a:pt x="1685" y="1333"/>
                    <a:pt x="1685" y="865"/>
                  </a:cubicBezTo>
                  <a:cubicBezTo>
                    <a:pt x="1685" y="380"/>
                    <a:pt x="1319" y="0"/>
                    <a:pt x="84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6" name="Google Shape;2562;p64">
              <a:extLst>
                <a:ext uri="{FF2B5EF4-FFF2-40B4-BE49-F238E27FC236}">
                  <a16:creationId xmlns:a16="http://schemas.microsoft.com/office/drawing/2014/main" id="{9C5F6B5E-B370-8424-B25A-A9DB67A6A4BC}"/>
                </a:ext>
              </a:extLst>
            </p:cNvPr>
            <p:cNvSpPr/>
            <p:nvPr/>
          </p:nvSpPr>
          <p:spPr>
            <a:xfrm>
              <a:off x="2337300" y="4377663"/>
              <a:ext cx="44000" cy="44325"/>
            </a:xfrm>
            <a:custGeom>
              <a:avLst/>
              <a:gdLst/>
              <a:ahLst/>
              <a:cxnLst/>
              <a:rect l="l" t="t" r="r" b="b"/>
              <a:pathLst>
                <a:path w="1760" h="1773" extrusionOk="0">
                  <a:moveTo>
                    <a:pt x="880" y="56"/>
                  </a:moveTo>
                  <a:cubicBezTo>
                    <a:pt x="1102" y="56"/>
                    <a:pt x="1306" y="158"/>
                    <a:pt x="1453" y="306"/>
                  </a:cubicBezTo>
                  <a:cubicBezTo>
                    <a:pt x="1601" y="454"/>
                    <a:pt x="1689" y="658"/>
                    <a:pt x="1689" y="893"/>
                  </a:cubicBezTo>
                  <a:cubicBezTo>
                    <a:pt x="1689" y="1112"/>
                    <a:pt x="1601" y="1319"/>
                    <a:pt x="1453" y="1477"/>
                  </a:cubicBezTo>
                  <a:cubicBezTo>
                    <a:pt x="1306" y="1625"/>
                    <a:pt x="1102" y="1713"/>
                    <a:pt x="880" y="1713"/>
                  </a:cubicBezTo>
                  <a:cubicBezTo>
                    <a:pt x="648" y="1713"/>
                    <a:pt x="440" y="1625"/>
                    <a:pt x="296" y="1477"/>
                  </a:cubicBezTo>
                  <a:cubicBezTo>
                    <a:pt x="148" y="1319"/>
                    <a:pt x="60" y="1112"/>
                    <a:pt x="60" y="893"/>
                  </a:cubicBezTo>
                  <a:cubicBezTo>
                    <a:pt x="60" y="658"/>
                    <a:pt x="148" y="454"/>
                    <a:pt x="296" y="306"/>
                  </a:cubicBezTo>
                  <a:cubicBezTo>
                    <a:pt x="440" y="158"/>
                    <a:pt x="648" y="56"/>
                    <a:pt x="880" y="56"/>
                  </a:cubicBezTo>
                  <a:close/>
                  <a:moveTo>
                    <a:pt x="880" y="0"/>
                  </a:moveTo>
                  <a:cubicBezTo>
                    <a:pt x="634" y="0"/>
                    <a:pt x="412" y="102"/>
                    <a:pt x="250" y="264"/>
                  </a:cubicBezTo>
                  <a:cubicBezTo>
                    <a:pt x="89" y="422"/>
                    <a:pt x="1" y="644"/>
                    <a:pt x="1" y="893"/>
                  </a:cubicBezTo>
                  <a:cubicBezTo>
                    <a:pt x="1" y="1126"/>
                    <a:pt x="89" y="1361"/>
                    <a:pt x="250" y="1509"/>
                  </a:cubicBezTo>
                  <a:cubicBezTo>
                    <a:pt x="412" y="1671"/>
                    <a:pt x="634" y="1773"/>
                    <a:pt x="880" y="1773"/>
                  </a:cubicBezTo>
                  <a:cubicBezTo>
                    <a:pt x="1116" y="1773"/>
                    <a:pt x="1337" y="1671"/>
                    <a:pt x="1496" y="1509"/>
                  </a:cubicBezTo>
                  <a:cubicBezTo>
                    <a:pt x="1657" y="1361"/>
                    <a:pt x="1759" y="1126"/>
                    <a:pt x="1759" y="893"/>
                  </a:cubicBezTo>
                  <a:cubicBezTo>
                    <a:pt x="1759" y="644"/>
                    <a:pt x="1657" y="422"/>
                    <a:pt x="1496" y="264"/>
                  </a:cubicBezTo>
                  <a:cubicBezTo>
                    <a:pt x="1337" y="102"/>
                    <a:pt x="1116" y="0"/>
                    <a:pt x="88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7" name="Google Shape;2563;p64">
              <a:extLst>
                <a:ext uri="{FF2B5EF4-FFF2-40B4-BE49-F238E27FC236}">
                  <a16:creationId xmlns:a16="http://schemas.microsoft.com/office/drawing/2014/main" id="{F332F2A0-6B8E-3865-1E9B-21846CADA5E9}"/>
                </a:ext>
              </a:extLst>
            </p:cNvPr>
            <p:cNvSpPr/>
            <p:nvPr/>
          </p:nvSpPr>
          <p:spPr>
            <a:xfrm>
              <a:off x="2338800" y="4380213"/>
              <a:ext cx="42150" cy="42475"/>
            </a:xfrm>
            <a:custGeom>
              <a:avLst/>
              <a:gdLst/>
              <a:ahLst/>
              <a:cxnLst/>
              <a:rect l="l" t="t" r="r" b="b"/>
              <a:pathLst>
                <a:path w="1686" h="1699" extrusionOk="0">
                  <a:moveTo>
                    <a:pt x="838" y="0"/>
                  </a:moveTo>
                  <a:cubicBezTo>
                    <a:pt x="366" y="0"/>
                    <a:pt x="0" y="380"/>
                    <a:pt x="0" y="848"/>
                  </a:cubicBezTo>
                  <a:cubicBezTo>
                    <a:pt x="0" y="1319"/>
                    <a:pt x="366" y="1699"/>
                    <a:pt x="838" y="1699"/>
                  </a:cubicBezTo>
                  <a:cubicBezTo>
                    <a:pt x="1305" y="1699"/>
                    <a:pt x="1685" y="1319"/>
                    <a:pt x="1685" y="848"/>
                  </a:cubicBezTo>
                  <a:cubicBezTo>
                    <a:pt x="1685" y="380"/>
                    <a:pt x="1305" y="0"/>
                    <a:pt x="8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8" name="Google Shape;2564;p64">
              <a:extLst>
                <a:ext uri="{FF2B5EF4-FFF2-40B4-BE49-F238E27FC236}">
                  <a16:creationId xmlns:a16="http://schemas.microsoft.com/office/drawing/2014/main" id="{3C922638-BC63-9E89-2C9C-9F41F7F85394}"/>
                </a:ext>
              </a:extLst>
            </p:cNvPr>
            <p:cNvSpPr/>
            <p:nvPr/>
          </p:nvSpPr>
          <p:spPr>
            <a:xfrm>
              <a:off x="2346100" y="4387863"/>
              <a:ext cx="27550" cy="27550"/>
            </a:xfrm>
            <a:custGeom>
              <a:avLst/>
              <a:gdLst/>
              <a:ahLst/>
              <a:cxnLst/>
              <a:rect l="l" t="t" r="r" b="b"/>
              <a:pathLst>
                <a:path w="1102" h="1102" extrusionOk="0">
                  <a:moveTo>
                    <a:pt x="546" y="0"/>
                  </a:moveTo>
                  <a:cubicBezTo>
                    <a:pt x="250" y="0"/>
                    <a:pt x="0" y="236"/>
                    <a:pt x="0" y="542"/>
                  </a:cubicBezTo>
                  <a:cubicBezTo>
                    <a:pt x="0" y="851"/>
                    <a:pt x="250" y="1101"/>
                    <a:pt x="546" y="1101"/>
                  </a:cubicBezTo>
                  <a:cubicBezTo>
                    <a:pt x="852" y="1101"/>
                    <a:pt x="1101" y="851"/>
                    <a:pt x="1101" y="542"/>
                  </a:cubicBezTo>
                  <a:cubicBezTo>
                    <a:pt x="1101" y="236"/>
                    <a:pt x="852" y="0"/>
                    <a:pt x="5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9" name="Google Shape;2565;p64">
              <a:extLst>
                <a:ext uri="{FF2B5EF4-FFF2-40B4-BE49-F238E27FC236}">
                  <a16:creationId xmlns:a16="http://schemas.microsoft.com/office/drawing/2014/main" id="{03A80077-E074-312A-C254-59B3B5212DB3}"/>
                </a:ext>
              </a:extLst>
            </p:cNvPr>
            <p:cNvSpPr/>
            <p:nvPr/>
          </p:nvSpPr>
          <p:spPr>
            <a:xfrm>
              <a:off x="2342850" y="4396988"/>
              <a:ext cx="9875" cy="6625"/>
            </a:xfrm>
            <a:custGeom>
              <a:avLst/>
              <a:gdLst/>
              <a:ahLst/>
              <a:cxnLst/>
              <a:rect l="l" t="t" r="r" b="b"/>
              <a:pathLst>
                <a:path w="395" h="265" extrusionOk="0">
                  <a:moveTo>
                    <a:pt x="190" y="1"/>
                  </a:moveTo>
                  <a:cubicBezTo>
                    <a:pt x="88" y="1"/>
                    <a:pt x="0" y="61"/>
                    <a:pt x="0" y="135"/>
                  </a:cubicBezTo>
                  <a:cubicBezTo>
                    <a:pt x="0" y="208"/>
                    <a:pt x="88" y="265"/>
                    <a:pt x="190" y="265"/>
                  </a:cubicBezTo>
                  <a:cubicBezTo>
                    <a:pt x="306" y="265"/>
                    <a:pt x="394" y="208"/>
                    <a:pt x="394" y="135"/>
                  </a:cubicBezTo>
                  <a:cubicBezTo>
                    <a:pt x="394" y="61"/>
                    <a:pt x="306" y="1"/>
                    <a:pt x="1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0" name="Google Shape;2566;p64">
              <a:extLst>
                <a:ext uri="{FF2B5EF4-FFF2-40B4-BE49-F238E27FC236}">
                  <a16:creationId xmlns:a16="http://schemas.microsoft.com/office/drawing/2014/main" id="{70B84936-205E-2BFD-82F4-EB93E21ADFC3}"/>
                </a:ext>
              </a:extLst>
            </p:cNvPr>
            <p:cNvSpPr/>
            <p:nvPr/>
          </p:nvSpPr>
          <p:spPr>
            <a:xfrm>
              <a:off x="2419425" y="4355913"/>
              <a:ext cx="48050" cy="43050"/>
            </a:xfrm>
            <a:custGeom>
              <a:avLst/>
              <a:gdLst/>
              <a:ahLst/>
              <a:cxnLst/>
              <a:rect l="l" t="t" r="r" b="b"/>
              <a:pathLst>
                <a:path w="1922" h="1722" extrusionOk="0">
                  <a:moveTo>
                    <a:pt x="950" y="1"/>
                  </a:moveTo>
                  <a:cubicBezTo>
                    <a:pt x="847" y="1"/>
                    <a:pt x="744" y="20"/>
                    <a:pt x="645" y="61"/>
                  </a:cubicBezTo>
                  <a:cubicBezTo>
                    <a:pt x="205" y="237"/>
                    <a:pt x="1" y="736"/>
                    <a:pt x="177" y="1176"/>
                  </a:cubicBezTo>
                  <a:cubicBezTo>
                    <a:pt x="312" y="1513"/>
                    <a:pt x="634" y="1722"/>
                    <a:pt x="970" y="1722"/>
                  </a:cubicBezTo>
                  <a:cubicBezTo>
                    <a:pt x="1072" y="1722"/>
                    <a:pt x="1175" y="1703"/>
                    <a:pt x="1274" y="1661"/>
                  </a:cubicBezTo>
                  <a:cubicBezTo>
                    <a:pt x="1714" y="1486"/>
                    <a:pt x="1922" y="986"/>
                    <a:pt x="1746" y="546"/>
                  </a:cubicBezTo>
                  <a:cubicBezTo>
                    <a:pt x="1611" y="209"/>
                    <a:pt x="1286" y="1"/>
                    <a:pt x="950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1" name="Google Shape;2567;p64">
              <a:extLst>
                <a:ext uri="{FF2B5EF4-FFF2-40B4-BE49-F238E27FC236}">
                  <a16:creationId xmlns:a16="http://schemas.microsoft.com/office/drawing/2014/main" id="{65B563AB-07BD-7666-F8B4-D5DA563A3AC8}"/>
                </a:ext>
              </a:extLst>
            </p:cNvPr>
            <p:cNvSpPr/>
            <p:nvPr/>
          </p:nvSpPr>
          <p:spPr>
            <a:xfrm>
              <a:off x="2421275" y="4355238"/>
              <a:ext cx="44350" cy="44425"/>
            </a:xfrm>
            <a:custGeom>
              <a:avLst/>
              <a:gdLst/>
              <a:ahLst/>
              <a:cxnLst/>
              <a:rect l="l" t="t" r="r" b="b"/>
              <a:pathLst>
                <a:path w="1774" h="1777" extrusionOk="0">
                  <a:moveTo>
                    <a:pt x="880" y="60"/>
                  </a:moveTo>
                  <a:cubicBezTo>
                    <a:pt x="1200" y="60"/>
                    <a:pt x="1510" y="250"/>
                    <a:pt x="1640" y="573"/>
                  </a:cubicBezTo>
                  <a:cubicBezTo>
                    <a:pt x="1686" y="675"/>
                    <a:pt x="1700" y="791"/>
                    <a:pt x="1700" y="897"/>
                  </a:cubicBezTo>
                  <a:cubicBezTo>
                    <a:pt x="1700" y="1217"/>
                    <a:pt x="1510" y="1527"/>
                    <a:pt x="1200" y="1657"/>
                  </a:cubicBezTo>
                  <a:cubicBezTo>
                    <a:pt x="1098" y="1688"/>
                    <a:pt x="996" y="1717"/>
                    <a:pt x="894" y="1717"/>
                  </a:cubicBezTo>
                  <a:cubicBezTo>
                    <a:pt x="571" y="1717"/>
                    <a:pt x="265" y="1513"/>
                    <a:pt x="131" y="1189"/>
                  </a:cubicBezTo>
                  <a:cubicBezTo>
                    <a:pt x="89" y="1087"/>
                    <a:pt x="71" y="985"/>
                    <a:pt x="71" y="879"/>
                  </a:cubicBezTo>
                  <a:cubicBezTo>
                    <a:pt x="71" y="559"/>
                    <a:pt x="265" y="250"/>
                    <a:pt x="571" y="120"/>
                  </a:cubicBezTo>
                  <a:cubicBezTo>
                    <a:pt x="673" y="74"/>
                    <a:pt x="775" y="60"/>
                    <a:pt x="880" y="60"/>
                  </a:cubicBezTo>
                  <a:close/>
                  <a:moveTo>
                    <a:pt x="880" y="0"/>
                  </a:moveTo>
                  <a:cubicBezTo>
                    <a:pt x="775" y="0"/>
                    <a:pt x="659" y="18"/>
                    <a:pt x="557" y="60"/>
                  </a:cubicBezTo>
                  <a:cubicBezTo>
                    <a:pt x="219" y="208"/>
                    <a:pt x="1" y="528"/>
                    <a:pt x="1" y="879"/>
                  </a:cubicBezTo>
                  <a:cubicBezTo>
                    <a:pt x="1" y="999"/>
                    <a:pt x="29" y="1101"/>
                    <a:pt x="71" y="1217"/>
                  </a:cubicBezTo>
                  <a:cubicBezTo>
                    <a:pt x="205" y="1555"/>
                    <a:pt x="543" y="1776"/>
                    <a:pt x="894" y="1776"/>
                  </a:cubicBezTo>
                  <a:cubicBezTo>
                    <a:pt x="996" y="1776"/>
                    <a:pt x="1112" y="1745"/>
                    <a:pt x="1214" y="1717"/>
                  </a:cubicBezTo>
                  <a:cubicBezTo>
                    <a:pt x="1552" y="1569"/>
                    <a:pt x="1774" y="1249"/>
                    <a:pt x="1774" y="897"/>
                  </a:cubicBezTo>
                  <a:cubicBezTo>
                    <a:pt x="1774" y="777"/>
                    <a:pt x="1742" y="661"/>
                    <a:pt x="1700" y="559"/>
                  </a:cubicBezTo>
                  <a:cubicBezTo>
                    <a:pt x="1566" y="208"/>
                    <a:pt x="1232" y="0"/>
                    <a:pt x="88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2" name="Google Shape;2568;p64">
              <a:extLst>
                <a:ext uri="{FF2B5EF4-FFF2-40B4-BE49-F238E27FC236}">
                  <a16:creationId xmlns:a16="http://schemas.microsoft.com/office/drawing/2014/main" id="{3C3C0768-57C2-A92A-7932-FDB25D18808E}"/>
                </a:ext>
              </a:extLst>
            </p:cNvPr>
            <p:cNvSpPr/>
            <p:nvPr/>
          </p:nvSpPr>
          <p:spPr>
            <a:xfrm>
              <a:off x="2419425" y="4357913"/>
              <a:ext cx="48050" cy="42525"/>
            </a:xfrm>
            <a:custGeom>
              <a:avLst/>
              <a:gdLst/>
              <a:ahLst/>
              <a:cxnLst/>
              <a:rect l="l" t="t" r="r" b="b"/>
              <a:pathLst>
                <a:path w="1922" h="1701" extrusionOk="0">
                  <a:moveTo>
                    <a:pt x="944" y="0"/>
                  </a:moveTo>
                  <a:cubicBezTo>
                    <a:pt x="843" y="0"/>
                    <a:pt x="742" y="18"/>
                    <a:pt x="645" y="55"/>
                  </a:cubicBezTo>
                  <a:cubicBezTo>
                    <a:pt x="205" y="231"/>
                    <a:pt x="1" y="730"/>
                    <a:pt x="177" y="1170"/>
                  </a:cubicBezTo>
                  <a:cubicBezTo>
                    <a:pt x="310" y="1503"/>
                    <a:pt x="627" y="1701"/>
                    <a:pt x="958" y="1701"/>
                  </a:cubicBezTo>
                  <a:cubicBezTo>
                    <a:pt x="1064" y="1701"/>
                    <a:pt x="1171" y="1680"/>
                    <a:pt x="1274" y="1638"/>
                  </a:cubicBezTo>
                  <a:cubicBezTo>
                    <a:pt x="1714" y="1462"/>
                    <a:pt x="1922" y="980"/>
                    <a:pt x="1746" y="540"/>
                  </a:cubicBezTo>
                  <a:cubicBezTo>
                    <a:pt x="1610" y="201"/>
                    <a:pt x="1282" y="0"/>
                    <a:pt x="9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3" name="Google Shape;2569;p64">
              <a:extLst>
                <a:ext uri="{FF2B5EF4-FFF2-40B4-BE49-F238E27FC236}">
                  <a16:creationId xmlns:a16="http://schemas.microsoft.com/office/drawing/2014/main" id="{4F8FEB15-8EB6-4211-12D9-F2BBA0E24BB4}"/>
                </a:ext>
              </a:extLst>
            </p:cNvPr>
            <p:cNvSpPr/>
            <p:nvPr/>
          </p:nvSpPr>
          <p:spPr>
            <a:xfrm>
              <a:off x="2427875" y="4365363"/>
              <a:ext cx="31150" cy="27625"/>
            </a:xfrm>
            <a:custGeom>
              <a:avLst/>
              <a:gdLst/>
              <a:ahLst/>
              <a:cxnLst/>
              <a:rect l="l" t="t" r="r" b="b"/>
              <a:pathLst>
                <a:path w="1246" h="1105" extrusionOk="0">
                  <a:moveTo>
                    <a:pt x="617" y="1"/>
                  </a:moveTo>
                  <a:cubicBezTo>
                    <a:pt x="552" y="1"/>
                    <a:pt x="486" y="12"/>
                    <a:pt x="423" y="35"/>
                  </a:cubicBezTo>
                  <a:cubicBezTo>
                    <a:pt x="131" y="154"/>
                    <a:pt x="1" y="474"/>
                    <a:pt x="117" y="756"/>
                  </a:cubicBezTo>
                  <a:cubicBezTo>
                    <a:pt x="204" y="976"/>
                    <a:pt x="410" y="1104"/>
                    <a:pt x="625" y="1104"/>
                  </a:cubicBezTo>
                  <a:cubicBezTo>
                    <a:pt x="695" y="1104"/>
                    <a:pt x="766" y="1090"/>
                    <a:pt x="834" y="1062"/>
                  </a:cubicBezTo>
                  <a:cubicBezTo>
                    <a:pt x="1112" y="960"/>
                    <a:pt x="1246" y="636"/>
                    <a:pt x="1126" y="344"/>
                  </a:cubicBezTo>
                  <a:cubicBezTo>
                    <a:pt x="1047" y="129"/>
                    <a:pt x="838" y="1"/>
                    <a:pt x="6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4" name="Google Shape;2570;p64">
              <a:extLst>
                <a:ext uri="{FF2B5EF4-FFF2-40B4-BE49-F238E27FC236}">
                  <a16:creationId xmlns:a16="http://schemas.microsoft.com/office/drawing/2014/main" id="{C31A6F29-5329-D0CB-9798-88BFD543CA0C}"/>
                </a:ext>
              </a:extLst>
            </p:cNvPr>
            <p:cNvSpPr/>
            <p:nvPr/>
          </p:nvSpPr>
          <p:spPr>
            <a:xfrm>
              <a:off x="2448725" y="4370038"/>
              <a:ext cx="10650" cy="7125"/>
            </a:xfrm>
            <a:custGeom>
              <a:avLst/>
              <a:gdLst/>
              <a:ahLst/>
              <a:cxnLst/>
              <a:rect l="l" t="t" r="r" b="b"/>
              <a:pathLst>
                <a:path w="426" h="285" extrusionOk="0">
                  <a:moveTo>
                    <a:pt x="279" y="0"/>
                  </a:moveTo>
                  <a:cubicBezTo>
                    <a:pt x="245" y="0"/>
                    <a:pt x="209" y="8"/>
                    <a:pt x="176" y="24"/>
                  </a:cubicBezTo>
                  <a:cubicBezTo>
                    <a:pt x="74" y="55"/>
                    <a:pt x="0" y="143"/>
                    <a:pt x="28" y="217"/>
                  </a:cubicBezTo>
                  <a:cubicBezTo>
                    <a:pt x="48" y="261"/>
                    <a:pt x="96" y="285"/>
                    <a:pt x="154" y="285"/>
                  </a:cubicBezTo>
                  <a:cubicBezTo>
                    <a:pt x="188" y="285"/>
                    <a:pt x="226" y="276"/>
                    <a:pt x="264" y="259"/>
                  </a:cubicBezTo>
                  <a:cubicBezTo>
                    <a:pt x="366" y="231"/>
                    <a:pt x="426" y="143"/>
                    <a:pt x="398" y="69"/>
                  </a:cubicBezTo>
                  <a:cubicBezTo>
                    <a:pt x="387" y="23"/>
                    <a:pt x="337" y="0"/>
                    <a:pt x="2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5" name="Google Shape;2571;p64">
              <a:extLst>
                <a:ext uri="{FF2B5EF4-FFF2-40B4-BE49-F238E27FC236}">
                  <a16:creationId xmlns:a16="http://schemas.microsoft.com/office/drawing/2014/main" id="{585C314C-00BB-4ED0-45DB-815A06618783}"/>
                </a:ext>
              </a:extLst>
            </p:cNvPr>
            <p:cNvSpPr/>
            <p:nvPr/>
          </p:nvSpPr>
          <p:spPr>
            <a:xfrm>
              <a:off x="2392275" y="4417563"/>
              <a:ext cx="24200" cy="10050"/>
            </a:xfrm>
            <a:custGeom>
              <a:avLst/>
              <a:gdLst/>
              <a:ahLst/>
              <a:cxnLst/>
              <a:rect l="l" t="t" r="r" b="b"/>
              <a:pathLst>
                <a:path w="968" h="402" extrusionOk="0">
                  <a:moveTo>
                    <a:pt x="18" y="1"/>
                  </a:moveTo>
                  <a:cubicBezTo>
                    <a:pt x="0" y="1"/>
                    <a:pt x="0" y="15"/>
                    <a:pt x="0" y="29"/>
                  </a:cubicBezTo>
                  <a:lnTo>
                    <a:pt x="0" y="43"/>
                  </a:lnTo>
                  <a:cubicBezTo>
                    <a:pt x="18" y="43"/>
                    <a:pt x="18" y="57"/>
                    <a:pt x="32" y="75"/>
                  </a:cubicBezTo>
                  <a:cubicBezTo>
                    <a:pt x="46" y="89"/>
                    <a:pt x="74" y="131"/>
                    <a:pt x="106" y="163"/>
                  </a:cubicBezTo>
                  <a:lnTo>
                    <a:pt x="162" y="219"/>
                  </a:lnTo>
                  <a:cubicBezTo>
                    <a:pt x="193" y="233"/>
                    <a:pt x="208" y="265"/>
                    <a:pt x="236" y="279"/>
                  </a:cubicBezTo>
                  <a:cubicBezTo>
                    <a:pt x="264" y="293"/>
                    <a:pt x="296" y="307"/>
                    <a:pt x="324" y="321"/>
                  </a:cubicBezTo>
                  <a:cubicBezTo>
                    <a:pt x="338" y="339"/>
                    <a:pt x="352" y="339"/>
                    <a:pt x="369" y="353"/>
                  </a:cubicBezTo>
                  <a:cubicBezTo>
                    <a:pt x="383" y="353"/>
                    <a:pt x="412" y="353"/>
                    <a:pt x="426" y="367"/>
                  </a:cubicBezTo>
                  <a:cubicBezTo>
                    <a:pt x="457" y="381"/>
                    <a:pt x="485" y="381"/>
                    <a:pt x="514" y="395"/>
                  </a:cubicBezTo>
                  <a:lnTo>
                    <a:pt x="616" y="395"/>
                  </a:lnTo>
                  <a:cubicBezTo>
                    <a:pt x="626" y="400"/>
                    <a:pt x="638" y="401"/>
                    <a:pt x="650" y="401"/>
                  </a:cubicBezTo>
                  <a:cubicBezTo>
                    <a:pt x="674" y="401"/>
                    <a:pt x="700" y="395"/>
                    <a:pt x="721" y="395"/>
                  </a:cubicBezTo>
                  <a:cubicBezTo>
                    <a:pt x="749" y="395"/>
                    <a:pt x="763" y="395"/>
                    <a:pt x="791" y="381"/>
                  </a:cubicBezTo>
                  <a:cubicBezTo>
                    <a:pt x="823" y="381"/>
                    <a:pt x="837" y="381"/>
                    <a:pt x="865" y="367"/>
                  </a:cubicBezTo>
                  <a:cubicBezTo>
                    <a:pt x="879" y="367"/>
                    <a:pt x="897" y="353"/>
                    <a:pt x="911" y="353"/>
                  </a:cubicBezTo>
                  <a:cubicBezTo>
                    <a:pt x="939" y="339"/>
                    <a:pt x="953" y="339"/>
                    <a:pt x="953" y="339"/>
                  </a:cubicBezTo>
                  <a:cubicBezTo>
                    <a:pt x="967" y="339"/>
                    <a:pt x="967" y="321"/>
                    <a:pt x="967" y="321"/>
                  </a:cubicBezTo>
                  <a:cubicBezTo>
                    <a:pt x="967" y="307"/>
                    <a:pt x="953" y="293"/>
                    <a:pt x="953" y="293"/>
                  </a:cubicBezTo>
                  <a:lnTo>
                    <a:pt x="939" y="307"/>
                  </a:lnTo>
                  <a:lnTo>
                    <a:pt x="897" y="307"/>
                  </a:lnTo>
                  <a:cubicBezTo>
                    <a:pt x="879" y="307"/>
                    <a:pt x="865" y="321"/>
                    <a:pt x="851" y="321"/>
                  </a:cubicBezTo>
                  <a:lnTo>
                    <a:pt x="791" y="321"/>
                  </a:lnTo>
                  <a:cubicBezTo>
                    <a:pt x="763" y="339"/>
                    <a:pt x="735" y="339"/>
                    <a:pt x="704" y="339"/>
                  </a:cubicBezTo>
                  <a:lnTo>
                    <a:pt x="633" y="339"/>
                  </a:lnTo>
                  <a:cubicBezTo>
                    <a:pt x="602" y="321"/>
                    <a:pt x="559" y="321"/>
                    <a:pt x="528" y="321"/>
                  </a:cubicBezTo>
                  <a:cubicBezTo>
                    <a:pt x="500" y="307"/>
                    <a:pt x="471" y="307"/>
                    <a:pt x="440" y="293"/>
                  </a:cubicBezTo>
                  <a:cubicBezTo>
                    <a:pt x="426" y="293"/>
                    <a:pt x="412" y="279"/>
                    <a:pt x="398" y="279"/>
                  </a:cubicBezTo>
                  <a:lnTo>
                    <a:pt x="352" y="265"/>
                  </a:lnTo>
                  <a:cubicBezTo>
                    <a:pt x="324" y="251"/>
                    <a:pt x="310" y="233"/>
                    <a:pt x="281" y="219"/>
                  </a:cubicBezTo>
                  <a:cubicBezTo>
                    <a:pt x="250" y="191"/>
                    <a:pt x="236" y="177"/>
                    <a:pt x="208" y="163"/>
                  </a:cubicBezTo>
                  <a:cubicBezTo>
                    <a:pt x="193" y="145"/>
                    <a:pt x="162" y="131"/>
                    <a:pt x="148" y="117"/>
                  </a:cubicBezTo>
                  <a:lnTo>
                    <a:pt x="106" y="75"/>
                  </a:lnTo>
                  <a:cubicBezTo>
                    <a:pt x="88" y="57"/>
                    <a:pt x="74" y="43"/>
                    <a:pt x="60" y="43"/>
                  </a:cubicBezTo>
                  <a:cubicBezTo>
                    <a:pt x="60" y="29"/>
                    <a:pt x="46" y="15"/>
                    <a:pt x="46" y="15"/>
                  </a:cubicBezTo>
                  <a:cubicBezTo>
                    <a:pt x="32" y="15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6" name="Google Shape;2572;p64">
              <a:extLst>
                <a:ext uri="{FF2B5EF4-FFF2-40B4-BE49-F238E27FC236}">
                  <a16:creationId xmlns:a16="http://schemas.microsoft.com/office/drawing/2014/main" id="{BB1676C4-5A83-A7FD-98D2-50A4D59C575D}"/>
                </a:ext>
              </a:extLst>
            </p:cNvPr>
            <p:cNvSpPr/>
            <p:nvPr/>
          </p:nvSpPr>
          <p:spPr>
            <a:xfrm>
              <a:off x="2396650" y="4426363"/>
              <a:ext cx="12875" cy="5125"/>
            </a:xfrm>
            <a:custGeom>
              <a:avLst/>
              <a:gdLst/>
              <a:ahLst/>
              <a:cxnLst/>
              <a:rect l="l" t="t" r="r" b="b"/>
              <a:pathLst>
                <a:path w="515" h="20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5"/>
                    <a:pt x="1" y="29"/>
                    <a:pt x="18" y="43"/>
                  </a:cubicBezTo>
                  <a:cubicBezTo>
                    <a:pt x="33" y="43"/>
                    <a:pt x="47" y="75"/>
                    <a:pt x="61" y="89"/>
                  </a:cubicBezTo>
                  <a:cubicBezTo>
                    <a:pt x="75" y="103"/>
                    <a:pt x="106" y="117"/>
                    <a:pt x="135" y="131"/>
                  </a:cubicBezTo>
                  <a:cubicBezTo>
                    <a:pt x="163" y="145"/>
                    <a:pt x="194" y="163"/>
                    <a:pt x="223" y="177"/>
                  </a:cubicBezTo>
                  <a:cubicBezTo>
                    <a:pt x="296" y="191"/>
                    <a:pt x="370" y="205"/>
                    <a:pt x="412" y="205"/>
                  </a:cubicBezTo>
                  <a:cubicBezTo>
                    <a:pt x="441" y="191"/>
                    <a:pt x="472" y="191"/>
                    <a:pt x="486" y="191"/>
                  </a:cubicBezTo>
                  <a:lnTo>
                    <a:pt x="500" y="191"/>
                  </a:lnTo>
                  <a:cubicBezTo>
                    <a:pt x="514" y="191"/>
                    <a:pt x="514" y="177"/>
                    <a:pt x="514" y="177"/>
                  </a:cubicBezTo>
                  <a:cubicBezTo>
                    <a:pt x="514" y="163"/>
                    <a:pt x="500" y="163"/>
                    <a:pt x="500" y="163"/>
                  </a:cubicBezTo>
                  <a:lnTo>
                    <a:pt x="472" y="163"/>
                  </a:lnTo>
                  <a:cubicBezTo>
                    <a:pt x="458" y="163"/>
                    <a:pt x="441" y="177"/>
                    <a:pt x="412" y="177"/>
                  </a:cubicBezTo>
                  <a:cubicBezTo>
                    <a:pt x="370" y="177"/>
                    <a:pt x="296" y="163"/>
                    <a:pt x="237" y="145"/>
                  </a:cubicBezTo>
                  <a:cubicBezTo>
                    <a:pt x="177" y="117"/>
                    <a:pt x="121" y="89"/>
                    <a:pt x="75" y="57"/>
                  </a:cubicBezTo>
                  <a:lnTo>
                    <a:pt x="33" y="15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7" name="Google Shape;2573;p64">
              <a:extLst>
                <a:ext uri="{FF2B5EF4-FFF2-40B4-BE49-F238E27FC236}">
                  <a16:creationId xmlns:a16="http://schemas.microsoft.com/office/drawing/2014/main" id="{91072AC0-56B3-69F8-41AD-0D8856B22291}"/>
                </a:ext>
              </a:extLst>
            </p:cNvPr>
            <p:cNvSpPr/>
            <p:nvPr/>
          </p:nvSpPr>
          <p:spPr>
            <a:xfrm>
              <a:off x="2288225" y="4250738"/>
              <a:ext cx="212575" cy="144025"/>
            </a:xfrm>
            <a:custGeom>
              <a:avLst/>
              <a:gdLst/>
              <a:ahLst/>
              <a:cxnLst/>
              <a:rect l="l" t="t" r="r" b="b"/>
              <a:pathLst>
                <a:path w="8503" h="5761" extrusionOk="0">
                  <a:moveTo>
                    <a:pt x="5072" y="1"/>
                  </a:moveTo>
                  <a:cubicBezTo>
                    <a:pt x="4544" y="1"/>
                    <a:pt x="4018" y="110"/>
                    <a:pt x="3518" y="269"/>
                  </a:cubicBezTo>
                  <a:cubicBezTo>
                    <a:pt x="2361" y="634"/>
                    <a:pt x="1246" y="1310"/>
                    <a:pt x="602" y="2351"/>
                  </a:cubicBezTo>
                  <a:cubicBezTo>
                    <a:pt x="205" y="2981"/>
                    <a:pt x="1" y="3740"/>
                    <a:pt x="61" y="4476"/>
                  </a:cubicBezTo>
                  <a:cubicBezTo>
                    <a:pt x="89" y="4855"/>
                    <a:pt x="177" y="5221"/>
                    <a:pt x="353" y="5559"/>
                  </a:cubicBezTo>
                  <a:cubicBezTo>
                    <a:pt x="426" y="5704"/>
                    <a:pt x="508" y="5760"/>
                    <a:pt x="594" y="5760"/>
                  </a:cubicBezTo>
                  <a:cubicBezTo>
                    <a:pt x="767" y="5760"/>
                    <a:pt x="953" y="5531"/>
                    <a:pt x="1102" y="5355"/>
                  </a:cubicBezTo>
                  <a:cubicBezTo>
                    <a:pt x="1348" y="5003"/>
                    <a:pt x="1496" y="4592"/>
                    <a:pt x="1584" y="4180"/>
                  </a:cubicBezTo>
                  <a:cubicBezTo>
                    <a:pt x="1717" y="3522"/>
                    <a:pt x="1745" y="3213"/>
                    <a:pt x="1833" y="2555"/>
                  </a:cubicBezTo>
                  <a:cubicBezTo>
                    <a:pt x="2052" y="3037"/>
                    <a:pt x="2948" y="3726"/>
                    <a:pt x="3314" y="3758"/>
                  </a:cubicBezTo>
                  <a:cubicBezTo>
                    <a:pt x="3390" y="3768"/>
                    <a:pt x="3467" y="3777"/>
                    <a:pt x="3543" y="3777"/>
                  </a:cubicBezTo>
                  <a:cubicBezTo>
                    <a:pt x="3673" y="3777"/>
                    <a:pt x="3798" y="3752"/>
                    <a:pt x="3898" y="3670"/>
                  </a:cubicBezTo>
                  <a:cubicBezTo>
                    <a:pt x="4028" y="3562"/>
                    <a:pt x="4074" y="3361"/>
                    <a:pt x="4010" y="3210"/>
                  </a:cubicBezTo>
                  <a:lnTo>
                    <a:pt x="4010" y="3210"/>
                  </a:lnTo>
                  <a:cubicBezTo>
                    <a:pt x="4136" y="3397"/>
                    <a:pt x="4264" y="3579"/>
                    <a:pt x="4426" y="3740"/>
                  </a:cubicBezTo>
                  <a:cubicBezTo>
                    <a:pt x="4619" y="3916"/>
                    <a:pt x="4866" y="4050"/>
                    <a:pt x="5129" y="4064"/>
                  </a:cubicBezTo>
                  <a:cubicBezTo>
                    <a:pt x="5142" y="4065"/>
                    <a:pt x="5155" y="4065"/>
                    <a:pt x="5167" y="4065"/>
                  </a:cubicBezTo>
                  <a:cubicBezTo>
                    <a:pt x="5435" y="4065"/>
                    <a:pt x="5695" y="3924"/>
                    <a:pt x="5833" y="3712"/>
                  </a:cubicBezTo>
                  <a:cubicBezTo>
                    <a:pt x="5995" y="3477"/>
                    <a:pt x="6026" y="3171"/>
                    <a:pt x="5921" y="2921"/>
                  </a:cubicBezTo>
                  <a:lnTo>
                    <a:pt x="5921" y="2921"/>
                  </a:lnTo>
                  <a:cubicBezTo>
                    <a:pt x="6114" y="3213"/>
                    <a:pt x="6304" y="3508"/>
                    <a:pt x="6554" y="3758"/>
                  </a:cubicBezTo>
                  <a:cubicBezTo>
                    <a:pt x="6818" y="3990"/>
                    <a:pt x="7138" y="4180"/>
                    <a:pt x="7490" y="4198"/>
                  </a:cubicBezTo>
                  <a:cubicBezTo>
                    <a:pt x="7502" y="4198"/>
                    <a:pt x="7514" y="4198"/>
                    <a:pt x="7526" y="4198"/>
                  </a:cubicBezTo>
                  <a:cubicBezTo>
                    <a:pt x="7867" y="4198"/>
                    <a:pt x="8212" y="4011"/>
                    <a:pt x="8355" y="3712"/>
                  </a:cubicBezTo>
                  <a:cubicBezTo>
                    <a:pt x="8503" y="3375"/>
                    <a:pt x="8383" y="2995"/>
                    <a:pt x="8267" y="2657"/>
                  </a:cubicBezTo>
                  <a:cubicBezTo>
                    <a:pt x="7975" y="1851"/>
                    <a:pt x="7578" y="1032"/>
                    <a:pt x="6888" y="532"/>
                  </a:cubicBezTo>
                  <a:cubicBezTo>
                    <a:pt x="6406" y="195"/>
                    <a:pt x="5819" y="33"/>
                    <a:pt x="5249" y="5"/>
                  </a:cubicBezTo>
                  <a:cubicBezTo>
                    <a:pt x="5190" y="2"/>
                    <a:pt x="5131" y="1"/>
                    <a:pt x="5072" y="1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5" name="Google Shape;2574;p64">
              <a:extLst>
                <a:ext uri="{FF2B5EF4-FFF2-40B4-BE49-F238E27FC236}">
                  <a16:creationId xmlns:a16="http://schemas.microsoft.com/office/drawing/2014/main" id="{30AAFA19-FE74-7106-9D58-D4D3220CBBBC}"/>
                </a:ext>
              </a:extLst>
            </p:cNvPr>
            <p:cNvSpPr/>
            <p:nvPr/>
          </p:nvSpPr>
          <p:spPr>
            <a:xfrm>
              <a:off x="2301425" y="4265888"/>
              <a:ext cx="22000" cy="36600"/>
            </a:xfrm>
            <a:custGeom>
              <a:avLst/>
              <a:gdLst/>
              <a:ahLst/>
              <a:cxnLst/>
              <a:rect l="l" t="t" r="r" b="b"/>
              <a:pathLst>
                <a:path w="880" h="1464" extrusionOk="0">
                  <a:moveTo>
                    <a:pt x="676" y="0"/>
                  </a:moveTo>
                  <a:cubicBezTo>
                    <a:pt x="616" y="0"/>
                    <a:pt x="574" y="42"/>
                    <a:pt x="542" y="102"/>
                  </a:cubicBezTo>
                  <a:cubicBezTo>
                    <a:pt x="528" y="144"/>
                    <a:pt x="528" y="204"/>
                    <a:pt x="528" y="250"/>
                  </a:cubicBezTo>
                  <a:cubicBezTo>
                    <a:pt x="514" y="616"/>
                    <a:pt x="556" y="968"/>
                    <a:pt x="662" y="1319"/>
                  </a:cubicBezTo>
                  <a:cubicBezTo>
                    <a:pt x="528" y="1070"/>
                    <a:pt x="398" y="834"/>
                    <a:pt x="264" y="584"/>
                  </a:cubicBezTo>
                  <a:cubicBezTo>
                    <a:pt x="225" y="532"/>
                    <a:pt x="183" y="452"/>
                    <a:pt x="107" y="452"/>
                  </a:cubicBezTo>
                  <a:cubicBezTo>
                    <a:pt x="101" y="452"/>
                    <a:pt x="95" y="453"/>
                    <a:pt x="88" y="454"/>
                  </a:cubicBezTo>
                  <a:cubicBezTo>
                    <a:pt x="46" y="468"/>
                    <a:pt x="0" y="528"/>
                    <a:pt x="0" y="584"/>
                  </a:cubicBezTo>
                  <a:cubicBezTo>
                    <a:pt x="0" y="644"/>
                    <a:pt x="29" y="690"/>
                    <a:pt x="60" y="732"/>
                  </a:cubicBezTo>
                  <a:cubicBezTo>
                    <a:pt x="204" y="1010"/>
                    <a:pt x="412" y="1260"/>
                    <a:pt x="662" y="1464"/>
                  </a:cubicBezTo>
                  <a:lnTo>
                    <a:pt x="792" y="1393"/>
                  </a:lnTo>
                  <a:cubicBezTo>
                    <a:pt x="866" y="1024"/>
                    <a:pt x="880" y="630"/>
                    <a:pt x="852" y="250"/>
                  </a:cubicBezTo>
                  <a:cubicBezTo>
                    <a:pt x="838" y="190"/>
                    <a:pt x="838" y="130"/>
                    <a:pt x="806" y="88"/>
                  </a:cubicBezTo>
                  <a:cubicBezTo>
                    <a:pt x="778" y="42"/>
                    <a:pt x="732" y="0"/>
                    <a:pt x="676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6" name="Google Shape;2575;p64">
              <a:extLst>
                <a:ext uri="{FF2B5EF4-FFF2-40B4-BE49-F238E27FC236}">
                  <a16:creationId xmlns:a16="http://schemas.microsoft.com/office/drawing/2014/main" id="{58AAC8F7-22B1-FAAE-FE44-4768809ED7AC}"/>
                </a:ext>
              </a:extLst>
            </p:cNvPr>
            <p:cNvSpPr/>
            <p:nvPr/>
          </p:nvSpPr>
          <p:spPr>
            <a:xfrm>
              <a:off x="2321900" y="4346963"/>
              <a:ext cx="39600" cy="39025"/>
            </a:xfrm>
            <a:custGeom>
              <a:avLst/>
              <a:gdLst/>
              <a:ahLst/>
              <a:cxnLst/>
              <a:rect l="l" t="t" r="r" b="b"/>
              <a:pathLst>
                <a:path w="1584" h="1561" extrusionOk="0">
                  <a:moveTo>
                    <a:pt x="981" y="0"/>
                  </a:moveTo>
                  <a:cubicBezTo>
                    <a:pt x="497" y="0"/>
                    <a:pt x="33" y="1284"/>
                    <a:pt x="33" y="1284"/>
                  </a:cubicBezTo>
                  <a:cubicBezTo>
                    <a:pt x="0" y="1491"/>
                    <a:pt x="59" y="1561"/>
                    <a:pt x="153" y="1561"/>
                  </a:cubicBezTo>
                  <a:cubicBezTo>
                    <a:pt x="314" y="1561"/>
                    <a:pt x="578" y="1355"/>
                    <a:pt x="662" y="1270"/>
                  </a:cubicBezTo>
                  <a:cubicBezTo>
                    <a:pt x="792" y="1154"/>
                    <a:pt x="1584" y="155"/>
                    <a:pt x="1056" y="11"/>
                  </a:cubicBezTo>
                  <a:cubicBezTo>
                    <a:pt x="1031" y="4"/>
                    <a:pt x="1006" y="0"/>
                    <a:pt x="981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7" name="Google Shape;2576;p64">
              <a:extLst>
                <a:ext uri="{FF2B5EF4-FFF2-40B4-BE49-F238E27FC236}">
                  <a16:creationId xmlns:a16="http://schemas.microsoft.com/office/drawing/2014/main" id="{AA55A7C5-737C-5D80-FEA7-AEF3345AD951}"/>
                </a:ext>
              </a:extLst>
            </p:cNvPr>
            <p:cNvSpPr/>
            <p:nvPr/>
          </p:nvSpPr>
          <p:spPr>
            <a:xfrm>
              <a:off x="2413550" y="4324238"/>
              <a:ext cx="53650" cy="24950"/>
            </a:xfrm>
            <a:custGeom>
              <a:avLst/>
              <a:gdLst/>
              <a:ahLst/>
              <a:cxnLst/>
              <a:rect l="l" t="t" r="r" b="b"/>
              <a:pathLst>
                <a:path w="2146" h="998" extrusionOk="0">
                  <a:moveTo>
                    <a:pt x="614" y="0"/>
                  </a:moveTo>
                  <a:cubicBezTo>
                    <a:pt x="513" y="0"/>
                    <a:pt x="427" y="29"/>
                    <a:pt x="366" y="97"/>
                  </a:cubicBezTo>
                  <a:cubicBezTo>
                    <a:pt x="0" y="494"/>
                    <a:pt x="1189" y="920"/>
                    <a:pt x="1365" y="962"/>
                  </a:cubicBezTo>
                  <a:cubicBezTo>
                    <a:pt x="1426" y="978"/>
                    <a:pt x="1554" y="997"/>
                    <a:pt x="1680" y="997"/>
                  </a:cubicBezTo>
                  <a:cubicBezTo>
                    <a:pt x="1917" y="997"/>
                    <a:pt x="2146" y="929"/>
                    <a:pt x="1907" y="642"/>
                  </a:cubicBezTo>
                  <a:cubicBezTo>
                    <a:pt x="1907" y="642"/>
                    <a:pt x="1094" y="0"/>
                    <a:pt x="614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8" name="Google Shape;2577;p64">
              <a:extLst>
                <a:ext uri="{FF2B5EF4-FFF2-40B4-BE49-F238E27FC236}">
                  <a16:creationId xmlns:a16="http://schemas.microsoft.com/office/drawing/2014/main" id="{474DC390-AD5D-445D-FA2C-4D455310602B}"/>
                </a:ext>
              </a:extLst>
            </p:cNvPr>
            <p:cNvSpPr/>
            <p:nvPr/>
          </p:nvSpPr>
          <p:spPr>
            <a:xfrm>
              <a:off x="2406250" y="4329988"/>
              <a:ext cx="92700" cy="92700"/>
            </a:xfrm>
            <a:custGeom>
              <a:avLst/>
              <a:gdLst/>
              <a:ahLst/>
              <a:cxnLst/>
              <a:rect l="l" t="t" r="r" b="b"/>
              <a:pathLst>
                <a:path w="3708" h="3708" extrusionOk="0">
                  <a:moveTo>
                    <a:pt x="1847" y="307"/>
                  </a:moveTo>
                  <a:cubicBezTo>
                    <a:pt x="2695" y="307"/>
                    <a:pt x="3398" y="996"/>
                    <a:pt x="3398" y="1847"/>
                  </a:cubicBezTo>
                  <a:cubicBezTo>
                    <a:pt x="3398" y="2698"/>
                    <a:pt x="2695" y="3402"/>
                    <a:pt x="1847" y="3402"/>
                  </a:cubicBezTo>
                  <a:cubicBezTo>
                    <a:pt x="996" y="3402"/>
                    <a:pt x="306" y="2698"/>
                    <a:pt x="306" y="1847"/>
                  </a:cubicBezTo>
                  <a:cubicBezTo>
                    <a:pt x="306" y="996"/>
                    <a:pt x="996" y="307"/>
                    <a:pt x="1847" y="307"/>
                  </a:cubicBezTo>
                  <a:close/>
                  <a:moveTo>
                    <a:pt x="1847" y="1"/>
                  </a:moveTo>
                  <a:cubicBezTo>
                    <a:pt x="820" y="1"/>
                    <a:pt x="0" y="820"/>
                    <a:pt x="0" y="1847"/>
                  </a:cubicBezTo>
                  <a:cubicBezTo>
                    <a:pt x="0" y="2874"/>
                    <a:pt x="820" y="3708"/>
                    <a:pt x="1847" y="3708"/>
                  </a:cubicBezTo>
                  <a:cubicBezTo>
                    <a:pt x="2871" y="3708"/>
                    <a:pt x="3708" y="2874"/>
                    <a:pt x="3708" y="1847"/>
                  </a:cubicBezTo>
                  <a:cubicBezTo>
                    <a:pt x="3708" y="820"/>
                    <a:pt x="2871" y="1"/>
                    <a:pt x="1847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9" name="Google Shape;2578;p64">
              <a:extLst>
                <a:ext uri="{FF2B5EF4-FFF2-40B4-BE49-F238E27FC236}">
                  <a16:creationId xmlns:a16="http://schemas.microsoft.com/office/drawing/2014/main" id="{EAD554CB-F84F-073E-50EB-EFF0CAD5E9D3}"/>
                </a:ext>
              </a:extLst>
            </p:cNvPr>
            <p:cNvSpPr/>
            <p:nvPr/>
          </p:nvSpPr>
          <p:spPr>
            <a:xfrm>
              <a:off x="2402550" y="4391213"/>
              <a:ext cx="22000" cy="22350"/>
            </a:xfrm>
            <a:custGeom>
              <a:avLst/>
              <a:gdLst/>
              <a:ahLst/>
              <a:cxnLst/>
              <a:rect l="l" t="t" r="r" b="b"/>
              <a:pathLst>
                <a:path w="880" h="894" extrusionOk="0">
                  <a:moveTo>
                    <a:pt x="502" y="1"/>
                  </a:moveTo>
                  <a:cubicBezTo>
                    <a:pt x="343" y="1"/>
                    <a:pt x="162" y="213"/>
                    <a:pt x="1" y="232"/>
                  </a:cubicBezTo>
                  <a:lnTo>
                    <a:pt x="293" y="893"/>
                  </a:lnTo>
                  <a:cubicBezTo>
                    <a:pt x="293" y="893"/>
                    <a:pt x="880" y="584"/>
                    <a:pt x="704" y="176"/>
                  </a:cubicBezTo>
                  <a:cubicBezTo>
                    <a:pt x="644" y="46"/>
                    <a:pt x="575" y="1"/>
                    <a:pt x="502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0" name="Google Shape;2579;p64">
              <a:extLst>
                <a:ext uri="{FF2B5EF4-FFF2-40B4-BE49-F238E27FC236}">
                  <a16:creationId xmlns:a16="http://schemas.microsoft.com/office/drawing/2014/main" id="{A0830BBE-1F3F-C572-F73B-2B650410DCFE}"/>
                </a:ext>
              </a:extLst>
            </p:cNvPr>
            <p:cNvSpPr/>
            <p:nvPr/>
          </p:nvSpPr>
          <p:spPr>
            <a:xfrm>
              <a:off x="2392275" y="4365163"/>
              <a:ext cx="29375" cy="48750"/>
            </a:xfrm>
            <a:custGeom>
              <a:avLst/>
              <a:gdLst/>
              <a:ahLst/>
              <a:cxnLst/>
              <a:rect l="l" t="t" r="r" b="b"/>
              <a:pathLst>
                <a:path w="1175" h="1950" extrusionOk="0">
                  <a:moveTo>
                    <a:pt x="18" y="1"/>
                  </a:moveTo>
                  <a:cubicBezTo>
                    <a:pt x="0" y="1"/>
                    <a:pt x="0" y="1"/>
                    <a:pt x="0" y="15"/>
                  </a:cubicBezTo>
                  <a:cubicBezTo>
                    <a:pt x="0" y="15"/>
                    <a:pt x="0" y="60"/>
                    <a:pt x="18" y="148"/>
                  </a:cubicBezTo>
                  <a:cubicBezTo>
                    <a:pt x="32" y="236"/>
                    <a:pt x="46" y="352"/>
                    <a:pt x="60" y="500"/>
                  </a:cubicBezTo>
                  <a:cubicBezTo>
                    <a:pt x="74" y="570"/>
                    <a:pt x="88" y="644"/>
                    <a:pt x="106" y="732"/>
                  </a:cubicBezTo>
                  <a:cubicBezTo>
                    <a:pt x="120" y="820"/>
                    <a:pt x="148" y="894"/>
                    <a:pt x="176" y="982"/>
                  </a:cubicBezTo>
                  <a:cubicBezTo>
                    <a:pt x="176" y="1028"/>
                    <a:pt x="208" y="1084"/>
                    <a:pt x="222" y="1130"/>
                  </a:cubicBezTo>
                  <a:cubicBezTo>
                    <a:pt x="236" y="1172"/>
                    <a:pt x="264" y="1218"/>
                    <a:pt x="296" y="1260"/>
                  </a:cubicBezTo>
                  <a:cubicBezTo>
                    <a:pt x="310" y="1274"/>
                    <a:pt x="338" y="1306"/>
                    <a:pt x="369" y="1306"/>
                  </a:cubicBezTo>
                  <a:lnTo>
                    <a:pt x="398" y="1306"/>
                  </a:lnTo>
                  <a:cubicBezTo>
                    <a:pt x="398" y="1320"/>
                    <a:pt x="412" y="1320"/>
                    <a:pt x="412" y="1320"/>
                  </a:cubicBezTo>
                  <a:lnTo>
                    <a:pt x="426" y="1306"/>
                  </a:lnTo>
                  <a:lnTo>
                    <a:pt x="457" y="1306"/>
                  </a:lnTo>
                  <a:cubicBezTo>
                    <a:pt x="514" y="1291"/>
                    <a:pt x="559" y="1260"/>
                    <a:pt x="602" y="1232"/>
                  </a:cubicBezTo>
                  <a:cubicBezTo>
                    <a:pt x="689" y="1186"/>
                    <a:pt x="763" y="1130"/>
                    <a:pt x="851" y="1098"/>
                  </a:cubicBezTo>
                  <a:cubicBezTo>
                    <a:pt x="871" y="1088"/>
                    <a:pt x="900" y="1078"/>
                    <a:pt x="925" y="1078"/>
                  </a:cubicBezTo>
                  <a:cubicBezTo>
                    <a:pt x="935" y="1078"/>
                    <a:pt x="945" y="1080"/>
                    <a:pt x="953" y="1084"/>
                  </a:cubicBezTo>
                  <a:cubicBezTo>
                    <a:pt x="999" y="1098"/>
                    <a:pt x="1013" y="1130"/>
                    <a:pt x="1041" y="1158"/>
                  </a:cubicBezTo>
                  <a:cubicBezTo>
                    <a:pt x="1087" y="1232"/>
                    <a:pt x="1115" y="1320"/>
                    <a:pt x="1115" y="1393"/>
                  </a:cubicBezTo>
                  <a:cubicBezTo>
                    <a:pt x="1115" y="1467"/>
                    <a:pt x="1087" y="1538"/>
                    <a:pt x="1041" y="1597"/>
                  </a:cubicBezTo>
                  <a:cubicBezTo>
                    <a:pt x="1013" y="1657"/>
                    <a:pt x="967" y="1699"/>
                    <a:pt x="925" y="1745"/>
                  </a:cubicBezTo>
                  <a:cubicBezTo>
                    <a:pt x="879" y="1787"/>
                    <a:pt x="837" y="1819"/>
                    <a:pt x="809" y="1847"/>
                  </a:cubicBezTo>
                  <a:cubicBezTo>
                    <a:pt x="749" y="1889"/>
                    <a:pt x="704" y="1921"/>
                    <a:pt x="704" y="1921"/>
                  </a:cubicBezTo>
                  <a:cubicBezTo>
                    <a:pt x="689" y="1921"/>
                    <a:pt x="689" y="1935"/>
                    <a:pt x="689" y="1935"/>
                  </a:cubicBezTo>
                  <a:cubicBezTo>
                    <a:pt x="704" y="1949"/>
                    <a:pt x="704" y="1949"/>
                    <a:pt x="721" y="1949"/>
                  </a:cubicBezTo>
                  <a:lnTo>
                    <a:pt x="749" y="1921"/>
                  </a:lnTo>
                  <a:cubicBezTo>
                    <a:pt x="763" y="1921"/>
                    <a:pt x="791" y="1907"/>
                    <a:pt x="837" y="1875"/>
                  </a:cubicBezTo>
                  <a:cubicBezTo>
                    <a:pt x="911" y="1833"/>
                    <a:pt x="1013" y="1759"/>
                    <a:pt x="1087" y="1626"/>
                  </a:cubicBezTo>
                  <a:cubicBezTo>
                    <a:pt x="1129" y="1569"/>
                    <a:pt x="1175" y="1481"/>
                    <a:pt x="1175" y="1393"/>
                  </a:cubicBezTo>
                  <a:cubicBezTo>
                    <a:pt x="1175" y="1306"/>
                    <a:pt x="1161" y="1204"/>
                    <a:pt x="1101" y="1130"/>
                  </a:cubicBezTo>
                  <a:cubicBezTo>
                    <a:pt x="1073" y="1084"/>
                    <a:pt x="1041" y="1042"/>
                    <a:pt x="985" y="1010"/>
                  </a:cubicBezTo>
                  <a:cubicBezTo>
                    <a:pt x="968" y="1006"/>
                    <a:pt x="951" y="1004"/>
                    <a:pt x="934" y="1004"/>
                  </a:cubicBezTo>
                  <a:cubicBezTo>
                    <a:pt x="892" y="1004"/>
                    <a:pt x="853" y="1015"/>
                    <a:pt x="823" y="1028"/>
                  </a:cubicBezTo>
                  <a:cubicBezTo>
                    <a:pt x="721" y="1056"/>
                    <a:pt x="647" y="1130"/>
                    <a:pt x="559" y="1172"/>
                  </a:cubicBezTo>
                  <a:cubicBezTo>
                    <a:pt x="528" y="1204"/>
                    <a:pt x="485" y="1218"/>
                    <a:pt x="440" y="1232"/>
                  </a:cubicBezTo>
                  <a:lnTo>
                    <a:pt x="398" y="1232"/>
                  </a:lnTo>
                  <a:cubicBezTo>
                    <a:pt x="383" y="1232"/>
                    <a:pt x="369" y="1218"/>
                    <a:pt x="352" y="1204"/>
                  </a:cubicBezTo>
                  <a:cubicBezTo>
                    <a:pt x="324" y="1172"/>
                    <a:pt x="310" y="1130"/>
                    <a:pt x="281" y="1098"/>
                  </a:cubicBezTo>
                  <a:cubicBezTo>
                    <a:pt x="264" y="1056"/>
                    <a:pt x="250" y="1010"/>
                    <a:pt x="236" y="968"/>
                  </a:cubicBezTo>
                  <a:cubicBezTo>
                    <a:pt x="176" y="792"/>
                    <a:pt x="148" y="630"/>
                    <a:pt x="120" y="482"/>
                  </a:cubicBezTo>
                  <a:cubicBezTo>
                    <a:pt x="88" y="352"/>
                    <a:pt x="74" y="236"/>
                    <a:pt x="60" y="148"/>
                  </a:cubicBezTo>
                  <a:cubicBezTo>
                    <a:pt x="46" y="60"/>
                    <a:pt x="32" y="15"/>
                    <a:pt x="32" y="15"/>
                  </a:cubicBezTo>
                  <a:cubicBezTo>
                    <a:pt x="32" y="1"/>
                    <a:pt x="32" y="1"/>
                    <a:pt x="1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1" name="Google Shape;2580;p64">
              <a:extLst>
                <a:ext uri="{FF2B5EF4-FFF2-40B4-BE49-F238E27FC236}">
                  <a16:creationId xmlns:a16="http://schemas.microsoft.com/office/drawing/2014/main" id="{0A6044E8-ABF4-4FB0-DE76-1CCEC1857FA1}"/>
                </a:ext>
              </a:extLst>
            </p:cNvPr>
            <p:cNvSpPr/>
            <p:nvPr/>
          </p:nvSpPr>
          <p:spPr>
            <a:xfrm>
              <a:off x="2300725" y="4355238"/>
              <a:ext cx="92700" cy="92800"/>
            </a:xfrm>
            <a:custGeom>
              <a:avLst/>
              <a:gdLst/>
              <a:ahLst/>
              <a:cxnLst/>
              <a:rect l="l" t="t" r="r" b="b"/>
              <a:pathLst>
                <a:path w="3708" h="3712" extrusionOk="0">
                  <a:moveTo>
                    <a:pt x="1847" y="310"/>
                  </a:moveTo>
                  <a:cubicBezTo>
                    <a:pt x="2695" y="310"/>
                    <a:pt x="3398" y="999"/>
                    <a:pt x="3398" y="1864"/>
                  </a:cubicBezTo>
                  <a:cubicBezTo>
                    <a:pt x="3398" y="2712"/>
                    <a:pt x="2695" y="3401"/>
                    <a:pt x="1847" y="3401"/>
                  </a:cubicBezTo>
                  <a:cubicBezTo>
                    <a:pt x="996" y="3401"/>
                    <a:pt x="306" y="2712"/>
                    <a:pt x="306" y="1864"/>
                  </a:cubicBezTo>
                  <a:cubicBezTo>
                    <a:pt x="306" y="999"/>
                    <a:pt x="996" y="310"/>
                    <a:pt x="1847" y="310"/>
                  </a:cubicBezTo>
                  <a:close/>
                  <a:moveTo>
                    <a:pt x="1847" y="0"/>
                  </a:moveTo>
                  <a:cubicBezTo>
                    <a:pt x="820" y="0"/>
                    <a:pt x="0" y="837"/>
                    <a:pt x="0" y="1864"/>
                  </a:cubicBezTo>
                  <a:cubicBezTo>
                    <a:pt x="0" y="2874"/>
                    <a:pt x="820" y="3711"/>
                    <a:pt x="1847" y="3711"/>
                  </a:cubicBezTo>
                  <a:cubicBezTo>
                    <a:pt x="2871" y="3711"/>
                    <a:pt x="3708" y="2874"/>
                    <a:pt x="3708" y="1864"/>
                  </a:cubicBezTo>
                  <a:cubicBezTo>
                    <a:pt x="3708" y="837"/>
                    <a:pt x="2871" y="0"/>
                    <a:pt x="1847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2" name="Google Shape;2581;p64">
              <a:extLst>
                <a:ext uri="{FF2B5EF4-FFF2-40B4-BE49-F238E27FC236}">
                  <a16:creationId xmlns:a16="http://schemas.microsoft.com/office/drawing/2014/main" id="{104FF951-DCED-1E92-1003-A9C1D9B6AC23}"/>
                </a:ext>
              </a:extLst>
            </p:cNvPr>
            <p:cNvSpPr/>
            <p:nvPr/>
          </p:nvSpPr>
          <p:spPr>
            <a:xfrm>
              <a:off x="2385325" y="4379563"/>
              <a:ext cx="26400" cy="14900"/>
            </a:xfrm>
            <a:custGeom>
              <a:avLst/>
              <a:gdLst/>
              <a:ahLst/>
              <a:cxnLst/>
              <a:rect l="l" t="t" r="r" b="b"/>
              <a:pathLst>
                <a:path w="1056" h="596" extrusionOk="0">
                  <a:moveTo>
                    <a:pt x="840" y="1"/>
                  </a:moveTo>
                  <a:cubicBezTo>
                    <a:pt x="380" y="1"/>
                    <a:pt x="12" y="334"/>
                    <a:pt x="0" y="346"/>
                  </a:cubicBezTo>
                  <a:lnTo>
                    <a:pt x="162" y="596"/>
                  </a:lnTo>
                  <a:cubicBezTo>
                    <a:pt x="162" y="596"/>
                    <a:pt x="461" y="310"/>
                    <a:pt x="827" y="310"/>
                  </a:cubicBezTo>
                  <a:cubicBezTo>
                    <a:pt x="883" y="310"/>
                    <a:pt x="941" y="317"/>
                    <a:pt x="999" y="332"/>
                  </a:cubicBezTo>
                  <a:lnTo>
                    <a:pt x="1055" y="26"/>
                  </a:lnTo>
                  <a:cubicBezTo>
                    <a:pt x="982" y="8"/>
                    <a:pt x="910" y="1"/>
                    <a:pt x="840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3" name="Google Shape;2582;p64">
              <a:extLst>
                <a:ext uri="{FF2B5EF4-FFF2-40B4-BE49-F238E27FC236}">
                  <a16:creationId xmlns:a16="http://schemas.microsoft.com/office/drawing/2014/main" id="{6517D762-1B25-FB87-0DD9-68683094252E}"/>
                </a:ext>
              </a:extLst>
            </p:cNvPr>
            <p:cNvSpPr/>
            <p:nvPr/>
          </p:nvSpPr>
          <p:spPr>
            <a:xfrm>
              <a:off x="2320850" y="4235013"/>
              <a:ext cx="104850" cy="52525"/>
            </a:xfrm>
            <a:custGeom>
              <a:avLst/>
              <a:gdLst/>
              <a:ahLst/>
              <a:cxnLst/>
              <a:rect l="l" t="t" r="r" b="b"/>
              <a:pathLst>
                <a:path w="4194" h="2101" extrusionOk="0">
                  <a:moveTo>
                    <a:pt x="3111" y="0"/>
                  </a:moveTo>
                  <a:cubicBezTo>
                    <a:pt x="2473" y="0"/>
                    <a:pt x="1832" y="178"/>
                    <a:pt x="1306" y="532"/>
                  </a:cubicBezTo>
                  <a:cubicBezTo>
                    <a:pt x="718" y="898"/>
                    <a:pt x="251" y="1453"/>
                    <a:pt x="1" y="2083"/>
                  </a:cubicBezTo>
                  <a:lnTo>
                    <a:pt x="29" y="2101"/>
                  </a:lnTo>
                  <a:cubicBezTo>
                    <a:pt x="293" y="1467"/>
                    <a:pt x="747" y="926"/>
                    <a:pt x="1320" y="560"/>
                  </a:cubicBezTo>
                  <a:cubicBezTo>
                    <a:pt x="1850" y="219"/>
                    <a:pt x="2484" y="43"/>
                    <a:pt x="3126" y="43"/>
                  </a:cubicBezTo>
                  <a:cubicBezTo>
                    <a:pt x="3173" y="43"/>
                    <a:pt x="3221" y="44"/>
                    <a:pt x="3269" y="46"/>
                  </a:cubicBezTo>
                  <a:cubicBezTo>
                    <a:pt x="3606" y="60"/>
                    <a:pt x="3842" y="148"/>
                    <a:pt x="3986" y="296"/>
                  </a:cubicBezTo>
                  <a:cubicBezTo>
                    <a:pt x="4088" y="398"/>
                    <a:pt x="4162" y="560"/>
                    <a:pt x="4148" y="708"/>
                  </a:cubicBezTo>
                  <a:cubicBezTo>
                    <a:pt x="4148" y="810"/>
                    <a:pt x="4106" y="912"/>
                    <a:pt x="4032" y="985"/>
                  </a:cubicBezTo>
                  <a:lnTo>
                    <a:pt x="4046" y="1014"/>
                  </a:lnTo>
                  <a:cubicBezTo>
                    <a:pt x="4134" y="940"/>
                    <a:pt x="4194" y="824"/>
                    <a:pt x="4194" y="708"/>
                  </a:cubicBezTo>
                  <a:cubicBezTo>
                    <a:pt x="4194" y="546"/>
                    <a:pt x="4134" y="384"/>
                    <a:pt x="4018" y="268"/>
                  </a:cubicBezTo>
                  <a:cubicBezTo>
                    <a:pt x="3856" y="106"/>
                    <a:pt x="3620" y="32"/>
                    <a:pt x="3269" y="4"/>
                  </a:cubicBezTo>
                  <a:cubicBezTo>
                    <a:pt x="3216" y="2"/>
                    <a:pt x="3163" y="0"/>
                    <a:pt x="3111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4" name="Google Shape;2583;p64">
              <a:extLst>
                <a:ext uri="{FF2B5EF4-FFF2-40B4-BE49-F238E27FC236}">
                  <a16:creationId xmlns:a16="http://schemas.microsoft.com/office/drawing/2014/main" id="{D16C27E8-C3EF-21FB-E94B-439CD95443F3}"/>
                </a:ext>
              </a:extLst>
            </p:cNvPr>
            <p:cNvSpPr/>
            <p:nvPr/>
          </p:nvSpPr>
          <p:spPr>
            <a:xfrm>
              <a:off x="2312425" y="4826488"/>
              <a:ext cx="24200" cy="20525"/>
            </a:xfrm>
            <a:custGeom>
              <a:avLst/>
              <a:gdLst/>
              <a:ahLst/>
              <a:cxnLst/>
              <a:rect l="l" t="t" r="r" b="b"/>
              <a:pathLst>
                <a:path w="968" h="821" extrusionOk="0">
                  <a:moveTo>
                    <a:pt x="851" y="1"/>
                  </a:moveTo>
                  <a:lnTo>
                    <a:pt x="851" y="1"/>
                  </a:lnTo>
                  <a:cubicBezTo>
                    <a:pt x="0" y="176"/>
                    <a:pt x="148" y="704"/>
                    <a:pt x="148" y="704"/>
                  </a:cubicBezTo>
                  <a:cubicBezTo>
                    <a:pt x="398" y="760"/>
                    <a:pt x="514" y="792"/>
                    <a:pt x="820" y="820"/>
                  </a:cubicBezTo>
                  <a:cubicBezTo>
                    <a:pt x="939" y="556"/>
                    <a:pt x="967" y="278"/>
                    <a:pt x="851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5" name="Google Shape;2584;p64">
              <a:extLst>
                <a:ext uri="{FF2B5EF4-FFF2-40B4-BE49-F238E27FC236}">
                  <a16:creationId xmlns:a16="http://schemas.microsoft.com/office/drawing/2014/main" id="{3EB07418-E6C6-3F0A-33CE-86DECEA2D47C}"/>
                </a:ext>
              </a:extLst>
            </p:cNvPr>
            <p:cNvSpPr/>
            <p:nvPr/>
          </p:nvSpPr>
          <p:spPr>
            <a:xfrm>
              <a:off x="2332550" y="4806613"/>
              <a:ext cx="62375" cy="40925"/>
            </a:xfrm>
            <a:custGeom>
              <a:avLst/>
              <a:gdLst/>
              <a:ahLst/>
              <a:cxnLst/>
              <a:rect l="l" t="t" r="r" b="b"/>
              <a:pathLst>
                <a:path w="2495" h="1637" extrusionOk="0">
                  <a:moveTo>
                    <a:pt x="891" y="1"/>
                  </a:moveTo>
                  <a:cubicBezTo>
                    <a:pt x="243" y="1"/>
                    <a:pt x="324" y="736"/>
                    <a:pt x="324" y="736"/>
                  </a:cubicBezTo>
                  <a:cubicBezTo>
                    <a:pt x="236" y="736"/>
                    <a:pt x="236" y="736"/>
                    <a:pt x="32" y="781"/>
                  </a:cubicBezTo>
                  <a:cubicBezTo>
                    <a:pt x="162" y="1059"/>
                    <a:pt x="120" y="1337"/>
                    <a:pt x="1" y="1601"/>
                  </a:cubicBezTo>
                  <a:cubicBezTo>
                    <a:pt x="343" y="1627"/>
                    <a:pt x="672" y="1637"/>
                    <a:pt x="973" y="1637"/>
                  </a:cubicBezTo>
                  <a:cubicBezTo>
                    <a:pt x="1845" y="1637"/>
                    <a:pt x="2477" y="1555"/>
                    <a:pt x="2477" y="1555"/>
                  </a:cubicBezTo>
                  <a:lnTo>
                    <a:pt x="2495" y="676"/>
                  </a:lnTo>
                  <a:cubicBezTo>
                    <a:pt x="2495" y="406"/>
                    <a:pt x="2264" y="200"/>
                    <a:pt x="2005" y="200"/>
                  </a:cubicBezTo>
                  <a:cubicBezTo>
                    <a:pt x="1944" y="200"/>
                    <a:pt x="1881" y="211"/>
                    <a:pt x="1819" y="236"/>
                  </a:cubicBezTo>
                  <a:cubicBezTo>
                    <a:pt x="1615" y="324"/>
                    <a:pt x="1555" y="444"/>
                    <a:pt x="1527" y="532"/>
                  </a:cubicBezTo>
                  <a:cubicBezTo>
                    <a:pt x="1541" y="356"/>
                    <a:pt x="1351" y="32"/>
                    <a:pt x="968" y="4"/>
                  </a:cubicBezTo>
                  <a:cubicBezTo>
                    <a:pt x="941" y="2"/>
                    <a:pt x="916" y="1"/>
                    <a:pt x="891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6" name="Google Shape;2585;p64">
              <a:extLst>
                <a:ext uri="{FF2B5EF4-FFF2-40B4-BE49-F238E27FC236}">
                  <a16:creationId xmlns:a16="http://schemas.microsoft.com/office/drawing/2014/main" id="{5AD0C595-9FBE-C59F-78CB-6E8439B51561}"/>
                </a:ext>
              </a:extLst>
            </p:cNvPr>
            <p:cNvSpPr/>
            <p:nvPr/>
          </p:nvSpPr>
          <p:spPr>
            <a:xfrm>
              <a:off x="2315450" y="4843688"/>
              <a:ext cx="79475" cy="9800"/>
            </a:xfrm>
            <a:custGeom>
              <a:avLst/>
              <a:gdLst/>
              <a:ahLst/>
              <a:cxnLst/>
              <a:rect l="l" t="t" r="r" b="b"/>
              <a:pathLst>
                <a:path w="3179" h="392" extrusionOk="0">
                  <a:moveTo>
                    <a:pt x="49" y="1"/>
                  </a:moveTo>
                  <a:cubicBezTo>
                    <a:pt x="0" y="1"/>
                    <a:pt x="69" y="220"/>
                    <a:pt x="69" y="220"/>
                  </a:cubicBezTo>
                  <a:cubicBezTo>
                    <a:pt x="573" y="352"/>
                    <a:pt x="1157" y="392"/>
                    <a:pt x="1682" y="392"/>
                  </a:cubicBezTo>
                  <a:cubicBezTo>
                    <a:pt x="2502" y="392"/>
                    <a:pt x="3179" y="294"/>
                    <a:pt x="3179" y="294"/>
                  </a:cubicBezTo>
                  <a:lnTo>
                    <a:pt x="3179" y="104"/>
                  </a:lnTo>
                  <a:cubicBezTo>
                    <a:pt x="3179" y="104"/>
                    <a:pt x="2722" y="146"/>
                    <a:pt x="2057" y="146"/>
                  </a:cubicBezTo>
                  <a:cubicBezTo>
                    <a:pt x="1490" y="146"/>
                    <a:pt x="771" y="115"/>
                    <a:pt x="55" y="2"/>
                  </a:cubicBezTo>
                  <a:cubicBezTo>
                    <a:pt x="53" y="1"/>
                    <a:pt x="51" y="1"/>
                    <a:pt x="49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7" name="Google Shape;2586;p64">
              <a:extLst>
                <a:ext uri="{FF2B5EF4-FFF2-40B4-BE49-F238E27FC236}">
                  <a16:creationId xmlns:a16="http://schemas.microsoft.com/office/drawing/2014/main" id="{592643ED-E555-8BEB-B6BD-41D44B1F505D}"/>
                </a:ext>
              </a:extLst>
            </p:cNvPr>
            <p:cNvSpPr/>
            <p:nvPr/>
          </p:nvSpPr>
          <p:spPr>
            <a:xfrm>
              <a:off x="2374675" y="4825688"/>
              <a:ext cx="11025" cy="11075"/>
            </a:xfrm>
            <a:custGeom>
              <a:avLst/>
              <a:gdLst/>
              <a:ahLst/>
              <a:cxnLst/>
              <a:rect l="l" t="t" r="r" b="b"/>
              <a:pathLst>
                <a:path w="441" h="443" extrusionOk="0">
                  <a:moveTo>
                    <a:pt x="222" y="1"/>
                  </a:moveTo>
                  <a:cubicBezTo>
                    <a:pt x="106" y="1"/>
                    <a:pt x="1" y="106"/>
                    <a:pt x="1" y="222"/>
                  </a:cubicBezTo>
                  <a:cubicBezTo>
                    <a:pt x="1" y="339"/>
                    <a:pt x="88" y="441"/>
                    <a:pt x="222" y="441"/>
                  </a:cubicBezTo>
                  <a:cubicBezTo>
                    <a:pt x="231" y="442"/>
                    <a:pt x="239" y="442"/>
                    <a:pt x="247" y="442"/>
                  </a:cubicBezTo>
                  <a:cubicBezTo>
                    <a:pt x="353" y="442"/>
                    <a:pt x="440" y="343"/>
                    <a:pt x="440" y="222"/>
                  </a:cubicBezTo>
                  <a:cubicBezTo>
                    <a:pt x="440" y="106"/>
                    <a:pt x="352" y="1"/>
                    <a:pt x="222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8" name="Google Shape;2587;p64">
              <a:extLst>
                <a:ext uri="{FF2B5EF4-FFF2-40B4-BE49-F238E27FC236}">
                  <a16:creationId xmlns:a16="http://schemas.microsoft.com/office/drawing/2014/main" id="{076E0282-0A82-63BE-4FC0-870506870E92}"/>
                </a:ext>
              </a:extLst>
            </p:cNvPr>
            <p:cNvSpPr/>
            <p:nvPr/>
          </p:nvSpPr>
          <p:spPr>
            <a:xfrm>
              <a:off x="2339500" y="4824288"/>
              <a:ext cx="22000" cy="3625"/>
            </a:xfrm>
            <a:custGeom>
              <a:avLst/>
              <a:gdLst/>
              <a:ahLst/>
              <a:cxnLst/>
              <a:rect l="l" t="t" r="r" b="b"/>
              <a:pathLst>
                <a:path w="880" h="145" extrusionOk="0">
                  <a:moveTo>
                    <a:pt x="60" y="1"/>
                  </a:moveTo>
                  <a:cubicBezTo>
                    <a:pt x="32" y="1"/>
                    <a:pt x="18" y="15"/>
                    <a:pt x="18" y="43"/>
                  </a:cubicBezTo>
                  <a:cubicBezTo>
                    <a:pt x="1" y="74"/>
                    <a:pt x="32" y="89"/>
                    <a:pt x="46" y="89"/>
                  </a:cubicBezTo>
                  <a:lnTo>
                    <a:pt x="824" y="145"/>
                  </a:lnTo>
                  <a:lnTo>
                    <a:pt x="838" y="145"/>
                  </a:lnTo>
                  <a:cubicBezTo>
                    <a:pt x="852" y="145"/>
                    <a:pt x="880" y="117"/>
                    <a:pt x="880" y="103"/>
                  </a:cubicBezTo>
                  <a:cubicBezTo>
                    <a:pt x="880" y="74"/>
                    <a:pt x="866" y="57"/>
                    <a:pt x="838" y="57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9" name="Google Shape;2588;p64">
              <a:extLst>
                <a:ext uri="{FF2B5EF4-FFF2-40B4-BE49-F238E27FC236}">
                  <a16:creationId xmlns:a16="http://schemas.microsoft.com/office/drawing/2014/main" id="{0703D452-2092-0F3A-863E-0F010048529C}"/>
                </a:ext>
              </a:extLst>
            </p:cNvPr>
            <p:cNvSpPr/>
            <p:nvPr/>
          </p:nvSpPr>
          <p:spPr>
            <a:xfrm>
              <a:off x="2331150" y="4804688"/>
              <a:ext cx="31850" cy="18825"/>
            </a:xfrm>
            <a:custGeom>
              <a:avLst/>
              <a:gdLst/>
              <a:ahLst/>
              <a:cxnLst/>
              <a:rect l="l" t="t" r="r" b="b"/>
              <a:pathLst>
                <a:path w="1274" h="753" extrusionOk="0">
                  <a:moveTo>
                    <a:pt x="422" y="95"/>
                  </a:moveTo>
                  <a:cubicBezTo>
                    <a:pt x="454" y="109"/>
                    <a:pt x="468" y="137"/>
                    <a:pt x="468" y="155"/>
                  </a:cubicBezTo>
                  <a:cubicBezTo>
                    <a:pt x="528" y="243"/>
                    <a:pt x="542" y="331"/>
                    <a:pt x="570" y="419"/>
                  </a:cubicBezTo>
                  <a:cubicBezTo>
                    <a:pt x="570" y="447"/>
                    <a:pt x="584" y="489"/>
                    <a:pt x="584" y="521"/>
                  </a:cubicBezTo>
                  <a:lnTo>
                    <a:pt x="570" y="507"/>
                  </a:lnTo>
                  <a:cubicBezTo>
                    <a:pt x="496" y="401"/>
                    <a:pt x="440" y="285"/>
                    <a:pt x="394" y="169"/>
                  </a:cubicBezTo>
                  <a:cubicBezTo>
                    <a:pt x="380" y="137"/>
                    <a:pt x="380" y="109"/>
                    <a:pt x="394" y="95"/>
                  </a:cubicBezTo>
                  <a:close/>
                  <a:moveTo>
                    <a:pt x="145" y="313"/>
                  </a:moveTo>
                  <a:cubicBezTo>
                    <a:pt x="176" y="313"/>
                    <a:pt x="204" y="331"/>
                    <a:pt x="233" y="345"/>
                  </a:cubicBezTo>
                  <a:cubicBezTo>
                    <a:pt x="335" y="401"/>
                    <a:pt x="422" y="475"/>
                    <a:pt x="510" y="563"/>
                  </a:cubicBezTo>
                  <a:cubicBezTo>
                    <a:pt x="510" y="563"/>
                    <a:pt x="510" y="571"/>
                    <a:pt x="518" y="575"/>
                  </a:cubicBezTo>
                  <a:lnTo>
                    <a:pt x="518" y="575"/>
                  </a:lnTo>
                  <a:cubicBezTo>
                    <a:pt x="387" y="546"/>
                    <a:pt x="244" y="487"/>
                    <a:pt x="131" y="387"/>
                  </a:cubicBezTo>
                  <a:cubicBezTo>
                    <a:pt x="102" y="359"/>
                    <a:pt x="88" y="345"/>
                    <a:pt x="88" y="331"/>
                  </a:cubicBezTo>
                  <a:cubicBezTo>
                    <a:pt x="102" y="331"/>
                    <a:pt x="116" y="313"/>
                    <a:pt x="145" y="313"/>
                  </a:cubicBezTo>
                  <a:close/>
                  <a:moveTo>
                    <a:pt x="410" y="0"/>
                  </a:moveTo>
                  <a:cubicBezTo>
                    <a:pt x="384" y="0"/>
                    <a:pt x="357" y="7"/>
                    <a:pt x="335" y="21"/>
                  </a:cubicBezTo>
                  <a:cubicBezTo>
                    <a:pt x="306" y="49"/>
                    <a:pt x="278" y="95"/>
                    <a:pt x="306" y="197"/>
                  </a:cubicBezTo>
                  <a:cubicBezTo>
                    <a:pt x="320" y="243"/>
                    <a:pt x="352" y="285"/>
                    <a:pt x="366" y="331"/>
                  </a:cubicBezTo>
                  <a:cubicBezTo>
                    <a:pt x="335" y="299"/>
                    <a:pt x="306" y="285"/>
                    <a:pt x="278" y="271"/>
                  </a:cubicBezTo>
                  <a:cubicBezTo>
                    <a:pt x="233" y="243"/>
                    <a:pt x="190" y="225"/>
                    <a:pt x="145" y="211"/>
                  </a:cubicBezTo>
                  <a:cubicBezTo>
                    <a:pt x="71" y="211"/>
                    <a:pt x="14" y="257"/>
                    <a:pt x="0" y="331"/>
                  </a:cubicBezTo>
                  <a:cubicBezTo>
                    <a:pt x="0" y="401"/>
                    <a:pt x="57" y="447"/>
                    <a:pt x="71" y="461"/>
                  </a:cubicBezTo>
                  <a:cubicBezTo>
                    <a:pt x="159" y="521"/>
                    <a:pt x="247" y="577"/>
                    <a:pt x="366" y="623"/>
                  </a:cubicBezTo>
                  <a:cubicBezTo>
                    <a:pt x="366" y="651"/>
                    <a:pt x="380" y="683"/>
                    <a:pt x="408" y="683"/>
                  </a:cubicBezTo>
                  <a:lnTo>
                    <a:pt x="644" y="697"/>
                  </a:lnTo>
                  <a:cubicBezTo>
                    <a:pt x="644" y="711"/>
                    <a:pt x="658" y="711"/>
                    <a:pt x="658" y="711"/>
                  </a:cubicBezTo>
                  <a:cubicBezTo>
                    <a:pt x="672" y="711"/>
                    <a:pt x="672" y="711"/>
                    <a:pt x="672" y="697"/>
                  </a:cubicBezTo>
                  <a:lnTo>
                    <a:pt x="1214" y="753"/>
                  </a:lnTo>
                  <a:lnTo>
                    <a:pt x="1231" y="753"/>
                  </a:lnTo>
                  <a:cubicBezTo>
                    <a:pt x="1246" y="753"/>
                    <a:pt x="1260" y="739"/>
                    <a:pt x="1274" y="711"/>
                  </a:cubicBezTo>
                  <a:cubicBezTo>
                    <a:pt x="1274" y="697"/>
                    <a:pt x="1260" y="665"/>
                    <a:pt x="1231" y="665"/>
                  </a:cubicBezTo>
                  <a:lnTo>
                    <a:pt x="718" y="623"/>
                  </a:lnTo>
                  <a:cubicBezTo>
                    <a:pt x="686" y="549"/>
                    <a:pt x="672" y="475"/>
                    <a:pt x="658" y="401"/>
                  </a:cubicBezTo>
                  <a:cubicBezTo>
                    <a:pt x="630" y="299"/>
                    <a:pt x="616" y="197"/>
                    <a:pt x="556" y="109"/>
                  </a:cubicBezTo>
                  <a:cubicBezTo>
                    <a:pt x="528" y="81"/>
                    <a:pt x="510" y="49"/>
                    <a:pt x="482" y="21"/>
                  </a:cubicBezTo>
                  <a:cubicBezTo>
                    <a:pt x="461" y="7"/>
                    <a:pt x="436" y="0"/>
                    <a:pt x="410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0" name="Google Shape;2589;p64">
              <a:extLst>
                <a:ext uri="{FF2B5EF4-FFF2-40B4-BE49-F238E27FC236}">
                  <a16:creationId xmlns:a16="http://schemas.microsoft.com/office/drawing/2014/main" id="{748CF2F6-F786-C367-DEA1-F62E5EE1D2FA}"/>
                </a:ext>
              </a:extLst>
            </p:cNvPr>
            <p:cNvSpPr/>
            <p:nvPr/>
          </p:nvSpPr>
          <p:spPr>
            <a:xfrm>
              <a:off x="2474050" y="4826488"/>
              <a:ext cx="24550" cy="20525"/>
            </a:xfrm>
            <a:custGeom>
              <a:avLst/>
              <a:gdLst/>
              <a:ahLst/>
              <a:cxnLst/>
              <a:rect l="l" t="t" r="r" b="b"/>
              <a:pathLst>
                <a:path w="982" h="821" extrusionOk="0">
                  <a:moveTo>
                    <a:pt x="130" y="1"/>
                  </a:moveTo>
                  <a:lnTo>
                    <a:pt x="130" y="1"/>
                  </a:lnTo>
                  <a:cubicBezTo>
                    <a:pt x="0" y="278"/>
                    <a:pt x="43" y="556"/>
                    <a:pt x="159" y="820"/>
                  </a:cubicBezTo>
                  <a:cubicBezTo>
                    <a:pt x="454" y="792"/>
                    <a:pt x="584" y="760"/>
                    <a:pt x="834" y="704"/>
                  </a:cubicBezTo>
                  <a:cubicBezTo>
                    <a:pt x="834" y="704"/>
                    <a:pt x="982" y="176"/>
                    <a:pt x="130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1" name="Google Shape;2590;p64">
              <a:extLst>
                <a:ext uri="{FF2B5EF4-FFF2-40B4-BE49-F238E27FC236}">
                  <a16:creationId xmlns:a16="http://schemas.microsoft.com/office/drawing/2014/main" id="{6787634D-CFF2-A2B6-8D00-AB897C8554AA}"/>
                </a:ext>
              </a:extLst>
            </p:cNvPr>
            <p:cNvSpPr/>
            <p:nvPr/>
          </p:nvSpPr>
          <p:spPr>
            <a:xfrm>
              <a:off x="2415800" y="4806613"/>
              <a:ext cx="62675" cy="40925"/>
            </a:xfrm>
            <a:custGeom>
              <a:avLst/>
              <a:gdLst/>
              <a:ahLst/>
              <a:cxnLst/>
              <a:rect l="l" t="t" r="r" b="b"/>
              <a:pathLst>
                <a:path w="2507" h="1637" extrusionOk="0">
                  <a:moveTo>
                    <a:pt x="1614" y="1"/>
                  </a:moveTo>
                  <a:cubicBezTo>
                    <a:pt x="1590" y="1"/>
                    <a:pt x="1565" y="2"/>
                    <a:pt x="1539" y="4"/>
                  </a:cubicBezTo>
                  <a:cubicBezTo>
                    <a:pt x="1144" y="32"/>
                    <a:pt x="967" y="352"/>
                    <a:pt x="979" y="529"/>
                  </a:cubicBezTo>
                  <a:lnTo>
                    <a:pt x="979" y="529"/>
                  </a:lnTo>
                  <a:cubicBezTo>
                    <a:pt x="979" y="526"/>
                    <a:pt x="978" y="524"/>
                    <a:pt x="976" y="522"/>
                  </a:cubicBezTo>
                  <a:lnTo>
                    <a:pt x="976" y="522"/>
                  </a:lnTo>
                  <a:cubicBezTo>
                    <a:pt x="946" y="435"/>
                    <a:pt x="870" y="321"/>
                    <a:pt x="674" y="236"/>
                  </a:cubicBezTo>
                  <a:cubicBezTo>
                    <a:pt x="614" y="211"/>
                    <a:pt x="553" y="200"/>
                    <a:pt x="493" y="200"/>
                  </a:cubicBezTo>
                  <a:cubicBezTo>
                    <a:pt x="238" y="200"/>
                    <a:pt x="1" y="406"/>
                    <a:pt x="12" y="676"/>
                  </a:cubicBezTo>
                  <a:lnTo>
                    <a:pt x="26" y="1555"/>
                  </a:lnTo>
                  <a:cubicBezTo>
                    <a:pt x="26" y="1555"/>
                    <a:pt x="658" y="1637"/>
                    <a:pt x="1531" y="1637"/>
                  </a:cubicBezTo>
                  <a:cubicBezTo>
                    <a:pt x="1833" y="1637"/>
                    <a:pt x="2163" y="1627"/>
                    <a:pt x="2506" y="1601"/>
                  </a:cubicBezTo>
                  <a:cubicBezTo>
                    <a:pt x="2373" y="1337"/>
                    <a:pt x="2344" y="1059"/>
                    <a:pt x="2475" y="781"/>
                  </a:cubicBezTo>
                  <a:cubicBezTo>
                    <a:pt x="2271" y="736"/>
                    <a:pt x="2271" y="736"/>
                    <a:pt x="2183" y="736"/>
                  </a:cubicBezTo>
                  <a:cubicBezTo>
                    <a:pt x="2183" y="736"/>
                    <a:pt x="2251" y="1"/>
                    <a:pt x="1614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2" name="Google Shape;2591;p64">
              <a:extLst>
                <a:ext uri="{FF2B5EF4-FFF2-40B4-BE49-F238E27FC236}">
                  <a16:creationId xmlns:a16="http://schemas.microsoft.com/office/drawing/2014/main" id="{2BAB39CA-74D9-6F62-C411-BD68B3A8021F}"/>
                </a:ext>
              </a:extLst>
            </p:cNvPr>
            <p:cNvSpPr/>
            <p:nvPr/>
          </p:nvSpPr>
          <p:spPr>
            <a:xfrm>
              <a:off x="2423475" y="4825688"/>
              <a:ext cx="11375" cy="11075"/>
            </a:xfrm>
            <a:custGeom>
              <a:avLst/>
              <a:gdLst/>
              <a:ahLst/>
              <a:cxnLst/>
              <a:rect l="l" t="t" r="r" b="b"/>
              <a:pathLst>
                <a:path w="455" h="443" extrusionOk="0">
                  <a:moveTo>
                    <a:pt x="233" y="1"/>
                  </a:moveTo>
                  <a:cubicBezTo>
                    <a:pt x="103" y="1"/>
                    <a:pt x="1" y="106"/>
                    <a:pt x="1" y="222"/>
                  </a:cubicBezTo>
                  <a:cubicBezTo>
                    <a:pt x="1" y="339"/>
                    <a:pt x="103" y="441"/>
                    <a:pt x="219" y="441"/>
                  </a:cubicBezTo>
                  <a:cubicBezTo>
                    <a:pt x="229" y="442"/>
                    <a:pt x="238" y="442"/>
                    <a:pt x="248" y="442"/>
                  </a:cubicBezTo>
                  <a:cubicBezTo>
                    <a:pt x="367" y="442"/>
                    <a:pt x="455" y="343"/>
                    <a:pt x="455" y="222"/>
                  </a:cubicBezTo>
                  <a:cubicBezTo>
                    <a:pt x="455" y="106"/>
                    <a:pt x="353" y="1"/>
                    <a:pt x="233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3" name="Google Shape;2592;p64">
              <a:extLst>
                <a:ext uri="{FF2B5EF4-FFF2-40B4-BE49-F238E27FC236}">
                  <a16:creationId xmlns:a16="http://schemas.microsoft.com/office/drawing/2014/main" id="{FBBBE4EA-F18A-F07D-649A-41CEA04E22E4}"/>
                </a:ext>
              </a:extLst>
            </p:cNvPr>
            <p:cNvSpPr/>
            <p:nvPr/>
          </p:nvSpPr>
          <p:spPr>
            <a:xfrm>
              <a:off x="2416100" y="4843688"/>
              <a:ext cx="79400" cy="9800"/>
            </a:xfrm>
            <a:custGeom>
              <a:avLst/>
              <a:gdLst/>
              <a:ahLst/>
              <a:cxnLst/>
              <a:rect l="l" t="t" r="r" b="b"/>
              <a:pathLst>
                <a:path w="3176" h="392" extrusionOk="0">
                  <a:moveTo>
                    <a:pt x="3129" y="1"/>
                  </a:moveTo>
                  <a:cubicBezTo>
                    <a:pt x="3128" y="1"/>
                    <a:pt x="3126" y="1"/>
                    <a:pt x="3124" y="2"/>
                  </a:cubicBezTo>
                  <a:cubicBezTo>
                    <a:pt x="2408" y="115"/>
                    <a:pt x="1689" y="146"/>
                    <a:pt x="1121" y="146"/>
                  </a:cubicBezTo>
                  <a:cubicBezTo>
                    <a:pt x="457" y="146"/>
                    <a:pt x="0" y="104"/>
                    <a:pt x="0" y="104"/>
                  </a:cubicBezTo>
                  <a:lnTo>
                    <a:pt x="0" y="294"/>
                  </a:lnTo>
                  <a:cubicBezTo>
                    <a:pt x="0" y="294"/>
                    <a:pt x="676" y="392"/>
                    <a:pt x="1497" y="392"/>
                  </a:cubicBezTo>
                  <a:cubicBezTo>
                    <a:pt x="2022" y="392"/>
                    <a:pt x="2606" y="352"/>
                    <a:pt x="3110" y="220"/>
                  </a:cubicBezTo>
                  <a:cubicBezTo>
                    <a:pt x="3110" y="220"/>
                    <a:pt x="3175" y="1"/>
                    <a:pt x="3129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4" name="Google Shape;2593;p64">
              <a:extLst>
                <a:ext uri="{FF2B5EF4-FFF2-40B4-BE49-F238E27FC236}">
                  <a16:creationId xmlns:a16="http://schemas.microsoft.com/office/drawing/2014/main" id="{C960E34C-A153-FF39-D5D8-568F3347C5D5}"/>
                </a:ext>
              </a:extLst>
            </p:cNvPr>
            <p:cNvSpPr/>
            <p:nvPr/>
          </p:nvSpPr>
          <p:spPr>
            <a:xfrm>
              <a:off x="2449425" y="4824288"/>
              <a:ext cx="21650" cy="3625"/>
            </a:xfrm>
            <a:custGeom>
              <a:avLst/>
              <a:gdLst/>
              <a:ahLst/>
              <a:cxnLst/>
              <a:rect l="l" t="t" r="r" b="b"/>
              <a:pathLst>
                <a:path w="866" h="145" extrusionOk="0">
                  <a:moveTo>
                    <a:pt x="824" y="1"/>
                  </a:moveTo>
                  <a:lnTo>
                    <a:pt x="46" y="57"/>
                  </a:lnTo>
                  <a:cubicBezTo>
                    <a:pt x="18" y="57"/>
                    <a:pt x="0" y="74"/>
                    <a:pt x="0" y="103"/>
                  </a:cubicBezTo>
                  <a:cubicBezTo>
                    <a:pt x="0" y="117"/>
                    <a:pt x="18" y="145"/>
                    <a:pt x="46" y="145"/>
                  </a:cubicBezTo>
                  <a:lnTo>
                    <a:pt x="824" y="89"/>
                  </a:lnTo>
                  <a:cubicBezTo>
                    <a:pt x="852" y="89"/>
                    <a:pt x="866" y="74"/>
                    <a:pt x="866" y="43"/>
                  </a:cubicBezTo>
                  <a:cubicBezTo>
                    <a:pt x="866" y="15"/>
                    <a:pt x="852" y="1"/>
                    <a:pt x="824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5" name="Google Shape;2594;p64">
              <a:extLst>
                <a:ext uri="{FF2B5EF4-FFF2-40B4-BE49-F238E27FC236}">
                  <a16:creationId xmlns:a16="http://schemas.microsoft.com/office/drawing/2014/main" id="{025B58AA-56BE-ADC5-85B5-2481D9FC377B}"/>
                </a:ext>
              </a:extLst>
            </p:cNvPr>
            <p:cNvSpPr/>
            <p:nvPr/>
          </p:nvSpPr>
          <p:spPr>
            <a:xfrm>
              <a:off x="2448025" y="4804688"/>
              <a:ext cx="31850" cy="18825"/>
            </a:xfrm>
            <a:custGeom>
              <a:avLst/>
              <a:gdLst/>
              <a:ahLst/>
              <a:cxnLst/>
              <a:rect l="l" t="t" r="r" b="b"/>
              <a:pathLst>
                <a:path w="1274" h="753" extrusionOk="0">
                  <a:moveTo>
                    <a:pt x="880" y="95"/>
                  </a:moveTo>
                  <a:cubicBezTo>
                    <a:pt x="880" y="109"/>
                    <a:pt x="880" y="137"/>
                    <a:pt x="865" y="169"/>
                  </a:cubicBezTo>
                  <a:cubicBezTo>
                    <a:pt x="834" y="285"/>
                    <a:pt x="778" y="401"/>
                    <a:pt x="704" y="507"/>
                  </a:cubicBezTo>
                  <a:lnTo>
                    <a:pt x="672" y="521"/>
                  </a:lnTo>
                  <a:cubicBezTo>
                    <a:pt x="690" y="489"/>
                    <a:pt x="704" y="447"/>
                    <a:pt x="704" y="419"/>
                  </a:cubicBezTo>
                  <a:cubicBezTo>
                    <a:pt x="732" y="331"/>
                    <a:pt x="746" y="243"/>
                    <a:pt x="792" y="155"/>
                  </a:cubicBezTo>
                  <a:cubicBezTo>
                    <a:pt x="806" y="137"/>
                    <a:pt x="820" y="109"/>
                    <a:pt x="834" y="95"/>
                  </a:cubicBezTo>
                  <a:close/>
                  <a:moveTo>
                    <a:pt x="1129" y="313"/>
                  </a:moveTo>
                  <a:cubicBezTo>
                    <a:pt x="1157" y="313"/>
                    <a:pt x="1171" y="331"/>
                    <a:pt x="1171" y="331"/>
                  </a:cubicBezTo>
                  <a:cubicBezTo>
                    <a:pt x="1171" y="345"/>
                    <a:pt x="1171" y="359"/>
                    <a:pt x="1129" y="387"/>
                  </a:cubicBezTo>
                  <a:cubicBezTo>
                    <a:pt x="1024" y="489"/>
                    <a:pt x="880" y="549"/>
                    <a:pt x="746" y="577"/>
                  </a:cubicBezTo>
                  <a:lnTo>
                    <a:pt x="760" y="563"/>
                  </a:lnTo>
                  <a:cubicBezTo>
                    <a:pt x="848" y="475"/>
                    <a:pt x="936" y="401"/>
                    <a:pt x="1041" y="345"/>
                  </a:cubicBezTo>
                  <a:cubicBezTo>
                    <a:pt x="1069" y="331"/>
                    <a:pt x="1098" y="313"/>
                    <a:pt x="1129" y="313"/>
                  </a:cubicBezTo>
                  <a:close/>
                  <a:moveTo>
                    <a:pt x="862" y="0"/>
                  </a:moveTo>
                  <a:cubicBezTo>
                    <a:pt x="838" y="0"/>
                    <a:pt x="813" y="7"/>
                    <a:pt x="792" y="21"/>
                  </a:cubicBezTo>
                  <a:cubicBezTo>
                    <a:pt x="760" y="49"/>
                    <a:pt x="732" y="81"/>
                    <a:pt x="718" y="109"/>
                  </a:cubicBezTo>
                  <a:cubicBezTo>
                    <a:pt x="658" y="197"/>
                    <a:pt x="644" y="299"/>
                    <a:pt x="616" y="401"/>
                  </a:cubicBezTo>
                  <a:cubicBezTo>
                    <a:pt x="602" y="475"/>
                    <a:pt x="584" y="549"/>
                    <a:pt x="556" y="623"/>
                  </a:cubicBezTo>
                  <a:lnTo>
                    <a:pt x="42" y="665"/>
                  </a:lnTo>
                  <a:cubicBezTo>
                    <a:pt x="14" y="665"/>
                    <a:pt x="0" y="697"/>
                    <a:pt x="0" y="711"/>
                  </a:cubicBezTo>
                  <a:cubicBezTo>
                    <a:pt x="0" y="739"/>
                    <a:pt x="28" y="753"/>
                    <a:pt x="42" y="753"/>
                  </a:cubicBezTo>
                  <a:lnTo>
                    <a:pt x="584" y="697"/>
                  </a:lnTo>
                  <a:cubicBezTo>
                    <a:pt x="602" y="711"/>
                    <a:pt x="602" y="711"/>
                    <a:pt x="616" y="711"/>
                  </a:cubicBezTo>
                  <a:cubicBezTo>
                    <a:pt x="616" y="711"/>
                    <a:pt x="630" y="711"/>
                    <a:pt x="630" y="697"/>
                  </a:cubicBezTo>
                  <a:lnTo>
                    <a:pt x="865" y="683"/>
                  </a:lnTo>
                  <a:cubicBezTo>
                    <a:pt x="894" y="683"/>
                    <a:pt x="908" y="651"/>
                    <a:pt x="908" y="623"/>
                  </a:cubicBezTo>
                  <a:cubicBezTo>
                    <a:pt x="1010" y="577"/>
                    <a:pt x="1112" y="521"/>
                    <a:pt x="1186" y="461"/>
                  </a:cubicBezTo>
                  <a:cubicBezTo>
                    <a:pt x="1217" y="447"/>
                    <a:pt x="1273" y="401"/>
                    <a:pt x="1259" y="331"/>
                  </a:cubicBezTo>
                  <a:cubicBezTo>
                    <a:pt x="1259" y="257"/>
                    <a:pt x="1186" y="211"/>
                    <a:pt x="1129" y="211"/>
                  </a:cubicBezTo>
                  <a:cubicBezTo>
                    <a:pt x="1084" y="225"/>
                    <a:pt x="1024" y="243"/>
                    <a:pt x="996" y="271"/>
                  </a:cubicBezTo>
                  <a:cubicBezTo>
                    <a:pt x="967" y="285"/>
                    <a:pt x="936" y="299"/>
                    <a:pt x="908" y="331"/>
                  </a:cubicBezTo>
                  <a:cubicBezTo>
                    <a:pt x="922" y="285"/>
                    <a:pt x="936" y="243"/>
                    <a:pt x="953" y="197"/>
                  </a:cubicBezTo>
                  <a:cubicBezTo>
                    <a:pt x="982" y="95"/>
                    <a:pt x="953" y="49"/>
                    <a:pt x="922" y="21"/>
                  </a:cubicBezTo>
                  <a:cubicBezTo>
                    <a:pt x="908" y="7"/>
                    <a:pt x="886" y="0"/>
                    <a:pt x="862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6" name="Google Shape;2595;p64">
              <a:extLst>
                <a:ext uri="{FF2B5EF4-FFF2-40B4-BE49-F238E27FC236}">
                  <a16:creationId xmlns:a16="http://schemas.microsoft.com/office/drawing/2014/main" id="{8E615402-ACF1-A4DF-9CB1-341DF3537FEE}"/>
                </a:ext>
              </a:extLst>
            </p:cNvPr>
            <p:cNvSpPr/>
            <p:nvPr/>
          </p:nvSpPr>
          <p:spPr>
            <a:xfrm>
              <a:off x="2277250" y="4413188"/>
              <a:ext cx="125325" cy="172900"/>
            </a:xfrm>
            <a:custGeom>
              <a:avLst/>
              <a:gdLst/>
              <a:ahLst/>
              <a:cxnLst/>
              <a:rect l="l" t="t" r="r" b="b"/>
              <a:pathLst>
                <a:path w="5013" h="6916" extrusionOk="0">
                  <a:moveTo>
                    <a:pt x="222" y="0"/>
                  </a:moveTo>
                  <a:lnTo>
                    <a:pt x="0" y="5744"/>
                  </a:lnTo>
                  <a:lnTo>
                    <a:pt x="4925" y="6916"/>
                  </a:lnTo>
                  <a:cubicBezTo>
                    <a:pt x="4925" y="6916"/>
                    <a:pt x="4999" y="1407"/>
                    <a:pt x="5013" y="1393"/>
                  </a:cubicBezTo>
                  <a:cubicBezTo>
                    <a:pt x="3152" y="528"/>
                    <a:pt x="222" y="0"/>
                    <a:pt x="222" y="0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7" name="Google Shape;2596;p64">
              <a:extLst>
                <a:ext uri="{FF2B5EF4-FFF2-40B4-BE49-F238E27FC236}">
                  <a16:creationId xmlns:a16="http://schemas.microsoft.com/office/drawing/2014/main" id="{D84D5EFE-1652-D8A5-91FA-6257F4CA39E2}"/>
                </a:ext>
              </a:extLst>
            </p:cNvPr>
            <p:cNvSpPr/>
            <p:nvPr/>
          </p:nvSpPr>
          <p:spPr>
            <a:xfrm>
              <a:off x="2268800" y="4414588"/>
              <a:ext cx="133775" cy="173700"/>
            </a:xfrm>
            <a:custGeom>
              <a:avLst/>
              <a:gdLst/>
              <a:ahLst/>
              <a:cxnLst/>
              <a:rect l="l" t="t" r="r" b="b"/>
              <a:pathLst>
                <a:path w="5351" h="6948" extrusionOk="0">
                  <a:moveTo>
                    <a:pt x="222" y="0"/>
                  </a:moveTo>
                  <a:lnTo>
                    <a:pt x="0" y="5748"/>
                  </a:lnTo>
                  <a:lnTo>
                    <a:pt x="5263" y="6948"/>
                  </a:lnTo>
                  <a:cubicBezTo>
                    <a:pt x="5263" y="6948"/>
                    <a:pt x="5337" y="1439"/>
                    <a:pt x="5351" y="1425"/>
                  </a:cubicBezTo>
                  <a:cubicBezTo>
                    <a:pt x="3374" y="546"/>
                    <a:pt x="222" y="0"/>
                    <a:pt x="222" y="0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8" name="Google Shape;2597;p64">
              <a:extLst>
                <a:ext uri="{FF2B5EF4-FFF2-40B4-BE49-F238E27FC236}">
                  <a16:creationId xmlns:a16="http://schemas.microsoft.com/office/drawing/2014/main" id="{DAC7F41F-A984-C9E7-C3BC-648F4327139C}"/>
                </a:ext>
              </a:extLst>
            </p:cNvPr>
            <p:cNvSpPr/>
            <p:nvPr/>
          </p:nvSpPr>
          <p:spPr>
            <a:xfrm>
              <a:off x="2266950" y="4416438"/>
              <a:ext cx="135275" cy="174050"/>
            </a:xfrm>
            <a:custGeom>
              <a:avLst/>
              <a:gdLst/>
              <a:ahLst/>
              <a:cxnLst/>
              <a:rect l="l" t="t" r="r" b="b"/>
              <a:pathLst>
                <a:path w="5411" h="6962" extrusionOk="0">
                  <a:moveTo>
                    <a:pt x="1" y="0"/>
                  </a:moveTo>
                  <a:lnTo>
                    <a:pt x="60" y="5762"/>
                  </a:lnTo>
                  <a:lnTo>
                    <a:pt x="5323" y="6961"/>
                  </a:lnTo>
                  <a:cubicBezTo>
                    <a:pt x="5323" y="6961"/>
                    <a:pt x="5411" y="1453"/>
                    <a:pt x="5411" y="1439"/>
                  </a:cubicBezTo>
                  <a:cubicBezTo>
                    <a:pt x="3652" y="66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9" name="Google Shape;2598;p64">
              <a:extLst>
                <a:ext uri="{FF2B5EF4-FFF2-40B4-BE49-F238E27FC236}">
                  <a16:creationId xmlns:a16="http://schemas.microsoft.com/office/drawing/2014/main" id="{E27DB02F-0EEB-0E6E-32E5-D31F54A8FC8A}"/>
                </a:ext>
              </a:extLst>
            </p:cNvPr>
            <p:cNvSpPr/>
            <p:nvPr/>
          </p:nvSpPr>
          <p:spPr>
            <a:xfrm>
              <a:off x="2402550" y="4415013"/>
              <a:ext cx="126475" cy="171075"/>
            </a:xfrm>
            <a:custGeom>
              <a:avLst/>
              <a:gdLst/>
              <a:ahLst/>
              <a:cxnLst/>
              <a:rect l="l" t="t" r="r" b="b"/>
              <a:pathLst>
                <a:path w="5059" h="6843" extrusionOk="0">
                  <a:moveTo>
                    <a:pt x="4837" y="1"/>
                  </a:moveTo>
                  <a:cubicBezTo>
                    <a:pt x="4837" y="1"/>
                    <a:pt x="1875" y="469"/>
                    <a:pt x="1" y="1320"/>
                  </a:cubicBezTo>
                  <a:cubicBezTo>
                    <a:pt x="15" y="1334"/>
                    <a:pt x="89" y="6843"/>
                    <a:pt x="89" y="6843"/>
                  </a:cubicBezTo>
                  <a:lnTo>
                    <a:pt x="5059" y="5745"/>
                  </a:lnTo>
                  <a:lnTo>
                    <a:pt x="4837" y="1"/>
                  </a:ln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0" name="Google Shape;2599;p64">
              <a:extLst>
                <a:ext uri="{FF2B5EF4-FFF2-40B4-BE49-F238E27FC236}">
                  <a16:creationId xmlns:a16="http://schemas.microsoft.com/office/drawing/2014/main" id="{2462DFE5-908D-CF2E-A5BF-3AC1C457F5B4}"/>
                </a:ext>
              </a:extLst>
            </p:cNvPr>
            <p:cNvSpPr/>
            <p:nvPr/>
          </p:nvSpPr>
          <p:spPr>
            <a:xfrm>
              <a:off x="2402550" y="4416438"/>
              <a:ext cx="134825" cy="171850"/>
            </a:xfrm>
            <a:custGeom>
              <a:avLst/>
              <a:gdLst/>
              <a:ahLst/>
              <a:cxnLst/>
              <a:rect l="l" t="t" r="r" b="b"/>
              <a:pathLst>
                <a:path w="5393" h="6874" extrusionOk="0">
                  <a:moveTo>
                    <a:pt x="5175" y="0"/>
                  </a:moveTo>
                  <a:cubicBezTo>
                    <a:pt x="5175" y="0"/>
                    <a:pt x="1995" y="500"/>
                    <a:pt x="1" y="1351"/>
                  </a:cubicBezTo>
                  <a:cubicBezTo>
                    <a:pt x="15" y="1365"/>
                    <a:pt x="89" y="6874"/>
                    <a:pt x="89" y="6874"/>
                  </a:cubicBezTo>
                  <a:lnTo>
                    <a:pt x="5393" y="5748"/>
                  </a:lnTo>
                  <a:lnTo>
                    <a:pt x="5175" y="0"/>
                  </a:ln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1" name="Google Shape;2600;p64">
              <a:extLst>
                <a:ext uri="{FF2B5EF4-FFF2-40B4-BE49-F238E27FC236}">
                  <a16:creationId xmlns:a16="http://schemas.microsoft.com/office/drawing/2014/main" id="{9BD84A9F-9616-C67A-C5F1-52A8241F7576}"/>
                </a:ext>
              </a:extLst>
            </p:cNvPr>
            <p:cNvSpPr/>
            <p:nvPr/>
          </p:nvSpPr>
          <p:spPr>
            <a:xfrm>
              <a:off x="2402900" y="4418288"/>
              <a:ext cx="136325" cy="172200"/>
            </a:xfrm>
            <a:custGeom>
              <a:avLst/>
              <a:gdLst/>
              <a:ahLst/>
              <a:cxnLst/>
              <a:rect l="l" t="t" r="r" b="b"/>
              <a:pathLst>
                <a:path w="5453" h="6888" extrusionOk="0">
                  <a:moveTo>
                    <a:pt x="5453" y="0"/>
                  </a:moveTo>
                  <a:cubicBezTo>
                    <a:pt x="5453" y="0"/>
                    <a:pt x="1773" y="616"/>
                    <a:pt x="1" y="1365"/>
                  </a:cubicBezTo>
                  <a:cubicBezTo>
                    <a:pt x="1" y="1379"/>
                    <a:pt x="89" y="6887"/>
                    <a:pt x="89" y="6887"/>
                  </a:cubicBezTo>
                  <a:lnTo>
                    <a:pt x="5397" y="5762"/>
                  </a:lnTo>
                  <a:lnTo>
                    <a:pt x="54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2" name="Google Shape;2601;p64">
              <a:extLst>
                <a:ext uri="{FF2B5EF4-FFF2-40B4-BE49-F238E27FC236}">
                  <a16:creationId xmlns:a16="http://schemas.microsoft.com/office/drawing/2014/main" id="{DE18CE22-97E6-C95A-28F8-3BD73BBB3E84}"/>
                </a:ext>
              </a:extLst>
            </p:cNvPr>
            <p:cNvSpPr/>
            <p:nvPr/>
          </p:nvSpPr>
          <p:spPr>
            <a:xfrm>
              <a:off x="2253050" y="4425113"/>
              <a:ext cx="142225" cy="176900"/>
            </a:xfrm>
            <a:custGeom>
              <a:avLst/>
              <a:gdLst/>
              <a:ahLst/>
              <a:cxnLst/>
              <a:rect l="l" t="t" r="r" b="b"/>
              <a:pathLst>
                <a:path w="5689" h="7076" extrusionOk="0">
                  <a:moveTo>
                    <a:pt x="246" y="1"/>
                  </a:moveTo>
                  <a:cubicBezTo>
                    <a:pt x="109" y="1"/>
                    <a:pt x="1" y="111"/>
                    <a:pt x="1" y="269"/>
                  </a:cubicBezTo>
                  <a:lnTo>
                    <a:pt x="1" y="5795"/>
                  </a:lnTo>
                  <a:cubicBezTo>
                    <a:pt x="1" y="5971"/>
                    <a:pt x="134" y="6147"/>
                    <a:pt x="293" y="6175"/>
                  </a:cubicBezTo>
                  <a:lnTo>
                    <a:pt x="5393" y="7072"/>
                  </a:lnTo>
                  <a:cubicBezTo>
                    <a:pt x="5409" y="7075"/>
                    <a:pt x="5425" y="7076"/>
                    <a:pt x="5441" y="7076"/>
                  </a:cubicBezTo>
                  <a:cubicBezTo>
                    <a:pt x="5580" y="7076"/>
                    <a:pt x="5689" y="6966"/>
                    <a:pt x="5689" y="6808"/>
                  </a:cubicBezTo>
                  <a:lnTo>
                    <a:pt x="5689" y="1282"/>
                  </a:lnTo>
                  <a:cubicBezTo>
                    <a:pt x="5689" y="1106"/>
                    <a:pt x="5555" y="944"/>
                    <a:pt x="5393" y="916"/>
                  </a:cubicBezTo>
                  <a:lnTo>
                    <a:pt x="293" y="5"/>
                  </a:lnTo>
                  <a:cubicBezTo>
                    <a:pt x="277" y="2"/>
                    <a:pt x="261" y="1"/>
                    <a:pt x="246" y="1"/>
                  </a:cubicBezTo>
                  <a:close/>
                </a:path>
              </a:pathLst>
            </a:custGeom>
            <a:solidFill>
              <a:srgbClr val="2B9E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3" name="Google Shape;2602;p64">
              <a:extLst>
                <a:ext uri="{FF2B5EF4-FFF2-40B4-BE49-F238E27FC236}">
                  <a16:creationId xmlns:a16="http://schemas.microsoft.com/office/drawing/2014/main" id="{CD86AF06-F002-AF98-A5D1-A548198B002E}"/>
                </a:ext>
              </a:extLst>
            </p:cNvPr>
            <p:cNvSpPr/>
            <p:nvPr/>
          </p:nvSpPr>
          <p:spPr>
            <a:xfrm>
              <a:off x="2254200" y="4426688"/>
              <a:ext cx="141075" cy="175325"/>
            </a:xfrm>
            <a:custGeom>
              <a:avLst/>
              <a:gdLst/>
              <a:ahLst/>
              <a:cxnLst/>
              <a:rect l="l" t="t" r="r" b="b"/>
              <a:pathLst>
                <a:path w="5643" h="7013" extrusionOk="0">
                  <a:moveTo>
                    <a:pt x="263" y="1"/>
                  </a:moveTo>
                  <a:cubicBezTo>
                    <a:pt x="115" y="1"/>
                    <a:pt x="1" y="101"/>
                    <a:pt x="1" y="266"/>
                  </a:cubicBezTo>
                  <a:lnTo>
                    <a:pt x="1" y="5746"/>
                  </a:lnTo>
                  <a:cubicBezTo>
                    <a:pt x="1" y="5922"/>
                    <a:pt x="131" y="6084"/>
                    <a:pt x="292" y="6112"/>
                  </a:cubicBezTo>
                  <a:lnTo>
                    <a:pt x="5347" y="7009"/>
                  </a:lnTo>
                  <a:cubicBezTo>
                    <a:pt x="5364" y="7012"/>
                    <a:pt x="5380" y="7013"/>
                    <a:pt x="5395" y="7013"/>
                  </a:cubicBezTo>
                  <a:cubicBezTo>
                    <a:pt x="5535" y="7013"/>
                    <a:pt x="5643" y="6904"/>
                    <a:pt x="5643" y="6759"/>
                  </a:cubicBezTo>
                  <a:lnTo>
                    <a:pt x="5643" y="1275"/>
                  </a:lnTo>
                  <a:cubicBezTo>
                    <a:pt x="5643" y="1099"/>
                    <a:pt x="5509" y="941"/>
                    <a:pt x="5347" y="909"/>
                  </a:cubicBezTo>
                  <a:lnTo>
                    <a:pt x="292" y="2"/>
                  </a:lnTo>
                  <a:cubicBezTo>
                    <a:pt x="283" y="1"/>
                    <a:pt x="273" y="1"/>
                    <a:pt x="263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4" name="Google Shape;2603;p64">
              <a:extLst>
                <a:ext uri="{FF2B5EF4-FFF2-40B4-BE49-F238E27FC236}">
                  <a16:creationId xmlns:a16="http://schemas.microsoft.com/office/drawing/2014/main" id="{241030A9-B4A1-21D8-456B-34BA1646F9D6}"/>
                </a:ext>
              </a:extLst>
            </p:cNvPr>
            <p:cNvSpPr/>
            <p:nvPr/>
          </p:nvSpPr>
          <p:spPr>
            <a:xfrm>
              <a:off x="2409850" y="4425113"/>
              <a:ext cx="142225" cy="176900"/>
            </a:xfrm>
            <a:custGeom>
              <a:avLst/>
              <a:gdLst/>
              <a:ahLst/>
              <a:cxnLst/>
              <a:rect l="l" t="t" r="r" b="b"/>
              <a:pathLst>
                <a:path w="5689" h="7076" extrusionOk="0">
                  <a:moveTo>
                    <a:pt x="5444" y="1"/>
                  </a:moveTo>
                  <a:cubicBezTo>
                    <a:pt x="5429" y="1"/>
                    <a:pt x="5413" y="2"/>
                    <a:pt x="5396" y="5"/>
                  </a:cubicBezTo>
                  <a:lnTo>
                    <a:pt x="296" y="916"/>
                  </a:lnTo>
                  <a:cubicBezTo>
                    <a:pt x="134" y="944"/>
                    <a:pt x="1" y="1106"/>
                    <a:pt x="1" y="1282"/>
                  </a:cubicBezTo>
                  <a:lnTo>
                    <a:pt x="1" y="6808"/>
                  </a:lnTo>
                  <a:cubicBezTo>
                    <a:pt x="1" y="6966"/>
                    <a:pt x="109" y="7076"/>
                    <a:pt x="248" y="7076"/>
                  </a:cubicBezTo>
                  <a:cubicBezTo>
                    <a:pt x="264" y="7076"/>
                    <a:pt x="280" y="7075"/>
                    <a:pt x="296" y="7072"/>
                  </a:cubicBezTo>
                  <a:lnTo>
                    <a:pt x="5396" y="6175"/>
                  </a:lnTo>
                  <a:cubicBezTo>
                    <a:pt x="5558" y="6147"/>
                    <a:pt x="5688" y="5971"/>
                    <a:pt x="5688" y="5795"/>
                  </a:cubicBezTo>
                  <a:lnTo>
                    <a:pt x="5688" y="269"/>
                  </a:lnTo>
                  <a:cubicBezTo>
                    <a:pt x="5688" y="111"/>
                    <a:pt x="5583" y="1"/>
                    <a:pt x="5444" y="1"/>
                  </a:cubicBezTo>
                  <a:close/>
                </a:path>
              </a:pathLst>
            </a:custGeom>
            <a:solidFill>
              <a:srgbClr val="2B9E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5" name="Google Shape;2604;p64">
              <a:extLst>
                <a:ext uri="{FF2B5EF4-FFF2-40B4-BE49-F238E27FC236}">
                  <a16:creationId xmlns:a16="http://schemas.microsoft.com/office/drawing/2014/main" id="{9E33B24A-690F-8D6A-0E8A-6F56C20633F6}"/>
                </a:ext>
              </a:extLst>
            </p:cNvPr>
            <p:cNvSpPr/>
            <p:nvPr/>
          </p:nvSpPr>
          <p:spPr>
            <a:xfrm>
              <a:off x="2409850" y="4426688"/>
              <a:ext cx="141175" cy="175325"/>
            </a:xfrm>
            <a:custGeom>
              <a:avLst/>
              <a:gdLst/>
              <a:ahLst/>
              <a:cxnLst/>
              <a:rect l="l" t="t" r="r" b="b"/>
              <a:pathLst>
                <a:path w="5647" h="7013" extrusionOk="0">
                  <a:moveTo>
                    <a:pt x="5380" y="1"/>
                  </a:moveTo>
                  <a:cubicBezTo>
                    <a:pt x="5370" y="1"/>
                    <a:pt x="5361" y="1"/>
                    <a:pt x="5351" y="2"/>
                  </a:cubicBezTo>
                  <a:lnTo>
                    <a:pt x="296" y="909"/>
                  </a:lnTo>
                  <a:cubicBezTo>
                    <a:pt x="134" y="941"/>
                    <a:pt x="1" y="1099"/>
                    <a:pt x="1" y="1275"/>
                  </a:cubicBezTo>
                  <a:lnTo>
                    <a:pt x="1" y="6759"/>
                  </a:lnTo>
                  <a:cubicBezTo>
                    <a:pt x="1" y="6904"/>
                    <a:pt x="109" y="7013"/>
                    <a:pt x="248" y="7013"/>
                  </a:cubicBezTo>
                  <a:cubicBezTo>
                    <a:pt x="264" y="7013"/>
                    <a:pt x="280" y="7012"/>
                    <a:pt x="296" y="7009"/>
                  </a:cubicBezTo>
                  <a:lnTo>
                    <a:pt x="5351" y="6112"/>
                  </a:lnTo>
                  <a:cubicBezTo>
                    <a:pt x="5512" y="6084"/>
                    <a:pt x="5646" y="5922"/>
                    <a:pt x="5646" y="5746"/>
                  </a:cubicBezTo>
                  <a:lnTo>
                    <a:pt x="5646" y="266"/>
                  </a:lnTo>
                  <a:cubicBezTo>
                    <a:pt x="5646" y="101"/>
                    <a:pt x="5528" y="1"/>
                    <a:pt x="5380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6" name="Google Shape;2605;p64">
              <a:extLst>
                <a:ext uri="{FF2B5EF4-FFF2-40B4-BE49-F238E27FC236}">
                  <a16:creationId xmlns:a16="http://schemas.microsoft.com/office/drawing/2014/main" id="{FBBBD481-9AFD-00CE-B268-3AA86713D653}"/>
                </a:ext>
              </a:extLst>
            </p:cNvPr>
            <p:cNvSpPr/>
            <p:nvPr/>
          </p:nvSpPr>
          <p:spPr>
            <a:xfrm>
              <a:off x="2389350" y="4449413"/>
              <a:ext cx="27125" cy="153900"/>
            </a:xfrm>
            <a:custGeom>
              <a:avLst/>
              <a:gdLst/>
              <a:ahLst/>
              <a:cxnLst/>
              <a:rect l="l" t="t" r="r" b="b"/>
              <a:pathLst>
                <a:path w="1085" h="6156" extrusionOk="0">
                  <a:moveTo>
                    <a:pt x="163" y="0"/>
                  </a:moveTo>
                  <a:cubicBezTo>
                    <a:pt x="75" y="0"/>
                    <a:pt x="1" y="60"/>
                    <a:pt x="1" y="148"/>
                  </a:cubicBezTo>
                  <a:lnTo>
                    <a:pt x="1" y="6012"/>
                  </a:lnTo>
                  <a:cubicBezTo>
                    <a:pt x="1" y="6082"/>
                    <a:pt x="75" y="6156"/>
                    <a:pt x="163" y="6156"/>
                  </a:cubicBezTo>
                  <a:lnTo>
                    <a:pt x="940" y="6156"/>
                  </a:lnTo>
                  <a:cubicBezTo>
                    <a:pt x="1028" y="6156"/>
                    <a:pt x="1084" y="6082"/>
                    <a:pt x="1084" y="6012"/>
                  </a:cubicBezTo>
                  <a:lnTo>
                    <a:pt x="1084" y="148"/>
                  </a:lnTo>
                  <a:cubicBezTo>
                    <a:pt x="1084" y="60"/>
                    <a:pt x="1028" y="0"/>
                    <a:pt x="940" y="0"/>
                  </a:cubicBezTo>
                  <a:close/>
                </a:path>
              </a:pathLst>
            </a:custGeom>
            <a:solidFill>
              <a:srgbClr val="2B9E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7" name="Google Shape;2606;p64">
              <a:extLst>
                <a:ext uri="{FF2B5EF4-FFF2-40B4-BE49-F238E27FC236}">
                  <a16:creationId xmlns:a16="http://schemas.microsoft.com/office/drawing/2014/main" id="{8643A35A-092D-57A9-DB7E-3CC0E4AAFE15}"/>
                </a:ext>
              </a:extLst>
            </p:cNvPr>
            <p:cNvSpPr/>
            <p:nvPr/>
          </p:nvSpPr>
          <p:spPr>
            <a:xfrm>
              <a:off x="2240225" y="4489738"/>
              <a:ext cx="34500" cy="47100"/>
            </a:xfrm>
            <a:custGeom>
              <a:avLst/>
              <a:gdLst/>
              <a:ahLst/>
              <a:cxnLst/>
              <a:rect l="l" t="t" r="r" b="b"/>
              <a:pathLst>
                <a:path w="1380" h="1884" extrusionOk="0">
                  <a:moveTo>
                    <a:pt x="583" y="0"/>
                  </a:moveTo>
                  <a:cubicBezTo>
                    <a:pt x="409" y="0"/>
                    <a:pt x="176" y="410"/>
                    <a:pt x="176" y="410"/>
                  </a:cubicBezTo>
                  <a:cubicBezTo>
                    <a:pt x="176" y="410"/>
                    <a:pt x="0" y="1303"/>
                    <a:pt x="222" y="1655"/>
                  </a:cubicBezTo>
                  <a:cubicBezTo>
                    <a:pt x="319" y="1822"/>
                    <a:pt x="547" y="1883"/>
                    <a:pt x="769" y="1883"/>
                  </a:cubicBezTo>
                  <a:cubicBezTo>
                    <a:pt x="1015" y="1883"/>
                    <a:pt x="1252" y="1807"/>
                    <a:pt x="1291" y="1715"/>
                  </a:cubicBezTo>
                  <a:cubicBezTo>
                    <a:pt x="1345" y="1544"/>
                    <a:pt x="743" y="1504"/>
                    <a:pt x="622" y="1498"/>
                  </a:cubicBezTo>
                  <a:lnTo>
                    <a:pt x="622" y="1498"/>
                  </a:lnTo>
                  <a:cubicBezTo>
                    <a:pt x="648" y="1499"/>
                    <a:pt x="697" y="1500"/>
                    <a:pt x="757" y="1500"/>
                  </a:cubicBezTo>
                  <a:cubicBezTo>
                    <a:pt x="977" y="1500"/>
                    <a:pt x="1355" y="1479"/>
                    <a:pt x="1365" y="1335"/>
                  </a:cubicBezTo>
                  <a:cubicBezTo>
                    <a:pt x="1379" y="1127"/>
                    <a:pt x="574" y="1113"/>
                    <a:pt x="574" y="1113"/>
                  </a:cubicBezTo>
                  <a:cubicBezTo>
                    <a:pt x="574" y="1113"/>
                    <a:pt x="1319" y="1113"/>
                    <a:pt x="1305" y="864"/>
                  </a:cubicBezTo>
                  <a:cubicBezTo>
                    <a:pt x="1297" y="732"/>
                    <a:pt x="1038" y="703"/>
                    <a:pt x="815" y="703"/>
                  </a:cubicBezTo>
                  <a:cubicBezTo>
                    <a:pt x="737" y="703"/>
                    <a:pt x="663" y="707"/>
                    <a:pt x="607" y="710"/>
                  </a:cubicBezTo>
                  <a:lnTo>
                    <a:pt x="607" y="710"/>
                  </a:lnTo>
                  <a:cubicBezTo>
                    <a:pt x="842" y="688"/>
                    <a:pt x="1374" y="621"/>
                    <a:pt x="1305" y="484"/>
                  </a:cubicBezTo>
                  <a:cubicBezTo>
                    <a:pt x="1268" y="396"/>
                    <a:pt x="1077" y="374"/>
                    <a:pt x="896" y="374"/>
                  </a:cubicBezTo>
                  <a:cubicBezTo>
                    <a:pt x="714" y="374"/>
                    <a:pt x="542" y="396"/>
                    <a:pt x="542" y="396"/>
                  </a:cubicBezTo>
                  <a:cubicBezTo>
                    <a:pt x="542" y="396"/>
                    <a:pt x="764" y="30"/>
                    <a:pt x="602" y="2"/>
                  </a:cubicBezTo>
                  <a:cubicBezTo>
                    <a:pt x="596" y="1"/>
                    <a:pt x="589" y="0"/>
                    <a:pt x="583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8" name="Google Shape;2607;p64">
              <a:extLst>
                <a:ext uri="{FF2B5EF4-FFF2-40B4-BE49-F238E27FC236}">
                  <a16:creationId xmlns:a16="http://schemas.microsoft.com/office/drawing/2014/main" id="{F93A1D6B-A61C-D635-9BA7-C18AA7068761}"/>
                </a:ext>
              </a:extLst>
            </p:cNvPr>
            <p:cNvSpPr/>
            <p:nvPr/>
          </p:nvSpPr>
          <p:spPr>
            <a:xfrm>
              <a:off x="2532250" y="4489738"/>
              <a:ext cx="34150" cy="47100"/>
            </a:xfrm>
            <a:custGeom>
              <a:avLst/>
              <a:gdLst/>
              <a:ahLst/>
              <a:cxnLst/>
              <a:rect l="l" t="t" r="r" b="b"/>
              <a:pathLst>
                <a:path w="1366" h="1884" extrusionOk="0">
                  <a:moveTo>
                    <a:pt x="783" y="0"/>
                  </a:moveTo>
                  <a:cubicBezTo>
                    <a:pt x="777" y="0"/>
                    <a:pt x="770" y="1"/>
                    <a:pt x="764" y="2"/>
                  </a:cubicBezTo>
                  <a:cubicBezTo>
                    <a:pt x="602" y="30"/>
                    <a:pt x="821" y="396"/>
                    <a:pt x="821" y="396"/>
                  </a:cubicBezTo>
                  <a:cubicBezTo>
                    <a:pt x="821" y="396"/>
                    <a:pt x="649" y="374"/>
                    <a:pt x="468" y="374"/>
                  </a:cubicBezTo>
                  <a:cubicBezTo>
                    <a:pt x="288" y="374"/>
                    <a:pt x="98" y="396"/>
                    <a:pt x="61" y="484"/>
                  </a:cubicBezTo>
                  <a:cubicBezTo>
                    <a:pt x="3" y="622"/>
                    <a:pt x="535" y="689"/>
                    <a:pt x="764" y="711"/>
                  </a:cubicBezTo>
                  <a:lnTo>
                    <a:pt x="764" y="711"/>
                  </a:lnTo>
                  <a:cubicBezTo>
                    <a:pt x="707" y="707"/>
                    <a:pt x="631" y="703"/>
                    <a:pt x="551" y="703"/>
                  </a:cubicBezTo>
                  <a:cubicBezTo>
                    <a:pt x="328" y="703"/>
                    <a:pt x="69" y="732"/>
                    <a:pt x="61" y="864"/>
                  </a:cubicBezTo>
                  <a:cubicBezTo>
                    <a:pt x="61" y="1113"/>
                    <a:pt x="806" y="1113"/>
                    <a:pt x="806" y="1113"/>
                  </a:cubicBezTo>
                  <a:cubicBezTo>
                    <a:pt x="806" y="1113"/>
                    <a:pt x="1" y="1127"/>
                    <a:pt x="1" y="1335"/>
                  </a:cubicBezTo>
                  <a:cubicBezTo>
                    <a:pt x="11" y="1479"/>
                    <a:pt x="389" y="1500"/>
                    <a:pt x="609" y="1500"/>
                  </a:cubicBezTo>
                  <a:cubicBezTo>
                    <a:pt x="671" y="1500"/>
                    <a:pt x="720" y="1499"/>
                    <a:pt x="745" y="1498"/>
                  </a:cubicBezTo>
                  <a:lnTo>
                    <a:pt x="745" y="1498"/>
                  </a:lnTo>
                  <a:cubicBezTo>
                    <a:pt x="631" y="1504"/>
                    <a:pt x="35" y="1543"/>
                    <a:pt x="89" y="1715"/>
                  </a:cubicBezTo>
                  <a:cubicBezTo>
                    <a:pt x="120" y="1807"/>
                    <a:pt x="354" y="1883"/>
                    <a:pt x="601" y="1883"/>
                  </a:cubicBezTo>
                  <a:cubicBezTo>
                    <a:pt x="823" y="1883"/>
                    <a:pt x="1055" y="1822"/>
                    <a:pt x="1158" y="1655"/>
                  </a:cubicBezTo>
                  <a:cubicBezTo>
                    <a:pt x="1366" y="1303"/>
                    <a:pt x="1204" y="410"/>
                    <a:pt x="1204" y="410"/>
                  </a:cubicBezTo>
                  <a:cubicBezTo>
                    <a:pt x="1204" y="410"/>
                    <a:pt x="958" y="0"/>
                    <a:pt x="783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9" name="Google Shape;2608;p64">
              <a:extLst>
                <a:ext uri="{FF2B5EF4-FFF2-40B4-BE49-F238E27FC236}">
                  <a16:creationId xmlns:a16="http://schemas.microsoft.com/office/drawing/2014/main" id="{683AA24C-8CAC-6741-F46B-64A9FE2B62D2}"/>
                </a:ext>
              </a:extLst>
            </p:cNvPr>
            <p:cNvSpPr/>
            <p:nvPr/>
          </p:nvSpPr>
          <p:spPr>
            <a:xfrm>
              <a:off x="2508775" y="4452163"/>
              <a:ext cx="31950" cy="30700"/>
            </a:xfrm>
            <a:custGeom>
              <a:avLst/>
              <a:gdLst/>
              <a:ahLst/>
              <a:cxnLst/>
              <a:rect l="l" t="t" r="r" b="b"/>
              <a:pathLst>
                <a:path w="1278" h="1228" extrusionOk="0">
                  <a:moveTo>
                    <a:pt x="715" y="1"/>
                  </a:moveTo>
                  <a:cubicBezTo>
                    <a:pt x="687" y="1"/>
                    <a:pt x="658" y="13"/>
                    <a:pt x="634" y="38"/>
                  </a:cubicBezTo>
                  <a:lnTo>
                    <a:pt x="486" y="242"/>
                  </a:lnTo>
                  <a:cubicBezTo>
                    <a:pt x="458" y="274"/>
                    <a:pt x="426" y="288"/>
                    <a:pt x="398" y="288"/>
                  </a:cubicBezTo>
                  <a:lnTo>
                    <a:pt x="134" y="274"/>
                  </a:lnTo>
                  <a:cubicBezTo>
                    <a:pt x="61" y="274"/>
                    <a:pt x="1" y="362"/>
                    <a:pt x="46" y="432"/>
                  </a:cubicBezTo>
                  <a:lnTo>
                    <a:pt x="208" y="640"/>
                  </a:lnTo>
                  <a:cubicBezTo>
                    <a:pt x="222" y="668"/>
                    <a:pt x="222" y="696"/>
                    <a:pt x="208" y="742"/>
                  </a:cubicBezTo>
                  <a:lnTo>
                    <a:pt x="120" y="977"/>
                  </a:lnTo>
                  <a:cubicBezTo>
                    <a:pt x="93" y="1038"/>
                    <a:pt x="145" y="1113"/>
                    <a:pt x="217" y="1113"/>
                  </a:cubicBezTo>
                  <a:cubicBezTo>
                    <a:pt x="228" y="1113"/>
                    <a:pt x="239" y="1111"/>
                    <a:pt x="250" y="1107"/>
                  </a:cubicBezTo>
                  <a:lnTo>
                    <a:pt x="500" y="1034"/>
                  </a:lnTo>
                  <a:cubicBezTo>
                    <a:pt x="512" y="1028"/>
                    <a:pt x="524" y="1024"/>
                    <a:pt x="537" y="1024"/>
                  </a:cubicBezTo>
                  <a:cubicBezTo>
                    <a:pt x="554" y="1024"/>
                    <a:pt x="572" y="1031"/>
                    <a:pt x="588" y="1048"/>
                  </a:cubicBezTo>
                  <a:lnTo>
                    <a:pt x="792" y="1209"/>
                  </a:lnTo>
                  <a:cubicBezTo>
                    <a:pt x="809" y="1222"/>
                    <a:pt x="827" y="1228"/>
                    <a:pt x="846" y="1228"/>
                  </a:cubicBezTo>
                  <a:cubicBezTo>
                    <a:pt x="894" y="1228"/>
                    <a:pt x="940" y="1189"/>
                    <a:pt x="940" y="1136"/>
                  </a:cubicBezTo>
                  <a:lnTo>
                    <a:pt x="954" y="872"/>
                  </a:lnTo>
                  <a:cubicBezTo>
                    <a:pt x="954" y="844"/>
                    <a:pt x="968" y="815"/>
                    <a:pt x="1000" y="784"/>
                  </a:cubicBezTo>
                  <a:lnTo>
                    <a:pt x="1218" y="654"/>
                  </a:lnTo>
                  <a:cubicBezTo>
                    <a:pt x="1278" y="594"/>
                    <a:pt x="1264" y="492"/>
                    <a:pt x="1190" y="478"/>
                  </a:cubicBezTo>
                  <a:lnTo>
                    <a:pt x="940" y="390"/>
                  </a:lnTo>
                  <a:cubicBezTo>
                    <a:pt x="912" y="376"/>
                    <a:pt x="880" y="362"/>
                    <a:pt x="880" y="316"/>
                  </a:cubicBezTo>
                  <a:lnTo>
                    <a:pt x="810" y="66"/>
                  </a:lnTo>
                  <a:cubicBezTo>
                    <a:pt x="791" y="23"/>
                    <a:pt x="754" y="1"/>
                    <a:pt x="715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0" name="Google Shape;2609;p64">
              <a:extLst>
                <a:ext uri="{FF2B5EF4-FFF2-40B4-BE49-F238E27FC236}">
                  <a16:creationId xmlns:a16="http://schemas.microsoft.com/office/drawing/2014/main" id="{0C20CD6F-742E-8334-B050-C4A9B089186B}"/>
                </a:ext>
              </a:extLst>
            </p:cNvPr>
            <p:cNvSpPr/>
            <p:nvPr/>
          </p:nvSpPr>
          <p:spPr>
            <a:xfrm>
              <a:off x="2276250" y="4541613"/>
              <a:ext cx="31800" cy="30850"/>
            </a:xfrm>
            <a:custGeom>
              <a:avLst/>
              <a:gdLst/>
              <a:ahLst/>
              <a:cxnLst/>
              <a:rect l="l" t="t" r="r" b="b"/>
              <a:pathLst>
                <a:path w="1272" h="1234" extrusionOk="0">
                  <a:moveTo>
                    <a:pt x="714" y="0"/>
                  </a:moveTo>
                  <a:cubicBezTo>
                    <a:pt x="684" y="0"/>
                    <a:pt x="651" y="12"/>
                    <a:pt x="628" y="37"/>
                  </a:cubicBezTo>
                  <a:lnTo>
                    <a:pt x="480" y="255"/>
                  </a:lnTo>
                  <a:cubicBezTo>
                    <a:pt x="452" y="270"/>
                    <a:pt x="420" y="284"/>
                    <a:pt x="392" y="284"/>
                  </a:cubicBezTo>
                  <a:lnTo>
                    <a:pt x="128" y="284"/>
                  </a:lnTo>
                  <a:cubicBezTo>
                    <a:pt x="123" y="283"/>
                    <a:pt x="119" y="282"/>
                    <a:pt x="114" y="282"/>
                  </a:cubicBezTo>
                  <a:cubicBezTo>
                    <a:pt x="47" y="282"/>
                    <a:pt x="1" y="375"/>
                    <a:pt x="40" y="431"/>
                  </a:cubicBezTo>
                  <a:lnTo>
                    <a:pt x="202" y="653"/>
                  </a:lnTo>
                  <a:cubicBezTo>
                    <a:pt x="216" y="667"/>
                    <a:pt x="216" y="709"/>
                    <a:pt x="216" y="741"/>
                  </a:cubicBezTo>
                  <a:lnTo>
                    <a:pt x="114" y="987"/>
                  </a:lnTo>
                  <a:cubicBezTo>
                    <a:pt x="90" y="1050"/>
                    <a:pt x="137" y="1113"/>
                    <a:pt x="206" y="1113"/>
                  </a:cubicBezTo>
                  <a:cubicBezTo>
                    <a:pt x="218" y="1113"/>
                    <a:pt x="231" y="1111"/>
                    <a:pt x="244" y="1107"/>
                  </a:cubicBezTo>
                  <a:lnTo>
                    <a:pt x="494" y="1033"/>
                  </a:lnTo>
                  <a:cubicBezTo>
                    <a:pt x="503" y="1029"/>
                    <a:pt x="512" y="1027"/>
                    <a:pt x="521" y="1027"/>
                  </a:cubicBezTo>
                  <a:cubicBezTo>
                    <a:pt x="542" y="1027"/>
                    <a:pt x="562" y="1037"/>
                    <a:pt x="582" y="1047"/>
                  </a:cubicBezTo>
                  <a:lnTo>
                    <a:pt x="789" y="1209"/>
                  </a:lnTo>
                  <a:cubicBezTo>
                    <a:pt x="805" y="1226"/>
                    <a:pt x="824" y="1233"/>
                    <a:pt x="843" y="1233"/>
                  </a:cubicBezTo>
                  <a:cubicBezTo>
                    <a:pt x="890" y="1233"/>
                    <a:pt x="938" y="1188"/>
                    <a:pt x="948" y="1135"/>
                  </a:cubicBezTo>
                  <a:lnTo>
                    <a:pt x="948" y="871"/>
                  </a:lnTo>
                  <a:cubicBezTo>
                    <a:pt x="948" y="843"/>
                    <a:pt x="965" y="811"/>
                    <a:pt x="993" y="797"/>
                  </a:cubicBezTo>
                  <a:lnTo>
                    <a:pt x="1211" y="653"/>
                  </a:lnTo>
                  <a:cubicBezTo>
                    <a:pt x="1271" y="607"/>
                    <a:pt x="1257" y="505"/>
                    <a:pt x="1183" y="477"/>
                  </a:cubicBezTo>
                  <a:lnTo>
                    <a:pt x="934" y="389"/>
                  </a:lnTo>
                  <a:cubicBezTo>
                    <a:pt x="905" y="372"/>
                    <a:pt x="877" y="357"/>
                    <a:pt x="877" y="329"/>
                  </a:cubicBezTo>
                  <a:lnTo>
                    <a:pt x="803" y="66"/>
                  </a:lnTo>
                  <a:cubicBezTo>
                    <a:pt x="795" y="23"/>
                    <a:pt x="757" y="0"/>
                    <a:pt x="714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1" name="Google Shape;2610;p64">
              <a:extLst>
                <a:ext uri="{FF2B5EF4-FFF2-40B4-BE49-F238E27FC236}">
                  <a16:creationId xmlns:a16="http://schemas.microsoft.com/office/drawing/2014/main" id="{44559FE1-0357-4D3F-A897-A63243E54A32}"/>
                </a:ext>
              </a:extLst>
            </p:cNvPr>
            <p:cNvSpPr/>
            <p:nvPr/>
          </p:nvSpPr>
          <p:spPr>
            <a:xfrm>
              <a:off x="2466300" y="4446688"/>
              <a:ext cx="31525" cy="30700"/>
            </a:xfrm>
            <a:custGeom>
              <a:avLst/>
              <a:gdLst/>
              <a:ahLst/>
              <a:cxnLst/>
              <a:rect l="l" t="t" r="r" b="b"/>
              <a:pathLst>
                <a:path w="1261" h="1228" extrusionOk="0">
                  <a:moveTo>
                    <a:pt x="706" y="1"/>
                  </a:moveTo>
                  <a:cubicBezTo>
                    <a:pt x="678" y="1"/>
                    <a:pt x="649" y="12"/>
                    <a:pt x="630" y="35"/>
                  </a:cubicBezTo>
                  <a:lnTo>
                    <a:pt x="469" y="243"/>
                  </a:lnTo>
                  <a:cubicBezTo>
                    <a:pt x="455" y="271"/>
                    <a:pt x="412" y="285"/>
                    <a:pt x="381" y="285"/>
                  </a:cubicBezTo>
                  <a:lnTo>
                    <a:pt x="117" y="271"/>
                  </a:lnTo>
                  <a:cubicBezTo>
                    <a:pt x="47" y="271"/>
                    <a:pt x="1" y="359"/>
                    <a:pt x="47" y="433"/>
                  </a:cubicBezTo>
                  <a:lnTo>
                    <a:pt x="191" y="637"/>
                  </a:lnTo>
                  <a:cubicBezTo>
                    <a:pt x="205" y="669"/>
                    <a:pt x="222" y="697"/>
                    <a:pt x="205" y="725"/>
                  </a:cubicBezTo>
                  <a:lnTo>
                    <a:pt x="117" y="975"/>
                  </a:lnTo>
                  <a:cubicBezTo>
                    <a:pt x="92" y="1039"/>
                    <a:pt x="145" y="1114"/>
                    <a:pt x="208" y="1114"/>
                  </a:cubicBezTo>
                  <a:cubicBezTo>
                    <a:pt x="217" y="1114"/>
                    <a:pt x="227" y="1112"/>
                    <a:pt x="236" y="1108"/>
                  </a:cubicBezTo>
                  <a:lnTo>
                    <a:pt x="486" y="1034"/>
                  </a:lnTo>
                  <a:cubicBezTo>
                    <a:pt x="498" y="1029"/>
                    <a:pt x="510" y="1025"/>
                    <a:pt x="521" y="1025"/>
                  </a:cubicBezTo>
                  <a:cubicBezTo>
                    <a:pt x="538" y="1025"/>
                    <a:pt x="556" y="1032"/>
                    <a:pt x="574" y="1049"/>
                  </a:cubicBezTo>
                  <a:lnTo>
                    <a:pt x="778" y="1210"/>
                  </a:lnTo>
                  <a:cubicBezTo>
                    <a:pt x="795" y="1222"/>
                    <a:pt x="814" y="1227"/>
                    <a:pt x="834" y="1227"/>
                  </a:cubicBezTo>
                  <a:cubicBezTo>
                    <a:pt x="886" y="1227"/>
                    <a:pt x="940" y="1190"/>
                    <a:pt x="940" y="1136"/>
                  </a:cubicBezTo>
                  <a:lnTo>
                    <a:pt x="940" y="873"/>
                  </a:lnTo>
                  <a:cubicBezTo>
                    <a:pt x="940" y="844"/>
                    <a:pt x="954" y="813"/>
                    <a:pt x="982" y="785"/>
                  </a:cubicBezTo>
                  <a:lnTo>
                    <a:pt x="1204" y="637"/>
                  </a:lnTo>
                  <a:cubicBezTo>
                    <a:pt x="1260" y="595"/>
                    <a:pt x="1246" y="493"/>
                    <a:pt x="1172" y="475"/>
                  </a:cubicBezTo>
                  <a:lnTo>
                    <a:pt x="926" y="387"/>
                  </a:lnTo>
                  <a:cubicBezTo>
                    <a:pt x="894" y="373"/>
                    <a:pt x="880" y="345"/>
                    <a:pt x="866" y="317"/>
                  </a:cubicBezTo>
                  <a:lnTo>
                    <a:pt x="792" y="67"/>
                  </a:lnTo>
                  <a:cubicBezTo>
                    <a:pt x="784" y="24"/>
                    <a:pt x="745" y="1"/>
                    <a:pt x="706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2" name="Google Shape;2611;p64">
              <a:extLst>
                <a:ext uri="{FF2B5EF4-FFF2-40B4-BE49-F238E27FC236}">
                  <a16:creationId xmlns:a16="http://schemas.microsoft.com/office/drawing/2014/main" id="{9A1CDB4A-51A4-A66B-BC56-8A37A7DD1B48}"/>
                </a:ext>
              </a:extLst>
            </p:cNvPr>
            <p:cNvSpPr/>
            <p:nvPr/>
          </p:nvSpPr>
          <p:spPr>
            <a:xfrm>
              <a:off x="2483200" y="4491538"/>
              <a:ext cx="31075" cy="30875"/>
            </a:xfrm>
            <a:custGeom>
              <a:avLst/>
              <a:gdLst/>
              <a:ahLst/>
              <a:cxnLst/>
              <a:rect l="l" t="t" r="r" b="b"/>
              <a:pathLst>
                <a:path w="1243" h="1235" extrusionOk="0">
                  <a:moveTo>
                    <a:pt x="481" y="0"/>
                  </a:moveTo>
                  <a:cubicBezTo>
                    <a:pt x="436" y="0"/>
                    <a:pt x="394" y="32"/>
                    <a:pt x="394" y="88"/>
                  </a:cubicBezTo>
                  <a:lnTo>
                    <a:pt x="352" y="338"/>
                  </a:lnTo>
                  <a:cubicBezTo>
                    <a:pt x="352" y="384"/>
                    <a:pt x="338" y="412"/>
                    <a:pt x="306" y="426"/>
                  </a:cubicBezTo>
                  <a:lnTo>
                    <a:pt x="74" y="545"/>
                  </a:lnTo>
                  <a:cubicBezTo>
                    <a:pt x="0" y="574"/>
                    <a:pt x="0" y="676"/>
                    <a:pt x="74" y="721"/>
                  </a:cubicBezTo>
                  <a:lnTo>
                    <a:pt x="306" y="823"/>
                  </a:lnTo>
                  <a:cubicBezTo>
                    <a:pt x="338" y="837"/>
                    <a:pt x="366" y="866"/>
                    <a:pt x="366" y="897"/>
                  </a:cubicBezTo>
                  <a:lnTo>
                    <a:pt x="408" y="1161"/>
                  </a:lnTo>
                  <a:cubicBezTo>
                    <a:pt x="419" y="1206"/>
                    <a:pt x="464" y="1235"/>
                    <a:pt x="507" y="1235"/>
                  </a:cubicBezTo>
                  <a:cubicBezTo>
                    <a:pt x="531" y="1235"/>
                    <a:pt x="555" y="1225"/>
                    <a:pt x="570" y="1203"/>
                  </a:cubicBezTo>
                  <a:lnTo>
                    <a:pt x="760" y="1013"/>
                  </a:lnTo>
                  <a:cubicBezTo>
                    <a:pt x="778" y="999"/>
                    <a:pt x="806" y="985"/>
                    <a:pt x="834" y="985"/>
                  </a:cubicBezTo>
                  <a:lnTo>
                    <a:pt x="1098" y="1027"/>
                  </a:lnTo>
                  <a:cubicBezTo>
                    <a:pt x="1104" y="1028"/>
                    <a:pt x="1110" y="1029"/>
                    <a:pt x="1116" y="1029"/>
                  </a:cubicBezTo>
                  <a:cubicBezTo>
                    <a:pt x="1194" y="1029"/>
                    <a:pt x="1242" y="948"/>
                    <a:pt x="1200" y="880"/>
                  </a:cubicBezTo>
                  <a:lnTo>
                    <a:pt x="1069" y="662"/>
                  </a:lnTo>
                  <a:cubicBezTo>
                    <a:pt x="1055" y="633"/>
                    <a:pt x="1055" y="588"/>
                    <a:pt x="1069" y="560"/>
                  </a:cubicBezTo>
                  <a:lnTo>
                    <a:pt x="1186" y="324"/>
                  </a:lnTo>
                  <a:cubicBezTo>
                    <a:pt x="1227" y="269"/>
                    <a:pt x="1181" y="191"/>
                    <a:pt x="1106" y="191"/>
                  </a:cubicBezTo>
                  <a:cubicBezTo>
                    <a:pt x="1099" y="191"/>
                    <a:pt x="1091" y="192"/>
                    <a:pt x="1084" y="194"/>
                  </a:cubicBezTo>
                  <a:lnTo>
                    <a:pt x="834" y="236"/>
                  </a:lnTo>
                  <a:cubicBezTo>
                    <a:pt x="822" y="240"/>
                    <a:pt x="812" y="241"/>
                    <a:pt x="802" y="241"/>
                  </a:cubicBezTo>
                  <a:cubicBezTo>
                    <a:pt x="776" y="241"/>
                    <a:pt x="756" y="228"/>
                    <a:pt x="746" y="208"/>
                  </a:cubicBezTo>
                  <a:lnTo>
                    <a:pt x="556" y="32"/>
                  </a:lnTo>
                  <a:cubicBezTo>
                    <a:pt x="534" y="10"/>
                    <a:pt x="507" y="0"/>
                    <a:pt x="481" y="0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523" name="Google Shape;2612;p64">
            <a:extLst>
              <a:ext uri="{FF2B5EF4-FFF2-40B4-BE49-F238E27FC236}">
                <a16:creationId xmlns:a16="http://schemas.microsoft.com/office/drawing/2014/main" id="{8D3852B5-4725-72D4-DE80-D8D13C120F52}"/>
              </a:ext>
            </a:extLst>
          </p:cNvPr>
          <p:cNvGrpSpPr/>
          <p:nvPr/>
        </p:nvGrpSpPr>
        <p:grpSpPr>
          <a:xfrm>
            <a:off x="357021" y="2139601"/>
            <a:ext cx="1316191" cy="2115340"/>
            <a:chOff x="2436200" y="2107875"/>
            <a:chExt cx="319375" cy="543450"/>
          </a:xfrm>
        </p:grpSpPr>
        <p:sp>
          <p:nvSpPr>
            <p:cNvPr id="1524" name="Google Shape;2613;p64">
              <a:extLst>
                <a:ext uri="{FF2B5EF4-FFF2-40B4-BE49-F238E27FC236}">
                  <a16:creationId xmlns:a16="http://schemas.microsoft.com/office/drawing/2014/main" id="{A6C40D4A-51CC-F465-14E9-7E3FD90DBE4E}"/>
                </a:ext>
              </a:extLst>
            </p:cNvPr>
            <p:cNvSpPr/>
            <p:nvPr/>
          </p:nvSpPr>
          <p:spPr>
            <a:xfrm>
              <a:off x="2463275" y="2250725"/>
              <a:ext cx="184000" cy="225825"/>
            </a:xfrm>
            <a:custGeom>
              <a:avLst/>
              <a:gdLst/>
              <a:ahLst/>
              <a:cxnLst/>
              <a:rect l="l" t="t" r="r" b="b"/>
              <a:pathLst>
                <a:path w="7360" h="9033" extrusionOk="0">
                  <a:moveTo>
                    <a:pt x="3935" y="1"/>
                  </a:moveTo>
                  <a:cubicBezTo>
                    <a:pt x="2907" y="1"/>
                    <a:pt x="1689" y="208"/>
                    <a:pt x="1028" y="926"/>
                  </a:cubicBezTo>
                  <a:cubicBezTo>
                    <a:pt x="1" y="2055"/>
                    <a:pt x="296" y="4739"/>
                    <a:pt x="366" y="5425"/>
                  </a:cubicBezTo>
                  <a:cubicBezTo>
                    <a:pt x="440" y="6128"/>
                    <a:pt x="736" y="8636"/>
                    <a:pt x="1629" y="8872"/>
                  </a:cubicBezTo>
                  <a:cubicBezTo>
                    <a:pt x="1956" y="8961"/>
                    <a:pt x="2545" y="9033"/>
                    <a:pt x="3203" y="9033"/>
                  </a:cubicBezTo>
                  <a:cubicBezTo>
                    <a:pt x="4372" y="9033"/>
                    <a:pt x="5758" y="8805"/>
                    <a:pt x="6276" y="8035"/>
                  </a:cubicBezTo>
                  <a:cubicBezTo>
                    <a:pt x="7359" y="6364"/>
                    <a:pt x="6420" y="1587"/>
                    <a:pt x="6420" y="1587"/>
                  </a:cubicBezTo>
                  <a:cubicBezTo>
                    <a:pt x="6420" y="1587"/>
                    <a:pt x="6276" y="370"/>
                    <a:pt x="5379" y="148"/>
                  </a:cubicBezTo>
                  <a:cubicBezTo>
                    <a:pt x="5053" y="69"/>
                    <a:pt x="4525" y="1"/>
                    <a:pt x="3935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5" name="Google Shape;2614;p64">
              <a:extLst>
                <a:ext uri="{FF2B5EF4-FFF2-40B4-BE49-F238E27FC236}">
                  <a16:creationId xmlns:a16="http://schemas.microsoft.com/office/drawing/2014/main" id="{1E75BB7B-4DA2-5D21-6089-A77995EBF3D9}"/>
                </a:ext>
              </a:extLst>
            </p:cNvPr>
            <p:cNvSpPr/>
            <p:nvPr/>
          </p:nvSpPr>
          <p:spPr>
            <a:xfrm>
              <a:off x="2587525" y="2487450"/>
              <a:ext cx="85250" cy="163875"/>
            </a:xfrm>
            <a:custGeom>
              <a:avLst/>
              <a:gdLst/>
              <a:ahLst/>
              <a:cxnLst/>
              <a:rect l="l" t="t" r="r" b="b"/>
              <a:pathLst>
                <a:path w="3410" h="6555" extrusionOk="0">
                  <a:moveTo>
                    <a:pt x="2242" y="1"/>
                  </a:moveTo>
                  <a:lnTo>
                    <a:pt x="1" y="412"/>
                  </a:lnTo>
                  <a:cubicBezTo>
                    <a:pt x="1" y="412"/>
                    <a:pt x="279" y="1556"/>
                    <a:pt x="353" y="2569"/>
                  </a:cubicBezTo>
                  <a:cubicBezTo>
                    <a:pt x="441" y="3564"/>
                    <a:pt x="409" y="4679"/>
                    <a:pt x="381" y="5485"/>
                  </a:cubicBezTo>
                  <a:cubicBezTo>
                    <a:pt x="353" y="6290"/>
                    <a:pt x="265" y="6378"/>
                    <a:pt x="1408" y="6508"/>
                  </a:cubicBezTo>
                  <a:cubicBezTo>
                    <a:pt x="1681" y="6540"/>
                    <a:pt x="1939" y="6555"/>
                    <a:pt x="2171" y="6555"/>
                  </a:cubicBezTo>
                  <a:cubicBezTo>
                    <a:pt x="2923" y="6555"/>
                    <a:pt x="3410" y="6397"/>
                    <a:pt x="3297" y="6128"/>
                  </a:cubicBezTo>
                  <a:cubicBezTo>
                    <a:pt x="3153" y="5777"/>
                    <a:pt x="1862" y="5351"/>
                    <a:pt x="1862" y="5351"/>
                  </a:cubicBezTo>
                  <a:cubicBezTo>
                    <a:pt x="1862" y="5351"/>
                    <a:pt x="1964" y="4546"/>
                    <a:pt x="2097" y="3448"/>
                  </a:cubicBezTo>
                  <a:cubicBezTo>
                    <a:pt x="2213" y="2333"/>
                    <a:pt x="2242" y="1"/>
                    <a:pt x="2242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6" name="Google Shape;2615;p64">
              <a:extLst>
                <a:ext uri="{FF2B5EF4-FFF2-40B4-BE49-F238E27FC236}">
                  <a16:creationId xmlns:a16="http://schemas.microsoft.com/office/drawing/2014/main" id="{81CF6780-F372-FFF0-ADA9-181DD6B154A9}"/>
                </a:ext>
              </a:extLst>
            </p:cNvPr>
            <p:cNvSpPr/>
            <p:nvPr/>
          </p:nvSpPr>
          <p:spPr>
            <a:xfrm>
              <a:off x="2491500" y="2487900"/>
              <a:ext cx="77225" cy="162525"/>
            </a:xfrm>
            <a:custGeom>
              <a:avLst/>
              <a:gdLst/>
              <a:ahLst/>
              <a:cxnLst/>
              <a:rect l="l" t="t" r="r" b="b"/>
              <a:pathLst>
                <a:path w="3089" h="6501" extrusionOk="0">
                  <a:moveTo>
                    <a:pt x="3036" y="1"/>
                  </a:moveTo>
                  <a:lnTo>
                    <a:pt x="764" y="88"/>
                  </a:lnTo>
                  <a:cubicBezTo>
                    <a:pt x="764" y="88"/>
                    <a:pt x="866" y="1260"/>
                    <a:pt x="806" y="2269"/>
                  </a:cubicBezTo>
                  <a:cubicBezTo>
                    <a:pt x="732" y="3268"/>
                    <a:pt x="514" y="4222"/>
                    <a:pt x="324" y="4995"/>
                  </a:cubicBezTo>
                  <a:cubicBezTo>
                    <a:pt x="117" y="5773"/>
                    <a:pt x="1" y="5847"/>
                    <a:pt x="1102" y="6227"/>
                  </a:cubicBezTo>
                  <a:cubicBezTo>
                    <a:pt x="1634" y="6412"/>
                    <a:pt x="2129" y="6501"/>
                    <a:pt x="2486" y="6501"/>
                  </a:cubicBezTo>
                  <a:cubicBezTo>
                    <a:pt x="2865" y="6501"/>
                    <a:pt x="3089" y="6401"/>
                    <a:pt x="3036" y="6212"/>
                  </a:cubicBezTo>
                  <a:cubicBezTo>
                    <a:pt x="2931" y="5847"/>
                    <a:pt x="1731" y="5245"/>
                    <a:pt x="1731" y="5245"/>
                  </a:cubicBezTo>
                  <a:cubicBezTo>
                    <a:pt x="1731" y="5245"/>
                    <a:pt x="2139" y="4148"/>
                    <a:pt x="2421" y="3078"/>
                  </a:cubicBezTo>
                  <a:cubicBezTo>
                    <a:pt x="2699" y="1991"/>
                    <a:pt x="3036" y="1"/>
                    <a:pt x="3036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7" name="Google Shape;2616;p64">
              <a:extLst>
                <a:ext uri="{FF2B5EF4-FFF2-40B4-BE49-F238E27FC236}">
                  <a16:creationId xmlns:a16="http://schemas.microsoft.com/office/drawing/2014/main" id="{1DBF716B-4854-6934-7FE8-0745BF6F7356}"/>
                </a:ext>
              </a:extLst>
            </p:cNvPr>
            <p:cNvSpPr/>
            <p:nvPr/>
          </p:nvSpPr>
          <p:spPr>
            <a:xfrm>
              <a:off x="2493700" y="2425550"/>
              <a:ext cx="156475" cy="111150"/>
            </a:xfrm>
            <a:custGeom>
              <a:avLst/>
              <a:gdLst/>
              <a:ahLst/>
              <a:cxnLst/>
              <a:rect l="l" t="t" r="r" b="b"/>
              <a:pathLst>
                <a:path w="6259" h="4446" extrusionOk="0">
                  <a:moveTo>
                    <a:pt x="500" y="1"/>
                  </a:moveTo>
                  <a:cubicBezTo>
                    <a:pt x="500" y="1"/>
                    <a:pt x="338" y="384"/>
                    <a:pt x="177" y="1351"/>
                  </a:cubicBezTo>
                  <a:cubicBezTo>
                    <a:pt x="1" y="2333"/>
                    <a:pt x="46" y="4046"/>
                    <a:pt x="46" y="4046"/>
                  </a:cubicBezTo>
                  <a:cubicBezTo>
                    <a:pt x="46" y="4046"/>
                    <a:pt x="644" y="4222"/>
                    <a:pt x="1365" y="4324"/>
                  </a:cubicBezTo>
                  <a:cubicBezTo>
                    <a:pt x="1796" y="4402"/>
                    <a:pt x="2271" y="4415"/>
                    <a:pt x="2548" y="4415"/>
                  </a:cubicBezTo>
                  <a:cubicBezTo>
                    <a:pt x="2695" y="4415"/>
                    <a:pt x="2787" y="4412"/>
                    <a:pt x="2787" y="4412"/>
                  </a:cubicBezTo>
                  <a:lnTo>
                    <a:pt x="3300" y="2625"/>
                  </a:lnTo>
                  <a:lnTo>
                    <a:pt x="3532" y="4412"/>
                  </a:lnTo>
                  <a:cubicBezTo>
                    <a:pt x="3532" y="4412"/>
                    <a:pt x="3831" y="4446"/>
                    <a:pt x="4368" y="4446"/>
                  </a:cubicBezTo>
                  <a:cubicBezTo>
                    <a:pt x="4451" y="4446"/>
                    <a:pt x="4539" y="4445"/>
                    <a:pt x="4633" y="4443"/>
                  </a:cubicBezTo>
                  <a:cubicBezTo>
                    <a:pt x="5351" y="4429"/>
                    <a:pt x="6202" y="4310"/>
                    <a:pt x="6202" y="4310"/>
                  </a:cubicBezTo>
                  <a:cubicBezTo>
                    <a:pt x="6202" y="4310"/>
                    <a:pt x="6258" y="3286"/>
                    <a:pt x="6258" y="2333"/>
                  </a:cubicBezTo>
                  <a:cubicBezTo>
                    <a:pt x="6258" y="1394"/>
                    <a:pt x="6156" y="32"/>
                    <a:pt x="6156" y="32"/>
                  </a:cubicBezTo>
                  <a:cubicBezTo>
                    <a:pt x="6156" y="32"/>
                    <a:pt x="4832" y="399"/>
                    <a:pt x="3724" y="399"/>
                  </a:cubicBezTo>
                  <a:cubicBezTo>
                    <a:pt x="3684" y="399"/>
                    <a:pt x="3645" y="399"/>
                    <a:pt x="3606" y="398"/>
                  </a:cubicBezTo>
                  <a:cubicBezTo>
                    <a:pt x="2477" y="352"/>
                    <a:pt x="500" y="1"/>
                    <a:pt x="500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8" name="Google Shape;2617;p64">
              <a:extLst>
                <a:ext uri="{FF2B5EF4-FFF2-40B4-BE49-F238E27FC236}">
                  <a16:creationId xmlns:a16="http://schemas.microsoft.com/office/drawing/2014/main" id="{E400BDC5-9906-7524-325C-27F2F0A734F0}"/>
                </a:ext>
              </a:extLst>
            </p:cNvPr>
            <p:cNvSpPr/>
            <p:nvPr/>
          </p:nvSpPr>
          <p:spPr>
            <a:xfrm>
              <a:off x="2508750" y="2282075"/>
              <a:ext cx="141775" cy="160400"/>
            </a:xfrm>
            <a:custGeom>
              <a:avLst/>
              <a:gdLst/>
              <a:ahLst/>
              <a:cxnLst/>
              <a:rect l="l" t="t" r="r" b="b"/>
              <a:pathLst>
                <a:path w="5671" h="6416" extrusionOk="0">
                  <a:moveTo>
                    <a:pt x="1510" y="1"/>
                  </a:moveTo>
                  <a:cubicBezTo>
                    <a:pt x="782" y="1"/>
                    <a:pt x="264" y="143"/>
                    <a:pt x="264" y="143"/>
                  </a:cubicBezTo>
                  <a:cubicBezTo>
                    <a:pt x="264" y="143"/>
                    <a:pt x="426" y="449"/>
                    <a:pt x="468" y="1782"/>
                  </a:cubicBezTo>
                  <a:cubicBezTo>
                    <a:pt x="528" y="3115"/>
                    <a:pt x="0" y="5989"/>
                    <a:pt x="0" y="5989"/>
                  </a:cubicBezTo>
                  <a:cubicBezTo>
                    <a:pt x="0" y="5989"/>
                    <a:pt x="556" y="6253"/>
                    <a:pt x="2170" y="6387"/>
                  </a:cubicBezTo>
                  <a:cubicBezTo>
                    <a:pt x="2424" y="6407"/>
                    <a:pt x="2681" y="6416"/>
                    <a:pt x="2933" y="6416"/>
                  </a:cubicBezTo>
                  <a:cubicBezTo>
                    <a:pt x="4298" y="6416"/>
                    <a:pt x="5540" y="6165"/>
                    <a:pt x="5540" y="6165"/>
                  </a:cubicBezTo>
                  <a:cubicBezTo>
                    <a:pt x="5540" y="6165"/>
                    <a:pt x="5670" y="5226"/>
                    <a:pt x="5582" y="4114"/>
                  </a:cubicBezTo>
                  <a:cubicBezTo>
                    <a:pt x="5480" y="2999"/>
                    <a:pt x="5248" y="903"/>
                    <a:pt x="5027" y="639"/>
                  </a:cubicBezTo>
                  <a:cubicBezTo>
                    <a:pt x="4823" y="375"/>
                    <a:pt x="3929" y="245"/>
                    <a:pt x="3929" y="245"/>
                  </a:cubicBezTo>
                  <a:cubicBezTo>
                    <a:pt x="3929" y="245"/>
                    <a:pt x="3356" y="199"/>
                    <a:pt x="2272" y="55"/>
                  </a:cubicBezTo>
                  <a:cubicBezTo>
                    <a:pt x="2003" y="16"/>
                    <a:pt x="1745" y="1"/>
                    <a:pt x="1510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9" name="Google Shape;2618;p64">
              <a:extLst>
                <a:ext uri="{FF2B5EF4-FFF2-40B4-BE49-F238E27FC236}">
                  <a16:creationId xmlns:a16="http://schemas.microsoft.com/office/drawing/2014/main" id="{C5B389B0-A9A9-A0D6-6E00-20E684B7CC0D}"/>
                </a:ext>
              </a:extLst>
            </p:cNvPr>
            <p:cNvSpPr/>
            <p:nvPr/>
          </p:nvSpPr>
          <p:spPr>
            <a:xfrm>
              <a:off x="2502150" y="2419300"/>
              <a:ext cx="148025" cy="30925"/>
            </a:xfrm>
            <a:custGeom>
              <a:avLst/>
              <a:gdLst/>
              <a:ahLst/>
              <a:cxnLst/>
              <a:rect l="l" t="t" r="r" b="b"/>
              <a:pathLst>
                <a:path w="5921" h="1237" extrusionOk="0">
                  <a:moveTo>
                    <a:pt x="74" y="1"/>
                  </a:moveTo>
                  <a:lnTo>
                    <a:pt x="0" y="778"/>
                  </a:lnTo>
                  <a:cubicBezTo>
                    <a:pt x="0" y="778"/>
                    <a:pt x="1596" y="1237"/>
                    <a:pt x="3256" y="1237"/>
                  </a:cubicBezTo>
                  <a:cubicBezTo>
                    <a:pt x="3352" y="1237"/>
                    <a:pt x="3449" y="1235"/>
                    <a:pt x="3546" y="1232"/>
                  </a:cubicBezTo>
                  <a:cubicBezTo>
                    <a:pt x="5291" y="1176"/>
                    <a:pt x="5920" y="986"/>
                    <a:pt x="5920" y="986"/>
                  </a:cubicBezTo>
                  <a:lnTo>
                    <a:pt x="5906" y="75"/>
                  </a:lnTo>
                  <a:cubicBezTo>
                    <a:pt x="5906" y="75"/>
                    <a:pt x="4881" y="311"/>
                    <a:pt x="3395" y="311"/>
                  </a:cubicBezTo>
                  <a:cubicBezTo>
                    <a:pt x="3353" y="311"/>
                    <a:pt x="3311" y="311"/>
                    <a:pt x="3268" y="310"/>
                  </a:cubicBezTo>
                  <a:cubicBezTo>
                    <a:pt x="1699" y="282"/>
                    <a:pt x="74" y="1"/>
                    <a:pt x="74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0" name="Google Shape;2619;p64">
              <a:extLst>
                <a:ext uri="{FF2B5EF4-FFF2-40B4-BE49-F238E27FC236}">
                  <a16:creationId xmlns:a16="http://schemas.microsoft.com/office/drawing/2014/main" id="{EA6E3F4F-BC98-89EF-AED1-38696313EBD3}"/>
                </a:ext>
              </a:extLst>
            </p:cNvPr>
            <p:cNvSpPr/>
            <p:nvPr/>
          </p:nvSpPr>
          <p:spPr>
            <a:xfrm>
              <a:off x="2646550" y="2176300"/>
              <a:ext cx="109025" cy="155525"/>
            </a:xfrm>
            <a:custGeom>
              <a:avLst/>
              <a:gdLst/>
              <a:ahLst/>
              <a:cxnLst/>
              <a:rect l="l" t="t" r="r" b="b"/>
              <a:pathLst>
                <a:path w="4361" h="6221" extrusionOk="0">
                  <a:moveTo>
                    <a:pt x="3011" y="0"/>
                  </a:moveTo>
                  <a:cubicBezTo>
                    <a:pt x="2923" y="0"/>
                    <a:pt x="2798" y="110"/>
                    <a:pt x="2680" y="311"/>
                  </a:cubicBezTo>
                  <a:cubicBezTo>
                    <a:pt x="2519" y="593"/>
                    <a:pt x="2227" y="1514"/>
                    <a:pt x="2227" y="1514"/>
                  </a:cubicBezTo>
                  <a:cubicBezTo>
                    <a:pt x="2227" y="1514"/>
                    <a:pt x="2005" y="1339"/>
                    <a:pt x="1861" y="1279"/>
                  </a:cubicBezTo>
                  <a:cubicBezTo>
                    <a:pt x="1814" y="1258"/>
                    <a:pt x="1755" y="1248"/>
                    <a:pt x="1698" y="1248"/>
                  </a:cubicBezTo>
                  <a:cubicBezTo>
                    <a:pt x="1558" y="1248"/>
                    <a:pt x="1428" y="1314"/>
                    <a:pt x="1523" y="1472"/>
                  </a:cubicBezTo>
                  <a:cubicBezTo>
                    <a:pt x="1653" y="1690"/>
                    <a:pt x="2125" y="1982"/>
                    <a:pt x="2125" y="1982"/>
                  </a:cubicBezTo>
                  <a:cubicBezTo>
                    <a:pt x="2125" y="1982"/>
                    <a:pt x="2167" y="2380"/>
                    <a:pt x="1699" y="3301"/>
                  </a:cubicBezTo>
                  <a:cubicBezTo>
                    <a:pt x="1245" y="4226"/>
                    <a:pt x="0" y="4328"/>
                    <a:pt x="0" y="4328"/>
                  </a:cubicBezTo>
                  <a:lnTo>
                    <a:pt x="482" y="6221"/>
                  </a:lnTo>
                  <a:cubicBezTo>
                    <a:pt x="482" y="6221"/>
                    <a:pt x="1801" y="6203"/>
                    <a:pt x="2564" y="5194"/>
                  </a:cubicBezTo>
                  <a:cubicBezTo>
                    <a:pt x="3324" y="4181"/>
                    <a:pt x="3148" y="2102"/>
                    <a:pt x="3148" y="2102"/>
                  </a:cubicBezTo>
                  <a:cubicBezTo>
                    <a:pt x="3148" y="2102"/>
                    <a:pt x="4147" y="1736"/>
                    <a:pt x="4175" y="1500"/>
                  </a:cubicBezTo>
                  <a:cubicBezTo>
                    <a:pt x="4180" y="1428"/>
                    <a:pt x="4116" y="1402"/>
                    <a:pt x="4025" y="1402"/>
                  </a:cubicBezTo>
                  <a:cubicBezTo>
                    <a:pt x="3822" y="1402"/>
                    <a:pt x="3486" y="1528"/>
                    <a:pt x="3486" y="1528"/>
                  </a:cubicBezTo>
                  <a:cubicBezTo>
                    <a:pt x="3486" y="1528"/>
                    <a:pt x="3898" y="1251"/>
                    <a:pt x="4116" y="1047"/>
                  </a:cubicBezTo>
                  <a:cubicBezTo>
                    <a:pt x="4322" y="870"/>
                    <a:pt x="4361" y="678"/>
                    <a:pt x="4189" y="678"/>
                  </a:cubicBezTo>
                  <a:cubicBezTo>
                    <a:pt x="4176" y="678"/>
                    <a:pt x="4162" y="679"/>
                    <a:pt x="4147" y="681"/>
                  </a:cubicBezTo>
                  <a:cubicBezTo>
                    <a:pt x="3926" y="709"/>
                    <a:pt x="3254" y="1177"/>
                    <a:pt x="3254" y="1177"/>
                  </a:cubicBezTo>
                  <a:cubicBezTo>
                    <a:pt x="3254" y="1177"/>
                    <a:pt x="3620" y="737"/>
                    <a:pt x="3781" y="505"/>
                  </a:cubicBezTo>
                  <a:cubicBezTo>
                    <a:pt x="3942" y="277"/>
                    <a:pt x="3968" y="73"/>
                    <a:pt x="3827" y="73"/>
                  </a:cubicBezTo>
                  <a:cubicBezTo>
                    <a:pt x="3814" y="73"/>
                    <a:pt x="3798" y="75"/>
                    <a:pt x="3781" y="79"/>
                  </a:cubicBezTo>
                  <a:cubicBezTo>
                    <a:pt x="3574" y="107"/>
                    <a:pt x="2842" y="1001"/>
                    <a:pt x="2842" y="1001"/>
                  </a:cubicBezTo>
                  <a:cubicBezTo>
                    <a:pt x="2842" y="1001"/>
                    <a:pt x="2884" y="913"/>
                    <a:pt x="2958" y="681"/>
                  </a:cubicBezTo>
                  <a:cubicBezTo>
                    <a:pt x="3046" y="459"/>
                    <a:pt x="3148" y="181"/>
                    <a:pt x="3092" y="48"/>
                  </a:cubicBezTo>
                  <a:cubicBezTo>
                    <a:pt x="3072" y="16"/>
                    <a:pt x="3044" y="0"/>
                    <a:pt x="3011" y="0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1" name="Google Shape;2620;p64">
              <a:extLst>
                <a:ext uri="{FF2B5EF4-FFF2-40B4-BE49-F238E27FC236}">
                  <a16:creationId xmlns:a16="http://schemas.microsoft.com/office/drawing/2014/main" id="{F2D2DF61-2200-CC7E-68E7-9CF9B0B76F88}"/>
                </a:ext>
              </a:extLst>
            </p:cNvPr>
            <p:cNvSpPr/>
            <p:nvPr/>
          </p:nvSpPr>
          <p:spPr>
            <a:xfrm>
              <a:off x="2602125" y="2276850"/>
              <a:ext cx="84725" cy="65975"/>
            </a:xfrm>
            <a:custGeom>
              <a:avLst/>
              <a:gdLst/>
              <a:ahLst/>
              <a:cxnLst/>
              <a:rect l="l" t="t" r="r" b="b"/>
              <a:pathLst>
                <a:path w="3389" h="2639" extrusionOk="0">
                  <a:moveTo>
                    <a:pt x="2671" y="0"/>
                  </a:moveTo>
                  <a:cubicBezTo>
                    <a:pt x="2671" y="0"/>
                    <a:pt x="2449" y="117"/>
                    <a:pt x="2055" y="204"/>
                  </a:cubicBezTo>
                  <a:cubicBezTo>
                    <a:pt x="1584" y="321"/>
                    <a:pt x="1425" y="292"/>
                    <a:pt x="954" y="380"/>
                  </a:cubicBezTo>
                  <a:cubicBezTo>
                    <a:pt x="500" y="454"/>
                    <a:pt x="1" y="528"/>
                    <a:pt x="1" y="528"/>
                  </a:cubicBezTo>
                  <a:cubicBezTo>
                    <a:pt x="338" y="644"/>
                    <a:pt x="1144" y="2639"/>
                    <a:pt x="1144" y="2639"/>
                  </a:cubicBezTo>
                  <a:cubicBezTo>
                    <a:pt x="1144" y="2639"/>
                    <a:pt x="1453" y="2639"/>
                    <a:pt x="2171" y="2505"/>
                  </a:cubicBezTo>
                  <a:cubicBezTo>
                    <a:pt x="2889" y="2375"/>
                    <a:pt x="3342" y="2125"/>
                    <a:pt x="3342" y="2125"/>
                  </a:cubicBezTo>
                  <a:cubicBezTo>
                    <a:pt x="3342" y="2125"/>
                    <a:pt x="3388" y="2037"/>
                    <a:pt x="3254" y="1274"/>
                  </a:cubicBezTo>
                  <a:cubicBezTo>
                    <a:pt x="3110" y="510"/>
                    <a:pt x="2671" y="0"/>
                    <a:pt x="2671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2" name="Google Shape;2621;p64">
              <a:extLst>
                <a:ext uri="{FF2B5EF4-FFF2-40B4-BE49-F238E27FC236}">
                  <a16:creationId xmlns:a16="http://schemas.microsoft.com/office/drawing/2014/main" id="{585C0816-65B5-EAC3-EC0F-9C33361A951D}"/>
                </a:ext>
              </a:extLst>
            </p:cNvPr>
            <p:cNvSpPr/>
            <p:nvPr/>
          </p:nvSpPr>
          <p:spPr>
            <a:xfrm>
              <a:off x="2541025" y="2266200"/>
              <a:ext cx="96300" cy="65675"/>
            </a:xfrm>
            <a:custGeom>
              <a:avLst/>
              <a:gdLst/>
              <a:ahLst/>
              <a:cxnLst/>
              <a:rect l="l" t="t" r="r" b="b"/>
              <a:pathLst>
                <a:path w="3852" h="2627" extrusionOk="0">
                  <a:moveTo>
                    <a:pt x="746" y="1"/>
                  </a:moveTo>
                  <a:cubicBezTo>
                    <a:pt x="746" y="1"/>
                    <a:pt x="792" y="585"/>
                    <a:pt x="718" y="894"/>
                  </a:cubicBezTo>
                  <a:cubicBezTo>
                    <a:pt x="686" y="998"/>
                    <a:pt x="586" y="1032"/>
                    <a:pt x="470" y="1032"/>
                  </a:cubicBezTo>
                  <a:cubicBezTo>
                    <a:pt x="261" y="1032"/>
                    <a:pt x="0" y="922"/>
                    <a:pt x="0" y="922"/>
                  </a:cubicBezTo>
                  <a:lnTo>
                    <a:pt x="0" y="922"/>
                  </a:lnTo>
                  <a:cubicBezTo>
                    <a:pt x="0" y="922"/>
                    <a:pt x="56" y="1288"/>
                    <a:pt x="176" y="1524"/>
                  </a:cubicBezTo>
                  <a:cubicBezTo>
                    <a:pt x="268" y="1724"/>
                    <a:pt x="802" y="2627"/>
                    <a:pt x="1984" y="2627"/>
                  </a:cubicBezTo>
                  <a:cubicBezTo>
                    <a:pt x="2111" y="2627"/>
                    <a:pt x="2246" y="2616"/>
                    <a:pt x="2388" y="2593"/>
                  </a:cubicBezTo>
                  <a:cubicBezTo>
                    <a:pt x="3852" y="2343"/>
                    <a:pt x="3384" y="1218"/>
                    <a:pt x="3384" y="1218"/>
                  </a:cubicBezTo>
                  <a:cubicBezTo>
                    <a:pt x="3384" y="1218"/>
                    <a:pt x="2972" y="1172"/>
                    <a:pt x="2870" y="968"/>
                  </a:cubicBezTo>
                  <a:cubicBezTo>
                    <a:pt x="2782" y="761"/>
                    <a:pt x="2842" y="191"/>
                    <a:pt x="2842" y="191"/>
                  </a:cubicBezTo>
                  <a:lnTo>
                    <a:pt x="746" y="1"/>
                  </a:ln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3" name="Google Shape;2622;p64">
              <a:extLst>
                <a:ext uri="{FF2B5EF4-FFF2-40B4-BE49-F238E27FC236}">
                  <a16:creationId xmlns:a16="http://schemas.microsoft.com/office/drawing/2014/main" id="{552EFC78-1ED5-37F6-90D2-F1155C701A2B}"/>
                </a:ext>
              </a:extLst>
            </p:cNvPr>
            <p:cNvSpPr/>
            <p:nvPr/>
          </p:nvSpPr>
          <p:spPr>
            <a:xfrm>
              <a:off x="2559650" y="2266200"/>
              <a:ext cx="52450" cy="18325"/>
            </a:xfrm>
            <a:custGeom>
              <a:avLst/>
              <a:gdLst/>
              <a:ahLst/>
              <a:cxnLst/>
              <a:rect l="l" t="t" r="r" b="b"/>
              <a:pathLst>
                <a:path w="2098" h="733" extrusionOk="0">
                  <a:moveTo>
                    <a:pt x="2097" y="191"/>
                  </a:moveTo>
                  <a:cubicBezTo>
                    <a:pt x="2097" y="191"/>
                    <a:pt x="2069" y="483"/>
                    <a:pt x="2083" y="732"/>
                  </a:cubicBezTo>
                  <a:lnTo>
                    <a:pt x="2083" y="732"/>
                  </a:lnTo>
                  <a:cubicBezTo>
                    <a:pt x="2069" y="483"/>
                    <a:pt x="2097" y="191"/>
                    <a:pt x="2097" y="191"/>
                  </a:cubicBezTo>
                  <a:close/>
                  <a:moveTo>
                    <a:pt x="1" y="1"/>
                  </a:moveTo>
                  <a:cubicBezTo>
                    <a:pt x="1" y="15"/>
                    <a:pt x="15" y="293"/>
                    <a:pt x="1" y="557"/>
                  </a:cubicBezTo>
                  <a:lnTo>
                    <a:pt x="1" y="557"/>
                  </a:lnTo>
                  <a:cubicBezTo>
                    <a:pt x="15" y="293"/>
                    <a:pt x="1" y="15"/>
                    <a:pt x="1" y="1"/>
                  </a:cubicBezTo>
                  <a:close/>
                </a:path>
              </a:pathLst>
            </a:custGeom>
            <a:solidFill>
              <a:srgbClr val="D6504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4" name="Google Shape;2623;p64">
              <a:extLst>
                <a:ext uri="{FF2B5EF4-FFF2-40B4-BE49-F238E27FC236}">
                  <a16:creationId xmlns:a16="http://schemas.microsoft.com/office/drawing/2014/main" id="{F9282DB7-98BA-3799-DF4C-E8B7C46E4D32}"/>
                </a:ext>
              </a:extLst>
            </p:cNvPr>
            <p:cNvSpPr/>
            <p:nvPr/>
          </p:nvSpPr>
          <p:spPr>
            <a:xfrm>
              <a:off x="2559650" y="2266200"/>
              <a:ext cx="52450" cy="20525"/>
            </a:xfrm>
            <a:custGeom>
              <a:avLst/>
              <a:gdLst/>
              <a:ahLst/>
              <a:cxnLst/>
              <a:rect l="l" t="t" r="r" b="b"/>
              <a:pathLst>
                <a:path w="2098" h="821" extrusionOk="0">
                  <a:moveTo>
                    <a:pt x="1" y="1"/>
                  </a:moveTo>
                  <a:cubicBezTo>
                    <a:pt x="1" y="15"/>
                    <a:pt x="15" y="293"/>
                    <a:pt x="1" y="557"/>
                  </a:cubicBezTo>
                  <a:cubicBezTo>
                    <a:pt x="222" y="645"/>
                    <a:pt x="440" y="704"/>
                    <a:pt x="676" y="747"/>
                  </a:cubicBezTo>
                  <a:cubicBezTo>
                    <a:pt x="908" y="792"/>
                    <a:pt x="1144" y="820"/>
                    <a:pt x="1380" y="820"/>
                  </a:cubicBezTo>
                  <a:cubicBezTo>
                    <a:pt x="1612" y="820"/>
                    <a:pt x="1847" y="792"/>
                    <a:pt x="2083" y="732"/>
                  </a:cubicBezTo>
                  <a:cubicBezTo>
                    <a:pt x="2069" y="483"/>
                    <a:pt x="2097" y="191"/>
                    <a:pt x="2097" y="1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CA99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5" name="Google Shape;2624;p64">
              <a:extLst>
                <a:ext uri="{FF2B5EF4-FFF2-40B4-BE49-F238E27FC236}">
                  <a16:creationId xmlns:a16="http://schemas.microsoft.com/office/drawing/2014/main" id="{9CF4C2B2-93C9-0825-E352-A641E09C906C}"/>
                </a:ext>
              </a:extLst>
            </p:cNvPr>
            <p:cNvSpPr/>
            <p:nvPr/>
          </p:nvSpPr>
          <p:spPr>
            <a:xfrm>
              <a:off x="2437675" y="2112000"/>
              <a:ext cx="78750" cy="115725"/>
            </a:xfrm>
            <a:custGeom>
              <a:avLst/>
              <a:gdLst/>
              <a:ahLst/>
              <a:cxnLst/>
              <a:rect l="l" t="t" r="r" b="b"/>
              <a:pathLst>
                <a:path w="3150" h="4629" extrusionOk="0">
                  <a:moveTo>
                    <a:pt x="1579" y="1"/>
                  </a:moveTo>
                  <a:cubicBezTo>
                    <a:pt x="840" y="1"/>
                    <a:pt x="345" y="746"/>
                    <a:pt x="455" y="1494"/>
                  </a:cubicBezTo>
                  <a:cubicBezTo>
                    <a:pt x="599" y="2416"/>
                    <a:pt x="1566" y="3457"/>
                    <a:pt x="1408" y="3721"/>
                  </a:cubicBezTo>
                  <a:cubicBezTo>
                    <a:pt x="1300" y="3881"/>
                    <a:pt x="1108" y="3935"/>
                    <a:pt x="899" y="3935"/>
                  </a:cubicBezTo>
                  <a:cubicBezTo>
                    <a:pt x="483" y="3935"/>
                    <a:pt x="1" y="3721"/>
                    <a:pt x="1" y="3721"/>
                  </a:cubicBezTo>
                  <a:lnTo>
                    <a:pt x="1" y="3721"/>
                  </a:lnTo>
                  <a:cubicBezTo>
                    <a:pt x="1" y="3721"/>
                    <a:pt x="188" y="4628"/>
                    <a:pt x="1394" y="4628"/>
                  </a:cubicBezTo>
                  <a:cubicBezTo>
                    <a:pt x="1403" y="4628"/>
                    <a:pt x="1413" y="4628"/>
                    <a:pt x="1422" y="4628"/>
                  </a:cubicBezTo>
                  <a:cubicBezTo>
                    <a:pt x="2653" y="4614"/>
                    <a:pt x="3149" y="3559"/>
                    <a:pt x="3149" y="3559"/>
                  </a:cubicBezTo>
                  <a:lnTo>
                    <a:pt x="3005" y="1814"/>
                  </a:lnTo>
                  <a:cubicBezTo>
                    <a:pt x="3005" y="1814"/>
                    <a:pt x="3093" y="555"/>
                    <a:pt x="2094" y="115"/>
                  </a:cubicBezTo>
                  <a:cubicBezTo>
                    <a:pt x="1913" y="36"/>
                    <a:pt x="1740" y="1"/>
                    <a:pt x="1579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6" name="Google Shape;2625;p64">
              <a:extLst>
                <a:ext uri="{FF2B5EF4-FFF2-40B4-BE49-F238E27FC236}">
                  <a16:creationId xmlns:a16="http://schemas.microsoft.com/office/drawing/2014/main" id="{DE931DDC-EF13-B274-BDC6-F3F15A1A1C84}"/>
                </a:ext>
              </a:extLst>
            </p:cNvPr>
            <p:cNvSpPr/>
            <p:nvPr/>
          </p:nvSpPr>
          <p:spPr>
            <a:xfrm>
              <a:off x="2490000" y="2147500"/>
              <a:ext cx="26425" cy="76950"/>
            </a:xfrm>
            <a:custGeom>
              <a:avLst/>
              <a:gdLst/>
              <a:ahLst/>
              <a:cxnLst/>
              <a:rect l="l" t="t" r="r" b="b"/>
              <a:pathLst>
                <a:path w="1057" h="3078" extrusionOk="0">
                  <a:moveTo>
                    <a:pt x="880" y="0"/>
                  </a:moveTo>
                  <a:cubicBezTo>
                    <a:pt x="648" y="292"/>
                    <a:pt x="398" y="584"/>
                    <a:pt x="265" y="936"/>
                  </a:cubicBezTo>
                  <a:cubicBezTo>
                    <a:pt x="61" y="1449"/>
                    <a:pt x="121" y="2009"/>
                    <a:pt x="121" y="2550"/>
                  </a:cubicBezTo>
                  <a:cubicBezTo>
                    <a:pt x="121" y="2754"/>
                    <a:pt x="106" y="2930"/>
                    <a:pt x="1" y="3078"/>
                  </a:cubicBezTo>
                  <a:cubicBezTo>
                    <a:pt x="736" y="2800"/>
                    <a:pt x="1056" y="2139"/>
                    <a:pt x="1056" y="2139"/>
                  </a:cubicBezTo>
                  <a:lnTo>
                    <a:pt x="912" y="394"/>
                  </a:lnTo>
                  <a:cubicBezTo>
                    <a:pt x="912" y="394"/>
                    <a:pt x="912" y="232"/>
                    <a:pt x="88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7" name="Google Shape;2626;p64">
              <a:extLst>
                <a:ext uri="{FF2B5EF4-FFF2-40B4-BE49-F238E27FC236}">
                  <a16:creationId xmlns:a16="http://schemas.microsoft.com/office/drawing/2014/main" id="{37810F31-14EE-01BA-0730-18DBB46C535D}"/>
                </a:ext>
              </a:extLst>
            </p:cNvPr>
            <p:cNvSpPr/>
            <p:nvPr/>
          </p:nvSpPr>
          <p:spPr>
            <a:xfrm>
              <a:off x="2634050" y="2107875"/>
              <a:ext cx="75475" cy="109050"/>
            </a:xfrm>
            <a:custGeom>
              <a:avLst/>
              <a:gdLst/>
              <a:ahLst/>
              <a:cxnLst/>
              <a:rect l="l" t="t" r="r" b="b"/>
              <a:pathLst>
                <a:path w="3019" h="4362" extrusionOk="0">
                  <a:moveTo>
                    <a:pt x="1677" y="1"/>
                  </a:moveTo>
                  <a:cubicBezTo>
                    <a:pt x="675" y="1"/>
                    <a:pt x="205" y="1423"/>
                    <a:pt x="205" y="1423"/>
                  </a:cubicBezTo>
                  <a:cubicBezTo>
                    <a:pt x="1" y="1891"/>
                    <a:pt x="454" y="3330"/>
                    <a:pt x="454" y="3330"/>
                  </a:cubicBezTo>
                  <a:cubicBezTo>
                    <a:pt x="454" y="3330"/>
                    <a:pt x="764" y="4002"/>
                    <a:pt x="1700" y="4280"/>
                  </a:cubicBezTo>
                  <a:cubicBezTo>
                    <a:pt x="1885" y="4338"/>
                    <a:pt x="2044" y="4361"/>
                    <a:pt x="2180" y="4361"/>
                  </a:cubicBezTo>
                  <a:cubicBezTo>
                    <a:pt x="2733" y="4361"/>
                    <a:pt x="2903" y="3974"/>
                    <a:pt x="2903" y="3974"/>
                  </a:cubicBezTo>
                  <a:lnTo>
                    <a:pt x="2903" y="3974"/>
                  </a:lnTo>
                  <a:cubicBezTo>
                    <a:pt x="2903" y="3974"/>
                    <a:pt x="2754" y="4012"/>
                    <a:pt x="2576" y="4012"/>
                  </a:cubicBezTo>
                  <a:cubicBezTo>
                    <a:pt x="2462" y="4012"/>
                    <a:pt x="2335" y="3996"/>
                    <a:pt x="2227" y="3945"/>
                  </a:cubicBezTo>
                  <a:cubicBezTo>
                    <a:pt x="1949" y="3812"/>
                    <a:pt x="2111" y="3330"/>
                    <a:pt x="2565" y="2479"/>
                  </a:cubicBezTo>
                  <a:cubicBezTo>
                    <a:pt x="3019" y="1627"/>
                    <a:pt x="3005" y="206"/>
                    <a:pt x="1861" y="16"/>
                  </a:cubicBezTo>
                  <a:cubicBezTo>
                    <a:pt x="1798" y="6"/>
                    <a:pt x="1737" y="1"/>
                    <a:pt x="1677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8" name="Google Shape;2627;p64">
              <a:extLst>
                <a:ext uri="{FF2B5EF4-FFF2-40B4-BE49-F238E27FC236}">
                  <a16:creationId xmlns:a16="http://schemas.microsoft.com/office/drawing/2014/main" id="{12AF3ACB-50D5-A6B1-3363-C4E05E9E933F}"/>
                </a:ext>
              </a:extLst>
            </p:cNvPr>
            <p:cNvSpPr/>
            <p:nvPr/>
          </p:nvSpPr>
          <p:spPr>
            <a:xfrm>
              <a:off x="2634050" y="2129900"/>
              <a:ext cx="36700" cy="83225"/>
            </a:xfrm>
            <a:custGeom>
              <a:avLst/>
              <a:gdLst/>
              <a:ahLst/>
              <a:cxnLst/>
              <a:rect l="l" t="t" r="r" b="b"/>
              <a:pathLst>
                <a:path w="1468" h="3329" extrusionOk="0">
                  <a:moveTo>
                    <a:pt x="468" y="1"/>
                  </a:moveTo>
                  <a:cubicBezTo>
                    <a:pt x="293" y="293"/>
                    <a:pt x="205" y="542"/>
                    <a:pt x="205" y="542"/>
                  </a:cubicBezTo>
                  <a:cubicBezTo>
                    <a:pt x="1" y="1010"/>
                    <a:pt x="454" y="2449"/>
                    <a:pt x="454" y="2449"/>
                  </a:cubicBezTo>
                  <a:cubicBezTo>
                    <a:pt x="454" y="2449"/>
                    <a:pt x="704" y="3005"/>
                    <a:pt x="1467" y="3328"/>
                  </a:cubicBezTo>
                  <a:cubicBezTo>
                    <a:pt x="1394" y="3180"/>
                    <a:pt x="1348" y="3019"/>
                    <a:pt x="1334" y="2843"/>
                  </a:cubicBezTo>
                  <a:cubicBezTo>
                    <a:pt x="1292" y="2255"/>
                    <a:pt x="1467" y="1686"/>
                    <a:pt x="1320" y="1112"/>
                  </a:cubicBezTo>
                  <a:cubicBezTo>
                    <a:pt x="1172" y="616"/>
                    <a:pt x="866" y="279"/>
                    <a:pt x="46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9" name="Google Shape;2628;p64">
              <a:extLst>
                <a:ext uri="{FF2B5EF4-FFF2-40B4-BE49-F238E27FC236}">
                  <a16:creationId xmlns:a16="http://schemas.microsoft.com/office/drawing/2014/main" id="{313454DD-4334-E497-D0F6-97CFE2739D7F}"/>
                </a:ext>
              </a:extLst>
            </p:cNvPr>
            <p:cNvSpPr/>
            <p:nvPr/>
          </p:nvSpPr>
          <p:spPr>
            <a:xfrm>
              <a:off x="2489650" y="2124375"/>
              <a:ext cx="33000" cy="41075"/>
            </a:xfrm>
            <a:custGeom>
              <a:avLst/>
              <a:gdLst/>
              <a:ahLst/>
              <a:cxnLst/>
              <a:rect l="l" t="t" r="r" b="b"/>
              <a:pathLst>
                <a:path w="1320" h="1643" extrusionOk="0">
                  <a:moveTo>
                    <a:pt x="1028" y="0"/>
                  </a:moveTo>
                  <a:cubicBezTo>
                    <a:pt x="866" y="278"/>
                    <a:pt x="778" y="689"/>
                    <a:pt x="824" y="1087"/>
                  </a:cubicBezTo>
                  <a:cubicBezTo>
                    <a:pt x="605" y="936"/>
                    <a:pt x="337" y="850"/>
                    <a:pt x="63" y="850"/>
                  </a:cubicBezTo>
                  <a:cubicBezTo>
                    <a:pt x="42" y="850"/>
                    <a:pt x="21" y="850"/>
                    <a:pt x="1" y="851"/>
                  </a:cubicBezTo>
                  <a:cubicBezTo>
                    <a:pt x="47" y="1129"/>
                    <a:pt x="163" y="1365"/>
                    <a:pt x="690" y="1643"/>
                  </a:cubicBezTo>
                  <a:cubicBezTo>
                    <a:pt x="866" y="1421"/>
                    <a:pt x="1042" y="1203"/>
                    <a:pt x="1218" y="967"/>
                  </a:cubicBezTo>
                  <a:lnTo>
                    <a:pt x="1232" y="1013"/>
                  </a:lnTo>
                  <a:cubicBezTo>
                    <a:pt x="1320" y="749"/>
                    <a:pt x="1204" y="208"/>
                    <a:pt x="1028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0" name="Google Shape;2629;p64">
              <a:extLst>
                <a:ext uri="{FF2B5EF4-FFF2-40B4-BE49-F238E27FC236}">
                  <a16:creationId xmlns:a16="http://schemas.microsoft.com/office/drawing/2014/main" id="{5FA5811E-6E2E-E1CD-9CD4-33C043D22CB6}"/>
                </a:ext>
              </a:extLst>
            </p:cNvPr>
            <p:cNvSpPr/>
            <p:nvPr/>
          </p:nvSpPr>
          <p:spPr>
            <a:xfrm>
              <a:off x="2636950" y="2109325"/>
              <a:ext cx="32650" cy="41800"/>
            </a:xfrm>
            <a:custGeom>
              <a:avLst/>
              <a:gdLst/>
              <a:ahLst/>
              <a:cxnLst/>
              <a:rect l="l" t="t" r="r" b="b"/>
              <a:pathLst>
                <a:path w="1306" h="1672" extrusionOk="0">
                  <a:moveTo>
                    <a:pt x="352" y="1"/>
                  </a:moveTo>
                  <a:cubicBezTo>
                    <a:pt x="148" y="194"/>
                    <a:pt x="1" y="722"/>
                    <a:pt x="60" y="985"/>
                  </a:cubicBezTo>
                  <a:lnTo>
                    <a:pt x="75" y="954"/>
                  </a:lnTo>
                  <a:cubicBezTo>
                    <a:pt x="236" y="1189"/>
                    <a:pt x="384" y="1425"/>
                    <a:pt x="528" y="1671"/>
                  </a:cubicBezTo>
                  <a:cubicBezTo>
                    <a:pt x="1088" y="1439"/>
                    <a:pt x="1232" y="1218"/>
                    <a:pt x="1306" y="954"/>
                  </a:cubicBezTo>
                  <a:cubicBezTo>
                    <a:pt x="1242" y="945"/>
                    <a:pt x="1177" y="940"/>
                    <a:pt x="1113" y="940"/>
                  </a:cubicBezTo>
                  <a:cubicBezTo>
                    <a:pt x="886" y="940"/>
                    <a:pt x="660" y="997"/>
                    <a:pt x="454" y="1102"/>
                  </a:cubicBezTo>
                  <a:cubicBezTo>
                    <a:pt x="528" y="722"/>
                    <a:pt x="500" y="296"/>
                    <a:pt x="352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1" name="Google Shape;2630;p64">
              <a:extLst>
                <a:ext uri="{FF2B5EF4-FFF2-40B4-BE49-F238E27FC236}">
                  <a16:creationId xmlns:a16="http://schemas.microsoft.com/office/drawing/2014/main" id="{F8317D9C-6CF5-D802-BC65-BEEA7E414784}"/>
                </a:ext>
              </a:extLst>
            </p:cNvPr>
            <p:cNvSpPr/>
            <p:nvPr/>
          </p:nvSpPr>
          <p:spPr>
            <a:xfrm>
              <a:off x="2482700" y="2197375"/>
              <a:ext cx="34150" cy="23475"/>
            </a:xfrm>
            <a:custGeom>
              <a:avLst/>
              <a:gdLst/>
              <a:ahLst/>
              <a:cxnLst/>
              <a:rect l="l" t="t" r="r" b="b"/>
              <a:pathLst>
                <a:path w="1366" h="939" extrusionOk="0">
                  <a:moveTo>
                    <a:pt x="471" y="0"/>
                  </a:moveTo>
                  <a:cubicBezTo>
                    <a:pt x="430" y="0"/>
                    <a:pt x="390" y="5"/>
                    <a:pt x="353" y="14"/>
                  </a:cubicBezTo>
                  <a:cubicBezTo>
                    <a:pt x="205" y="56"/>
                    <a:pt x="103" y="158"/>
                    <a:pt x="47" y="292"/>
                  </a:cubicBezTo>
                  <a:cubicBezTo>
                    <a:pt x="1" y="422"/>
                    <a:pt x="29" y="569"/>
                    <a:pt x="117" y="685"/>
                  </a:cubicBezTo>
                  <a:cubicBezTo>
                    <a:pt x="163" y="745"/>
                    <a:pt x="223" y="788"/>
                    <a:pt x="279" y="819"/>
                  </a:cubicBezTo>
                  <a:cubicBezTo>
                    <a:pt x="414" y="897"/>
                    <a:pt x="571" y="938"/>
                    <a:pt x="726" y="938"/>
                  </a:cubicBezTo>
                  <a:cubicBezTo>
                    <a:pt x="857" y="938"/>
                    <a:pt x="987" y="909"/>
                    <a:pt x="1102" y="847"/>
                  </a:cubicBezTo>
                  <a:cubicBezTo>
                    <a:pt x="1158" y="805"/>
                    <a:pt x="1218" y="759"/>
                    <a:pt x="1260" y="700"/>
                  </a:cubicBezTo>
                  <a:cubicBezTo>
                    <a:pt x="1366" y="583"/>
                    <a:pt x="1366" y="394"/>
                    <a:pt x="1278" y="277"/>
                  </a:cubicBezTo>
                  <a:lnTo>
                    <a:pt x="1278" y="277"/>
                  </a:lnTo>
                  <a:lnTo>
                    <a:pt x="1306" y="394"/>
                  </a:lnTo>
                  <a:cubicBezTo>
                    <a:pt x="1172" y="144"/>
                    <a:pt x="866" y="42"/>
                    <a:pt x="588" y="14"/>
                  </a:cubicBezTo>
                  <a:cubicBezTo>
                    <a:pt x="551" y="5"/>
                    <a:pt x="511" y="0"/>
                    <a:pt x="471" y="0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2" name="Google Shape;2631;p64">
              <a:extLst>
                <a:ext uri="{FF2B5EF4-FFF2-40B4-BE49-F238E27FC236}">
                  <a16:creationId xmlns:a16="http://schemas.microsoft.com/office/drawing/2014/main" id="{237ADE82-7B14-B7B1-EEE1-7C63E4AF89CA}"/>
                </a:ext>
              </a:extLst>
            </p:cNvPr>
            <p:cNvSpPr/>
            <p:nvPr/>
          </p:nvSpPr>
          <p:spPr>
            <a:xfrm>
              <a:off x="2657525" y="2195600"/>
              <a:ext cx="28975" cy="19850"/>
            </a:xfrm>
            <a:custGeom>
              <a:avLst/>
              <a:gdLst/>
              <a:ahLst/>
              <a:cxnLst/>
              <a:rect l="l" t="t" r="r" b="b"/>
              <a:pathLst>
                <a:path w="1159" h="794" extrusionOk="0">
                  <a:moveTo>
                    <a:pt x="526" y="1"/>
                  </a:moveTo>
                  <a:cubicBezTo>
                    <a:pt x="343" y="1"/>
                    <a:pt x="162" y="46"/>
                    <a:pt x="1" y="127"/>
                  </a:cubicBezTo>
                  <a:lnTo>
                    <a:pt x="43" y="187"/>
                  </a:lnTo>
                  <a:cubicBezTo>
                    <a:pt x="71" y="261"/>
                    <a:pt x="71" y="348"/>
                    <a:pt x="103" y="419"/>
                  </a:cubicBezTo>
                  <a:cubicBezTo>
                    <a:pt x="145" y="626"/>
                    <a:pt x="321" y="788"/>
                    <a:pt x="528" y="788"/>
                  </a:cubicBezTo>
                  <a:cubicBezTo>
                    <a:pt x="545" y="792"/>
                    <a:pt x="561" y="794"/>
                    <a:pt x="578" y="794"/>
                  </a:cubicBezTo>
                  <a:cubicBezTo>
                    <a:pt x="620" y="794"/>
                    <a:pt x="666" y="783"/>
                    <a:pt x="718" y="771"/>
                  </a:cubicBezTo>
                  <a:cubicBezTo>
                    <a:pt x="806" y="742"/>
                    <a:pt x="894" y="728"/>
                    <a:pt x="968" y="669"/>
                  </a:cubicBezTo>
                  <a:cubicBezTo>
                    <a:pt x="1038" y="626"/>
                    <a:pt x="1112" y="552"/>
                    <a:pt x="1126" y="465"/>
                  </a:cubicBezTo>
                  <a:cubicBezTo>
                    <a:pt x="1158" y="348"/>
                    <a:pt x="1098" y="215"/>
                    <a:pt x="996" y="141"/>
                  </a:cubicBezTo>
                  <a:cubicBezTo>
                    <a:pt x="908" y="53"/>
                    <a:pt x="792" y="25"/>
                    <a:pt x="673" y="11"/>
                  </a:cubicBezTo>
                  <a:cubicBezTo>
                    <a:pt x="624" y="4"/>
                    <a:pt x="575" y="1"/>
                    <a:pt x="526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3" name="Google Shape;2632;p64">
              <a:extLst>
                <a:ext uri="{FF2B5EF4-FFF2-40B4-BE49-F238E27FC236}">
                  <a16:creationId xmlns:a16="http://schemas.microsoft.com/office/drawing/2014/main" id="{9AAEA8C8-6078-7EE0-F63F-938E43EC1EE7}"/>
                </a:ext>
              </a:extLst>
            </p:cNvPr>
            <p:cNvSpPr/>
            <p:nvPr/>
          </p:nvSpPr>
          <p:spPr>
            <a:xfrm>
              <a:off x="2506900" y="2133425"/>
              <a:ext cx="158300" cy="144975"/>
            </a:xfrm>
            <a:custGeom>
              <a:avLst/>
              <a:gdLst/>
              <a:ahLst/>
              <a:cxnLst/>
              <a:rect l="l" t="t" r="r" b="b"/>
              <a:pathLst>
                <a:path w="6332" h="5799" extrusionOk="0">
                  <a:moveTo>
                    <a:pt x="3513" y="0"/>
                  </a:moveTo>
                  <a:cubicBezTo>
                    <a:pt x="3392" y="0"/>
                    <a:pt x="3268" y="7"/>
                    <a:pt x="3138" y="21"/>
                  </a:cubicBezTo>
                  <a:cubicBezTo>
                    <a:pt x="2301" y="109"/>
                    <a:pt x="1481" y="342"/>
                    <a:pt x="908" y="827"/>
                  </a:cubicBezTo>
                  <a:cubicBezTo>
                    <a:pt x="380" y="1281"/>
                    <a:pt x="162" y="1851"/>
                    <a:pt x="148" y="2466"/>
                  </a:cubicBezTo>
                  <a:cubicBezTo>
                    <a:pt x="134" y="2966"/>
                    <a:pt x="0" y="3201"/>
                    <a:pt x="60" y="3697"/>
                  </a:cubicBezTo>
                  <a:cubicBezTo>
                    <a:pt x="88" y="3961"/>
                    <a:pt x="88" y="4211"/>
                    <a:pt x="222" y="4446"/>
                  </a:cubicBezTo>
                  <a:cubicBezTo>
                    <a:pt x="808" y="5497"/>
                    <a:pt x="2359" y="5799"/>
                    <a:pt x="3646" y="5799"/>
                  </a:cubicBezTo>
                  <a:cubicBezTo>
                    <a:pt x="3742" y="5799"/>
                    <a:pt x="3837" y="5797"/>
                    <a:pt x="3929" y="5794"/>
                  </a:cubicBezTo>
                  <a:cubicBezTo>
                    <a:pt x="4323" y="5780"/>
                    <a:pt x="4883" y="5692"/>
                    <a:pt x="5234" y="5562"/>
                  </a:cubicBezTo>
                  <a:cubicBezTo>
                    <a:pt x="6332" y="5164"/>
                    <a:pt x="6304" y="3697"/>
                    <a:pt x="6184" y="3433"/>
                  </a:cubicBezTo>
                  <a:cubicBezTo>
                    <a:pt x="6068" y="3141"/>
                    <a:pt x="6096" y="2730"/>
                    <a:pt x="6142" y="2438"/>
                  </a:cubicBezTo>
                  <a:cubicBezTo>
                    <a:pt x="6244" y="1836"/>
                    <a:pt x="6230" y="1165"/>
                    <a:pt x="5716" y="693"/>
                  </a:cubicBezTo>
                  <a:cubicBezTo>
                    <a:pt x="5438" y="444"/>
                    <a:pt x="5041" y="285"/>
                    <a:pt x="4633" y="166"/>
                  </a:cubicBezTo>
                  <a:cubicBezTo>
                    <a:pt x="4243" y="67"/>
                    <a:pt x="3895" y="0"/>
                    <a:pt x="3513" y="0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4" name="Google Shape;2633;p64">
              <a:extLst>
                <a:ext uri="{FF2B5EF4-FFF2-40B4-BE49-F238E27FC236}">
                  <a16:creationId xmlns:a16="http://schemas.microsoft.com/office/drawing/2014/main" id="{703D208C-C566-395B-CC99-FEF25466A45C}"/>
                </a:ext>
              </a:extLst>
            </p:cNvPr>
            <p:cNvSpPr/>
            <p:nvPr/>
          </p:nvSpPr>
          <p:spPr>
            <a:xfrm>
              <a:off x="2588325" y="2198050"/>
              <a:ext cx="27450" cy="21525"/>
            </a:xfrm>
            <a:custGeom>
              <a:avLst/>
              <a:gdLst/>
              <a:ahLst/>
              <a:cxnLst/>
              <a:rect l="l" t="t" r="r" b="b"/>
              <a:pathLst>
                <a:path w="1098" h="861" extrusionOk="0">
                  <a:moveTo>
                    <a:pt x="335" y="1"/>
                  </a:moveTo>
                  <a:cubicBezTo>
                    <a:pt x="321" y="15"/>
                    <a:pt x="289" y="15"/>
                    <a:pt x="275" y="29"/>
                  </a:cubicBezTo>
                  <a:cubicBezTo>
                    <a:pt x="275" y="103"/>
                    <a:pt x="289" y="191"/>
                    <a:pt x="349" y="233"/>
                  </a:cubicBezTo>
                  <a:cubicBezTo>
                    <a:pt x="420" y="291"/>
                    <a:pt x="284" y="748"/>
                    <a:pt x="90" y="748"/>
                  </a:cubicBezTo>
                  <a:cubicBezTo>
                    <a:pt x="84" y="748"/>
                    <a:pt x="77" y="747"/>
                    <a:pt x="71" y="746"/>
                  </a:cubicBezTo>
                  <a:cubicBezTo>
                    <a:pt x="67" y="745"/>
                    <a:pt x="63" y="745"/>
                    <a:pt x="59" y="745"/>
                  </a:cubicBezTo>
                  <a:cubicBezTo>
                    <a:pt x="21" y="745"/>
                    <a:pt x="1" y="807"/>
                    <a:pt x="43" y="820"/>
                  </a:cubicBezTo>
                  <a:cubicBezTo>
                    <a:pt x="120" y="844"/>
                    <a:pt x="253" y="861"/>
                    <a:pt x="400" y="861"/>
                  </a:cubicBezTo>
                  <a:cubicBezTo>
                    <a:pt x="718" y="861"/>
                    <a:pt x="1098" y="779"/>
                    <a:pt x="1098" y="497"/>
                  </a:cubicBezTo>
                  <a:cubicBezTo>
                    <a:pt x="1080" y="219"/>
                    <a:pt x="700" y="250"/>
                    <a:pt x="511" y="219"/>
                  </a:cubicBezTo>
                  <a:cubicBezTo>
                    <a:pt x="496" y="219"/>
                    <a:pt x="465" y="205"/>
                    <a:pt x="437" y="191"/>
                  </a:cubicBezTo>
                  <a:cubicBezTo>
                    <a:pt x="363" y="163"/>
                    <a:pt x="349" y="89"/>
                    <a:pt x="335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5" name="Google Shape;2634;p64">
              <a:extLst>
                <a:ext uri="{FF2B5EF4-FFF2-40B4-BE49-F238E27FC236}">
                  <a16:creationId xmlns:a16="http://schemas.microsoft.com/office/drawing/2014/main" id="{CF535249-67B1-0B25-23F8-034846D0047B}"/>
                </a:ext>
              </a:extLst>
            </p:cNvPr>
            <p:cNvSpPr/>
            <p:nvPr/>
          </p:nvSpPr>
          <p:spPr>
            <a:xfrm>
              <a:off x="2612075" y="2283300"/>
              <a:ext cx="47675" cy="117400"/>
            </a:xfrm>
            <a:custGeom>
              <a:avLst/>
              <a:gdLst/>
              <a:ahLst/>
              <a:cxnLst/>
              <a:rect l="l" t="t" r="r" b="b"/>
              <a:pathLst>
                <a:path w="1907" h="4696" extrusionOk="0">
                  <a:moveTo>
                    <a:pt x="384" y="1"/>
                  </a:moveTo>
                  <a:cubicBezTo>
                    <a:pt x="0" y="1"/>
                    <a:pt x="0" y="210"/>
                    <a:pt x="0" y="210"/>
                  </a:cubicBezTo>
                  <a:cubicBezTo>
                    <a:pt x="0" y="210"/>
                    <a:pt x="380" y="724"/>
                    <a:pt x="922" y="2349"/>
                  </a:cubicBezTo>
                  <a:cubicBezTo>
                    <a:pt x="1274" y="3436"/>
                    <a:pt x="1467" y="4695"/>
                    <a:pt x="1467" y="4695"/>
                  </a:cubicBezTo>
                  <a:cubicBezTo>
                    <a:pt x="1467" y="4695"/>
                    <a:pt x="1787" y="4505"/>
                    <a:pt x="1847" y="3700"/>
                  </a:cubicBezTo>
                  <a:cubicBezTo>
                    <a:pt x="1907" y="2877"/>
                    <a:pt x="1745" y="2423"/>
                    <a:pt x="1509" y="1645"/>
                  </a:cubicBezTo>
                  <a:cubicBezTo>
                    <a:pt x="1260" y="854"/>
                    <a:pt x="851" y="34"/>
                    <a:pt x="500" y="6"/>
                  </a:cubicBezTo>
                  <a:cubicBezTo>
                    <a:pt x="458" y="2"/>
                    <a:pt x="419" y="1"/>
                    <a:pt x="384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6" name="Google Shape;2635;p64">
              <a:extLst>
                <a:ext uri="{FF2B5EF4-FFF2-40B4-BE49-F238E27FC236}">
                  <a16:creationId xmlns:a16="http://schemas.microsoft.com/office/drawing/2014/main" id="{0E2288A6-EE35-E79D-F729-1C02AD20921C}"/>
                </a:ext>
              </a:extLst>
            </p:cNvPr>
            <p:cNvSpPr/>
            <p:nvPr/>
          </p:nvSpPr>
          <p:spPr>
            <a:xfrm>
              <a:off x="2516825" y="2279375"/>
              <a:ext cx="31525" cy="151250"/>
            </a:xfrm>
            <a:custGeom>
              <a:avLst/>
              <a:gdLst/>
              <a:ahLst/>
              <a:cxnLst/>
              <a:rect l="l" t="t" r="r" b="b"/>
              <a:pathLst>
                <a:path w="1261" h="6050" extrusionOk="0">
                  <a:moveTo>
                    <a:pt x="622" y="0"/>
                  </a:moveTo>
                  <a:cubicBezTo>
                    <a:pt x="574" y="0"/>
                    <a:pt x="519" y="5"/>
                    <a:pt x="455" y="16"/>
                  </a:cubicBezTo>
                  <a:cubicBezTo>
                    <a:pt x="103" y="89"/>
                    <a:pt x="71" y="191"/>
                    <a:pt x="71" y="191"/>
                  </a:cubicBezTo>
                  <a:cubicBezTo>
                    <a:pt x="71" y="191"/>
                    <a:pt x="279" y="997"/>
                    <a:pt x="307" y="2362"/>
                  </a:cubicBezTo>
                  <a:cubicBezTo>
                    <a:pt x="353" y="3723"/>
                    <a:pt x="71" y="4529"/>
                    <a:pt x="71" y="4529"/>
                  </a:cubicBezTo>
                  <a:lnTo>
                    <a:pt x="1" y="6009"/>
                  </a:lnTo>
                  <a:cubicBezTo>
                    <a:pt x="1" y="6009"/>
                    <a:pt x="85" y="6049"/>
                    <a:pt x="204" y="6049"/>
                  </a:cubicBezTo>
                  <a:cubicBezTo>
                    <a:pt x="375" y="6049"/>
                    <a:pt x="618" y="5967"/>
                    <a:pt x="792" y="5570"/>
                  </a:cubicBezTo>
                  <a:cubicBezTo>
                    <a:pt x="1070" y="4912"/>
                    <a:pt x="1232" y="3593"/>
                    <a:pt x="1246" y="2815"/>
                  </a:cubicBezTo>
                  <a:cubicBezTo>
                    <a:pt x="1260" y="1922"/>
                    <a:pt x="1172" y="1219"/>
                    <a:pt x="1084" y="747"/>
                  </a:cubicBezTo>
                  <a:cubicBezTo>
                    <a:pt x="1024" y="427"/>
                    <a:pt x="894" y="89"/>
                    <a:pt x="894" y="89"/>
                  </a:cubicBezTo>
                  <a:cubicBezTo>
                    <a:pt x="894" y="89"/>
                    <a:pt x="835" y="0"/>
                    <a:pt x="622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7" name="Google Shape;2636;p64">
              <a:extLst>
                <a:ext uri="{FF2B5EF4-FFF2-40B4-BE49-F238E27FC236}">
                  <a16:creationId xmlns:a16="http://schemas.microsoft.com/office/drawing/2014/main" id="{F047339D-2746-4422-49FA-8C6068F4CD40}"/>
                </a:ext>
              </a:extLst>
            </p:cNvPr>
            <p:cNvSpPr/>
            <p:nvPr/>
          </p:nvSpPr>
          <p:spPr>
            <a:xfrm>
              <a:off x="2436200" y="2375350"/>
              <a:ext cx="136325" cy="104475"/>
            </a:xfrm>
            <a:custGeom>
              <a:avLst/>
              <a:gdLst/>
              <a:ahLst/>
              <a:cxnLst/>
              <a:rect l="l" t="t" r="r" b="b"/>
              <a:pathLst>
                <a:path w="5453" h="4179" extrusionOk="0">
                  <a:moveTo>
                    <a:pt x="190" y="0"/>
                  </a:moveTo>
                  <a:cubicBezTo>
                    <a:pt x="88" y="0"/>
                    <a:pt x="0" y="88"/>
                    <a:pt x="14" y="208"/>
                  </a:cubicBezTo>
                  <a:lnTo>
                    <a:pt x="528" y="3901"/>
                  </a:lnTo>
                  <a:cubicBezTo>
                    <a:pt x="542" y="3989"/>
                    <a:pt x="616" y="4045"/>
                    <a:pt x="704" y="4045"/>
                  </a:cubicBezTo>
                  <a:lnTo>
                    <a:pt x="5262" y="4179"/>
                  </a:lnTo>
                  <a:cubicBezTo>
                    <a:pt x="5364" y="4179"/>
                    <a:pt x="5452" y="4105"/>
                    <a:pt x="5438" y="3989"/>
                  </a:cubicBezTo>
                  <a:lnTo>
                    <a:pt x="5336" y="338"/>
                  </a:lnTo>
                  <a:cubicBezTo>
                    <a:pt x="5336" y="250"/>
                    <a:pt x="5262" y="162"/>
                    <a:pt x="5160" y="162"/>
                  </a:cubicBezTo>
                  <a:lnTo>
                    <a:pt x="190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8" name="Google Shape;2637;p64">
              <a:extLst>
                <a:ext uri="{FF2B5EF4-FFF2-40B4-BE49-F238E27FC236}">
                  <a16:creationId xmlns:a16="http://schemas.microsoft.com/office/drawing/2014/main" id="{82DD7753-B061-0DBC-F8C2-36E87D02C98C}"/>
                </a:ext>
              </a:extLst>
            </p:cNvPr>
            <p:cNvSpPr/>
            <p:nvPr/>
          </p:nvSpPr>
          <p:spPr>
            <a:xfrm>
              <a:off x="2506075" y="2378325"/>
              <a:ext cx="69250" cy="57700"/>
            </a:xfrm>
            <a:custGeom>
              <a:avLst/>
              <a:gdLst/>
              <a:ahLst/>
              <a:cxnLst/>
              <a:rect l="l" t="t" r="r" b="b"/>
              <a:pathLst>
                <a:path w="2770" h="2308" extrusionOk="0">
                  <a:moveTo>
                    <a:pt x="62" y="0"/>
                  </a:moveTo>
                  <a:cubicBezTo>
                    <a:pt x="27" y="0"/>
                    <a:pt x="0" y="53"/>
                    <a:pt x="33" y="89"/>
                  </a:cubicBezTo>
                  <a:cubicBezTo>
                    <a:pt x="459" y="514"/>
                    <a:pt x="941" y="880"/>
                    <a:pt x="1412" y="1260"/>
                  </a:cubicBezTo>
                  <a:cubicBezTo>
                    <a:pt x="1838" y="1612"/>
                    <a:pt x="2232" y="1992"/>
                    <a:pt x="2685" y="2301"/>
                  </a:cubicBezTo>
                  <a:cubicBezTo>
                    <a:pt x="2693" y="2306"/>
                    <a:pt x="2700" y="2307"/>
                    <a:pt x="2706" y="2307"/>
                  </a:cubicBezTo>
                  <a:cubicBezTo>
                    <a:pt x="2743" y="2307"/>
                    <a:pt x="2769" y="2251"/>
                    <a:pt x="2745" y="2227"/>
                  </a:cubicBezTo>
                  <a:cubicBezTo>
                    <a:pt x="2320" y="1802"/>
                    <a:pt x="1820" y="1436"/>
                    <a:pt x="1366" y="1056"/>
                  </a:cubicBezTo>
                  <a:cubicBezTo>
                    <a:pt x="958" y="704"/>
                    <a:pt x="547" y="321"/>
                    <a:pt x="93" y="15"/>
                  </a:cubicBezTo>
                  <a:cubicBezTo>
                    <a:pt x="83" y="5"/>
                    <a:pt x="72" y="0"/>
                    <a:pt x="62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9" name="Google Shape;2638;p64">
              <a:extLst>
                <a:ext uri="{FF2B5EF4-FFF2-40B4-BE49-F238E27FC236}">
                  <a16:creationId xmlns:a16="http://schemas.microsoft.com/office/drawing/2014/main" id="{E94453A5-1330-2CA1-8EFB-B026DC6C0232}"/>
                </a:ext>
              </a:extLst>
            </p:cNvPr>
            <p:cNvSpPr/>
            <p:nvPr/>
          </p:nvSpPr>
          <p:spPr>
            <a:xfrm>
              <a:off x="2439675" y="2377325"/>
              <a:ext cx="58300" cy="52975"/>
            </a:xfrm>
            <a:custGeom>
              <a:avLst/>
              <a:gdLst/>
              <a:ahLst/>
              <a:cxnLst/>
              <a:rect l="l" t="t" r="r" b="b"/>
              <a:pathLst>
                <a:path w="2332" h="2119" extrusionOk="0">
                  <a:moveTo>
                    <a:pt x="2278" y="0"/>
                  </a:moveTo>
                  <a:cubicBezTo>
                    <a:pt x="2269" y="0"/>
                    <a:pt x="2259" y="3"/>
                    <a:pt x="2250" y="9"/>
                  </a:cubicBezTo>
                  <a:cubicBezTo>
                    <a:pt x="1856" y="319"/>
                    <a:pt x="1504" y="656"/>
                    <a:pt x="1135" y="994"/>
                  </a:cubicBezTo>
                  <a:cubicBezTo>
                    <a:pt x="769" y="1314"/>
                    <a:pt x="361" y="1638"/>
                    <a:pt x="37" y="2003"/>
                  </a:cubicBezTo>
                  <a:cubicBezTo>
                    <a:pt x="0" y="2052"/>
                    <a:pt x="32" y="2118"/>
                    <a:pt x="77" y="2118"/>
                  </a:cubicBezTo>
                  <a:cubicBezTo>
                    <a:pt x="88" y="2118"/>
                    <a:pt x="99" y="2114"/>
                    <a:pt x="111" y="2105"/>
                  </a:cubicBezTo>
                  <a:cubicBezTo>
                    <a:pt x="505" y="1842"/>
                    <a:pt x="843" y="1476"/>
                    <a:pt x="1180" y="1170"/>
                  </a:cubicBezTo>
                  <a:cubicBezTo>
                    <a:pt x="1560" y="818"/>
                    <a:pt x="1958" y="449"/>
                    <a:pt x="2309" y="69"/>
                  </a:cubicBezTo>
                  <a:cubicBezTo>
                    <a:pt x="2331" y="36"/>
                    <a:pt x="2310" y="0"/>
                    <a:pt x="2278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0" name="Google Shape;2639;p64">
              <a:extLst>
                <a:ext uri="{FF2B5EF4-FFF2-40B4-BE49-F238E27FC236}">
                  <a16:creationId xmlns:a16="http://schemas.microsoft.com/office/drawing/2014/main" id="{A3E44F7B-1FA8-EBC5-1E09-B4BC9FF9F1D4}"/>
                </a:ext>
              </a:extLst>
            </p:cNvPr>
            <p:cNvSpPr/>
            <p:nvPr/>
          </p:nvSpPr>
          <p:spPr>
            <a:xfrm>
              <a:off x="2467325" y="2311475"/>
              <a:ext cx="60525" cy="176475"/>
            </a:xfrm>
            <a:custGeom>
              <a:avLst/>
              <a:gdLst/>
              <a:ahLst/>
              <a:cxnLst/>
              <a:rect l="l" t="t" r="r" b="b"/>
              <a:pathLst>
                <a:path w="2421" h="7059" extrusionOk="0">
                  <a:moveTo>
                    <a:pt x="1145" y="0"/>
                  </a:moveTo>
                  <a:cubicBezTo>
                    <a:pt x="1004" y="0"/>
                    <a:pt x="870" y="74"/>
                    <a:pt x="764" y="269"/>
                  </a:cubicBezTo>
                  <a:cubicBezTo>
                    <a:pt x="310" y="1078"/>
                    <a:pt x="74" y="1823"/>
                    <a:pt x="46" y="3012"/>
                  </a:cubicBezTo>
                  <a:cubicBezTo>
                    <a:pt x="0" y="4198"/>
                    <a:pt x="644" y="6234"/>
                    <a:pt x="644" y="6234"/>
                  </a:cubicBezTo>
                  <a:cubicBezTo>
                    <a:pt x="644" y="6234"/>
                    <a:pt x="732" y="6910"/>
                    <a:pt x="880" y="6970"/>
                  </a:cubicBezTo>
                  <a:cubicBezTo>
                    <a:pt x="912" y="6982"/>
                    <a:pt x="938" y="6988"/>
                    <a:pt x="959" y="6988"/>
                  </a:cubicBezTo>
                  <a:cubicBezTo>
                    <a:pt x="1056" y="6988"/>
                    <a:pt x="1056" y="6882"/>
                    <a:pt x="1056" y="6882"/>
                  </a:cubicBezTo>
                  <a:cubicBezTo>
                    <a:pt x="1056" y="6882"/>
                    <a:pt x="1124" y="7058"/>
                    <a:pt x="1300" y="7058"/>
                  </a:cubicBezTo>
                  <a:cubicBezTo>
                    <a:pt x="1306" y="7058"/>
                    <a:pt x="1313" y="7058"/>
                    <a:pt x="1319" y="7058"/>
                  </a:cubicBezTo>
                  <a:cubicBezTo>
                    <a:pt x="1481" y="7026"/>
                    <a:pt x="1453" y="6896"/>
                    <a:pt x="1453" y="6896"/>
                  </a:cubicBezTo>
                  <a:lnTo>
                    <a:pt x="1453" y="6896"/>
                  </a:lnTo>
                  <a:cubicBezTo>
                    <a:pt x="1453" y="6896"/>
                    <a:pt x="1536" y="7011"/>
                    <a:pt x="1684" y="7011"/>
                  </a:cubicBezTo>
                  <a:cubicBezTo>
                    <a:pt x="1712" y="7011"/>
                    <a:pt x="1741" y="7007"/>
                    <a:pt x="1773" y="6998"/>
                  </a:cubicBezTo>
                  <a:cubicBezTo>
                    <a:pt x="1935" y="6938"/>
                    <a:pt x="1921" y="6660"/>
                    <a:pt x="1921" y="6660"/>
                  </a:cubicBezTo>
                  <a:lnTo>
                    <a:pt x="1921" y="6660"/>
                  </a:lnTo>
                  <a:cubicBezTo>
                    <a:pt x="1921" y="6660"/>
                    <a:pt x="2083" y="6688"/>
                    <a:pt x="2157" y="6688"/>
                  </a:cubicBezTo>
                  <a:cubicBezTo>
                    <a:pt x="2227" y="6674"/>
                    <a:pt x="2420" y="6586"/>
                    <a:pt x="2375" y="6382"/>
                  </a:cubicBezTo>
                  <a:cubicBezTo>
                    <a:pt x="2333" y="6132"/>
                    <a:pt x="1949" y="6002"/>
                    <a:pt x="1921" y="5707"/>
                  </a:cubicBezTo>
                  <a:cubicBezTo>
                    <a:pt x="1907" y="5429"/>
                    <a:pt x="2023" y="3392"/>
                    <a:pt x="2111" y="2573"/>
                  </a:cubicBezTo>
                  <a:cubicBezTo>
                    <a:pt x="2213" y="1735"/>
                    <a:pt x="2111" y="726"/>
                    <a:pt x="2111" y="726"/>
                  </a:cubicBezTo>
                  <a:cubicBezTo>
                    <a:pt x="2111" y="726"/>
                    <a:pt x="1589" y="0"/>
                    <a:pt x="1145" y="0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1" name="Google Shape;2640;p64">
              <a:extLst>
                <a:ext uri="{FF2B5EF4-FFF2-40B4-BE49-F238E27FC236}">
                  <a16:creationId xmlns:a16="http://schemas.microsoft.com/office/drawing/2014/main" id="{3BFD18F8-669F-4D70-6EA1-A352C492A529}"/>
                </a:ext>
              </a:extLst>
            </p:cNvPr>
            <p:cNvSpPr/>
            <p:nvPr/>
          </p:nvSpPr>
          <p:spPr>
            <a:xfrm>
              <a:off x="2479800" y="2284150"/>
              <a:ext cx="44700" cy="60075"/>
            </a:xfrm>
            <a:custGeom>
              <a:avLst/>
              <a:gdLst/>
              <a:ahLst/>
              <a:cxnLst/>
              <a:rect l="l" t="t" r="r" b="b"/>
              <a:pathLst>
                <a:path w="1788" h="2403" extrusionOk="0">
                  <a:moveTo>
                    <a:pt x="1552" y="0"/>
                  </a:moveTo>
                  <a:cubicBezTo>
                    <a:pt x="1288" y="74"/>
                    <a:pt x="968" y="190"/>
                    <a:pt x="690" y="454"/>
                  </a:cubicBezTo>
                  <a:cubicBezTo>
                    <a:pt x="163" y="968"/>
                    <a:pt x="1" y="1625"/>
                    <a:pt x="1" y="1625"/>
                  </a:cubicBezTo>
                  <a:cubicBezTo>
                    <a:pt x="1" y="1625"/>
                    <a:pt x="20" y="1623"/>
                    <a:pt x="59" y="1623"/>
                  </a:cubicBezTo>
                  <a:cubicBezTo>
                    <a:pt x="173" y="1623"/>
                    <a:pt x="455" y="1646"/>
                    <a:pt x="894" y="1833"/>
                  </a:cubicBezTo>
                  <a:cubicBezTo>
                    <a:pt x="1362" y="2023"/>
                    <a:pt x="1686" y="2301"/>
                    <a:pt x="1788" y="2403"/>
                  </a:cubicBezTo>
                  <a:lnTo>
                    <a:pt x="1788" y="2171"/>
                  </a:lnTo>
                  <a:cubicBezTo>
                    <a:pt x="1760" y="820"/>
                    <a:pt x="1552" y="29"/>
                    <a:pt x="1552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2" name="Google Shape;2641;p64">
              <a:extLst>
                <a:ext uri="{FF2B5EF4-FFF2-40B4-BE49-F238E27FC236}">
                  <a16:creationId xmlns:a16="http://schemas.microsoft.com/office/drawing/2014/main" id="{283028F8-656B-7050-2CAC-4A1A887B9C59}"/>
                </a:ext>
              </a:extLst>
            </p:cNvPr>
            <p:cNvSpPr/>
            <p:nvPr/>
          </p:nvSpPr>
          <p:spPr>
            <a:xfrm>
              <a:off x="2594125" y="2623775"/>
              <a:ext cx="78650" cy="27550"/>
            </a:xfrm>
            <a:custGeom>
              <a:avLst/>
              <a:gdLst/>
              <a:ahLst/>
              <a:cxnLst/>
              <a:rect l="l" t="t" r="r" b="b"/>
              <a:pathLst>
                <a:path w="3146" h="1102" extrusionOk="0">
                  <a:moveTo>
                    <a:pt x="117" y="0"/>
                  </a:moveTo>
                  <a:lnTo>
                    <a:pt x="117" y="32"/>
                  </a:lnTo>
                  <a:cubicBezTo>
                    <a:pt x="89" y="837"/>
                    <a:pt x="1" y="925"/>
                    <a:pt x="1144" y="1055"/>
                  </a:cubicBezTo>
                  <a:cubicBezTo>
                    <a:pt x="1417" y="1087"/>
                    <a:pt x="1675" y="1102"/>
                    <a:pt x="1907" y="1102"/>
                  </a:cubicBezTo>
                  <a:cubicBezTo>
                    <a:pt x="2659" y="1102"/>
                    <a:pt x="3146" y="944"/>
                    <a:pt x="3033" y="675"/>
                  </a:cubicBezTo>
                  <a:cubicBezTo>
                    <a:pt x="2945" y="486"/>
                    <a:pt x="2491" y="250"/>
                    <a:pt x="2125" y="106"/>
                  </a:cubicBezTo>
                  <a:lnTo>
                    <a:pt x="2125" y="106"/>
                  </a:lnTo>
                  <a:cubicBezTo>
                    <a:pt x="2139" y="134"/>
                    <a:pt x="2153" y="176"/>
                    <a:pt x="2153" y="222"/>
                  </a:cubicBezTo>
                  <a:cubicBezTo>
                    <a:pt x="2153" y="398"/>
                    <a:pt x="1963" y="440"/>
                    <a:pt x="1816" y="457"/>
                  </a:cubicBezTo>
                  <a:cubicBezTo>
                    <a:pt x="1791" y="458"/>
                    <a:pt x="1766" y="459"/>
                    <a:pt x="1740" y="459"/>
                  </a:cubicBezTo>
                  <a:cubicBezTo>
                    <a:pt x="1412" y="459"/>
                    <a:pt x="1075" y="376"/>
                    <a:pt x="778" y="281"/>
                  </a:cubicBezTo>
                  <a:cubicBezTo>
                    <a:pt x="570" y="208"/>
                    <a:pt x="321" y="120"/>
                    <a:pt x="117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3" name="Google Shape;2642;p64">
              <a:extLst>
                <a:ext uri="{FF2B5EF4-FFF2-40B4-BE49-F238E27FC236}">
                  <a16:creationId xmlns:a16="http://schemas.microsoft.com/office/drawing/2014/main" id="{652F36B7-549E-BDED-2D35-0D2349FD2321}"/>
                </a:ext>
              </a:extLst>
            </p:cNvPr>
            <p:cNvSpPr/>
            <p:nvPr/>
          </p:nvSpPr>
          <p:spPr>
            <a:xfrm>
              <a:off x="2493000" y="2616125"/>
              <a:ext cx="75725" cy="34300"/>
            </a:xfrm>
            <a:custGeom>
              <a:avLst/>
              <a:gdLst/>
              <a:ahLst/>
              <a:cxnLst/>
              <a:rect l="l" t="t" r="r" b="b"/>
              <a:pathLst>
                <a:path w="3029" h="1372" extrusionOk="0">
                  <a:moveTo>
                    <a:pt x="219" y="0"/>
                  </a:moveTo>
                  <a:cubicBezTo>
                    <a:pt x="43" y="658"/>
                    <a:pt x="1" y="746"/>
                    <a:pt x="1042" y="1098"/>
                  </a:cubicBezTo>
                  <a:cubicBezTo>
                    <a:pt x="1574" y="1283"/>
                    <a:pt x="2069" y="1372"/>
                    <a:pt x="2426" y="1372"/>
                  </a:cubicBezTo>
                  <a:cubicBezTo>
                    <a:pt x="2805" y="1372"/>
                    <a:pt x="3029" y="1272"/>
                    <a:pt x="2976" y="1083"/>
                  </a:cubicBezTo>
                  <a:cubicBezTo>
                    <a:pt x="2931" y="908"/>
                    <a:pt x="2653" y="690"/>
                    <a:pt x="2361" y="514"/>
                  </a:cubicBezTo>
                  <a:cubicBezTo>
                    <a:pt x="2361" y="542"/>
                    <a:pt x="2361" y="570"/>
                    <a:pt x="2329" y="602"/>
                  </a:cubicBezTo>
                  <a:cubicBezTo>
                    <a:pt x="2285" y="667"/>
                    <a:pt x="2194" y="685"/>
                    <a:pt x="2097" y="685"/>
                  </a:cubicBezTo>
                  <a:cubicBezTo>
                    <a:pt x="2000" y="685"/>
                    <a:pt x="1898" y="667"/>
                    <a:pt x="1833" y="658"/>
                  </a:cubicBezTo>
                  <a:cubicBezTo>
                    <a:pt x="1510" y="616"/>
                    <a:pt x="1200" y="500"/>
                    <a:pt x="908" y="352"/>
                  </a:cubicBezTo>
                  <a:cubicBezTo>
                    <a:pt x="690" y="250"/>
                    <a:pt x="440" y="130"/>
                    <a:pt x="219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4" name="Google Shape;2643;p64">
              <a:extLst>
                <a:ext uri="{FF2B5EF4-FFF2-40B4-BE49-F238E27FC236}">
                  <a16:creationId xmlns:a16="http://schemas.microsoft.com/office/drawing/2014/main" id="{EF4C7FD2-92D8-00E1-A45F-83F075B24778}"/>
                </a:ext>
              </a:extLst>
            </p:cNvPr>
            <p:cNvSpPr/>
            <p:nvPr/>
          </p:nvSpPr>
          <p:spPr>
            <a:xfrm>
              <a:off x="2582775" y="2249775"/>
              <a:ext cx="24925" cy="8725"/>
            </a:xfrm>
            <a:custGeom>
              <a:avLst/>
              <a:gdLst/>
              <a:ahLst/>
              <a:cxnLst/>
              <a:rect l="l" t="t" r="r" b="b"/>
              <a:pathLst>
                <a:path w="997" h="349" extrusionOk="0">
                  <a:moveTo>
                    <a:pt x="975" y="0"/>
                  </a:moveTo>
                  <a:cubicBezTo>
                    <a:pt x="972" y="0"/>
                    <a:pt x="968" y="4"/>
                    <a:pt x="968" y="11"/>
                  </a:cubicBezTo>
                  <a:cubicBezTo>
                    <a:pt x="968" y="11"/>
                    <a:pt x="951" y="28"/>
                    <a:pt x="937" y="56"/>
                  </a:cubicBezTo>
                  <a:cubicBezTo>
                    <a:pt x="922" y="84"/>
                    <a:pt x="894" y="116"/>
                    <a:pt x="863" y="158"/>
                  </a:cubicBezTo>
                  <a:cubicBezTo>
                    <a:pt x="820" y="186"/>
                    <a:pt x="775" y="232"/>
                    <a:pt x="704" y="246"/>
                  </a:cubicBezTo>
                  <a:cubicBezTo>
                    <a:pt x="673" y="260"/>
                    <a:pt x="645" y="260"/>
                    <a:pt x="616" y="274"/>
                  </a:cubicBezTo>
                  <a:lnTo>
                    <a:pt x="557" y="274"/>
                  </a:lnTo>
                  <a:cubicBezTo>
                    <a:pt x="543" y="274"/>
                    <a:pt x="529" y="292"/>
                    <a:pt x="511" y="292"/>
                  </a:cubicBezTo>
                  <a:lnTo>
                    <a:pt x="455" y="274"/>
                  </a:lnTo>
                  <a:lnTo>
                    <a:pt x="409" y="274"/>
                  </a:lnTo>
                  <a:cubicBezTo>
                    <a:pt x="367" y="274"/>
                    <a:pt x="335" y="260"/>
                    <a:pt x="307" y="260"/>
                  </a:cubicBezTo>
                  <a:cubicBezTo>
                    <a:pt x="279" y="246"/>
                    <a:pt x="247" y="232"/>
                    <a:pt x="219" y="218"/>
                  </a:cubicBezTo>
                  <a:cubicBezTo>
                    <a:pt x="191" y="204"/>
                    <a:pt x="177" y="186"/>
                    <a:pt x="145" y="172"/>
                  </a:cubicBezTo>
                  <a:cubicBezTo>
                    <a:pt x="117" y="144"/>
                    <a:pt x="71" y="116"/>
                    <a:pt x="57" y="84"/>
                  </a:cubicBezTo>
                  <a:cubicBezTo>
                    <a:pt x="57" y="70"/>
                    <a:pt x="43" y="56"/>
                    <a:pt x="43" y="56"/>
                  </a:cubicBezTo>
                  <a:lnTo>
                    <a:pt x="29" y="42"/>
                  </a:lnTo>
                  <a:cubicBezTo>
                    <a:pt x="29" y="42"/>
                    <a:pt x="29" y="36"/>
                    <a:pt x="25" y="36"/>
                  </a:cubicBezTo>
                  <a:cubicBezTo>
                    <a:pt x="23" y="36"/>
                    <a:pt x="20" y="38"/>
                    <a:pt x="15" y="42"/>
                  </a:cubicBezTo>
                  <a:cubicBezTo>
                    <a:pt x="1" y="42"/>
                    <a:pt x="1" y="56"/>
                    <a:pt x="1" y="56"/>
                  </a:cubicBezTo>
                  <a:cubicBezTo>
                    <a:pt x="1" y="56"/>
                    <a:pt x="1" y="70"/>
                    <a:pt x="15" y="70"/>
                  </a:cubicBezTo>
                  <a:cubicBezTo>
                    <a:pt x="15" y="84"/>
                    <a:pt x="15" y="99"/>
                    <a:pt x="29" y="116"/>
                  </a:cubicBezTo>
                  <a:cubicBezTo>
                    <a:pt x="43" y="144"/>
                    <a:pt x="71" y="172"/>
                    <a:pt x="117" y="218"/>
                  </a:cubicBezTo>
                  <a:cubicBezTo>
                    <a:pt x="131" y="246"/>
                    <a:pt x="159" y="260"/>
                    <a:pt x="191" y="274"/>
                  </a:cubicBezTo>
                  <a:cubicBezTo>
                    <a:pt x="219" y="292"/>
                    <a:pt x="247" y="306"/>
                    <a:pt x="279" y="320"/>
                  </a:cubicBezTo>
                  <a:cubicBezTo>
                    <a:pt x="321" y="334"/>
                    <a:pt x="353" y="348"/>
                    <a:pt x="395" y="348"/>
                  </a:cubicBezTo>
                  <a:lnTo>
                    <a:pt x="571" y="348"/>
                  </a:lnTo>
                  <a:cubicBezTo>
                    <a:pt x="585" y="348"/>
                    <a:pt x="599" y="348"/>
                    <a:pt x="631" y="334"/>
                  </a:cubicBezTo>
                  <a:cubicBezTo>
                    <a:pt x="659" y="334"/>
                    <a:pt x="704" y="320"/>
                    <a:pt x="733" y="306"/>
                  </a:cubicBezTo>
                  <a:cubicBezTo>
                    <a:pt x="806" y="274"/>
                    <a:pt x="849" y="232"/>
                    <a:pt x="894" y="186"/>
                  </a:cubicBezTo>
                  <a:cubicBezTo>
                    <a:pt x="937" y="144"/>
                    <a:pt x="968" y="99"/>
                    <a:pt x="982" y="70"/>
                  </a:cubicBezTo>
                  <a:cubicBezTo>
                    <a:pt x="996" y="42"/>
                    <a:pt x="996" y="28"/>
                    <a:pt x="996" y="28"/>
                  </a:cubicBezTo>
                  <a:cubicBezTo>
                    <a:pt x="996" y="11"/>
                    <a:pt x="996" y="11"/>
                    <a:pt x="982" y="11"/>
                  </a:cubicBezTo>
                  <a:cubicBezTo>
                    <a:pt x="982" y="4"/>
                    <a:pt x="979" y="0"/>
                    <a:pt x="975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5" name="Google Shape;2644;p64">
              <a:extLst>
                <a:ext uri="{FF2B5EF4-FFF2-40B4-BE49-F238E27FC236}">
                  <a16:creationId xmlns:a16="http://schemas.microsoft.com/office/drawing/2014/main" id="{2E9AFD3C-F722-C542-8180-E791F679BE8A}"/>
                </a:ext>
              </a:extLst>
            </p:cNvPr>
            <p:cNvSpPr/>
            <p:nvPr/>
          </p:nvSpPr>
          <p:spPr>
            <a:xfrm>
              <a:off x="2526325" y="2172850"/>
              <a:ext cx="44350" cy="29050"/>
            </a:xfrm>
            <a:custGeom>
              <a:avLst/>
              <a:gdLst/>
              <a:ahLst/>
              <a:cxnLst/>
              <a:rect l="l" t="t" r="r" b="b"/>
              <a:pathLst>
                <a:path w="1774" h="1162" extrusionOk="0">
                  <a:moveTo>
                    <a:pt x="1213" y="0"/>
                  </a:moveTo>
                  <a:cubicBezTo>
                    <a:pt x="770" y="0"/>
                    <a:pt x="103" y="875"/>
                    <a:pt x="103" y="875"/>
                  </a:cubicBezTo>
                  <a:cubicBezTo>
                    <a:pt x="1" y="1096"/>
                    <a:pt x="84" y="1161"/>
                    <a:pt x="217" y="1161"/>
                  </a:cubicBezTo>
                  <a:cubicBezTo>
                    <a:pt x="367" y="1161"/>
                    <a:pt x="582" y="1076"/>
                    <a:pt x="658" y="1037"/>
                  </a:cubicBezTo>
                  <a:cubicBezTo>
                    <a:pt x="806" y="963"/>
                    <a:pt x="1773" y="305"/>
                    <a:pt x="1362" y="41"/>
                  </a:cubicBezTo>
                  <a:cubicBezTo>
                    <a:pt x="1317" y="13"/>
                    <a:pt x="1267" y="0"/>
                    <a:pt x="1213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6" name="Google Shape;2645;p64">
              <a:extLst>
                <a:ext uri="{FF2B5EF4-FFF2-40B4-BE49-F238E27FC236}">
                  <a16:creationId xmlns:a16="http://schemas.microsoft.com/office/drawing/2014/main" id="{ED1BAF11-473E-A663-0623-356D038EA3D3}"/>
                </a:ext>
              </a:extLst>
            </p:cNvPr>
            <p:cNvSpPr/>
            <p:nvPr/>
          </p:nvSpPr>
          <p:spPr>
            <a:xfrm>
              <a:off x="2607675" y="2171875"/>
              <a:ext cx="47125" cy="25475"/>
            </a:xfrm>
            <a:custGeom>
              <a:avLst/>
              <a:gdLst/>
              <a:ahLst/>
              <a:cxnLst/>
              <a:rect l="l" t="t" r="r" b="b"/>
              <a:pathLst>
                <a:path w="1885" h="1019" extrusionOk="0">
                  <a:moveTo>
                    <a:pt x="568" y="1"/>
                  </a:moveTo>
                  <a:cubicBezTo>
                    <a:pt x="496" y="1"/>
                    <a:pt x="432" y="21"/>
                    <a:pt x="380" y="66"/>
                  </a:cubicBezTo>
                  <a:cubicBezTo>
                    <a:pt x="0" y="386"/>
                    <a:pt x="1042" y="900"/>
                    <a:pt x="1203" y="960"/>
                  </a:cubicBezTo>
                  <a:cubicBezTo>
                    <a:pt x="1268" y="979"/>
                    <a:pt x="1437" y="1019"/>
                    <a:pt x="1579" y="1019"/>
                  </a:cubicBezTo>
                  <a:cubicBezTo>
                    <a:pt x="1752" y="1019"/>
                    <a:pt x="1884" y="959"/>
                    <a:pt x="1731" y="724"/>
                  </a:cubicBezTo>
                  <a:cubicBezTo>
                    <a:pt x="1731" y="724"/>
                    <a:pt x="1005" y="1"/>
                    <a:pt x="568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7" name="Google Shape;2646;p64">
              <a:extLst>
                <a:ext uri="{FF2B5EF4-FFF2-40B4-BE49-F238E27FC236}">
                  <a16:creationId xmlns:a16="http://schemas.microsoft.com/office/drawing/2014/main" id="{7060C2D5-055E-4447-7C33-1ED113F864DB}"/>
                </a:ext>
              </a:extLst>
            </p:cNvPr>
            <p:cNvSpPr/>
            <p:nvPr/>
          </p:nvSpPr>
          <p:spPr>
            <a:xfrm>
              <a:off x="2585675" y="2196200"/>
              <a:ext cx="22375" cy="46900"/>
            </a:xfrm>
            <a:custGeom>
              <a:avLst/>
              <a:gdLst/>
              <a:ahLst/>
              <a:cxnLst/>
              <a:rect l="l" t="t" r="r" b="b"/>
              <a:pathLst>
                <a:path w="895" h="1876" extrusionOk="0">
                  <a:moveTo>
                    <a:pt x="43" y="1"/>
                  </a:moveTo>
                  <a:lnTo>
                    <a:pt x="29" y="15"/>
                  </a:lnTo>
                  <a:cubicBezTo>
                    <a:pt x="29" y="15"/>
                    <a:pt x="29" y="61"/>
                    <a:pt x="15" y="149"/>
                  </a:cubicBezTo>
                  <a:cubicBezTo>
                    <a:pt x="15" y="219"/>
                    <a:pt x="15" y="324"/>
                    <a:pt x="1" y="469"/>
                  </a:cubicBezTo>
                  <a:cubicBezTo>
                    <a:pt x="1" y="528"/>
                    <a:pt x="1" y="602"/>
                    <a:pt x="15" y="676"/>
                  </a:cubicBezTo>
                  <a:cubicBezTo>
                    <a:pt x="15" y="764"/>
                    <a:pt x="15" y="835"/>
                    <a:pt x="29" y="922"/>
                  </a:cubicBezTo>
                  <a:cubicBezTo>
                    <a:pt x="29" y="968"/>
                    <a:pt x="43" y="1010"/>
                    <a:pt x="43" y="1056"/>
                  </a:cubicBezTo>
                  <a:cubicBezTo>
                    <a:pt x="61" y="1098"/>
                    <a:pt x="75" y="1144"/>
                    <a:pt x="103" y="1186"/>
                  </a:cubicBezTo>
                  <a:cubicBezTo>
                    <a:pt x="117" y="1204"/>
                    <a:pt x="131" y="1232"/>
                    <a:pt x="163" y="1246"/>
                  </a:cubicBezTo>
                  <a:lnTo>
                    <a:pt x="237" y="1246"/>
                  </a:lnTo>
                  <a:cubicBezTo>
                    <a:pt x="293" y="1246"/>
                    <a:pt x="339" y="1232"/>
                    <a:pt x="381" y="1218"/>
                  </a:cubicBezTo>
                  <a:cubicBezTo>
                    <a:pt x="469" y="1186"/>
                    <a:pt x="543" y="1144"/>
                    <a:pt x="617" y="1130"/>
                  </a:cubicBezTo>
                  <a:cubicBezTo>
                    <a:pt x="638" y="1123"/>
                    <a:pt x="656" y="1119"/>
                    <a:pt x="673" y="1119"/>
                  </a:cubicBezTo>
                  <a:cubicBezTo>
                    <a:pt x="690" y="1119"/>
                    <a:pt x="704" y="1123"/>
                    <a:pt x="719" y="1130"/>
                  </a:cubicBezTo>
                  <a:cubicBezTo>
                    <a:pt x="747" y="1144"/>
                    <a:pt x="764" y="1186"/>
                    <a:pt x="792" y="1218"/>
                  </a:cubicBezTo>
                  <a:cubicBezTo>
                    <a:pt x="806" y="1292"/>
                    <a:pt x="821" y="1362"/>
                    <a:pt x="806" y="1436"/>
                  </a:cubicBezTo>
                  <a:cubicBezTo>
                    <a:pt x="792" y="1496"/>
                    <a:pt x="764" y="1570"/>
                    <a:pt x="719" y="1612"/>
                  </a:cubicBezTo>
                  <a:cubicBezTo>
                    <a:pt x="676" y="1658"/>
                    <a:pt x="631" y="1700"/>
                    <a:pt x="588" y="1731"/>
                  </a:cubicBezTo>
                  <a:cubicBezTo>
                    <a:pt x="543" y="1760"/>
                    <a:pt x="500" y="1774"/>
                    <a:pt x="469" y="1788"/>
                  </a:cubicBezTo>
                  <a:cubicBezTo>
                    <a:pt x="395" y="1833"/>
                    <a:pt x="353" y="1848"/>
                    <a:pt x="353" y="1848"/>
                  </a:cubicBezTo>
                  <a:lnTo>
                    <a:pt x="353" y="1862"/>
                  </a:lnTo>
                  <a:lnTo>
                    <a:pt x="367" y="1876"/>
                  </a:lnTo>
                  <a:cubicBezTo>
                    <a:pt x="367" y="1876"/>
                    <a:pt x="381" y="1862"/>
                    <a:pt x="395" y="1862"/>
                  </a:cubicBezTo>
                  <a:cubicBezTo>
                    <a:pt x="427" y="1848"/>
                    <a:pt x="455" y="1848"/>
                    <a:pt x="483" y="1833"/>
                  </a:cubicBezTo>
                  <a:cubicBezTo>
                    <a:pt x="557" y="1788"/>
                    <a:pt x="659" y="1746"/>
                    <a:pt x="764" y="1644"/>
                  </a:cubicBezTo>
                  <a:cubicBezTo>
                    <a:pt x="806" y="1598"/>
                    <a:pt x="852" y="1524"/>
                    <a:pt x="866" y="1450"/>
                  </a:cubicBezTo>
                  <a:cubicBezTo>
                    <a:pt x="894" y="1362"/>
                    <a:pt x="880" y="1274"/>
                    <a:pt x="852" y="1186"/>
                  </a:cubicBezTo>
                  <a:cubicBezTo>
                    <a:pt x="821" y="1158"/>
                    <a:pt x="806" y="1098"/>
                    <a:pt x="764" y="1084"/>
                  </a:cubicBezTo>
                  <a:cubicBezTo>
                    <a:pt x="721" y="1064"/>
                    <a:pt x="684" y="1051"/>
                    <a:pt x="646" y="1051"/>
                  </a:cubicBezTo>
                  <a:cubicBezTo>
                    <a:pt x="632" y="1051"/>
                    <a:pt x="618" y="1052"/>
                    <a:pt x="602" y="1056"/>
                  </a:cubicBezTo>
                  <a:cubicBezTo>
                    <a:pt x="515" y="1070"/>
                    <a:pt x="427" y="1116"/>
                    <a:pt x="353" y="1144"/>
                  </a:cubicBezTo>
                  <a:cubicBezTo>
                    <a:pt x="307" y="1158"/>
                    <a:pt x="265" y="1172"/>
                    <a:pt x="237" y="1186"/>
                  </a:cubicBezTo>
                  <a:lnTo>
                    <a:pt x="191" y="1186"/>
                  </a:lnTo>
                  <a:lnTo>
                    <a:pt x="191" y="1172"/>
                  </a:lnTo>
                  <a:cubicBezTo>
                    <a:pt x="177" y="1172"/>
                    <a:pt x="163" y="1158"/>
                    <a:pt x="163" y="1144"/>
                  </a:cubicBezTo>
                  <a:cubicBezTo>
                    <a:pt x="131" y="1116"/>
                    <a:pt x="117" y="1070"/>
                    <a:pt x="117" y="1042"/>
                  </a:cubicBezTo>
                  <a:cubicBezTo>
                    <a:pt x="103" y="996"/>
                    <a:pt x="103" y="954"/>
                    <a:pt x="89" y="908"/>
                  </a:cubicBezTo>
                  <a:cubicBezTo>
                    <a:pt x="75" y="747"/>
                    <a:pt x="61" y="602"/>
                    <a:pt x="61" y="469"/>
                  </a:cubicBezTo>
                  <a:lnTo>
                    <a:pt x="61" y="149"/>
                  </a:lnTo>
                  <a:lnTo>
                    <a:pt x="61" y="15"/>
                  </a:lnTo>
                  <a:cubicBezTo>
                    <a:pt x="61" y="15"/>
                    <a:pt x="61" y="1"/>
                    <a:pt x="43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8" name="Google Shape;2647;p64">
              <a:extLst>
                <a:ext uri="{FF2B5EF4-FFF2-40B4-BE49-F238E27FC236}">
                  <a16:creationId xmlns:a16="http://schemas.microsoft.com/office/drawing/2014/main" id="{866879CB-3889-34F8-CCE9-FABB67E36B5C}"/>
                </a:ext>
              </a:extLst>
            </p:cNvPr>
            <p:cNvSpPr/>
            <p:nvPr/>
          </p:nvSpPr>
          <p:spPr>
            <a:xfrm>
              <a:off x="2613575" y="2207200"/>
              <a:ext cx="32550" cy="19450"/>
            </a:xfrm>
            <a:custGeom>
              <a:avLst/>
              <a:gdLst/>
              <a:ahLst/>
              <a:cxnLst/>
              <a:rect l="l" t="t" r="r" b="b"/>
              <a:pathLst>
                <a:path w="1302" h="778" extrusionOk="0">
                  <a:moveTo>
                    <a:pt x="658" y="1"/>
                  </a:moveTo>
                  <a:cubicBezTo>
                    <a:pt x="584" y="1"/>
                    <a:pt x="510" y="15"/>
                    <a:pt x="454" y="29"/>
                  </a:cubicBezTo>
                  <a:cubicBezTo>
                    <a:pt x="380" y="60"/>
                    <a:pt x="320" y="88"/>
                    <a:pt x="264" y="117"/>
                  </a:cubicBezTo>
                  <a:cubicBezTo>
                    <a:pt x="158" y="205"/>
                    <a:pt x="88" y="307"/>
                    <a:pt x="42" y="412"/>
                  </a:cubicBezTo>
                  <a:cubicBezTo>
                    <a:pt x="28" y="426"/>
                    <a:pt x="28" y="454"/>
                    <a:pt x="14" y="482"/>
                  </a:cubicBezTo>
                  <a:cubicBezTo>
                    <a:pt x="14" y="500"/>
                    <a:pt x="14" y="528"/>
                    <a:pt x="0" y="542"/>
                  </a:cubicBezTo>
                  <a:lnTo>
                    <a:pt x="0" y="658"/>
                  </a:lnTo>
                  <a:lnTo>
                    <a:pt x="0" y="718"/>
                  </a:lnTo>
                  <a:cubicBezTo>
                    <a:pt x="14" y="732"/>
                    <a:pt x="14" y="746"/>
                    <a:pt x="14" y="746"/>
                  </a:cubicBezTo>
                  <a:cubicBezTo>
                    <a:pt x="14" y="764"/>
                    <a:pt x="28" y="778"/>
                    <a:pt x="42" y="778"/>
                  </a:cubicBezTo>
                  <a:cubicBezTo>
                    <a:pt x="56" y="764"/>
                    <a:pt x="56" y="764"/>
                    <a:pt x="56" y="746"/>
                  </a:cubicBezTo>
                  <a:lnTo>
                    <a:pt x="56" y="732"/>
                  </a:lnTo>
                  <a:lnTo>
                    <a:pt x="56" y="718"/>
                  </a:lnTo>
                  <a:lnTo>
                    <a:pt x="56" y="658"/>
                  </a:lnTo>
                  <a:cubicBezTo>
                    <a:pt x="56" y="630"/>
                    <a:pt x="70" y="588"/>
                    <a:pt x="70" y="556"/>
                  </a:cubicBezTo>
                  <a:cubicBezTo>
                    <a:pt x="88" y="514"/>
                    <a:pt x="102" y="482"/>
                    <a:pt x="116" y="440"/>
                  </a:cubicBezTo>
                  <a:cubicBezTo>
                    <a:pt x="158" y="352"/>
                    <a:pt x="218" y="264"/>
                    <a:pt x="320" y="205"/>
                  </a:cubicBezTo>
                  <a:cubicBezTo>
                    <a:pt x="366" y="176"/>
                    <a:pt x="422" y="148"/>
                    <a:pt x="482" y="131"/>
                  </a:cubicBezTo>
                  <a:cubicBezTo>
                    <a:pt x="542" y="117"/>
                    <a:pt x="598" y="103"/>
                    <a:pt x="658" y="103"/>
                  </a:cubicBezTo>
                  <a:cubicBezTo>
                    <a:pt x="774" y="103"/>
                    <a:pt x="908" y="148"/>
                    <a:pt x="995" y="205"/>
                  </a:cubicBezTo>
                  <a:cubicBezTo>
                    <a:pt x="1038" y="250"/>
                    <a:pt x="1083" y="278"/>
                    <a:pt x="1112" y="324"/>
                  </a:cubicBezTo>
                  <a:cubicBezTo>
                    <a:pt x="1143" y="366"/>
                    <a:pt x="1171" y="412"/>
                    <a:pt x="1185" y="440"/>
                  </a:cubicBezTo>
                  <a:cubicBezTo>
                    <a:pt x="1200" y="468"/>
                    <a:pt x="1200" y="482"/>
                    <a:pt x="1214" y="500"/>
                  </a:cubicBezTo>
                  <a:cubicBezTo>
                    <a:pt x="1214" y="528"/>
                    <a:pt x="1231" y="556"/>
                    <a:pt x="1231" y="556"/>
                  </a:cubicBezTo>
                  <a:cubicBezTo>
                    <a:pt x="1231" y="602"/>
                    <a:pt x="1245" y="630"/>
                    <a:pt x="1245" y="658"/>
                  </a:cubicBezTo>
                  <a:cubicBezTo>
                    <a:pt x="1245" y="690"/>
                    <a:pt x="1245" y="704"/>
                    <a:pt x="1231" y="718"/>
                  </a:cubicBezTo>
                  <a:lnTo>
                    <a:pt x="1231" y="746"/>
                  </a:lnTo>
                  <a:cubicBezTo>
                    <a:pt x="1231" y="764"/>
                    <a:pt x="1245" y="778"/>
                    <a:pt x="1259" y="778"/>
                  </a:cubicBezTo>
                  <a:cubicBezTo>
                    <a:pt x="1273" y="778"/>
                    <a:pt x="1273" y="778"/>
                    <a:pt x="1287" y="764"/>
                  </a:cubicBezTo>
                  <a:lnTo>
                    <a:pt x="1287" y="732"/>
                  </a:lnTo>
                  <a:cubicBezTo>
                    <a:pt x="1287" y="718"/>
                    <a:pt x="1302" y="690"/>
                    <a:pt x="1302" y="658"/>
                  </a:cubicBezTo>
                  <a:lnTo>
                    <a:pt x="1302" y="556"/>
                  </a:lnTo>
                  <a:cubicBezTo>
                    <a:pt x="1302" y="528"/>
                    <a:pt x="1302" y="514"/>
                    <a:pt x="1287" y="482"/>
                  </a:cubicBezTo>
                  <a:cubicBezTo>
                    <a:pt x="1287" y="468"/>
                    <a:pt x="1287" y="440"/>
                    <a:pt x="1273" y="412"/>
                  </a:cubicBezTo>
                  <a:cubicBezTo>
                    <a:pt x="1259" y="366"/>
                    <a:pt x="1231" y="307"/>
                    <a:pt x="1200" y="264"/>
                  </a:cubicBezTo>
                  <a:cubicBezTo>
                    <a:pt x="1157" y="205"/>
                    <a:pt x="1112" y="162"/>
                    <a:pt x="1055" y="117"/>
                  </a:cubicBezTo>
                  <a:cubicBezTo>
                    <a:pt x="995" y="88"/>
                    <a:pt x="936" y="43"/>
                    <a:pt x="879" y="29"/>
                  </a:cubicBezTo>
                  <a:cubicBezTo>
                    <a:pt x="806" y="1"/>
                    <a:pt x="732" y="1"/>
                    <a:pt x="65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9" name="Google Shape;2648;p64">
              <a:extLst>
                <a:ext uri="{FF2B5EF4-FFF2-40B4-BE49-F238E27FC236}">
                  <a16:creationId xmlns:a16="http://schemas.microsoft.com/office/drawing/2014/main" id="{623027F5-15C6-F764-9CC8-8E49E27F5041}"/>
                </a:ext>
              </a:extLst>
            </p:cNvPr>
            <p:cNvSpPr/>
            <p:nvPr/>
          </p:nvSpPr>
          <p:spPr>
            <a:xfrm>
              <a:off x="2644700" y="2221100"/>
              <a:ext cx="9175" cy="2575"/>
            </a:xfrm>
            <a:custGeom>
              <a:avLst/>
              <a:gdLst/>
              <a:ahLst/>
              <a:cxnLst/>
              <a:rect l="l" t="t" r="r" b="b"/>
              <a:pathLst>
                <a:path w="367" h="103" extrusionOk="0">
                  <a:moveTo>
                    <a:pt x="338" y="0"/>
                  </a:moveTo>
                  <a:lnTo>
                    <a:pt x="42" y="14"/>
                  </a:lnTo>
                  <a:cubicBezTo>
                    <a:pt x="14" y="14"/>
                    <a:pt x="0" y="46"/>
                    <a:pt x="0" y="60"/>
                  </a:cubicBezTo>
                  <a:cubicBezTo>
                    <a:pt x="14" y="88"/>
                    <a:pt x="28" y="102"/>
                    <a:pt x="57" y="102"/>
                  </a:cubicBezTo>
                  <a:lnTo>
                    <a:pt x="338" y="60"/>
                  </a:lnTo>
                  <a:cubicBezTo>
                    <a:pt x="352" y="60"/>
                    <a:pt x="366" y="46"/>
                    <a:pt x="366" y="32"/>
                  </a:cubicBezTo>
                  <a:cubicBezTo>
                    <a:pt x="366" y="14"/>
                    <a:pt x="352" y="0"/>
                    <a:pt x="33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0" name="Google Shape;2649;p64">
              <a:extLst>
                <a:ext uri="{FF2B5EF4-FFF2-40B4-BE49-F238E27FC236}">
                  <a16:creationId xmlns:a16="http://schemas.microsoft.com/office/drawing/2014/main" id="{02978324-3F8F-A7BF-6F62-3AC17C9DF745}"/>
                </a:ext>
              </a:extLst>
            </p:cNvPr>
            <p:cNvSpPr/>
            <p:nvPr/>
          </p:nvSpPr>
          <p:spPr>
            <a:xfrm>
              <a:off x="2643900" y="2216700"/>
              <a:ext cx="9250" cy="4225"/>
            </a:xfrm>
            <a:custGeom>
              <a:avLst/>
              <a:gdLst/>
              <a:ahLst/>
              <a:cxnLst/>
              <a:rect l="l" t="t" r="r" b="b"/>
              <a:pathLst>
                <a:path w="370" h="169" extrusionOk="0">
                  <a:moveTo>
                    <a:pt x="324" y="0"/>
                  </a:moveTo>
                  <a:lnTo>
                    <a:pt x="46" y="74"/>
                  </a:lnTo>
                  <a:cubicBezTo>
                    <a:pt x="18" y="88"/>
                    <a:pt x="1" y="120"/>
                    <a:pt x="18" y="148"/>
                  </a:cubicBezTo>
                  <a:cubicBezTo>
                    <a:pt x="18" y="158"/>
                    <a:pt x="32" y="168"/>
                    <a:pt x="50" y="168"/>
                  </a:cubicBezTo>
                  <a:cubicBezTo>
                    <a:pt x="58" y="168"/>
                    <a:pt x="66" y="166"/>
                    <a:pt x="74" y="162"/>
                  </a:cubicBezTo>
                  <a:lnTo>
                    <a:pt x="338" y="60"/>
                  </a:lnTo>
                  <a:cubicBezTo>
                    <a:pt x="352" y="60"/>
                    <a:pt x="370" y="46"/>
                    <a:pt x="352" y="32"/>
                  </a:cubicBezTo>
                  <a:cubicBezTo>
                    <a:pt x="352" y="15"/>
                    <a:pt x="338" y="0"/>
                    <a:pt x="324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1" name="Google Shape;2650;p64">
              <a:extLst>
                <a:ext uri="{FF2B5EF4-FFF2-40B4-BE49-F238E27FC236}">
                  <a16:creationId xmlns:a16="http://schemas.microsoft.com/office/drawing/2014/main" id="{3CA425AF-40CC-9D04-924C-AF46A75826C6}"/>
                </a:ext>
              </a:extLst>
            </p:cNvPr>
            <p:cNvSpPr/>
            <p:nvPr/>
          </p:nvSpPr>
          <p:spPr>
            <a:xfrm>
              <a:off x="2643200" y="2211950"/>
              <a:ext cx="8475" cy="5700"/>
            </a:xfrm>
            <a:custGeom>
              <a:avLst/>
              <a:gdLst/>
              <a:ahLst/>
              <a:cxnLst/>
              <a:rect l="l" t="t" r="r" b="b"/>
              <a:pathLst>
                <a:path w="339" h="228" extrusionOk="0">
                  <a:moveTo>
                    <a:pt x="278" y="0"/>
                  </a:moveTo>
                  <a:lnTo>
                    <a:pt x="29" y="134"/>
                  </a:lnTo>
                  <a:cubicBezTo>
                    <a:pt x="0" y="148"/>
                    <a:pt x="0" y="176"/>
                    <a:pt x="15" y="205"/>
                  </a:cubicBezTo>
                  <a:cubicBezTo>
                    <a:pt x="25" y="217"/>
                    <a:pt x="44" y="228"/>
                    <a:pt x="64" y="228"/>
                  </a:cubicBezTo>
                  <a:cubicBezTo>
                    <a:pt x="72" y="228"/>
                    <a:pt x="80" y="226"/>
                    <a:pt x="88" y="222"/>
                  </a:cubicBezTo>
                  <a:lnTo>
                    <a:pt x="324" y="60"/>
                  </a:lnTo>
                  <a:cubicBezTo>
                    <a:pt x="324" y="46"/>
                    <a:pt x="338" y="29"/>
                    <a:pt x="324" y="15"/>
                  </a:cubicBezTo>
                  <a:cubicBezTo>
                    <a:pt x="324" y="0"/>
                    <a:pt x="292" y="0"/>
                    <a:pt x="27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2" name="Google Shape;2651;p64">
              <a:extLst>
                <a:ext uri="{FF2B5EF4-FFF2-40B4-BE49-F238E27FC236}">
                  <a16:creationId xmlns:a16="http://schemas.microsoft.com/office/drawing/2014/main" id="{7586F2FA-24B7-BDB5-F2B5-8CF850A972CA}"/>
                </a:ext>
              </a:extLst>
            </p:cNvPr>
            <p:cNvSpPr/>
            <p:nvPr/>
          </p:nvSpPr>
          <p:spPr>
            <a:xfrm>
              <a:off x="2540225" y="2207050"/>
              <a:ext cx="33800" cy="20325"/>
            </a:xfrm>
            <a:custGeom>
              <a:avLst/>
              <a:gdLst/>
              <a:ahLst/>
              <a:cxnLst/>
              <a:rect l="l" t="t" r="r" b="b"/>
              <a:pathLst>
                <a:path w="1352" h="813" extrusionOk="0">
                  <a:moveTo>
                    <a:pt x="625" y="1"/>
                  </a:moveTo>
                  <a:cubicBezTo>
                    <a:pt x="573" y="1"/>
                    <a:pt x="522" y="11"/>
                    <a:pt x="472" y="21"/>
                  </a:cubicBezTo>
                  <a:cubicBezTo>
                    <a:pt x="398" y="49"/>
                    <a:pt x="338" y="80"/>
                    <a:pt x="278" y="123"/>
                  </a:cubicBezTo>
                  <a:cubicBezTo>
                    <a:pt x="222" y="154"/>
                    <a:pt x="176" y="211"/>
                    <a:pt x="134" y="256"/>
                  </a:cubicBezTo>
                  <a:cubicBezTo>
                    <a:pt x="88" y="298"/>
                    <a:pt x="60" y="358"/>
                    <a:pt x="46" y="401"/>
                  </a:cubicBezTo>
                  <a:cubicBezTo>
                    <a:pt x="32" y="432"/>
                    <a:pt x="32" y="460"/>
                    <a:pt x="14" y="488"/>
                  </a:cubicBezTo>
                  <a:lnTo>
                    <a:pt x="14" y="548"/>
                  </a:lnTo>
                  <a:cubicBezTo>
                    <a:pt x="0" y="594"/>
                    <a:pt x="0" y="636"/>
                    <a:pt x="14" y="664"/>
                  </a:cubicBezTo>
                  <a:lnTo>
                    <a:pt x="14" y="738"/>
                  </a:lnTo>
                  <a:cubicBezTo>
                    <a:pt x="32" y="752"/>
                    <a:pt x="32" y="770"/>
                    <a:pt x="32" y="770"/>
                  </a:cubicBezTo>
                  <a:cubicBezTo>
                    <a:pt x="32" y="784"/>
                    <a:pt x="46" y="784"/>
                    <a:pt x="60" y="784"/>
                  </a:cubicBezTo>
                  <a:cubicBezTo>
                    <a:pt x="74" y="784"/>
                    <a:pt x="74" y="770"/>
                    <a:pt x="74" y="752"/>
                  </a:cubicBezTo>
                  <a:lnTo>
                    <a:pt x="74" y="724"/>
                  </a:lnTo>
                  <a:lnTo>
                    <a:pt x="74" y="664"/>
                  </a:lnTo>
                  <a:cubicBezTo>
                    <a:pt x="74" y="636"/>
                    <a:pt x="74" y="608"/>
                    <a:pt x="88" y="562"/>
                  </a:cubicBezTo>
                  <a:lnTo>
                    <a:pt x="88" y="548"/>
                  </a:lnTo>
                  <a:lnTo>
                    <a:pt x="102" y="534"/>
                  </a:lnTo>
                  <a:lnTo>
                    <a:pt x="102" y="506"/>
                  </a:lnTo>
                  <a:cubicBezTo>
                    <a:pt x="120" y="488"/>
                    <a:pt x="120" y="460"/>
                    <a:pt x="134" y="446"/>
                  </a:cubicBezTo>
                  <a:cubicBezTo>
                    <a:pt x="148" y="401"/>
                    <a:pt x="176" y="358"/>
                    <a:pt x="208" y="313"/>
                  </a:cubicBezTo>
                  <a:cubicBezTo>
                    <a:pt x="250" y="284"/>
                    <a:pt x="296" y="242"/>
                    <a:pt x="338" y="211"/>
                  </a:cubicBezTo>
                  <a:cubicBezTo>
                    <a:pt x="440" y="154"/>
                    <a:pt x="560" y="109"/>
                    <a:pt x="676" y="109"/>
                  </a:cubicBezTo>
                  <a:cubicBezTo>
                    <a:pt x="750" y="109"/>
                    <a:pt x="806" y="123"/>
                    <a:pt x="866" y="137"/>
                  </a:cubicBezTo>
                  <a:cubicBezTo>
                    <a:pt x="926" y="154"/>
                    <a:pt x="982" y="182"/>
                    <a:pt x="1028" y="225"/>
                  </a:cubicBezTo>
                  <a:cubicBezTo>
                    <a:pt x="1130" y="284"/>
                    <a:pt x="1189" y="372"/>
                    <a:pt x="1232" y="460"/>
                  </a:cubicBezTo>
                  <a:cubicBezTo>
                    <a:pt x="1246" y="506"/>
                    <a:pt x="1263" y="548"/>
                    <a:pt x="1277" y="594"/>
                  </a:cubicBezTo>
                  <a:cubicBezTo>
                    <a:pt x="1277" y="622"/>
                    <a:pt x="1291" y="650"/>
                    <a:pt x="1291" y="682"/>
                  </a:cubicBezTo>
                  <a:cubicBezTo>
                    <a:pt x="1291" y="710"/>
                    <a:pt x="1277" y="738"/>
                    <a:pt x="1277" y="752"/>
                  </a:cubicBezTo>
                  <a:lnTo>
                    <a:pt x="1277" y="770"/>
                  </a:lnTo>
                  <a:lnTo>
                    <a:pt x="1277" y="784"/>
                  </a:lnTo>
                  <a:cubicBezTo>
                    <a:pt x="1277" y="798"/>
                    <a:pt x="1291" y="798"/>
                    <a:pt x="1305" y="812"/>
                  </a:cubicBezTo>
                  <a:cubicBezTo>
                    <a:pt x="1319" y="812"/>
                    <a:pt x="1334" y="798"/>
                    <a:pt x="1334" y="784"/>
                  </a:cubicBezTo>
                  <a:lnTo>
                    <a:pt x="1334" y="752"/>
                  </a:lnTo>
                  <a:cubicBezTo>
                    <a:pt x="1334" y="738"/>
                    <a:pt x="1351" y="724"/>
                    <a:pt x="1351" y="682"/>
                  </a:cubicBezTo>
                  <a:lnTo>
                    <a:pt x="1351" y="576"/>
                  </a:lnTo>
                  <a:cubicBezTo>
                    <a:pt x="1334" y="548"/>
                    <a:pt x="1334" y="534"/>
                    <a:pt x="1334" y="506"/>
                  </a:cubicBezTo>
                  <a:cubicBezTo>
                    <a:pt x="1319" y="474"/>
                    <a:pt x="1319" y="460"/>
                    <a:pt x="1305" y="432"/>
                  </a:cubicBezTo>
                  <a:cubicBezTo>
                    <a:pt x="1277" y="330"/>
                    <a:pt x="1203" y="225"/>
                    <a:pt x="1087" y="137"/>
                  </a:cubicBezTo>
                  <a:cubicBezTo>
                    <a:pt x="1028" y="94"/>
                    <a:pt x="968" y="66"/>
                    <a:pt x="894" y="35"/>
                  </a:cubicBezTo>
                  <a:cubicBezTo>
                    <a:pt x="838" y="21"/>
                    <a:pt x="764" y="7"/>
                    <a:pt x="690" y="7"/>
                  </a:cubicBezTo>
                  <a:cubicBezTo>
                    <a:pt x="668" y="2"/>
                    <a:pt x="647" y="1"/>
                    <a:pt x="625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3" name="Google Shape;2652;p64">
              <a:extLst>
                <a:ext uri="{FF2B5EF4-FFF2-40B4-BE49-F238E27FC236}">
                  <a16:creationId xmlns:a16="http://schemas.microsoft.com/office/drawing/2014/main" id="{E44A7533-7B88-18D8-8539-0E4718BAB4BA}"/>
                </a:ext>
              </a:extLst>
            </p:cNvPr>
            <p:cNvSpPr/>
            <p:nvPr/>
          </p:nvSpPr>
          <p:spPr>
            <a:xfrm>
              <a:off x="2532575" y="2220750"/>
              <a:ext cx="9175" cy="2925"/>
            </a:xfrm>
            <a:custGeom>
              <a:avLst/>
              <a:gdLst/>
              <a:ahLst/>
              <a:cxnLst/>
              <a:rect l="l" t="t" r="r" b="b"/>
              <a:pathLst>
                <a:path w="367" h="117" extrusionOk="0">
                  <a:moveTo>
                    <a:pt x="43" y="0"/>
                  </a:moveTo>
                  <a:cubicBezTo>
                    <a:pt x="14" y="0"/>
                    <a:pt x="0" y="14"/>
                    <a:pt x="0" y="28"/>
                  </a:cubicBezTo>
                  <a:cubicBezTo>
                    <a:pt x="0" y="46"/>
                    <a:pt x="14" y="60"/>
                    <a:pt x="29" y="60"/>
                  </a:cubicBezTo>
                  <a:lnTo>
                    <a:pt x="306" y="116"/>
                  </a:lnTo>
                  <a:lnTo>
                    <a:pt x="320" y="116"/>
                  </a:lnTo>
                  <a:cubicBezTo>
                    <a:pt x="352" y="116"/>
                    <a:pt x="366" y="102"/>
                    <a:pt x="366" y="74"/>
                  </a:cubicBezTo>
                  <a:cubicBezTo>
                    <a:pt x="366" y="46"/>
                    <a:pt x="352" y="14"/>
                    <a:pt x="320" y="14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4" name="Google Shape;2653;p64">
              <a:extLst>
                <a:ext uri="{FF2B5EF4-FFF2-40B4-BE49-F238E27FC236}">
                  <a16:creationId xmlns:a16="http://schemas.microsoft.com/office/drawing/2014/main" id="{E77691F3-E2C3-976C-C012-ED660DB557C3}"/>
                </a:ext>
              </a:extLst>
            </p:cNvPr>
            <p:cNvSpPr/>
            <p:nvPr/>
          </p:nvSpPr>
          <p:spPr>
            <a:xfrm>
              <a:off x="2533625" y="2216350"/>
              <a:ext cx="9175" cy="4550"/>
            </a:xfrm>
            <a:custGeom>
              <a:avLst/>
              <a:gdLst/>
              <a:ahLst/>
              <a:cxnLst/>
              <a:rect l="l" t="t" r="r" b="b"/>
              <a:pathLst>
                <a:path w="367" h="182" extrusionOk="0">
                  <a:moveTo>
                    <a:pt x="46" y="0"/>
                  </a:moveTo>
                  <a:cubicBezTo>
                    <a:pt x="32" y="0"/>
                    <a:pt x="15" y="0"/>
                    <a:pt x="1" y="14"/>
                  </a:cubicBezTo>
                  <a:cubicBezTo>
                    <a:pt x="1" y="46"/>
                    <a:pt x="1" y="60"/>
                    <a:pt x="32" y="60"/>
                  </a:cubicBezTo>
                  <a:lnTo>
                    <a:pt x="296" y="176"/>
                  </a:lnTo>
                  <a:cubicBezTo>
                    <a:pt x="304" y="180"/>
                    <a:pt x="311" y="182"/>
                    <a:pt x="318" y="182"/>
                  </a:cubicBezTo>
                  <a:cubicBezTo>
                    <a:pt x="337" y="182"/>
                    <a:pt x="352" y="169"/>
                    <a:pt x="352" y="148"/>
                  </a:cubicBezTo>
                  <a:cubicBezTo>
                    <a:pt x="366" y="116"/>
                    <a:pt x="352" y="88"/>
                    <a:pt x="324" y="88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5" name="Google Shape;2654;p64">
              <a:extLst>
                <a:ext uri="{FF2B5EF4-FFF2-40B4-BE49-F238E27FC236}">
                  <a16:creationId xmlns:a16="http://schemas.microsoft.com/office/drawing/2014/main" id="{7D458567-A7A9-3F19-E853-395690089B89}"/>
                </a:ext>
              </a:extLst>
            </p:cNvPr>
            <p:cNvSpPr/>
            <p:nvPr/>
          </p:nvSpPr>
          <p:spPr>
            <a:xfrm>
              <a:off x="2535125" y="2211450"/>
              <a:ext cx="8475" cy="5925"/>
            </a:xfrm>
            <a:custGeom>
              <a:avLst/>
              <a:gdLst/>
              <a:ahLst/>
              <a:cxnLst/>
              <a:rect l="l" t="t" r="r" b="b"/>
              <a:pathLst>
                <a:path w="339" h="237" extrusionOk="0">
                  <a:moveTo>
                    <a:pt x="46" y="1"/>
                  </a:moveTo>
                  <a:cubicBezTo>
                    <a:pt x="34" y="1"/>
                    <a:pt x="24" y="11"/>
                    <a:pt x="14" y="20"/>
                  </a:cubicBezTo>
                  <a:cubicBezTo>
                    <a:pt x="0" y="35"/>
                    <a:pt x="0" y="49"/>
                    <a:pt x="14" y="66"/>
                  </a:cubicBezTo>
                  <a:lnTo>
                    <a:pt x="250" y="225"/>
                  </a:lnTo>
                  <a:lnTo>
                    <a:pt x="264" y="225"/>
                  </a:lnTo>
                  <a:cubicBezTo>
                    <a:pt x="270" y="232"/>
                    <a:pt x="279" y="236"/>
                    <a:pt x="288" y="236"/>
                  </a:cubicBezTo>
                  <a:cubicBezTo>
                    <a:pt x="300" y="236"/>
                    <a:pt x="314" y="229"/>
                    <a:pt x="324" y="210"/>
                  </a:cubicBezTo>
                  <a:cubicBezTo>
                    <a:pt x="338" y="182"/>
                    <a:pt x="338" y="154"/>
                    <a:pt x="306" y="154"/>
                  </a:cubicBezTo>
                  <a:lnTo>
                    <a:pt x="60" y="6"/>
                  </a:lnTo>
                  <a:cubicBezTo>
                    <a:pt x="55" y="2"/>
                    <a:pt x="50" y="1"/>
                    <a:pt x="46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6" name="Google Shape;2655;p64">
              <a:extLst>
                <a:ext uri="{FF2B5EF4-FFF2-40B4-BE49-F238E27FC236}">
                  <a16:creationId xmlns:a16="http://schemas.microsoft.com/office/drawing/2014/main" id="{8F5423FA-EF12-4958-F505-F6234159AC3C}"/>
                </a:ext>
              </a:extLst>
            </p:cNvPr>
            <p:cNvSpPr/>
            <p:nvPr/>
          </p:nvSpPr>
          <p:spPr>
            <a:xfrm>
              <a:off x="2485625" y="2112850"/>
              <a:ext cx="178875" cy="122950"/>
            </a:xfrm>
            <a:custGeom>
              <a:avLst/>
              <a:gdLst/>
              <a:ahLst/>
              <a:cxnLst/>
              <a:rect l="l" t="t" r="r" b="b"/>
              <a:pathLst>
                <a:path w="7155" h="4918" extrusionOk="0">
                  <a:moveTo>
                    <a:pt x="4368" y="1"/>
                  </a:moveTo>
                  <a:cubicBezTo>
                    <a:pt x="4276" y="1"/>
                    <a:pt x="4197" y="4"/>
                    <a:pt x="4133" y="7"/>
                  </a:cubicBezTo>
                  <a:cubicBezTo>
                    <a:pt x="3591" y="21"/>
                    <a:pt x="3152" y="197"/>
                    <a:pt x="2758" y="387"/>
                  </a:cubicBezTo>
                  <a:lnTo>
                    <a:pt x="2744" y="387"/>
                  </a:lnTo>
                  <a:cubicBezTo>
                    <a:pt x="2568" y="433"/>
                    <a:pt x="1189" y="799"/>
                    <a:pt x="616" y="2178"/>
                  </a:cubicBezTo>
                  <a:cubicBezTo>
                    <a:pt x="0" y="3658"/>
                    <a:pt x="897" y="4918"/>
                    <a:pt x="897" y="4918"/>
                  </a:cubicBezTo>
                  <a:cubicBezTo>
                    <a:pt x="897" y="4918"/>
                    <a:pt x="1615" y="3729"/>
                    <a:pt x="1878" y="2867"/>
                  </a:cubicBezTo>
                  <a:cubicBezTo>
                    <a:pt x="2110" y="2132"/>
                    <a:pt x="2156" y="1678"/>
                    <a:pt x="2156" y="1576"/>
                  </a:cubicBezTo>
                  <a:lnTo>
                    <a:pt x="2156" y="1576"/>
                  </a:lnTo>
                  <a:cubicBezTo>
                    <a:pt x="2156" y="1731"/>
                    <a:pt x="2131" y="2432"/>
                    <a:pt x="2420" y="2432"/>
                  </a:cubicBezTo>
                  <a:cubicBezTo>
                    <a:pt x="2434" y="2432"/>
                    <a:pt x="2448" y="2430"/>
                    <a:pt x="2462" y="2427"/>
                  </a:cubicBezTo>
                  <a:cubicBezTo>
                    <a:pt x="2638" y="2382"/>
                    <a:pt x="2814" y="2016"/>
                    <a:pt x="2948" y="1664"/>
                  </a:cubicBezTo>
                  <a:cubicBezTo>
                    <a:pt x="3138" y="2076"/>
                    <a:pt x="3430" y="2455"/>
                    <a:pt x="3767" y="2779"/>
                  </a:cubicBezTo>
                  <a:cubicBezTo>
                    <a:pt x="3799" y="2807"/>
                    <a:pt x="3827" y="2835"/>
                    <a:pt x="3855" y="2849"/>
                  </a:cubicBezTo>
                  <a:cubicBezTo>
                    <a:pt x="3863" y="2851"/>
                    <a:pt x="3871" y="2852"/>
                    <a:pt x="3878" y="2852"/>
                  </a:cubicBezTo>
                  <a:cubicBezTo>
                    <a:pt x="3956" y="2852"/>
                    <a:pt x="4021" y="2773"/>
                    <a:pt x="4063" y="2705"/>
                  </a:cubicBezTo>
                  <a:cubicBezTo>
                    <a:pt x="4355" y="2206"/>
                    <a:pt x="4502" y="1636"/>
                    <a:pt x="4502" y="1048"/>
                  </a:cubicBezTo>
                  <a:cubicBezTo>
                    <a:pt x="4692" y="1488"/>
                    <a:pt x="4925" y="1900"/>
                    <a:pt x="5188" y="2280"/>
                  </a:cubicBezTo>
                  <a:cubicBezTo>
                    <a:pt x="5262" y="2382"/>
                    <a:pt x="5350" y="2498"/>
                    <a:pt x="5452" y="2557"/>
                  </a:cubicBezTo>
                  <a:cubicBezTo>
                    <a:pt x="5484" y="2572"/>
                    <a:pt x="5512" y="2586"/>
                    <a:pt x="5540" y="2586"/>
                  </a:cubicBezTo>
                  <a:cubicBezTo>
                    <a:pt x="5614" y="2572"/>
                    <a:pt x="5660" y="2498"/>
                    <a:pt x="5674" y="2441"/>
                  </a:cubicBezTo>
                  <a:cubicBezTo>
                    <a:pt x="5850" y="1956"/>
                    <a:pt x="5924" y="1780"/>
                    <a:pt x="5938" y="1267"/>
                  </a:cubicBezTo>
                  <a:cubicBezTo>
                    <a:pt x="5938" y="1261"/>
                    <a:pt x="5945" y="1259"/>
                    <a:pt x="5956" y="1259"/>
                  </a:cubicBezTo>
                  <a:cubicBezTo>
                    <a:pt x="5982" y="1259"/>
                    <a:pt x="6031" y="1270"/>
                    <a:pt x="6065" y="1270"/>
                  </a:cubicBezTo>
                  <a:cubicBezTo>
                    <a:pt x="6085" y="1270"/>
                    <a:pt x="6099" y="1266"/>
                    <a:pt x="6099" y="1252"/>
                  </a:cubicBezTo>
                  <a:cubicBezTo>
                    <a:pt x="6289" y="1766"/>
                    <a:pt x="6318" y="1664"/>
                    <a:pt x="6525" y="2410"/>
                  </a:cubicBezTo>
                  <a:cubicBezTo>
                    <a:pt x="6803" y="3363"/>
                    <a:pt x="6729" y="3950"/>
                    <a:pt x="7035" y="4580"/>
                  </a:cubicBezTo>
                  <a:cubicBezTo>
                    <a:pt x="7053" y="4256"/>
                    <a:pt x="7109" y="3553"/>
                    <a:pt x="7123" y="3233"/>
                  </a:cubicBezTo>
                  <a:cubicBezTo>
                    <a:pt x="7155" y="2719"/>
                    <a:pt x="7155" y="2192"/>
                    <a:pt x="7021" y="1692"/>
                  </a:cubicBezTo>
                  <a:cubicBezTo>
                    <a:pt x="6891" y="1196"/>
                    <a:pt x="6303" y="595"/>
                    <a:pt x="5822" y="387"/>
                  </a:cubicBezTo>
                  <a:lnTo>
                    <a:pt x="5836" y="387"/>
                  </a:lnTo>
                  <a:cubicBezTo>
                    <a:pt x="5253" y="52"/>
                    <a:pt x="4718" y="1"/>
                    <a:pt x="4368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567" name="Google Shape;2525;p64">
            <a:extLst>
              <a:ext uri="{FF2B5EF4-FFF2-40B4-BE49-F238E27FC236}">
                <a16:creationId xmlns:a16="http://schemas.microsoft.com/office/drawing/2014/main" id="{6BC88837-FAA7-2913-47C5-57964AB2A0E9}"/>
              </a:ext>
            </a:extLst>
          </p:cNvPr>
          <p:cNvSpPr txBox="1">
            <a:spLocks/>
          </p:cNvSpPr>
          <p:nvPr/>
        </p:nvSpPr>
        <p:spPr>
          <a:xfrm>
            <a:off x="1689236" y="2079831"/>
            <a:ext cx="3656894" cy="73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ife Savers"/>
              <a:buNone/>
              <a:defRPr sz="7200" b="1" i="0" u="none" strike="noStrike" cap="none">
                <a:solidFill>
                  <a:schemeClr val="dk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685800">
              <a:buClr>
                <a:srgbClr val="135675"/>
              </a:buClr>
              <a:defRPr/>
            </a:pPr>
            <a:r>
              <a:rPr lang="en" sz="5400" dirty="0">
                <a:solidFill>
                  <a:srgbClr val="13567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Khám phá văn bản</a:t>
            </a:r>
          </a:p>
        </p:txBody>
      </p:sp>
    </p:spTree>
    <p:extLst>
      <p:ext uri="{BB962C8B-B14F-4D97-AF65-F5344CB8AC3E}">
        <p14:creationId xmlns:p14="http://schemas.microsoft.com/office/powerpoint/2010/main" val="3019123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6" grpId="0" animBg="1"/>
      <p:bldP spid="1484" grpId="0" animBg="1"/>
      <p:bldP spid="1378" grpId="0" animBg="1"/>
      <p:bldP spid="1379" grpId="0"/>
      <p:bldP spid="156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" name="Google Shape;1373;p53"/>
          <p:cNvSpPr/>
          <p:nvPr/>
        </p:nvSpPr>
        <p:spPr>
          <a:xfrm>
            <a:off x="664720" y="1321849"/>
            <a:ext cx="1034775" cy="103477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/>
            <a:endParaRPr sz="105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4" name="Google Shape;1374;p53"/>
          <p:cNvSpPr txBox="1">
            <a:spLocks noGrp="1"/>
          </p:cNvSpPr>
          <p:nvPr>
            <p:ph type="title"/>
          </p:nvPr>
        </p:nvSpPr>
        <p:spPr>
          <a:xfrm>
            <a:off x="1820588" y="1075761"/>
            <a:ext cx="3287700" cy="1406587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/>
            <a:r>
              <a:rPr lang="en" sz="4050" b="1">
                <a:latin typeface="Times New Roman" panose="02020603050405020304" pitchFamily="18" charset="0"/>
                <a:cs typeface="Times New Roman" panose="02020603050405020304" pitchFamily="18" charset="0"/>
              </a:rPr>
              <a:t>Vấn đề </a:t>
            </a:r>
            <a:br>
              <a:rPr lang="en" sz="4050" b="1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" sz="4050" b="1">
                <a:latin typeface="Times New Roman" panose="02020603050405020304" pitchFamily="18" charset="0"/>
                <a:cs typeface="Times New Roman" panose="02020603050405020304" pitchFamily="18" charset="0"/>
              </a:rPr>
              <a:t>bàn luận</a:t>
            </a:r>
            <a:endParaRPr sz="405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6" name="Google Shape;1376;p53"/>
          <p:cNvSpPr txBox="1">
            <a:spLocks noGrp="1"/>
          </p:cNvSpPr>
          <p:nvPr>
            <p:ph type="title" idx="2"/>
          </p:nvPr>
        </p:nvSpPr>
        <p:spPr>
          <a:xfrm>
            <a:off x="690453" y="1499129"/>
            <a:ext cx="1006650" cy="631350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b="1">
                <a:latin typeface="Times New Roman" panose="02020603050405020304" pitchFamily="18" charset="0"/>
                <a:cs typeface="Times New Roman" panose="02020603050405020304" pitchFamily="18" charset="0"/>
              </a:rPr>
              <a:t>01</a:t>
            </a: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oogle Shape;1168;p49">
            <a:extLst>
              <a:ext uri="{FF2B5EF4-FFF2-40B4-BE49-F238E27FC236}">
                <a16:creationId xmlns:a16="http://schemas.microsoft.com/office/drawing/2014/main" id="{6DF13962-95D3-AC99-2BB5-6E91BB721E67}"/>
              </a:ext>
            </a:extLst>
          </p:cNvPr>
          <p:cNvGrpSpPr/>
          <p:nvPr/>
        </p:nvGrpSpPr>
        <p:grpSpPr>
          <a:xfrm>
            <a:off x="4200899" y="1937954"/>
            <a:ext cx="2523003" cy="2312540"/>
            <a:chOff x="1337650" y="1130150"/>
            <a:chExt cx="936025" cy="856700"/>
          </a:xfrm>
        </p:grpSpPr>
        <p:sp>
          <p:nvSpPr>
            <p:cNvPr id="5" name="Google Shape;1169;p49">
              <a:extLst>
                <a:ext uri="{FF2B5EF4-FFF2-40B4-BE49-F238E27FC236}">
                  <a16:creationId xmlns:a16="http://schemas.microsoft.com/office/drawing/2014/main" id="{19B6A4DE-AD04-E5D5-290D-AFE054301828}"/>
                </a:ext>
              </a:extLst>
            </p:cNvPr>
            <p:cNvSpPr/>
            <p:nvPr/>
          </p:nvSpPr>
          <p:spPr>
            <a:xfrm>
              <a:off x="1337650" y="1130150"/>
              <a:ext cx="936025" cy="856700"/>
            </a:xfrm>
            <a:custGeom>
              <a:avLst/>
              <a:gdLst/>
              <a:ahLst/>
              <a:cxnLst/>
              <a:rect l="l" t="t" r="r" b="b"/>
              <a:pathLst>
                <a:path w="37441" h="34268" extrusionOk="0">
                  <a:moveTo>
                    <a:pt x="25375" y="1"/>
                  </a:moveTo>
                  <a:cubicBezTo>
                    <a:pt x="23711" y="1"/>
                    <a:pt x="22294" y="1284"/>
                    <a:pt x="22130" y="2907"/>
                  </a:cubicBezTo>
                  <a:cubicBezTo>
                    <a:pt x="21226" y="2517"/>
                    <a:pt x="20240" y="2311"/>
                    <a:pt x="19254" y="2311"/>
                  </a:cubicBezTo>
                  <a:cubicBezTo>
                    <a:pt x="18659" y="2311"/>
                    <a:pt x="18063" y="2393"/>
                    <a:pt x="17509" y="2517"/>
                  </a:cubicBezTo>
                  <a:lnTo>
                    <a:pt x="17416" y="2568"/>
                  </a:lnTo>
                  <a:cubicBezTo>
                    <a:pt x="16646" y="2773"/>
                    <a:pt x="15968" y="3030"/>
                    <a:pt x="15403" y="3338"/>
                  </a:cubicBezTo>
                  <a:cubicBezTo>
                    <a:pt x="15280" y="3420"/>
                    <a:pt x="15198" y="3461"/>
                    <a:pt x="15065" y="3543"/>
                  </a:cubicBezTo>
                  <a:cubicBezTo>
                    <a:pt x="14767" y="3636"/>
                    <a:pt x="14428" y="3718"/>
                    <a:pt x="14120" y="3851"/>
                  </a:cubicBezTo>
                  <a:cubicBezTo>
                    <a:pt x="14079" y="3718"/>
                    <a:pt x="14038" y="3636"/>
                    <a:pt x="13997" y="3543"/>
                  </a:cubicBezTo>
                  <a:cubicBezTo>
                    <a:pt x="13093" y="1449"/>
                    <a:pt x="11091" y="124"/>
                    <a:pt x="8821" y="124"/>
                  </a:cubicBezTo>
                  <a:cubicBezTo>
                    <a:pt x="8051" y="124"/>
                    <a:pt x="7322" y="298"/>
                    <a:pt x="6593" y="596"/>
                  </a:cubicBezTo>
                  <a:cubicBezTo>
                    <a:pt x="5227" y="1192"/>
                    <a:pt x="4159" y="2311"/>
                    <a:pt x="3594" y="3677"/>
                  </a:cubicBezTo>
                  <a:cubicBezTo>
                    <a:pt x="3040" y="5084"/>
                    <a:pt x="3040" y="6624"/>
                    <a:pt x="3646" y="8000"/>
                  </a:cubicBezTo>
                  <a:cubicBezTo>
                    <a:pt x="4067" y="9027"/>
                    <a:pt x="4796" y="9879"/>
                    <a:pt x="5699" y="10475"/>
                  </a:cubicBezTo>
                  <a:cubicBezTo>
                    <a:pt x="4673" y="12108"/>
                    <a:pt x="3944" y="13946"/>
                    <a:pt x="3553" y="15825"/>
                  </a:cubicBezTo>
                  <a:lnTo>
                    <a:pt x="391" y="18690"/>
                  </a:lnTo>
                  <a:cubicBezTo>
                    <a:pt x="93" y="18947"/>
                    <a:pt x="0" y="19296"/>
                    <a:pt x="52" y="19676"/>
                  </a:cubicBezTo>
                  <a:cubicBezTo>
                    <a:pt x="134" y="20025"/>
                    <a:pt x="391" y="20323"/>
                    <a:pt x="729" y="20405"/>
                  </a:cubicBezTo>
                  <a:lnTo>
                    <a:pt x="3430" y="21349"/>
                  </a:lnTo>
                  <a:cubicBezTo>
                    <a:pt x="3471" y="21770"/>
                    <a:pt x="3553" y="22202"/>
                    <a:pt x="3687" y="22633"/>
                  </a:cubicBezTo>
                  <a:cubicBezTo>
                    <a:pt x="3728" y="22797"/>
                    <a:pt x="3728" y="22972"/>
                    <a:pt x="3769" y="23105"/>
                  </a:cubicBezTo>
                  <a:cubicBezTo>
                    <a:pt x="3944" y="23619"/>
                    <a:pt x="4108" y="24132"/>
                    <a:pt x="4282" y="24646"/>
                  </a:cubicBezTo>
                  <a:cubicBezTo>
                    <a:pt x="4498" y="25159"/>
                    <a:pt x="4714" y="25673"/>
                    <a:pt x="4929" y="26094"/>
                  </a:cubicBezTo>
                  <a:cubicBezTo>
                    <a:pt x="5053" y="26350"/>
                    <a:pt x="5135" y="26566"/>
                    <a:pt x="5227" y="26699"/>
                  </a:cubicBezTo>
                  <a:lnTo>
                    <a:pt x="5268" y="26741"/>
                  </a:lnTo>
                  <a:cubicBezTo>
                    <a:pt x="5607" y="27377"/>
                    <a:pt x="6038" y="28024"/>
                    <a:pt x="6470" y="28579"/>
                  </a:cubicBezTo>
                  <a:cubicBezTo>
                    <a:pt x="6726" y="28959"/>
                    <a:pt x="7024" y="29308"/>
                    <a:pt x="7363" y="29647"/>
                  </a:cubicBezTo>
                  <a:cubicBezTo>
                    <a:pt x="7661" y="29985"/>
                    <a:pt x="7959" y="30335"/>
                    <a:pt x="8308" y="30632"/>
                  </a:cubicBezTo>
                  <a:cubicBezTo>
                    <a:pt x="9078" y="31361"/>
                    <a:pt x="9889" y="31998"/>
                    <a:pt x="10783" y="32553"/>
                  </a:cubicBezTo>
                  <a:lnTo>
                    <a:pt x="10834" y="32553"/>
                  </a:lnTo>
                  <a:cubicBezTo>
                    <a:pt x="11768" y="33117"/>
                    <a:pt x="12497" y="33415"/>
                    <a:pt x="12538" y="33415"/>
                  </a:cubicBezTo>
                  <a:cubicBezTo>
                    <a:pt x="12538" y="33415"/>
                    <a:pt x="12580" y="33456"/>
                    <a:pt x="12631" y="33456"/>
                  </a:cubicBezTo>
                  <a:cubicBezTo>
                    <a:pt x="14253" y="33929"/>
                    <a:pt x="16009" y="34226"/>
                    <a:pt x="17806" y="34268"/>
                  </a:cubicBezTo>
                  <a:lnTo>
                    <a:pt x="18279" y="34268"/>
                  </a:lnTo>
                  <a:cubicBezTo>
                    <a:pt x="18957" y="34268"/>
                    <a:pt x="19686" y="34226"/>
                    <a:pt x="20374" y="34185"/>
                  </a:cubicBezTo>
                  <a:cubicBezTo>
                    <a:pt x="21780" y="34052"/>
                    <a:pt x="23239" y="33888"/>
                    <a:pt x="24604" y="33538"/>
                  </a:cubicBezTo>
                  <a:cubicBezTo>
                    <a:pt x="28291" y="32604"/>
                    <a:pt x="31197" y="30078"/>
                    <a:pt x="33117" y="26823"/>
                  </a:cubicBezTo>
                  <a:cubicBezTo>
                    <a:pt x="33117" y="26823"/>
                    <a:pt x="33169" y="26782"/>
                    <a:pt x="33169" y="26741"/>
                  </a:cubicBezTo>
                  <a:cubicBezTo>
                    <a:pt x="33210" y="26699"/>
                    <a:pt x="33210" y="26648"/>
                    <a:pt x="33251" y="26607"/>
                  </a:cubicBezTo>
                  <a:cubicBezTo>
                    <a:pt x="33507" y="26094"/>
                    <a:pt x="33764" y="25580"/>
                    <a:pt x="33980" y="25108"/>
                  </a:cubicBezTo>
                  <a:cubicBezTo>
                    <a:pt x="34062" y="24902"/>
                    <a:pt x="34144" y="24646"/>
                    <a:pt x="34236" y="24430"/>
                  </a:cubicBezTo>
                  <a:cubicBezTo>
                    <a:pt x="34319" y="24471"/>
                    <a:pt x="34452" y="24471"/>
                    <a:pt x="34534" y="24471"/>
                  </a:cubicBezTo>
                  <a:lnTo>
                    <a:pt x="34658" y="24471"/>
                  </a:lnTo>
                  <a:cubicBezTo>
                    <a:pt x="35007" y="24430"/>
                    <a:pt x="35346" y="24173"/>
                    <a:pt x="35479" y="23876"/>
                  </a:cubicBezTo>
                  <a:lnTo>
                    <a:pt x="37276" y="19676"/>
                  </a:lnTo>
                  <a:cubicBezTo>
                    <a:pt x="37440" y="19337"/>
                    <a:pt x="37399" y="18947"/>
                    <a:pt x="37184" y="18649"/>
                  </a:cubicBezTo>
                  <a:cubicBezTo>
                    <a:pt x="36968" y="18392"/>
                    <a:pt x="36670" y="18228"/>
                    <a:pt x="36331" y="18228"/>
                  </a:cubicBezTo>
                  <a:cubicBezTo>
                    <a:pt x="36290" y="18228"/>
                    <a:pt x="36249" y="18269"/>
                    <a:pt x="36249" y="18269"/>
                  </a:cubicBezTo>
                  <a:lnTo>
                    <a:pt x="35387" y="18351"/>
                  </a:lnTo>
                  <a:lnTo>
                    <a:pt x="35304" y="16554"/>
                  </a:lnTo>
                  <a:cubicBezTo>
                    <a:pt x="35304" y="16379"/>
                    <a:pt x="35263" y="16256"/>
                    <a:pt x="35222" y="16123"/>
                  </a:cubicBezTo>
                  <a:lnTo>
                    <a:pt x="34709" y="15096"/>
                  </a:lnTo>
                  <a:cubicBezTo>
                    <a:pt x="33887" y="13217"/>
                    <a:pt x="32860" y="11204"/>
                    <a:pt x="31926" y="9284"/>
                  </a:cubicBezTo>
                  <a:lnTo>
                    <a:pt x="29616" y="4488"/>
                  </a:lnTo>
                  <a:cubicBezTo>
                    <a:pt x="29441" y="4057"/>
                    <a:pt x="29102" y="3595"/>
                    <a:pt x="28589" y="3338"/>
                  </a:cubicBezTo>
                  <a:lnTo>
                    <a:pt x="28589" y="3246"/>
                  </a:lnTo>
                  <a:cubicBezTo>
                    <a:pt x="28589" y="1449"/>
                    <a:pt x="27130" y="1"/>
                    <a:pt x="253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6" name="Google Shape;1170;p49">
              <a:extLst>
                <a:ext uri="{FF2B5EF4-FFF2-40B4-BE49-F238E27FC236}">
                  <a16:creationId xmlns:a16="http://schemas.microsoft.com/office/drawing/2014/main" id="{A7111549-95DA-B854-779F-17B1E9388DBB}"/>
                </a:ext>
              </a:extLst>
            </p:cNvPr>
            <p:cNvSpPr/>
            <p:nvPr/>
          </p:nvSpPr>
          <p:spPr>
            <a:xfrm>
              <a:off x="1444700" y="1230525"/>
              <a:ext cx="746575" cy="730650"/>
            </a:xfrm>
            <a:custGeom>
              <a:avLst/>
              <a:gdLst/>
              <a:ahLst/>
              <a:cxnLst/>
              <a:rect l="l" t="t" r="r" b="b"/>
              <a:pathLst>
                <a:path w="29863" h="29226" extrusionOk="0">
                  <a:moveTo>
                    <a:pt x="14931" y="1"/>
                  </a:moveTo>
                  <a:cubicBezTo>
                    <a:pt x="13648" y="1"/>
                    <a:pt x="12405" y="175"/>
                    <a:pt x="11214" y="473"/>
                  </a:cubicBezTo>
                  <a:cubicBezTo>
                    <a:pt x="10485" y="648"/>
                    <a:pt x="9797" y="904"/>
                    <a:pt x="9119" y="1202"/>
                  </a:cubicBezTo>
                  <a:cubicBezTo>
                    <a:pt x="8986" y="1243"/>
                    <a:pt x="8811" y="1284"/>
                    <a:pt x="8688" y="1377"/>
                  </a:cubicBezTo>
                  <a:cubicBezTo>
                    <a:pt x="8606" y="1418"/>
                    <a:pt x="8554" y="1459"/>
                    <a:pt x="8472" y="1500"/>
                  </a:cubicBezTo>
                  <a:cubicBezTo>
                    <a:pt x="8174" y="1633"/>
                    <a:pt x="7877" y="1798"/>
                    <a:pt x="7579" y="1972"/>
                  </a:cubicBezTo>
                  <a:cubicBezTo>
                    <a:pt x="5864" y="2917"/>
                    <a:pt x="4406" y="4201"/>
                    <a:pt x="3215" y="5690"/>
                  </a:cubicBezTo>
                  <a:cubicBezTo>
                    <a:pt x="3122" y="5823"/>
                    <a:pt x="2999" y="5946"/>
                    <a:pt x="2906" y="6080"/>
                  </a:cubicBezTo>
                  <a:cubicBezTo>
                    <a:pt x="1541" y="7918"/>
                    <a:pt x="555" y="10146"/>
                    <a:pt x="175" y="12539"/>
                  </a:cubicBezTo>
                  <a:cubicBezTo>
                    <a:pt x="41" y="13309"/>
                    <a:pt x="0" y="14120"/>
                    <a:pt x="0" y="14983"/>
                  </a:cubicBezTo>
                  <a:cubicBezTo>
                    <a:pt x="0" y="15496"/>
                    <a:pt x="0" y="16051"/>
                    <a:pt x="83" y="16564"/>
                  </a:cubicBezTo>
                  <a:cubicBezTo>
                    <a:pt x="134" y="17160"/>
                    <a:pt x="257" y="17807"/>
                    <a:pt x="391" y="18402"/>
                  </a:cubicBezTo>
                  <a:cubicBezTo>
                    <a:pt x="432" y="18526"/>
                    <a:pt x="473" y="18700"/>
                    <a:pt x="514" y="18834"/>
                  </a:cubicBezTo>
                  <a:cubicBezTo>
                    <a:pt x="647" y="19296"/>
                    <a:pt x="771" y="19768"/>
                    <a:pt x="945" y="20240"/>
                  </a:cubicBezTo>
                  <a:cubicBezTo>
                    <a:pt x="1161" y="20713"/>
                    <a:pt x="1325" y="21185"/>
                    <a:pt x="1582" y="21658"/>
                  </a:cubicBezTo>
                  <a:cubicBezTo>
                    <a:pt x="1674" y="21822"/>
                    <a:pt x="1756" y="21996"/>
                    <a:pt x="1838" y="22212"/>
                  </a:cubicBezTo>
                  <a:cubicBezTo>
                    <a:pt x="2188" y="22808"/>
                    <a:pt x="2568" y="23403"/>
                    <a:pt x="2999" y="23968"/>
                  </a:cubicBezTo>
                  <a:cubicBezTo>
                    <a:pt x="3256" y="24307"/>
                    <a:pt x="3553" y="24646"/>
                    <a:pt x="3810" y="24944"/>
                  </a:cubicBezTo>
                  <a:cubicBezTo>
                    <a:pt x="4108" y="25293"/>
                    <a:pt x="4406" y="25591"/>
                    <a:pt x="4703" y="25847"/>
                  </a:cubicBezTo>
                  <a:cubicBezTo>
                    <a:pt x="5433" y="26535"/>
                    <a:pt x="6203" y="27131"/>
                    <a:pt x="7065" y="27644"/>
                  </a:cubicBezTo>
                  <a:cubicBezTo>
                    <a:pt x="7959" y="28158"/>
                    <a:pt x="8647" y="28455"/>
                    <a:pt x="8647" y="28455"/>
                  </a:cubicBezTo>
                  <a:cubicBezTo>
                    <a:pt x="10269" y="28928"/>
                    <a:pt x="11943" y="29185"/>
                    <a:pt x="13565" y="29226"/>
                  </a:cubicBezTo>
                  <a:cubicBezTo>
                    <a:pt x="14377" y="29226"/>
                    <a:pt x="15188" y="29185"/>
                    <a:pt x="15999" y="29143"/>
                  </a:cubicBezTo>
                  <a:cubicBezTo>
                    <a:pt x="18402" y="28928"/>
                    <a:pt x="20671" y="28373"/>
                    <a:pt x="22674" y="27726"/>
                  </a:cubicBezTo>
                  <a:cubicBezTo>
                    <a:pt x="22766" y="27685"/>
                    <a:pt x="22848" y="27644"/>
                    <a:pt x="22890" y="27603"/>
                  </a:cubicBezTo>
                  <a:cubicBezTo>
                    <a:pt x="23023" y="27511"/>
                    <a:pt x="23105" y="27470"/>
                    <a:pt x="23187" y="27388"/>
                  </a:cubicBezTo>
                  <a:cubicBezTo>
                    <a:pt x="23280" y="27346"/>
                    <a:pt x="23403" y="27305"/>
                    <a:pt x="23495" y="27213"/>
                  </a:cubicBezTo>
                  <a:cubicBezTo>
                    <a:pt x="23578" y="27172"/>
                    <a:pt x="23660" y="27090"/>
                    <a:pt x="23752" y="26997"/>
                  </a:cubicBezTo>
                  <a:cubicBezTo>
                    <a:pt x="24050" y="26792"/>
                    <a:pt x="24389" y="26535"/>
                    <a:pt x="24687" y="26279"/>
                  </a:cubicBezTo>
                  <a:cubicBezTo>
                    <a:pt x="24779" y="26186"/>
                    <a:pt x="24861" y="26104"/>
                    <a:pt x="24984" y="26022"/>
                  </a:cubicBezTo>
                  <a:cubicBezTo>
                    <a:pt x="25077" y="25929"/>
                    <a:pt x="25159" y="25847"/>
                    <a:pt x="25241" y="25765"/>
                  </a:cubicBezTo>
                  <a:cubicBezTo>
                    <a:pt x="25292" y="25765"/>
                    <a:pt x="25292" y="25714"/>
                    <a:pt x="25292" y="25714"/>
                  </a:cubicBezTo>
                  <a:cubicBezTo>
                    <a:pt x="25375" y="25632"/>
                    <a:pt x="25457" y="25549"/>
                    <a:pt x="25549" y="25457"/>
                  </a:cubicBezTo>
                  <a:cubicBezTo>
                    <a:pt x="25631" y="25375"/>
                    <a:pt x="25755" y="25293"/>
                    <a:pt x="25847" y="25159"/>
                  </a:cubicBezTo>
                  <a:cubicBezTo>
                    <a:pt x="25929" y="25077"/>
                    <a:pt x="26011" y="24995"/>
                    <a:pt x="26104" y="24861"/>
                  </a:cubicBezTo>
                  <a:cubicBezTo>
                    <a:pt x="26186" y="24779"/>
                    <a:pt x="26268" y="24687"/>
                    <a:pt x="26319" y="24605"/>
                  </a:cubicBezTo>
                  <a:cubicBezTo>
                    <a:pt x="26401" y="24564"/>
                    <a:pt x="26443" y="24481"/>
                    <a:pt x="26484" y="24389"/>
                  </a:cubicBezTo>
                  <a:cubicBezTo>
                    <a:pt x="26576" y="24348"/>
                    <a:pt x="26617" y="24266"/>
                    <a:pt x="26658" y="24225"/>
                  </a:cubicBezTo>
                  <a:cubicBezTo>
                    <a:pt x="26740" y="24132"/>
                    <a:pt x="26781" y="24050"/>
                    <a:pt x="26874" y="23917"/>
                  </a:cubicBezTo>
                  <a:cubicBezTo>
                    <a:pt x="26915" y="23917"/>
                    <a:pt x="26915" y="23876"/>
                    <a:pt x="26956" y="23835"/>
                  </a:cubicBezTo>
                  <a:cubicBezTo>
                    <a:pt x="27038" y="23711"/>
                    <a:pt x="27131" y="23578"/>
                    <a:pt x="27213" y="23455"/>
                  </a:cubicBezTo>
                  <a:cubicBezTo>
                    <a:pt x="27295" y="23321"/>
                    <a:pt x="27387" y="23198"/>
                    <a:pt x="27469" y="23064"/>
                  </a:cubicBezTo>
                  <a:cubicBezTo>
                    <a:pt x="27552" y="22982"/>
                    <a:pt x="27603" y="22849"/>
                    <a:pt x="27685" y="22767"/>
                  </a:cubicBezTo>
                  <a:cubicBezTo>
                    <a:pt x="27685" y="22726"/>
                    <a:pt x="27726" y="22684"/>
                    <a:pt x="27767" y="22633"/>
                  </a:cubicBezTo>
                  <a:cubicBezTo>
                    <a:pt x="27808" y="22510"/>
                    <a:pt x="27901" y="22428"/>
                    <a:pt x="27942" y="22294"/>
                  </a:cubicBezTo>
                  <a:lnTo>
                    <a:pt x="27983" y="22253"/>
                  </a:lnTo>
                  <a:cubicBezTo>
                    <a:pt x="28024" y="22212"/>
                    <a:pt x="28024" y="22120"/>
                    <a:pt x="28065" y="22079"/>
                  </a:cubicBezTo>
                  <a:cubicBezTo>
                    <a:pt x="28322" y="21658"/>
                    <a:pt x="28537" y="21185"/>
                    <a:pt x="28753" y="20713"/>
                  </a:cubicBezTo>
                  <a:cubicBezTo>
                    <a:pt x="28887" y="20323"/>
                    <a:pt x="29010" y="19943"/>
                    <a:pt x="29143" y="19604"/>
                  </a:cubicBezTo>
                  <a:cubicBezTo>
                    <a:pt x="29266" y="19214"/>
                    <a:pt x="29400" y="18782"/>
                    <a:pt x="29482" y="18402"/>
                  </a:cubicBezTo>
                  <a:cubicBezTo>
                    <a:pt x="29657" y="17714"/>
                    <a:pt x="29739" y="17037"/>
                    <a:pt x="29821" y="16308"/>
                  </a:cubicBezTo>
                  <a:cubicBezTo>
                    <a:pt x="29821" y="16051"/>
                    <a:pt x="29862" y="15794"/>
                    <a:pt x="29862" y="15537"/>
                  </a:cubicBezTo>
                  <a:lnTo>
                    <a:pt x="29862" y="14983"/>
                  </a:lnTo>
                  <a:lnTo>
                    <a:pt x="29862" y="14932"/>
                  </a:lnTo>
                  <a:cubicBezTo>
                    <a:pt x="29862" y="14079"/>
                    <a:pt x="29780" y="13186"/>
                    <a:pt x="29657" y="12364"/>
                  </a:cubicBezTo>
                  <a:cubicBezTo>
                    <a:pt x="29605" y="12025"/>
                    <a:pt x="29523" y="11728"/>
                    <a:pt x="29441" y="11430"/>
                  </a:cubicBezTo>
                  <a:cubicBezTo>
                    <a:pt x="28630" y="9674"/>
                    <a:pt x="27603" y="7579"/>
                    <a:pt x="26740" y="5782"/>
                  </a:cubicBezTo>
                  <a:cubicBezTo>
                    <a:pt x="26145" y="5053"/>
                    <a:pt x="25498" y="4324"/>
                    <a:pt x="24779" y="3728"/>
                  </a:cubicBezTo>
                  <a:cubicBezTo>
                    <a:pt x="24430" y="3431"/>
                    <a:pt x="24091" y="3122"/>
                    <a:pt x="23752" y="2866"/>
                  </a:cubicBezTo>
                  <a:cubicBezTo>
                    <a:pt x="23578" y="2743"/>
                    <a:pt x="23403" y="2609"/>
                    <a:pt x="23187" y="2527"/>
                  </a:cubicBezTo>
                  <a:cubicBezTo>
                    <a:pt x="23187" y="2486"/>
                    <a:pt x="23187" y="2486"/>
                    <a:pt x="23146" y="2486"/>
                  </a:cubicBezTo>
                  <a:cubicBezTo>
                    <a:pt x="23064" y="2404"/>
                    <a:pt x="22931" y="2352"/>
                    <a:pt x="22848" y="2270"/>
                  </a:cubicBezTo>
                  <a:cubicBezTo>
                    <a:pt x="22807" y="2270"/>
                    <a:pt x="22807" y="2270"/>
                    <a:pt x="22807" y="2229"/>
                  </a:cubicBezTo>
                  <a:cubicBezTo>
                    <a:pt x="22633" y="2147"/>
                    <a:pt x="22417" y="2013"/>
                    <a:pt x="22253" y="1931"/>
                  </a:cubicBezTo>
                  <a:cubicBezTo>
                    <a:pt x="21955" y="1757"/>
                    <a:pt x="21647" y="1582"/>
                    <a:pt x="21308" y="1459"/>
                  </a:cubicBezTo>
                  <a:cubicBezTo>
                    <a:pt x="21267" y="1418"/>
                    <a:pt x="21226" y="1418"/>
                    <a:pt x="21226" y="1377"/>
                  </a:cubicBezTo>
                  <a:cubicBezTo>
                    <a:pt x="20620" y="1120"/>
                    <a:pt x="20025" y="904"/>
                    <a:pt x="19429" y="689"/>
                  </a:cubicBezTo>
                  <a:cubicBezTo>
                    <a:pt x="19131" y="607"/>
                    <a:pt x="18874" y="514"/>
                    <a:pt x="18566" y="473"/>
                  </a:cubicBezTo>
                  <a:cubicBezTo>
                    <a:pt x="17416" y="175"/>
                    <a:pt x="16174" y="1"/>
                    <a:pt x="14931" y="1"/>
                  </a:cubicBez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7" name="Google Shape;1171;p49">
              <a:extLst>
                <a:ext uri="{FF2B5EF4-FFF2-40B4-BE49-F238E27FC236}">
                  <a16:creationId xmlns:a16="http://schemas.microsoft.com/office/drawing/2014/main" id="{FC66B008-7691-5DF5-C433-D9B5CF112236}"/>
                </a:ext>
              </a:extLst>
            </p:cNvPr>
            <p:cNvSpPr/>
            <p:nvPr/>
          </p:nvSpPr>
          <p:spPr>
            <a:xfrm>
              <a:off x="1620025" y="1214000"/>
              <a:ext cx="407700" cy="381675"/>
            </a:xfrm>
            <a:custGeom>
              <a:avLst/>
              <a:gdLst/>
              <a:ahLst/>
              <a:cxnLst/>
              <a:rect l="l" t="t" r="r" b="b"/>
              <a:pathLst>
                <a:path w="16308" h="15267" extrusionOk="0">
                  <a:moveTo>
                    <a:pt x="7977" y="0"/>
                  </a:moveTo>
                  <a:cubicBezTo>
                    <a:pt x="7469" y="0"/>
                    <a:pt x="6961" y="62"/>
                    <a:pt x="6470" y="189"/>
                  </a:cubicBezTo>
                  <a:lnTo>
                    <a:pt x="6378" y="189"/>
                  </a:lnTo>
                  <a:cubicBezTo>
                    <a:pt x="5782" y="364"/>
                    <a:pt x="5187" y="580"/>
                    <a:pt x="4581" y="877"/>
                  </a:cubicBezTo>
                  <a:cubicBezTo>
                    <a:pt x="4067" y="1175"/>
                    <a:pt x="3595" y="1565"/>
                    <a:pt x="3174" y="2038"/>
                  </a:cubicBezTo>
                  <a:cubicBezTo>
                    <a:pt x="2229" y="3065"/>
                    <a:pt x="1675" y="4513"/>
                    <a:pt x="1716" y="5930"/>
                  </a:cubicBezTo>
                  <a:cubicBezTo>
                    <a:pt x="1716" y="6351"/>
                    <a:pt x="1798" y="6782"/>
                    <a:pt x="1675" y="7172"/>
                  </a:cubicBezTo>
                  <a:cubicBezTo>
                    <a:pt x="1459" y="7891"/>
                    <a:pt x="730" y="8363"/>
                    <a:pt x="350" y="9051"/>
                  </a:cubicBezTo>
                  <a:cubicBezTo>
                    <a:pt x="134" y="9524"/>
                    <a:pt x="52" y="10037"/>
                    <a:pt x="1" y="10592"/>
                  </a:cubicBezTo>
                  <a:cubicBezTo>
                    <a:pt x="1" y="11280"/>
                    <a:pt x="93" y="11957"/>
                    <a:pt x="350" y="12604"/>
                  </a:cubicBezTo>
                  <a:cubicBezTo>
                    <a:pt x="822" y="13713"/>
                    <a:pt x="1890" y="14484"/>
                    <a:pt x="3041" y="14874"/>
                  </a:cubicBezTo>
                  <a:cubicBezTo>
                    <a:pt x="3978" y="15181"/>
                    <a:pt x="4935" y="15266"/>
                    <a:pt x="5924" y="15266"/>
                  </a:cubicBezTo>
                  <a:cubicBezTo>
                    <a:pt x="6159" y="15266"/>
                    <a:pt x="6396" y="15262"/>
                    <a:pt x="6635" y="15254"/>
                  </a:cubicBezTo>
                  <a:cubicBezTo>
                    <a:pt x="8391" y="15213"/>
                    <a:pt x="10147" y="15038"/>
                    <a:pt x="11769" y="14401"/>
                  </a:cubicBezTo>
                  <a:cubicBezTo>
                    <a:pt x="13402" y="13713"/>
                    <a:pt x="14850" y="12563"/>
                    <a:pt x="15579" y="10931"/>
                  </a:cubicBezTo>
                  <a:cubicBezTo>
                    <a:pt x="16308" y="9349"/>
                    <a:pt x="16133" y="7295"/>
                    <a:pt x="14983" y="6012"/>
                  </a:cubicBezTo>
                  <a:cubicBezTo>
                    <a:pt x="14685" y="5714"/>
                    <a:pt x="14295" y="5416"/>
                    <a:pt x="14080" y="5067"/>
                  </a:cubicBezTo>
                  <a:cubicBezTo>
                    <a:pt x="13782" y="4646"/>
                    <a:pt x="13700" y="4133"/>
                    <a:pt x="13525" y="3660"/>
                  </a:cubicBezTo>
                  <a:cubicBezTo>
                    <a:pt x="12714" y="1337"/>
                    <a:pt x="10338" y="0"/>
                    <a:pt x="7977" y="0"/>
                  </a:cubicBez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8" name="Google Shape;1172;p49">
              <a:extLst>
                <a:ext uri="{FF2B5EF4-FFF2-40B4-BE49-F238E27FC236}">
                  <a16:creationId xmlns:a16="http://schemas.microsoft.com/office/drawing/2014/main" id="{8B9771B5-C1E7-7D94-5E1D-8E57F80D21E4}"/>
                </a:ext>
              </a:extLst>
            </p:cNvPr>
            <p:cNvSpPr/>
            <p:nvPr/>
          </p:nvSpPr>
          <p:spPr>
            <a:xfrm>
              <a:off x="1519650" y="1488275"/>
              <a:ext cx="643900" cy="472900"/>
            </a:xfrm>
            <a:custGeom>
              <a:avLst/>
              <a:gdLst/>
              <a:ahLst/>
              <a:cxnLst/>
              <a:rect l="l" t="t" r="r" b="b"/>
              <a:pathLst>
                <a:path w="25756" h="18916" extrusionOk="0">
                  <a:moveTo>
                    <a:pt x="15784" y="1"/>
                  </a:moveTo>
                  <a:cubicBezTo>
                    <a:pt x="15784" y="1"/>
                    <a:pt x="15568" y="52"/>
                    <a:pt x="15230" y="52"/>
                  </a:cubicBezTo>
                  <a:cubicBezTo>
                    <a:pt x="14891" y="93"/>
                    <a:pt x="14459" y="134"/>
                    <a:pt x="13905" y="216"/>
                  </a:cubicBezTo>
                  <a:cubicBezTo>
                    <a:pt x="13730" y="257"/>
                    <a:pt x="13515" y="257"/>
                    <a:pt x="13350" y="309"/>
                  </a:cubicBezTo>
                  <a:cubicBezTo>
                    <a:pt x="11461" y="606"/>
                    <a:pt x="8986" y="1161"/>
                    <a:pt x="7446" y="2106"/>
                  </a:cubicBezTo>
                  <a:lnTo>
                    <a:pt x="7405" y="2106"/>
                  </a:lnTo>
                  <a:cubicBezTo>
                    <a:pt x="7353" y="2147"/>
                    <a:pt x="7312" y="2188"/>
                    <a:pt x="7271" y="2188"/>
                  </a:cubicBezTo>
                  <a:lnTo>
                    <a:pt x="7230" y="2229"/>
                  </a:lnTo>
                  <a:cubicBezTo>
                    <a:pt x="7230" y="2229"/>
                    <a:pt x="7189" y="2270"/>
                    <a:pt x="7148" y="2270"/>
                  </a:cubicBezTo>
                  <a:lnTo>
                    <a:pt x="7097" y="2311"/>
                  </a:lnTo>
                  <a:cubicBezTo>
                    <a:pt x="6758" y="2568"/>
                    <a:pt x="6378" y="2958"/>
                    <a:pt x="5988" y="3389"/>
                  </a:cubicBezTo>
                  <a:cubicBezTo>
                    <a:pt x="4365" y="5310"/>
                    <a:pt x="2476" y="8729"/>
                    <a:pt x="1284" y="11132"/>
                  </a:cubicBezTo>
                  <a:cubicBezTo>
                    <a:pt x="1028" y="11553"/>
                    <a:pt x="853" y="11943"/>
                    <a:pt x="679" y="12282"/>
                  </a:cubicBezTo>
                  <a:cubicBezTo>
                    <a:pt x="340" y="12929"/>
                    <a:pt x="124" y="13401"/>
                    <a:pt x="1" y="13658"/>
                  </a:cubicBezTo>
                  <a:cubicBezTo>
                    <a:pt x="258" y="13997"/>
                    <a:pt x="555" y="14336"/>
                    <a:pt x="812" y="14634"/>
                  </a:cubicBezTo>
                  <a:cubicBezTo>
                    <a:pt x="1110" y="14983"/>
                    <a:pt x="1408" y="15281"/>
                    <a:pt x="1705" y="15537"/>
                  </a:cubicBezTo>
                  <a:cubicBezTo>
                    <a:pt x="2435" y="16225"/>
                    <a:pt x="3205" y="16821"/>
                    <a:pt x="4067" y="17334"/>
                  </a:cubicBezTo>
                  <a:cubicBezTo>
                    <a:pt x="4961" y="17848"/>
                    <a:pt x="5649" y="18145"/>
                    <a:pt x="5649" y="18145"/>
                  </a:cubicBezTo>
                  <a:cubicBezTo>
                    <a:pt x="7271" y="18618"/>
                    <a:pt x="8945" y="18875"/>
                    <a:pt x="10567" y="18916"/>
                  </a:cubicBezTo>
                  <a:cubicBezTo>
                    <a:pt x="11379" y="18916"/>
                    <a:pt x="12190" y="18875"/>
                    <a:pt x="13001" y="18833"/>
                  </a:cubicBezTo>
                  <a:cubicBezTo>
                    <a:pt x="15404" y="18618"/>
                    <a:pt x="17673" y="18063"/>
                    <a:pt x="19676" y="17416"/>
                  </a:cubicBezTo>
                  <a:cubicBezTo>
                    <a:pt x="19768" y="17375"/>
                    <a:pt x="19850" y="17334"/>
                    <a:pt x="19892" y="17293"/>
                  </a:cubicBezTo>
                  <a:cubicBezTo>
                    <a:pt x="20025" y="17201"/>
                    <a:pt x="20107" y="17160"/>
                    <a:pt x="20189" y="17078"/>
                  </a:cubicBezTo>
                  <a:cubicBezTo>
                    <a:pt x="20282" y="17036"/>
                    <a:pt x="20405" y="16995"/>
                    <a:pt x="20497" y="16903"/>
                  </a:cubicBezTo>
                  <a:cubicBezTo>
                    <a:pt x="20580" y="16862"/>
                    <a:pt x="20662" y="16780"/>
                    <a:pt x="20754" y="16687"/>
                  </a:cubicBezTo>
                  <a:cubicBezTo>
                    <a:pt x="21052" y="16482"/>
                    <a:pt x="21391" y="16225"/>
                    <a:pt x="21689" y="15969"/>
                  </a:cubicBezTo>
                  <a:cubicBezTo>
                    <a:pt x="21781" y="15876"/>
                    <a:pt x="21863" y="15794"/>
                    <a:pt x="21986" y="15712"/>
                  </a:cubicBezTo>
                  <a:cubicBezTo>
                    <a:pt x="22079" y="15619"/>
                    <a:pt x="22161" y="15537"/>
                    <a:pt x="22243" y="15455"/>
                  </a:cubicBezTo>
                  <a:cubicBezTo>
                    <a:pt x="22294" y="15455"/>
                    <a:pt x="22294" y="15404"/>
                    <a:pt x="22294" y="15404"/>
                  </a:cubicBezTo>
                  <a:cubicBezTo>
                    <a:pt x="22377" y="15322"/>
                    <a:pt x="22459" y="15239"/>
                    <a:pt x="22551" y="15147"/>
                  </a:cubicBezTo>
                  <a:cubicBezTo>
                    <a:pt x="22633" y="15065"/>
                    <a:pt x="22757" y="14983"/>
                    <a:pt x="22849" y="14849"/>
                  </a:cubicBezTo>
                  <a:cubicBezTo>
                    <a:pt x="22931" y="14767"/>
                    <a:pt x="23013" y="14685"/>
                    <a:pt x="23106" y="14551"/>
                  </a:cubicBezTo>
                  <a:cubicBezTo>
                    <a:pt x="23188" y="14469"/>
                    <a:pt x="23270" y="14377"/>
                    <a:pt x="23321" y="14295"/>
                  </a:cubicBezTo>
                  <a:cubicBezTo>
                    <a:pt x="23403" y="14254"/>
                    <a:pt x="23445" y="14171"/>
                    <a:pt x="23486" y="14079"/>
                  </a:cubicBezTo>
                  <a:cubicBezTo>
                    <a:pt x="23578" y="14038"/>
                    <a:pt x="23619" y="13956"/>
                    <a:pt x="23660" y="13915"/>
                  </a:cubicBezTo>
                  <a:cubicBezTo>
                    <a:pt x="23742" y="13822"/>
                    <a:pt x="23783" y="13740"/>
                    <a:pt x="23876" y="13607"/>
                  </a:cubicBezTo>
                  <a:cubicBezTo>
                    <a:pt x="23917" y="13607"/>
                    <a:pt x="23917" y="13566"/>
                    <a:pt x="23958" y="13525"/>
                  </a:cubicBezTo>
                  <a:cubicBezTo>
                    <a:pt x="24040" y="13401"/>
                    <a:pt x="24133" y="13268"/>
                    <a:pt x="24215" y="13145"/>
                  </a:cubicBezTo>
                  <a:cubicBezTo>
                    <a:pt x="24297" y="13011"/>
                    <a:pt x="24389" y="12888"/>
                    <a:pt x="24471" y="12754"/>
                  </a:cubicBezTo>
                  <a:cubicBezTo>
                    <a:pt x="24554" y="12672"/>
                    <a:pt x="24605" y="12539"/>
                    <a:pt x="24687" y="12457"/>
                  </a:cubicBezTo>
                  <a:cubicBezTo>
                    <a:pt x="24687" y="12416"/>
                    <a:pt x="24728" y="12374"/>
                    <a:pt x="24769" y="12323"/>
                  </a:cubicBezTo>
                  <a:cubicBezTo>
                    <a:pt x="24810" y="12200"/>
                    <a:pt x="24903" y="12118"/>
                    <a:pt x="24944" y="11984"/>
                  </a:cubicBezTo>
                  <a:lnTo>
                    <a:pt x="24985" y="11943"/>
                  </a:lnTo>
                  <a:cubicBezTo>
                    <a:pt x="25026" y="11902"/>
                    <a:pt x="25026" y="11810"/>
                    <a:pt x="25067" y="11769"/>
                  </a:cubicBezTo>
                  <a:cubicBezTo>
                    <a:pt x="25324" y="11348"/>
                    <a:pt x="25539" y="10875"/>
                    <a:pt x="25755" y="10403"/>
                  </a:cubicBezTo>
                  <a:cubicBezTo>
                    <a:pt x="25375" y="8821"/>
                    <a:pt x="24769" y="7024"/>
                    <a:pt x="23917" y="5566"/>
                  </a:cubicBezTo>
                  <a:cubicBezTo>
                    <a:pt x="22972" y="3944"/>
                    <a:pt x="21216" y="2660"/>
                    <a:pt x="19553" y="1715"/>
                  </a:cubicBezTo>
                  <a:cubicBezTo>
                    <a:pt x="19296" y="1592"/>
                    <a:pt x="19039" y="1418"/>
                    <a:pt x="18783" y="1284"/>
                  </a:cubicBezTo>
                  <a:cubicBezTo>
                    <a:pt x="17581" y="689"/>
                    <a:pt x="16513" y="257"/>
                    <a:pt x="16041" y="93"/>
                  </a:cubicBezTo>
                  <a:cubicBezTo>
                    <a:pt x="15959" y="93"/>
                    <a:pt x="15918" y="52"/>
                    <a:pt x="15876" y="52"/>
                  </a:cubicBezTo>
                  <a:cubicBezTo>
                    <a:pt x="15825" y="1"/>
                    <a:pt x="15784" y="1"/>
                    <a:pt x="15784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9" name="Google Shape;1173;p49">
              <a:extLst>
                <a:ext uri="{FF2B5EF4-FFF2-40B4-BE49-F238E27FC236}">
                  <a16:creationId xmlns:a16="http://schemas.microsoft.com/office/drawing/2014/main" id="{A18E13DF-28CF-64AA-CED8-AA2AA6653AC8}"/>
                </a:ext>
              </a:extLst>
            </p:cNvPr>
            <p:cNvSpPr/>
            <p:nvPr/>
          </p:nvSpPr>
          <p:spPr>
            <a:xfrm>
              <a:off x="1930400" y="1372325"/>
              <a:ext cx="51375" cy="67975"/>
            </a:xfrm>
            <a:custGeom>
              <a:avLst/>
              <a:gdLst/>
              <a:ahLst/>
              <a:cxnLst/>
              <a:rect l="l" t="t" r="r" b="b"/>
              <a:pathLst>
                <a:path w="2055" h="2719" extrusionOk="0">
                  <a:moveTo>
                    <a:pt x="1100" y="1"/>
                  </a:moveTo>
                  <a:cubicBezTo>
                    <a:pt x="946" y="1"/>
                    <a:pt x="792" y="32"/>
                    <a:pt x="638" y="69"/>
                  </a:cubicBezTo>
                  <a:cubicBezTo>
                    <a:pt x="422" y="151"/>
                    <a:pt x="217" y="274"/>
                    <a:pt x="1" y="408"/>
                  </a:cubicBezTo>
                  <a:cubicBezTo>
                    <a:pt x="1" y="1137"/>
                    <a:pt x="42" y="1815"/>
                    <a:pt x="42" y="2544"/>
                  </a:cubicBezTo>
                  <a:cubicBezTo>
                    <a:pt x="42" y="2585"/>
                    <a:pt x="124" y="2677"/>
                    <a:pt x="124" y="2718"/>
                  </a:cubicBezTo>
                  <a:cubicBezTo>
                    <a:pt x="679" y="2677"/>
                    <a:pt x="1243" y="2421"/>
                    <a:pt x="1582" y="1989"/>
                  </a:cubicBezTo>
                  <a:cubicBezTo>
                    <a:pt x="1962" y="1558"/>
                    <a:pt x="2055" y="921"/>
                    <a:pt x="1757" y="449"/>
                  </a:cubicBezTo>
                  <a:cubicBezTo>
                    <a:pt x="1665" y="233"/>
                    <a:pt x="1500" y="110"/>
                    <a:pt x="1285" y="18"/>
                  </a:cubicBezTo>
                  <a:cubicBezTo>
                    <a:pt x="1223" y="6"/>
                    <a:pt x="1161" y="1"/>
                    <a:pt x="1100" y="1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0" name="Google Shape;1174;p49">
              <a:extLst>
                <a:ext uri="{FF2B5EF4-FFF2-40B4-BE49-F238E27FC236}">
                  <a16:creationId xmlns:a16="http://schemas.microsoft.com/office/drawing/2014/main" id="{B53BF31B-8E75-A9EF-DF79-DCB399EDF566}"/>
                </a:ext>
              </a:extLst>
            </p:cNvPr>
            <p:cNvSpPr/>
            <p:nvPr/>
          </p:nvSpPr>
          <p:spPr>
            <a:xfrm>
              <a:off x="1935800" y="1394325"/>
              <a:ext cx="25700" cy="23375"/>
            </a:xfrm>
            <a:custGeom>
              <a:avLst/>
              <a:gdLst/>
              <a:ahLst/>
              <a:cxnLst/>
              <a:rect l="l" t="t" r="r" b="b"/>
              <a:pathLst>
                <a:path w="1028" h="935" extrusionOk="0">
                  <a:moveTo>
                    <a:pt x="976" y="0"/>
                  </a:moveTo>
                  <a:cubicBezTo>
                    <a:pt x="719" y="41"/>
                    <a:pt x="514" y="216"/>
                    <a:pt x="381" y="339"/>
                  </a:cubicBezTo>
                  <a:cubicBezTo>
                    <a:pt x="257" y="473"/>
                    <a:pt x="124" y="678"/>
                    <a:pt x="1" y="853"/>
                  </a:cubicBezTo>
                  <a:lnTo>
                    <a:pt x="1" y="935"/>
                  </a:lnTo>
                  <a:lnTo>
                    <a:pt x="42" y="935"/>
                  </a:lnTo>
                  <a:lnTo>
                    <a:pt x="83" y="894"/>
                  </a:lnTo>
                  <a:cubicBezTo>
                    <a:pt x="206" y="729"/>
                    <a:pt x="298" y="555"/>
                    <a:pt x="463" y="380"/>
                  </a:cubicBezTo>
                  <a:cubicBezTo>
                    <a:pt x="555" y="257"/>
                    <a:pt x="771" y="123"/>
                    <a:pt x="976" y="82"/>
                  </a:cubicBezTo>
                  <a:cubicBezTo>
                    <a:pt x="1027" y="82"/>
                    <a:pt x="1027" y="41"/>
                    <a:pt x="1027" y="41"/>
                  </a:cubicBezTo>
                  <a:cubicBezTo>
                    <a:pt x="1027" y="0"/>
                    <a:pt x="1027" y="0"/>
                    <a:pt x="976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1" name="Google Shape;1175;p49">
              <a:extLst>
                <a:ext uri="{FF2B5EF4-FFF2-40B4-BE49-F238E27FC236}">
                  <a16:creationId xmlns:a16="http://schemas.microsoft.com/office/drawing/2014/main" id="{D07A725C-60D9-00CA-99F5-E5ABFE9C745F}"/>
                </a:ext>
              </a:extLst>
            </p:cNvPr>
            <p:cNvSpPr/>
            <p:nvPr/>
          </p:nvSpPr>
          <p:spPr>
            <a:xfrm>
              <a:off x="1664975" y="1244375"/>
              <a:ext cx="280350" cy="282875"/>
            </a:xfrm>
            <a:custGeom>
              <a:avLst/>
              <a:gdLst/>
              <a:ahLst/>
              <a:cxnLst/>
              <a:rect l="l" t="t" r="r" b="b"/>
              <a:pathLst>
                <a:path w="11214" h="11315" extrusionOk="0">
                  <a:moveTo>
                    <a:pt x="5970" y="0"/>
                  </a:moveTo>
                  <a:cubicBezTo>
                    <a:pt x="3660" y="0"/>
                    <a:pt x="971" y="858"/>
                    <a:pt x="565" y="3041"/>
                  </a:cubicBezTo>
                  <a:cubicBezTo>
                    <a:pt x="0" y="6214"/>
                    <a:pt x="945" y="10106"/>
                    <a:pt x="3594" y="10999"/>
                  </a:cubicBezTo>
                  <a:cubicBezTo>
                    <a:pt x="4240" y="11212"/>
                    <a:pt x="4964" y="11315"/>
                    <a:pt x="5696" y="11315"/>
                  </a:cubicBezTo>
                  <a:cubicBezTo>
                    <a:pt x="7930" y="11315"/>
                    <a:pt x="10241" y="10357"/>
                    <a:pt x="10659" y="8648"/>
                  </a:cubicBezTo>
                  <a:cubicBezTo>
                    <a:pt x="11214" y="6378"/>
                    <a:pt x="10834" y="4499"/>
                    <a:pt x="10834" y="4499"/>
                  </a:cubicBezTo>
                  <a:cubicBezTo>
                    <a:pt x="10834" y="4499"/>
                    <a:pt x="10700" y="1542"/>
                    <a:pt x="8687" y="515"/>
                  </a:cubicBezTo>
                  <a:cubicBezTo>
                    <a:pt x="8046" y="188"/>
                    <a:pt x="7050" y="0"/>
                    <a:pt x="5970" y="0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2" name="Google Shape;1176;p49">
              <a:extLst>
                <a:ext uri="{FF2B5EF4-FFF2-40B4-BE49-F238E27FC236}">
                  <a16:creationId xmlns:a16="http://schemas.microsoft.com/office/drawing/2014/main" id="{17EC6732-AA40-A0D5-4DCB-33284810CE13}"/>
                </a:ext>
              </a:extLst>
            </p:cNvPr>
            <p:cNvSpPr/>
            <p:nvPr/>
          </p:nvSpPr>
          <p:spPr>
            <a:xfrm>
              <a:off x="1844675" y="1411125"/>
              <a:ext cx="26975" cy="24950"/>
            </a:xfrm>
            <a:custGeom>
              <a:avLst/>
              <a:gdLst/>
              <a:ahLst/>
              <a:cxnLst/>
              <a:rect l="l" t="t" r="r" b="b"/>
              <a:pathLst>
                <a:path w="1079" h="998" extrusionOk="0">
                  <a:moveTo>
                    <a:pt x="547" y="0"/>
                  </a:moveTo>
                  <a:cubicBezTo>
                    <a:pt x="522" y="0"/>
                    <a:pt x="498" y="2"/>
                    <a:pt x="473" y="6"/>
                  </a:cubicBezTo>
                  <a:cubicBezTo>
                    <a:pt x="175" y="6"/>
                    <a:pt x="0" y="263"/>
                    <a:pt x="52" y="571"/>
                  </a:cubicBezTo>
                  <a:cubicBezTo>
                    <a:pt x="52" y="805"/>
                    <a:pt x="266" y="997"/>
                    <a:pt x="530" y="997"/>
                  </a:cubicBezTo>
                  <a:cubicBezTo>
                    <a:pt x="555" y="997"/>
                    <a:pt x="580" y="995"/>
                    <a:pt x="606" y="992"/>
                  </a:cubicBezTo>
                  <a:cubicBezTo>
                    <a:pt x="863" y="951"/>
                    <a:pt x="1078" y="694"/>
                    <a:pt x="1027" y="437"/>
                  </a:cubicBezTo>
                  <a:cubicBezTo>
                    <a:pt x="990" y="168"/>
                    <a:pt x="777" y="0"/>
                    <a:pt x="54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" name="Google Shape;1177;p49">
              <a:extLst>
                <a:ext uri="{FF2B5EF4-FFF2-40B4-BE49-F238E27FC236}">
                  <a16:creationId xmlns:a16="http://schemas.microsoft.com/office/drawing/2014/main" id="{E368887A-B0DF-B224-A5EF-BED4DA8742F6}"/>
                </a:ext>
              </a:extLst>
            </p:cNvPr>
            <p:cNvSpPr/>
            <p:nvPr/>
          </p:nvSpPr>
          <p:spPr>
            <a:xfrm>
              <a:off x="1720675" y="1427300"/>
              <a:ext cx="26725" cy="24925"/>
            </a:xfrm>
            <a:custGeom>
              <a:avLst/>
              <a:gdLst/>
              <a:ahLst/>
              <a:cxnLst/>
              <a:rect l="l" t="t" r="r" b="b"/>
              <a:pathLst>
                <a:path w="1069" h="997" extrusionOk="0">
                  <a:moveTo>
                    <a:pt x="546" y="1"/>
                  </a:moveTo>
                  <a:cubicBezTo>
                    <a:pt x="522" y="1"/>
                    <a:pt x="497" y="2"/>
                    <a:pt x="473" y="6"/>
                  </a:cubicBezTo>
                  <a:cubicBezTo>
                    <a:pt x="216" y="47"/>
                    <a:pt x="0" y="263"/>
                    <a:pt x="41" y="560"/>
                  </a:cubicBezTo>
                  <a:cubicBezTo>
                    <a:pt x="79" y="796"/>
                    <a:pt x="298" y="997"/>
                    <a:pt x="532" y="997"/>
                  </a:cubicBezTo>
                  <a:cubicBezTo>
                    <a:pt x="553" y="997"/>
                    <a:pt x="575" y="995"/>
                    <a:pt x="596" y="992"/>
                  </a:cubicBezTo>
                  <a:cubicBezTo>
                    <a:pt x="853" y="951"/>
                    <a:pt x="1068" y="735"/>
                    <a:pt x="1027" y="437"/>
                  </a:cubicBezTo>
                  <a:cubicBezTo>
                    <a:pt x="1027" y="202"/>
                    <a:pt x="811" y="1"/>
                    <a:pt x="546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" name="Google Shape;1178;p49">
              <a:extLst>
                <a:ext uri="{FF2B5EF4-FFF2-40B4-BE49-F238E27FC236}">
                  <a16:creationId xmlns:a16="http://schemas.microsoft.com/office/drawing/2014/main" id="{E965C868-363E-FC89-7B04-C32C412520D8}"/>
                </a:ext>
              </a:extLst>
            </p:cNvPr>
            <p:cNvSpPr/>
            <p:nvPr/>
          </p:nvSpPr>
          <p:spPr>
            <a:xfrm>
              <a:off x="1769950" y="1443350"/>
              <a:ext cx="21350" cy="26975"/>
            </a:xfrm>
            <a:custGeom>
              <a:avLst/>
              <a:gdLst/>
              <a:ahLst/>
              <a:cxnLst/>
              <a:rect l="l" t="t" r="r" b="b"/>
              <a:pathLst>
                <a:path w="854" h="1079" extrusionOk="0">
                  <a:moveTo>
                    <a:pt x="124" y="1"/>
                  </a:moveTo>
                  <a:cubicBezTo>
                    <a:pt x="124" y="1"/>
                    <a:pt x="83" y="1"/>
                    <a:pt x="83" y="52"/>
                  </a:cubicBezTo>
                  <a:cubicBezTo>
                    <a:pt x="1" y="309"/>
                    <a:pt x="42" y="606"/>
                    <a:pt x="217" y="822"/>
                  </a:cubicBezTo>
                  <a:cubicBezTo>
                    <a:pt x="299" y="945"/>
                    <a:pt x="514" y="1079"/>
                    <a:pt x="679" y="1079"/>
                  </a:cubicBezTo>
                  <a:cubicBezTo>
                    <a:pt x="730" y="1079"/>
                    <a:pt x="771" y="1079"/>
                    <a:pt x="812" y="1027"/>
                  </a:cubicBezTo>
                  <a:cubicBezTo>
                    <a:pt x="812" y="1027"/>
                    <a:pt x="853" y="1027"/>
                    <a:pt x="853" y="986"/>
                  </a:cubicBezTo>
                  <a:cubicBezTo>
                    <a:pt x="812" y="986"/>
                    <a:pt x="812" y="945"/>
                    <a:pt x="771" y="945"/>
                  </a:cubicBezTo>
                  <a:cubicBezTo>
                    <a:pt x="733" y="963"/>
                    <a:pt x="693" y="971"/>
                    <a:pt x="653" y="971"/>
                  </a:cubicBezTo>
                  <a:cubicBezTo>
                    <a:pt x="507" y="971"/>
                    <a:pt x="354" y="866"/>
                    <a:pt x="258" y="730"/>
                  </a:cubicBezTo>
                  <a:cubicBezTo>
                    <a:pt x="124" y="565"/>
                    <a:pt x="83" y="309"/>
                    <a:pt x="165" y="52"/>
                  </a:cubicBezTo>
                  <a:cubicBezTo>
                    <a:pt x="165" y="52"/>
                    <a:pt x="165" y="1"/>
                    <a:pt x="124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5" name="Google Shape;1179;p49">
              <a:extLst>
                <a:ext uri="{FF2B5EF4-FFF2-40B4-BE49-F238E27FC236}">
                  <a16:creationId xmlns:a16="http://schemas.microsoft.com/office/drawing/2014/main" id="{D5800C4D-A278-6669-5478-969203E5DDF9}"/>
                </a:ext>
              </a:extLst>
            </p:cNvPr>
            <p:cNvSpPr/>
            <p:nvPr/>
          </p:nvSpPr>
          <p:spPr>
            <a:xfrm>
              <a:off x="1798725" y="1460800"/>
              <a:ext cx="9775" cy="6200"/>
            </a:xfrm>
            <a:custGeom>
              <a:avLst/>
              <a:gdLst/>
              <a:ahLst/>
              <a:cxnLst/>
              <a:rect l="l" t="t" r="r" b="b"/>
              <a:pathLst>
                <a:path w="391" h="248" extrusionOk="0">
                  <a:moveTo>
                    <a:pt x="253" y="1"/>
                  </a:moveTo>
                  <a:cubicBezTo>
                    <a:pt x="216" y="1"/>
                    <a:pt x="175" y="11"/>
                    <a:pt x="134" y="32"/>
                  </a:cubicBezTo>
                  <a:cubicBezTo>
                    <a:pt x="41" y="73"/>
                    <a:pt x="0" y="165"/>
                    <a:pt x="41" y="206"/>
                  </a:cubicBezTo>
                  <a:cubicBezTo>
                    <a:pt x="41" y="247"/>
                    <a:pt x="41" y="247"/>
                    <a:pt x="92" y="247"/>
                  </a:cubicBezTo>
                  <a:cubicBezTo>
                    <a:pt x="92" y="247"/>
                    <a:pt x="134" y="247"/>
                    <a:pt x="134" y="206"/>
                  </a:cubicBezTo>
                  <a:cubicBezTo>
                    <a:pt x="92" y="165"/>
                    <a:pt x="134" y="124"/>
                    <a:pt x="175" y="73"/>
                  </a:cubicBezTo>
                  <a:cubicBezTo>
                    <a:pt x="216" y="73"/>
                    <a:pt x="257" y="73"/>
                    <a:pt x="298" y="124"/>
                  </a:cubicBezTo>
                  <a:lnTo>
                    <a:pt x="349" y="124"/>
                  </a:lnTo>
                  <a:cubicBezTo>
                    <a:pt x="390" y="73"/>
                    <a:pt x="390" y="73"/>
                    <a:pt x="349" y="32"/>
                  </a:cubicBezTo>
                  <a:cubicBezTo>
                    <a:pt x="324" y="11"/>
                    <a:pt x="290" y="1"/>
                    <a:pt x="253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6" name="Google Shape;1180;p49">
              <a:extLst>
                <a:ext uri="{FF2B5EF4-FFF2-40B4-BE49-F238E27FC236}">
                  <a16:creationId xmlns:a16="http://schemas.microsoft.com/office/drawing/2014/main" id="{326BF124-59BD-E349-CE02-731ECFC59A5A}"/>
                </a:ext>
              </a:extLst>
            </p:cNvPr>
            <p:cNvSpPr/>
            <p:nvPr/>
          </p:nvSpPr>
          <p:spPr>
            <a:xfrm>
              <a:off x="1795625" y="1469025"/>
              <a:ext cx="25700" cy="15175"/>
            </a:xfrm>
            <a:custGeom>
              <a:avLst/>
              <a:gdLst/>
              <a:ahLst/>
              <a:cxnLst/>
              <a:rect l="l" t="t" r="r" b="b"/>
              <a:pathLst>
                <a:path w="1028" h="607" extrusionOk="0">
                  <a:moveTo>
                    <a:pt x="987" y="0"/>
                  </a:moveTo>
                  <a:cubicBezTo>
                    <a:pt x="935" y="0"/>
                    <a:pt x="935" y="0"/>
                    <a:pt x="935" y="52"/>
                  </a:cubicBezTo>
                  <a:cubicBezTo>
                    <a:pt x="894" y="216"/>
                    <a:pt x="771" y="391"/>
                    <a:pt x="596" y="432"/>
                  </a:cubicBezTo>
                  <a:cubicBezTo>
                    <a:pt x="509" y="473"/>
                    <a:pt x="424" y="493"/>
                    <a:pt x="340" y="493"/>
                  </a:cubicBezTo>
                  <a:cubicBezTo>
                    <a:pt x="255" y="493"/>
                    <a:pt x="170" y="473"/>
                    <a:pt x="83" y="432"/>
                  </a:cubicBezTo>
                  <a:lnTo>
                    <a:pt x="42" y="432"/>
                  </a:lnTo>
                  <a:cubicBezTo>
                    <a:pt x="1" y="473"/>
                    <a:pt x="42" y="473"/>
                    <a:pt x="42" y="514"/>
                  </a:cubicBezTo>
                  <a:cubicBezTo>
                    <a:pt x="124" y="565"/>
                    <a:pt x="258" y="606"/>
                    <a:pt x="381" y="606"/>
                  </a:cubicBezTo>
                  <a:cubicBezTo>
                    <a:pt x="473" y="606"/>
                    <a:pt x="555" y="565"/>
                    <a:pt x="638" y="514"/>
                  </a:cubicBezTo>
                  <a:cubicBezTo>
                    <a:pt x="853" y="432"/>
                    <a:pt x="987" y="257"/>
                    <a:pt x="1028" y="52"/>
                  </a:cubicBezTo>
                  <a:cubicBezTo>
                    <a:pt x="1028" y="0"/>
                    <a:pt x="1028" y="0"/>
                    <a:pt x="98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7" name="Google Shape;1181;p49">
              <a:extLst>
                <a:ext uri="{FF2B5EF4-FFF2-40B4-BE49-F238E27FC236}">
                  <a16:creationId xmlns:a16="http://schemas.microsoft.com/office/drawing/2014/main" id="{55FB390C-406E-6ADE-5274-8EA5F23DA4F9}"/>
                </a:ext>
              </a:extLst>
            </p:cNvPr>
            <p:cNvSpPr/>
            <p:nvPr/>
          </p:nvSpPr>
          <p:spPr>
            <a:xfrm>
              <a:off x="1702725" y="1387900"/>
              <a:ext cx="26450" cy="18350"/>
            </a:xfrm>
            <a:custGeom>
              <a:avLst/>
              <a:gdLst/>
              <a:ahLst/>
              <a:cxnLst/>
              <a:rect l="l" t="t" r="r" b="b"/>
              <a:pathLst>
                <a:path w="1058" h="734" extrusionOk="0">
                  <a:moveTo>
                    <a:pt x="636" y="1"/>
                  </a:moveTo>
                  <a:cubicBezTo>
                    <a:pt x="462" y="42"/>
                    <a:pt x="246" y="124"/>
                    <a:pt x="164" y="257"/>
                  </a:cubicBezTo>
                  <a:cubicBezTo>
                    <a:pt x="0" y="459"/>
                    <a:pt x="26" y="733"/>
                    <a:pt x="283" y="733"/>
                  </a:cubicBezTo>
                  <a:cubicBezTo>
                    <a:pt x="301" y="733"/>
                    <a:pt x="319" y="732"/>
                    <a:pt x="338" y="730"/>
                  </a:cubicBezTo>
                  <a:cubicBezTo>
                    <a:pt x="421" y="730"/>
                    <a:pt x="503" y="678"/>
                    <a:pt x="595" y="637"/>
                  </a:cubicBezTo>
                  <a:cubicBezTo>
                    <a:pt x="800" y="555"/>
                    <a:pt x="1057" y="422"/>
                    <a:pt x="975" y="165"/>
                  </a:cubicBezTo>
                  <a:cubicBezTo>
                    <a:pt x="934" y="1"/>
                    <a:pt x="759" y="1"/>
                    <a:pt x="636" y="1"/>
                  </a:cubicBez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8" name="Google Shape;1182;p49">
              <a:extLst>
                <a:ext uri="{FF2B5EF4-FFF2-40B4-BE49-F238E27FC236}">
                  <a16:creationId xmlns:a16="http://schemas.microsoft.com/office/drawing/2014/main" id="{B23831CF-7AC4-33EF-1857-3CC60938A398}"/>
                </a:ext>
              </a:extLst>
            </p:cNvPr>
            <p:cNvSpPr/>
            <p:nvPr/>
          </p:nvSpPr>
          <p:spPr>
            <a:xfrm>
              <a:off x="1849025" y="1369275"/>
              <a:ext cx="26725" cy="15325"/>
            </a:xfrm>
            <a:custGeom>
              <a:avLst/>
              <a:gdLst/>
              <a:ahLst/>
              <a:cxnLst/>
              <a:rect l="l" t="t" r="r" b="b"/>
              <a:pathLst>
                <a:path w="1069" h="613" extrusionOk="0">
                  <a:moveTo>
                    <a:pt x="405" y="0"/>
                  </a:moveTo>
                  <a:cubicBezTo>
                    <a:pt x="354" y="0"/>
                    <a:pt x="304" y="5"/>
                    <a:pt x="257" y="16"/>
                  </a:cubicBezTo>
                  <a:cubicBezTo>
                    <a:pt x="134" y="58"/>
                    <a:pt x="1" y="140"/>
                    <a:pt x="1" y="314"/>
                  </a:cubicBezTo>
                  <a:cubicBezTo>
                    <a:pt x="1" y="571"/>
                    <a:pt x="340" y="612"/>
                    <a:pt x="555" y="612"/>
                  </a:cubicBezTo>
                  <a:lnTo>
                    <a:pt x="812" y="612"/>
                  </a:lnTo>
                  <a:cubicBezTo>
                    <a:pt x="1069" y="530"/>
                    <a:pt x="1028" y="232"/>
                    <a:pt x="812" y="99"/>
                  </a:cubicBezTo>
                  <a:cubicBezTo>
                    <a:pt x="692" y="38"/>
                    <a:pt x="544" y="0"/>
                    <a:pt x="405" y="0"/>
                  </a:cubicBez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9" name="Google Shape;1183;p49">
              <a:extLst>
                <a:ext uri="{FF2B5EF4-FFF2-40B4-BE49-F238E27FC236}">
                  <a16:creationId xmlns:a16="http://schemas.microsoft.com/office/drawing/2014/main" id="{D55C9F90-8B9A-134E-785E-FEF515200A55}"/>
                </a:ext>
              </a:extLst>
            </p:cNvPr>
            <p:cNvSpPr/>
            <p:nvPr/>
          </p:nvSpPr>
          <p:spPr>
            <a:xfrm>
              <a:off x="1650075" y="1239725"/>
              <a:ext cx="165875" cy="150250"/>
            </a:xfrm>
            <a:custGeom>
              <a:avLst/>
              <a:gdLst/>
              <a:ahLst/>
              <a:cxnLst/>
              <a:rect l="l" t="t" r="r" b="b"/>
              <a:pathLst>
                <a:path w="6635" h="6010" extrusionOk="0">
                  <a:moveTo>
                    <a:pt x="5662" y="1"/>
                  </a:moveTo>
                  <a:cubicBezTo>
                    <a:pt x="3808" y="1"/>
                    <a:pt x="0" y="643"/>
                    <a:pt x="555" y="6010"/>
                  </a:cubicBezTo>
                  <a:lnTo>
                    <a:pt x="6080" y="4808"/>
                  </a:lnTo>
                  <a:cubicBezTo>
                    <a:pt x="6080" y="4808"/>
                    <a:pt x="5946" y="2549"/>
                    <a:pt x="6244" y="1430"/>
                  </a:cubicBezTo>
                  <a:cubicBezTo>
                    <a:pt x="6552" y="362"/>
                    <a:pt x="6634" y="64"/>
                    <a:pt x="6634" y="64"/>
                  </a:cubicBezTo>
                  <a:cubicBezTo>
                    <a:pt x="6634" y="64"/>
                    <a:pt x="6245" y="1"/>
                    <a:pt x="5662" y="1"/>
                  </a:cubicBez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" name="Google Shape;1184;p49">
              <a:extLst>
                <a:ext uri="{FF2B5EF4-FFF2-40B4-BE49-F238E27FC236}">
                  <a16:creationId xmlns:a16="http://schemas.microsoft.com/office/drawing/2014/main" id="{90B94631-F9DC-632F-8AFD-AE2245A0DB76}"/>
                </a:ext>
              </a:extLst>
            </p:cNvPr>
            <p:cNvSpPr/>
            <p:nvPr/>
          </p:nvSpPr>
          <p:spPr>
            <a:xfrm>
              <a:off x="1814875" y="1240750"/>
              <a:ext cx="129425" cy="129975"/>
            </a:xfrm>
            <a:custGeom>
              <a:avLst/>
              <a:gdLst/>
              <a:ahLst/>
              <a:cxnLst/>
              <a:rect l="l" t="t" r="r" b="b"/>
              <a:pathLst>
                <a:path w="5177" h="5199" extrusionOk="0">
                  <a:moveTo>
                    <a:pt x="557" y="0"/>
                  </a:moveTo>
                  <a:cubicBezTo>
                    <a:pt x="215" y="0"/>
                    <a:pt x="1" y="23"/>
                    <a:pt x="1" y="23"/>
                  </a:cubicBezTo>
                  <a:lnTo>
                    <a:pt x="679" y="4767"/>
                  </a:lnTo>
                  <a:lnTo>
                    <a:pt x="5176" y="5199"/>
                  </a:lnTo>
                  <a:cubicBezTo>
                    <a:pt x="5176" y="5199"/>
                    <a:pt x="5094" y="1861"/>
                    <a:pt x="3934" y="968"/>
                  </a:cubicBezTo>
                  <a:cubicBezTo>
                    <a:pt x="2855" y="126"/>
                    <a:pt x="1357" y="0"/>
                    <a:pt x="557" y="0"/>
                  </a:cubicBez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1" name="Google Shape;1185;p49">
              <a:extLst>
                <a:ext uri="{FF2B5EF4-FFF2-40B4-BE49-F238E27FC236}">
                  <a16:creationId xmlns:a16="http://schemas.microsoft.com/office/drawing/2014/main" id="{9E60D764-5BF1-2A2B-7C5C-810CCDC5DCC6}"/>
                </a:ext>
              </a:extLst>
            </p:cNvPr>
            <p:cNvSpPr/>
            <p:nvPr/>
          </p:nvSpPr>
          <p:spPr>
            <a:xfrm>
              <a:off x="1915275" y="1349400"/>
              <a:ext cx="37500" cy="49050"/>
            </a:xfrm>
            <a:custGeom>
              <a:avLst/>
              <a:gdLst/>
              <a:ahLst/>
              <a:cxnLst/>
              <a:rect l="l" t="t" r="r" b="b"/>
              <a:pathLst>
                <a:path w="1500" h="1962" extrusionOk="0">
                  <a:moveTo>
                    <a:pt x="1499" y="0"/>
                  </a:moveTo>
                  <a:lnTo>
                    <a:pt x="0" y="421"/>
                  </a:lnTo>
                  <a:lnTo>
                    <a:pt x="729" y="1962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2" name="Google Shape;1186;p49">
              <a:extLst>
                <a:ext uri="{FF2B5EF4-FFF2-40B4-BE49-F238E27FC236}">
                  <a16:creationId xmlns:a16="http://schemas.microsoft.com/office/drawing/2014/main" id="{AB413F44-897B-B7B7-99C2-3D60E2CDD109}"/>
                </a:ext>
              </a:extLst>
            </p:cNvPr>
            <p:cNvSpPr/>
            <p:nvPr/>
          </p:nvSpPr>
          <p:spPr>
            <a:xfrm>
              <a:off x="2132450" y="1611500"/>
              <a:ext cx="113500" cy="104775"/>
            </a:xfrm>
            <a:custGeom>
              <a:avLst/>
              <a:gdLst/>
              <a:ahLst/>
              <a:cxnLst/>
              <a:rect l="l" t="t" r="r" b="b"/>
              <a:pathLst>
                <a:path w="4540" h="4191" extrusionOk="0">
                  <a:moveTo>
                    <a:pt x="4539" y="1"/>
                  </a:moveTo>
                  <a:lnTo>
                    <a:pt x="1" y="555"/>
                  </a:lnTo>
                  <a:lnTo>
                    <a:pt x="2742" y="4190"/>
                  </a:lnTo>
                  <a:lnTo>
                    <a:pt x="4539" y="1"/>
                  </a:ln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3" name="Google Shape;1187;p49">
              <a:extLst>
                <a:ext uri="{FF2B5EF4-FFF2-40B4-BE49-F238E27FC236}">
                  <a16:creationId xmlns:a16="http://schemas.microsoft.com/office/drawing/2014/main" id="{DA407612-3BA4-1469-8564-8D328177A531}"/>
                </a:ext>
              </a:extLst>
            </p:cNvPr>
            <p:cNvSpPr/>
            <p:nvPr/>
          </p:nvSpPr>
          <p:spPr>
            <a:xfrm>
              <a:off x="1916550" y="1155825"/>
              <a:ext cx="110150" cy="111175"/>
            </a:xfrm>
            <a:custGeom>
              <a:avLst/>
              <a:gdLst/>
              <a:ahLst/>
              <a:cxnLst/>
              <a:rect l="l" t="t" r="r" b="b"/>
              <a:pathLst>
                <a:path w="4406" h="4447" extrusionOk="0">
                  <a:moveTo>
                    <a:pt x="2219" y="1"/>
                  </a:moveTo>
                  <a:cubicBezTo>
                    <a:pt x="976" y="1"/>
                    <a:pt x="0" y="1027"/>
                    <a:pt x="0" y="2219"/>
                  </a:cubicBezTo>
                  <a:cubicBezTo>
                    <a:pt x="0" y="3461"/>
                    <a:pt x="976" y="4447"/>
                    <a:pt x="2219" y="4447"/>
                  </a:cubicBezTo>
                  <a:cubicBezTo>
                    <a:pt x="3420" y="4447"/>
                    <a:pt x="4406" y="3461"/>
                    <a:pt x="4406" y="2219"/>
                  </a:cubicBezTo>
                  <a:cubicBezTo>
                    <a:pt x="4406" y="1027"/>
                    <a:pt x="3420" y="1"/>
                    <a:pt x="2219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4" name="Google Shape;1188;p49">
              <a:extLst>
                <a:ext uri="{FF2B5EF4-FFF2-40B4-BE49-F238E27FC236}">
                  <a16:creationId xmlns:a16="http://schemas.microsoft.com/office/drawing/2014/main" id="{AFD67278-A181-5A41-F93F-2ACE84664C52}"/>
                </a:ext>
              </a:extLst>
            </p:cNvPr>
            <p:cNvSpPr/>
            <p:nvPr/>
          </p:nvSpPr>
          <p:spPr>
            <a:xfrm>
              <a:off x="1364600" y="1540900"/>
              <a:ext cx="107850" cy="112225"/>
            </a:xfrm>
            <a:custGeom>
              <a:avLst/>
              <a:gdLst/>
              <a:ahLst/>
              <a:cxnLst/>
              <a:rect l="l" t="t" r="r" b="b"/>
              <a:pathLst>
                <a:path w="4314" h="4489" extrusionOk="0">
                  <a:moveTo>
                    <a:pt x="3379" y="1"/>
                  </a:moveTo>
                  <a:lnTo>
                    <a:pt x="1" y="3030"/>
                  </a:lnTo>
                  <a:lnTo>
                    <a:pt x="4313" y="4488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5" name="Google Shape;1189;p49">
              <a:extLst>
                <a:ext uri="{FF2B5EF4-FFF2-40B4-BE49-F238E27FC236}">
                  <a16:creationId xmlns:a16="http://schemas.microsoft.com/office/drawing/2014/main" id="{CCE35D7A-0EC8-12A7-8681-4D77B75C3430}"/>
                </a:ext>
              </a:extLst>
            </p:cNvPr>
            <p:cNvSpPr/>
            <p:nvPr/>
          </p:nvSpPr>
          <p:spPr>
            <a:xfrm>
              <a:off x="1442650" y="1380450"/>
              <a:ext cx="96300" cy="219700"/>
            </a:xfrm>
            <a:custGeom>
              <a:avLst/>
              <a:gdLst/>
              <a:ahLst/>
              <a:cxnLst/>
              <a:rect l="l" t="t" r="r" b="b"/>
              <a:pathLst>
                <a:path w="3852" h="8788" extrusionOk="0">
                  <a:moveTo>
                    <a:pt x="3297" y="1"/>
                  </a:moveTo>
                  <a:cubicBezTo>
                    <a:pt x="3297" y="1"/>
                    <a:pt x="3163" y="257"/>
                    <a:pt x="2988" y="720"/>
                  </a:cubicBezTo>
                  <a:cubicBezTo>
                    <a:pt x="2136" y="2732"/>
                    <a:pt x="0" y="8380"/>
                    <a:pt x="1664" y="8770"/>
                  </a:cubicBezTo>
                  <a:cubicBezTo>
                    <a:pt x="1714" y="8782"/>
                    <a:pt x="1764" y="8788"/>
                    <a:pt x="1812" y="8788"/>
                  </a:cubicBezTo>
                  <a:cubicBezTo>
                    <a:pt x="3480" y="8788"/>
                    <a:pt x="3811" y="1919"/>
                    <a:pt x="3851" y="422"/>
                  </a:cubicBezTo>
                  <a:lnTo>
                    <a:pt x="3851" y="124"/>
                  </a:lnTo>
                  <a:lnTo>
                    <a:pt x="3297" y="1"/>
                  </a:ln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6" name="Google Shape;1190;p49">
              <a:extLst>
                <a:ext uri="{FF2B5EF4-FFF2-40B4-BE49-F238E27FC236}">
                  <a16:creationId xmlns:a16="http://schemas.microsoft.com/office/drawing/2014/main" id="{5DCCC547-EEDD-25CC-A74D-60C2E1E0E7D7}"/>
                </a:ext>
              </a:extLst>
            </p:cNvPr>
            <p:cNvSpPr/>
            <p:nvPr/>
          </p:nvSpPr>
          <p:spPr>
            <a:xfrm>
              <a:off x="1517350" y="1380450"/>
              <a:ext cx="21600" cy="18000"/>
            </a:xfrm>
            <a:custGeom>
              <a:avLst/>
              <a:gdLst/>
              <a:ahLst/>
              <a:cxnLst/>
              <a:rect l="l" t="t" r="r" b="b"/>
              <a:pathLst>
                <a:path w="864" h="720" extrusionOk="0">
                  <a:moveTo>
                    <a:pt x="309" y="1"/>
                  </a:moveTo>
                  <a:cubicBezTo>
                    <a:pt x="309" y="1"/>
                    <a:pt x="175" y="257"/>
                    <a:pt x="0" y="720"/>
                  </a:cubicBezTo>
                  <a:cubicBezTo>
                    <a:pt x="309" y="637"/>
                    <a:pt x="565" y="555"/>
                    <a:pt x="863" y="422"/>
                  </a:cubicBezTo>
                  <a:lnTo>
                    <a:pt x="863" y="124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7" name="Google Shape;1191;p49">
              <a:extLst>
                <a:ext uri="{FF2B5EF4-FFF2-40B4-BE49-F238E27FC236}">
                  <a16:creationId xmlns:a16="http://schemas.microsoft.com/office/drawing/2014/main" id="{CBED5E2C-ABAB-EF21-C926-F88CEF8BB132}"/>
                </a:ext>
              </a:extLst>
            </p:cNvPr>
            <p:cNvSpPr/>
            <p:nvPr/>
          </p:nvSpPr>
          <p:spPr>
            <a:xfrm>
              <a:off x="1427500" y="1158900"/>
              <a:ext cx="262125" cy="230600"/>
            </a:xfrm>
            <a:custGeom>
              <a:avLst/>
              <a:gdLst/>
              <a:ahLst/>
              <a:cxnLst/>
              <a:rect l="l" t="t" r="r" b="b"/>
              <a:pathLst>
                <a:path w="10485" h="9224" extrusionOk="0">
                  <a:moveTo>
                    <a:pt x="5242" y="1"/>
                  </a:moveTo>
                  <a:cubicBezTo>
                    <a:pt x="4625" y="1"/>
                    <a:pt x="3996" y="126"/>
                    <a:pt x="3389" y="391"/>
                  </a:cubicBezTo>
                  <a:cubicBezTo>
                    <a:pt x="1079" y="1367"/>
                    <a:pt x="0" y="4108"/>
                    <a:pt x="986" y="6460"/>
                  </a:cubicBezTo>
                  <a:cubicBezTo>
                    <a:pt x="1755" y="8190"/>
                    <a:pt x="3463" y="9224"/>
                    <a:pt x="5260" y="9224"/>
                  </a:cubicBezTo>
                  <a:cubicBezTo>
                    <a:pt x="5863" y="9224"/>
                    <a:pt x="6475" y="9108"/>
                    <a:pt x="7065" y="8863"/>
                  </a:cubicBezTo>
                  <a:cubicBezTo>
                    <a:pt x="9376" y="7836"/>
                    <a:pt x="10485" y="5135"/>
                    <a:pt x="9458" y="2784"/>
                  </a:cubicBezTo>
                  <a:cubicBezTo>
                    <a:pt x="8696" y="1039"/>
                    <a:pt x="7018" y="1"/>
                    <a:pt x="5242" y="1"/>
                  </a:cubicBez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" name="Google Shape;1192;p49">
              <a:extLst>
                <a:ext uri="{FF2B5EF4-FFF2-40B4-BE49-F238E27FC236}">
                  <a16:creationId xmlns:a16="http://schemas.microsoft.com/office/drawing/2014/main" id="{A2CE3194-4EBA-2746-C89C-EE3D7639891D}"/>
                </a:ext>
              </a:extLst>
            </p:cNvPr>
            <p:cNvSpPr/>
            <p:nvPr/>
          </p:nvSpPr>
          <p:spPr>
            <a:xfrm>
              <a:off x="1439300" y="1169875"/>
              <a:ext cx="237500" cy="208800"/>
            </a:xfrm>
            <a:custGeom>
              <a:avLst/>
              <a:gdLst/>
              <a:ahLst/>
              <a:cxnLst/>
              <a:rect l="l" t="t" r="r" b="b"/>
              <a:pathLst>
                <a:path w="9500" h="8352" extrusionOk="0">
                  <a:moveTo>
                    <a:pt x="4727" y="1"/>
                  </a:moveTo>
                  <a:cubicBezTo>
                    <a:pt x="4179" y="1"/>
                    <a:pt x="3621" y="107"/>
                    <a:pt x="3081" y="332"/>
                  </a:cubicBezTo>
                  <a:cubicBezTo>
                    <a:pt x="987" y="1277"/>
                    <a:pt x="1" y="3710"/>
                    <a:pt x="945" y="5805"/>
                  </a:cubicBezTo>
                  <a:cubicBezTo>
                    <a:pt x="1608" y="7398"/>
                    <a:pt x="3125" y="8351"/>
                    <a:pt x="4736" y="8351"/>
                  </a:cubicBezTo>
                  <a:cubicBezTo>
                    <a:pt x="5296" y="8351"/>
                    <a:pt x="5868" y="8236"/>
                    <a:pt x="6419" y="7992"/>
                  </a:cubicBezTo>
                  <a:cubicBezTo>
                    <a:pt x="8514" y="7089"/>
                    <a:pt x="9499" y="4655"/>
                    <a:pt x="8606" y="2519"/>
                  </a:cubicBezTo>
                  <a:cubicBezTo>
                    <a:pt x="7899" y="944"/>
                    <a:pt x="6358" y="1"/>
                    <a:pt x="4727" y="1"/>
                  </a:cubicBez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9" name="Google Shape;1193;p49">
              <a:extLst>
                <a:ext uri="{FF2B5EF4-FFF2-40B4-BE49-F238E27FC236}">
                  <a16:creationId xmlns:a16="http://schemas.microsoft.com/office/drawing/2014/main" id="{80E4561E-5055-4456-5032-21D497A75AC8}"/>
                </a:ext>
              </a:extLst>
            </p:cNvPr>
            <p:cNvSpPr/>
            <p:nvPr/>
          </p:nvSpPr>
          <p:spPr>
            <a:xfrm>
              <a:off x="1626450" y="1241925"/>
              <a:ext cx="30075" cy="43325"/>
            </a:xfrm>
            <a:custGeom>
              <a:avLst/>
              <a:gdLst/>
              <a:ahLst/>
              <a:cxnLst/>
              <a:rect l="l" t="t" r="r" b="b"/>
              <a:pathLst>
                <a:path w="1203" h="1733" extrusionOk="0">
                  <a:moveTo>
                    <a:pt x="645" y="1"/>
                  </a:moveTo>
                  <a:cubicBezTo>
                    <a:pt x="605" y="1"/>
                    <a:pt x="561" y="6"/>
                    <a:pt x="514" y="17"/>
                  </a:cubicBezTo>
                  <a:cubicBezTo>
                    <a:pt x="1" y="151"/>
                    <a:pt x="1" y="746"/>
                    <a:pt x="134" y="1177"/>
                  </a:cubicBezTo>
                  <a:cubicBezTo>
                    <a:pt x="175" y="1301"/>
                    <a:pt x="216" y="1434"/>
                    <a:pt x="350" y="1516"/>
                  </a:cubicBezTo>
                  <a:cubicBezTo>
                    <a:pt x="432" y="1640"/>
                    <a:pt x="565" y="1732"/>
                    <a:pt x="689" y="1732"/>
                  </a:cubicBezTo>
                  <a:cubicBezTo>
                    <a:pt x="904" y="1732"/>
                    <a:pt x="1028" y="1557"/>
                    <a:pt x="1120" y="1383"/>
                  </a:cubicBezTo>
                  <a:cubicBezTo>
                    <a:pt x="1202" y="1260"/>
                    <a:pt x="1202" y="1044"/>
                    <a:pt x="1202" y="869"/>
                  </a:cubicBezTo>
                  <a:cubicBezTo>
                    <a:pt x="1165" y="524"/>
                    <a:pt x="1051" y="1"/>
                    <a:pt x="6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0" name="Google Shape;1194;p49">
              <a:extLst>
                <a:ext uri="{FF2B5EF4-FFF2-40B4-BE49-F238E27FC236}">
                  <a16:creationId xmlns:a16="http://schemas.microsoft.com/office/drawing/2014/main" id="{EE90CED9-5D96-5000-C133-10EE94D51DBF}"/>
                </a:ext>
              </a:extLst>
            </p:cNvPr>
            <p:cNvSpPr/>
            <p:nvPr/>
          </p:nvSpPr>
          <p:spPr>
            <a:xfrm>
              <a:off x="1624400" y="1293650"/>
              <a:ext cx="22625" cy="23875"/>
            </a:xfrm>
            <a:custGeom>
              <a:avLst/>
              <a:gdLst/>
              <a:ahLst/>
              <a:cxnLst/>
              <a:rect l="l" t="t" r="r" b="b"/>
              <a:pathLst>
                <a:path w="905" h="955" extrusionOk="0">
                  <a:moveTo>
                    <a:pt x="511" y="1"/>
                  </a:moveTo>
                  <a:cubicBezTo>
                    <a:pt x="447" y="1"/>
                    <a:pt x="386" y="14"/>
                    <a:pt x="339" y="43"/>
                  </a:cubicBezTo>
                  <a:lnTo>
                    <a:pt x="134" y="218"/>
                  </a:lnTo>
                  <a:cubicBezTo>
                    <a:pt x="42" y="341"/>
                    <a:pt x="1" y="515"/>
                    <a:pt x="42" y="690"/>
                  </a:cubicBezTo>
                  <a:cubicBezTo>
                    <a:pt x="123" y="834"/>
                    <a:pt x="227" y="954"/>
                    <a:pt x="369" y="954"/>
                  </a:cubicBezTo>
                  <a:cubicBezTo>
                    <a:pt x="389" y="954"/>
                    <a:pt x="410" y="952"/>
                    <a:pt x="432" y="947"/>
                  </a:cubicBezTo>
                  <a:cubicBezTo>
                    <a:pt x="596" y="947"/>
                    <a:pt x="730" y="813"/>
                    <a:pt x="812" y="649"/>
                  </a:cubicBezTo>
                  <a:cubicBezTo>
                    <a:pt x="853" y="474"/>
                    <a:pt x="904" y="300"/>
                    <a:pt x="812" y="135"/>
                  </a:cubicBezTo>
                  <a:cubicBezTo>
                    <a:pt x="758" y="48"/>
                    <a:pt x="631" y="1"/>
                    <a:pt x="5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1" name="Google Shape;1195;p49">
              <a:extLst>
                <a:ext uri="{FF2B5EF4-FFF2-40B4-BE49-F238E27FC236}">
                  <a16:creationId xmlns:a16="http://schemas.microsoft.com/office/drawing/2014/main" id="{E8366194-9D07-516E-91B0-58CDA9F950A8}"/>
                </a:ext>
              </a:extLst>
            </p:cNvPr>
            <p:cNvSpPr/>
            <p:nvPr/>
          </p:nvSpPr>
          <p:spPr>
            <a:xfrm>
              <a:off x="1495025" y="1431800"/>
              <a:ext cx="541175" cy="448000"/>
            </a:xfrm>
            <a:custGeom>
              <a:avLst/>
              <a:gdLst/>
              <a:ahLst/>
              <a:cxnLst/>
              <a:rect l="l" t="t" r="r" b="b"/>
              <a:pathLst>
                <a:path w="21647" h="17920" extrusionOk="0">
                  <a:moveTo>
                    <a:pt x="0" y="0"/>
                  </a:moveTo>
                  <a:lnTo>
                    <a:pt x="0" y="555"/>
                  </a:lnTo>
                  <a:lnTo>
                    <a:pt x="472" y="14069"/>
                  </a:lnTo>
                  <a:lnTo>
                    <a:pt x="10392" y="17919"/>
                  </a:lnTo>
                  <a:lnTo>
                    <a:pt x="21647" y="16040"/>
                  </a:lnTo>
                  <a:lnTo>
                    <a:pt x="20363" y="1962"/>
                  </a:lnTo>
                  <a:lnTo>
                    <a:pt x="20322" y="1325"/>
                  </a:lnTo>
                  <a:cubicBezTo>
                    <a:pt x="14756" y="1325"/>
                    <a:pt x="9108" y="5299"/>
                    <a:pt x="9108" y="5299"/>
                  </a:cubicBezTo>
                  <a:cubicBezTo>
                    <a:pt x="7147" y="19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2" name="Google Shape;1196;p49">
              <a:extLst>
                <a:ext uri="{FF2B5EF4-FFF2-40B4-BE49-F238E27FC236}">
                  <a16:creationId xmlns:a16="http://schemas.microsoft.com/office/drawing/2014/main" id="{644C2FDF-17D2-29D5-2969-408C2A6492F0}"/>
                </a:ext>
              </a:extLst>
            </p:cNvPr>
            <p:cNvSpPr/>
            <p:nvPr/>
          </p:nvSpPr>
          <p:spPr>
            <a:xfrm>
              <a:off x="1495025" y="1431800"/>
              <a:ext cx="509100" cy="136850"/>
            </a:xfrm>
            <a:custGeom>
              <a:avLst/>
              <a:gdLst/>
              <a:ahLst/>
              <a:cxnLst/>
              <a:rect l="l" t="t" r="r" b="b"/>
              <a:pathLst>
                <a:path w="20364" h="5474" extrusionOk="0">
                  <a:moveTo>
                    <a:pt x="0" y="0"/>
                  </a:moveTo>
                  <a:lnTo>
                    <a:pt x="0" y="555"/>
                  </a:lnTo>
                  <a:cubicBezTo>
                    <a:pt x="1458" y="1151"/>
                    <a:pt x="8082" y="4057"/>
                    <a:pt x="9108" y="5474"/>
                  </a:cubicBezTo>
                  <a:cubicBezTo>
                    <a:pt x="9108" y="5474"/>
                    <a:pt x="15701" y="1880"/>
                    <a:pt x="19552" y="1880"/>
                  </a:cubicBezTo>
                  <a:cubicBezTo>
                    <a:pt x="19850" y="1880"/>
                    <a:pt x="20106" y="1921"/>
                    <a:pt x="20363" y="1962"/>
                  </a:cubicBezTo>
                  <a:lnTo>
                    <a:pt x="20322" y="1325"/>
                  </a:lnTo>
                  <a:cubicBezTo>
                    <a:pt x="19295" y="1325"/>
                    <a:pt x="18268" y="1448"/>
                    <a:pt x="17282" y="1664"/>
                  </a:cubicBezTo>
                  <a:cubicBezTo>
                    <a:pt x="15147" y="2136"/>
                    <a:pt x="13175" y="2989"/>
                    <a:pt x="11676" y="3759"/>
                  </a:cubicBezTo>
                  <a:cubicBezTo>
                    <a:pt x="10135" y="4570"/>
                    <a:pt x="9108" y="5299"/>
                    <a:pt x="9108" y="5299"/>
                  </a:cubicBezTo>
                  <a:cubicBezTo>
                    <a:pt x="8944" y="4960"/>
                    <a:pt x="8687" y="4662"/>
                    <a:pt x="8431" y="4365"/>
                  </a:cubicBezTo>
                  <a:cubicBezTo>
                    <a:pt x="7527" y="3420"/>
                    <a:pt x="6285" y="2609"/>
                    <a:pt x="5001" y="1962"/>
                  </a:cubicBezTo>
                  <a:cubicBezTo>
                    <a:pt x="3810" y="1325"/>
                    <a:pt x="2567" y="853"/>
                    <a:pt x="1623" y="514"/>
                  </a:cubicBezTo>
                  <a:cubicBezTo>
                    <a:pt x="1068" y="339"/>
                    <a:pt x="596" y="165"/>
                    <a:pt x="339" y="83"/>
                  </a:cubicBezTo>
                  <a:cubicBezTo>
                    <a:pt x="123" y="4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DAD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3" name="Google Shape;1197;p49">
              <a:extLst>
                <a:ext uri="{FF2B5EF4-FFF2-40B4-BE49-F238E27FC236}">
                  <a16:creationId xmlns:a16="http://schemas.microsoft.com/office/drawing/2014/main" id="{D97E4117-50F5-4D51-EDA7-27A309A46CBF}"/>
                </a:ext>
              </a:extLst>
            </p:cNvPr>
            <p:cNvSpPr/>
            <p:nvPr/>
          </p:nvSpPr>
          <p:spPr>
            <a:xfrm>
              <a:off x="1493975" y="1433850"/>
              <a:ext cx="509125" cy="130450"/>
            </a:xfrm>
            <a:custGeom>
              <a:avLst/>
              <a:gdLst/>
              <a:ahLst/>
              <a:cxnLst/>
              <a:rect l="l" t="t" r="r" b="b"/>
              <a:pathLst>
                <a:path w="20365" h="5218" extrusionOk="0">
                  <a:moveTo>
                    <a:pt x="1" y="1"/>
                  </a:moveTo>
                  <a:lnTo>
                    <a:pt x="42" y="42"/>
                  </a:lnTo>
                  <a:cubicBezTo>
                    <a:pt x="83" y="42"/>
                    <a:pt x="7271" y="2054"/>
                    <a:pt x="9150" y="5217"/>
                  </a:cubicBezTo>
                  <a:cubicBezTo>
                    <a:pt x="9243" y="5217"/>
                    <a:pt x="15271" y="1325"/>
                    <a:pt x="20323" y="1325"/>
                  </a:cubicBezTo>
                  <a:lnTo>
                    <a:pt x="20364" y="1325"/>
                  </a:lnTo>
                  <a:lnTo>
                    <a:pt x="20364" y="1284"/>
                  </a:lnTo>
                  <a:lnTo>
                    <a:pt x="20323" y="1284"/>
                  </a:lnTo>
                  <a:cubicBezTo>
                    <a:pt x="15404" y="1284"/>
                    <a:pt x="9541" y="4960"/>
                    <a:pt x="9150" y="5176"/>
                  </a:cubicBezTo>
                  <a:cubicBezTo>
                    <a:pt x="8175" y="3554"/>
                    <a:pt x="5731" y="2229"/>
                    <a:pt x="3893" y="1407"/>
                  </a:cubicBezTo>
                  <a:cubicBezTo>
                    <a:pt x="1880" y="514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4" name="Google Shape;1198;p49">
              <a:extLst>
                <a:ext uri="{FF2B5EF4-FFF2-40B4-BE49-F238E27FC236}">
                  <a16:creationId xmlns:a16="http://schemas.microsoft.com/office/drawing/2014/main" id="{35B19B3D-808F-71F2-88B5-0F3C947CA5E9}"/>
                </a:ext>
              </a:extLst>
            </p:cNvPr>
            <p:cNvSpPr/>
            <p:nvPr/>
          </p:nvSpPr>
          <p:spPr>
            <a:xfrm>
              <a:off x="1492950" y="1439250"/>
              <a:ext cx="511175" cy="125050"/>
            </a:xfrm>
            <a:custGeom>
              <a:avLst/>
              <a:gdLst/>
              <a:ahLst/>
              <a:cxnLst/>
              <a:rect l="l" t="t" r="r" b="b"/>
              <a:pathLst>
                <a:path w="20447" h="5002" extrusionOk="0">
                  <a:moveTo>
                    <a:pt x="1" y="0"/>
                  </a:moveTo>
                  <a:lnTo>
                    <a:pt x="1" y="41"/>
                  </a:lnTo>
                  <a:cubicBezTo>
                    <a:pt x="83" y="41"/>
                    <a:pt x="6111" y="1797"/>
                    <a:pt x="9191" y="5001"/>
                  </a:cubicBezTo>
                  <a:cubicBezTo>
                    <a:pt x="9284" y="5001"/>
                    <a:pt x="15825" y="1407"/>
                    <a:pt x="20446" y="1284"/>
                  </a:cubicBezTo>
                  <a:lnTo>
                    <a:pt x="20446" y="1243"/>
                  </a:lnTo>
                  <a:cubicBezTo>
                    <a:pt x="15918" y="1366"/>
                    <a:pt x="9541" y="4786"/>
                    <a:pt x="9191" y="4960"/>
                  </a:cubicBezTo>
                  <a:cubicBezTo>
                    <a:pt x="6111" y="1756"/>
                    <a:pt x="83" y="0"/>
                    <a:pt x="42" y="0"/>
                  </a:cubicBez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5" name="Google Shape;1199;p49">
              <a:extLst>
                <a:ext uri="{FF2B5EF4-FFF2-40B4-BE49-F238E27FC236}">
                  <a16:creationId xmlns:a16="http://schemas.microsoft.com/office/drawing/2014/main" id="{5C2BF972-FF77-4CB1-E0D7-03C89D2C7B91}"/>
                </a:ext>
              </a:extLst>
            </p:cNvPr>
            <p:cNvSpPr/>
            <p:nvPr/>
          </p:nvSpPr>
          <p:spPr>
            <a:xfrm>
              <a:off x="1495025" y="1445650"/>
              <a:ext cx="510125" cy="123000"/>
            </a:xfrm>
            <a:custGeom>
              <a:avLst/>
              <a:gdLst/>
              <a:ahLst/>
              <a:cxnLst/>
              <a:rect l="l" t="t" r="r" b="b"/>
              <a:pathLst>
                <a:path w="20405" h="4920" extrusionOk="0">
                  <a:moveTo>
                    <a:pt x="0" y="1"/>
                  </a:moveTo>
                  <a:lnTo>
                    <a:pt x="0" y="42"/>
                  </a:lnTo>
                  <a:cubicBezTo>
                    <a:pt x="257" y="42"/>
                    <a:pt x="6890" y="2394"/>
                    <a:pt x="9108" y="4920"/>
                  </a:cubicBezTo>
                  <a:lnTo>
                    <a:pt x="9160" y="4920"/>
                  </a:lnTo>
                  <a:cubicBezTo>
                    <a:pt x="9201" y="4879"/>
                    <a:pt x="15999" y="1500"/>
                    <a:pt x="20363" y="1192"/>
                  </a:cubicBezTo>
                  <a:lnTo>
                    <a:pt x="20404" y="1192"/>
                  </a:lnTo>
                  <a:lnTo>
                    <a:pt x="20363" y="1151"/>
                  </a:lnTo>
                  <a:cubicBezTo>
                    <a:pt x="16091" y="1449"/>
                    <a:pt x="9499" y="4704"/>
                    <a:pt x="9160" y="4879"/>
                  </a:cubicBezTo>
                  <a:cubicBezTo>
                    <a:pt x="7958" y="3554"/>
                    <a:pt x="5566" y="2311"/>
                    <a:pt x="3769" y="1449"/>
                  </a:cubicBezTo>
                  <a:cubicBezTo>
                    <a:pt x="1838" y="597"/>
                    <a:pt x="123" y="1"/>
                    <a:pt x="0" y="1"/>
                  </a:cubicBez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6" name="Google Shape;1200;p49">
              <a:extLst>
                <a:ext uri="{FF2B5EF4-FFF2-40B4-BE49-F238E27FC236}">
                  <a16:creationId xmlns:a16="http://schemas.microsoft.com/office/drawing/2014/main" id="{975B32D2-5457-6EEE-2E1E-143CC9F0D36F}"/>
                </a:ext>
              </a:extLst>
            </p:cNvPr>
            <p:cNvSpPr/>
            <p:nvPr/>
          </p:nvSpPr>
          <p:spPr>
            <a:xfrm>
              <a:off x="1836200" y="1641275"/>
              <a:ext cx="42900" cy="61325"/>
            </a:xfrm>
            <a:custGeom>
              <a:avLst/>
              <a:gdLst/>
              <a:ahLst/>
              <a:cxnLst/>
              <a:rect l="l" t="t" r="r" b="b"/>
              <a:pathLst>
                <a:path w="1716" h="2453" extrusionOk="0">
                  <a:moveTo>
                    <a:pt x="175" y="1"/>
                  </a:moveTo>
                  <a:cubicBezTo>
                    <a:pt x="0" y="432"/>
                    <a:pt x="0" y="904"/>
                    <a:pt x="175" y="1325"/>
                  </a:cubicBezTo>
                  <a:cubicBezTo>
                    <a:pt x="257" y="1675"/>
                    <a:pt x="432" y="1931"/>
                    <a:pt x="688" y="2147"/>
                  </a:cubicBezTo>
                  <a:cubicBezTo>
                    <a:pt x="914" y="2327"/>
                    <a:pt x="1171" y="2452"/>
                    <a:pt x="1459" y="2452"/>
                  </a:cubicBezTo>
                  <a:cubicBezTo>
                    <a:pt x="1500" y="2452"/>
                    <a:pt x="1540" y="2450"/>
                    <a:pt x="1582" y="2445"/>
                  </a:cubicBezTo>
                  <a:cubicBezTo>
                    <a:pt x="1623" y="2013"/>
                    <a:pt x="1715" y="1634"/>
                    <a:pt x="1623" y="1243"/>
                  </a:cubicBezTo>
                  <a:cubicBezTo>
                    <a:pt x="1541" y="863"/>
                    <a:pt x="1284" y="473"/>
                    <a:pt x="945" y="257"/>
                  </a:cubicBezTo>
                  <a:cubicBezTo>
                    <a:pt x="812" y="216"/>
                    <a:pt x="688" y="134"/>
                    <a:pt x="555" y="93"/>
                  </a:cubicBezTo>
                  <a:cubicBezTo>
                    <a:pt x="432" y="42"/>
                    <a:pt x="298" y="42"/>
                    <a:pt x="175" y="1"/>
                  </a:cubicBez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7" name="Google Shape;1201;p49">
              <a:extLst>
                <a:ext uri="{FF2B5EF4-FFF2-40B4-BE49-F238E27FC236}">
                  <a16:creationId xmlns:a16="http://schemas.microsoft.com/office/drawing/2014/main" id="{3BDAADF9-48D3-3F2B-26A7-B32D4E906BBE}"/>
                </a:ext>
              </a:extLst>
            </p:cNvPr>
            <p:cNvSpPr/>
            <p:nvPr/>
          </p:nvSpPr>
          <p:spPr>
            <a:xfrm>
              <a:off x="1840550" y="1641275"/>
              <a:ext cx="35200" cy="63175"/>
            </a:xfrm>
            <a:custGeom>
              <a:avLst/>
              <a:gdLst/>
              <a:ahLst/>
              <a:cxnLst/>
              <a:rect l="l" t="t" r="r" b="b"/>
              <a:pathLst>
                <a:path w="1408" h="2527" extrusionOk="0">
                  <a:moveTo>
                    <a:pt x="1" y="1"/>
                  </a:moveTo>
                  <a:lnTo>
                    <a:pt x="1" y="42"/>
                  </a:lnTo>
                  <a:cubicBezTo>
                    <a:pt x="83" y="42"/>
                    <a:pt x="124" y="134"/>
                    <a:pt x="165" y="175"/>
                  </a:cubicBezTo>
                  <a:cubicBezTo>
                    <a:pt x="124" y="93"/>
                    <a:pt x="83" y="42"/>
                    <a:pt x="42" y="1"/>
                  </a:cubicBezTo>
                  <a:close/>
                  <a:moveTo>
                    <a:pt x="165" y="175"/>
                  </a:moveTo>
                  <a:cubicBezTo>
                    <a:pt x="730" y="904"/>
                    <a:pt x="1069" y="1716"/>
                    <a:pt x="1367" y="2527"/>
                  </a:cubicBezTo>
                  <a:lnTo>
                    <a:pt x="1408" y="2527"/>
                  </a:lnTo>
                  <a:cubicBezTo>
                    <a:pt x="1110" y="1716"/>
                    <a:pt x="730" y="863"/>
                    <a:pt x="165" y="175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8" name="Google Shape;1202;p49">
              <a:extLst>
                <a:ext uri="{FF2B5EF4-FFF2-40B4-BE49-F238E27FC236}">
                  <a16:creationId xmlns:a16="http://schemas.microsoft.com/office/drawing/2014/main" id="{59D50101-4A11-0DE6-D1F8-7A90E106B41D}"/>
                </a:ext>
              </a:extLst>
            </p:cNvPr>
            <p:cNvSpPr/>
            <p:nvPr/>
          </p:nvSpPr>
          <p:spPr>
            <a:xfrm>
              <a:off x="1792300" y="1674100"/>
              <a:ext cx="178700" cy="150575"/>
            </a:xfrm>
            <a:custGeom>
              <a:avLst/>
              <a:gdLst/>
              <a:ahLst/>
              <a:cxnLst/>
              <a:rect l="l" t="t" r="r" b="b"/>
              <a:pathLst>
                <a:path w="7148" h="6023" extrusionOk="0">
                  <a:moveTo>
                    <a:pt x="5266" y="0"/>
                  </a:moveTo>
                  <a:cubicBezTo>
                    <a:pt x="5196" y="0"/>
                    <a:pt x="5124" y="4"/>
                    <a:pt x="5053" y="12"/>
                  </a:cubicBezTo>
                  <a:cubicBezTo>
                    <a:pt x="4714" y="64"/>
                    <a:pt x="4365" y="228"/>
                    <a:pt x="4026" y="403"/>
                  </a:cubicBezTo>
                  <a:cubicBezTo>
                    <a:pt x="3944" y="444"/>
                    <a:pt x="3553" y="742"/>
                    <a:pt x="3297" y="1132"/>
                  </a:cubicBezTo>
                  <a:cubicBezTo>
                    <a:pt x="2955" y="713"/>
                    <a:pt x="2395" y="506"/>
                    <a:pt x="1840" y="506"/>
                  </a:cubicBezTo>
                  <a:cubicBezTo>
                    <a:pt x="1144" y="506"/>
                    <a:pt x="456" y="831"/>
                    <a:pt x="216" y="1471"/>
                  </a:cubicBezTo>
                  <a:cubicBezTo>
                    <a:pt x="0" y="1943"/>
                    <a:pt x="41" y="2456"/>
                    <a:pt x="175" y="2929"/>
                  </a:cubicBezTo>
                  <a:cubicBezTo>
                    <a:pt x="298" y="3350"/>
                    <a:pt x="473" y="3781"/>
                    <a:pt x="688" y="4171"/>
                  </a:cubicBezTo>
                  <a:cubicBezTo>
                    <a:pt x="812" y="4336"/>
                    <a:pt x="945" y="4510"/>
                    <a:pt x="1068" y="4685"/>
                  </a:cubicBezTo>
                  <a:cubicBezTo>
                    <a:pt x="1459" y="5239"/>
                    <a:pt x="1890" y="5794"/>
                    <a:pt x="2568" y="5917"/>
                  </a:cubicBezTo>
                  <a:cubicBezTo>
                    <a:pt x="2835" y="5988"/>
                    <a:pt x="3108" y="6022"/>
                    <a:pt x="3380" y="6022"/>
                  </a:cubicBezTo>
                  <a:cubicBezTo>
                    <a:pt x="3933" y="6022"/>
                    <a:pt x="4482" y="5881"/>
                    <a:pt x="4970" y="5619"/>
                  </a:cubicBezTo>
                  <a:cubicBezTo>
                    <a:pt x="5094" y="5578"/>
                    <a:pt x="5227" y="5496"/>
                    <a:pt x="5350" y="5404"/>
                  </a:cubicBezTo>
                  <a:cubicBezTo>
                    <a:pt x="5997" y="4890"/>
                    <a:pt x="6459" y="4253"/>
                    <a:pt x="6767" y="3483"/>
                  </a:cubicBezTo>
                  <a:cubicBezTo>
                    <a:pt x="6767" y="3401"/>
                    <a:pt x="6809" y="3350"/>
                    <a:pt x="6809" y="3268"/>
                  </a:cubicBezTo>
                  <a:cubicBezTo>
                    <a:pt x="7065" y="2539"/>
                    <a:pt x="7147" y="1645"/>
                    <a:pt x="6809" y="957"/>
                  </a:cubicBezTo>
                  <a:cubicBezTo>
                    <a:pt x="6494" y="337"/>
                    <a:pt x="5912" y="0"/>
                    <a:pt x="5266" y="0"/>
                  </a:cubicBez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9" name="Google Shape;1203;p49">
              <a:extLst>
                <a:ext uri="{FF2B5EF4-FFF2-40B4-BE49-F238E27FC236}">
                  <a16:creationId xmlns:a16="http://schemas.microsoft.com/office/drawing/2014/main" id="{1576E8EA-0EF9-2926-2D03-B964E8CD9D13}"/>
                </a:ext>
              </a:extLst>
            </p:cNvPr>
            <p:cNvSpPr/>
            <p:nvPr/>
          </p:nvSpPr>
          <p:spPr>
            <a:xfrm>
              <a:off x="1722725" y="1564275"/>
              <a:ext cx="32125" cy="315525"/>
            </a:xfrm>
            <a:custGeom>
              <a:avLst/>
              <a:gdLst/>
              <a:ahLst/>
              <a:cxnLst/>
              <a:rect l="l" t="t" r="r" b="b"/>
              <a:pathLst>
                <a:path w="1285" h="12621" extrusionOk="0">
                  <a:moveTo>
                    <a:pt x="0" y="0"/>
                  </a:moveTo>
                  <a:lnTo>
                    <a:pt x="0" y="41"/>
                  </a:lnTo>
                  <a:lnTo>
                    <a:pt x="1243" y="12620"/>
                  </a:lnTo>
                  <a:lnTo>
                    <a:pt x="1284" y="12620"/>
                  </a:lnTo>
                  <a:lnTo>
                    <a:pt x="52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0" name="Google Shape;1204;p49">
              <a:extLst>
                <a:ext uri="{FF2B5EF4-FFF2-40B4-BE49-F238E27FC236}">
                  <a16:creationId xmlns:a16="http://schemas.microsoft.com/office/drawing/2014/main" id="{0C6F3B09-C62B-A13F-B1EB-89EF8145F636}"/>
                </a:ext>
              </a:extLst>
            </p:cNvPr>
            <p:cNvSpPr/>
            <p:nvPr/>
          </p:nvSpPr>
          <p:spPr>
            <a:xfrm>
              <a:off x="1903725" y="1666575"/>
              <a:ext cx="240550" cy="220925"/>
            </a:xfrm>
            <a:custGeom>
              <a:avLst/>
              <a:gdLst/>
              <a:ahLst/>
              <a:cxnLst/>
              <a:rect l="l" t="t" r="r" b="b"/>
              <a:pathLst>
                <a:path w="9622" h="8837" extrusionOk="0">
                  <a:moveTo>
                    <a:pt x="3612" y="0"/>
                  </a:moveTo>
                  <a:cubicBezTo>
                    <a:pt x="3501" y="0"/>
                    <a:pt x="3392" y="6"/>
                    <a:pt x="3286" y="16"/>
                  </a:cubicBezTo>
                  <a:cubicBezTo>
                    <a:pt x="2218" y="108"/>
                    <a:pt x="205" y="57"/>
                    <a:pt x="82" y="447"/>
                  </a:cubicBezTo>
                  <a:lnTo>
                    <a:pt x="82" y="488"/>
                  </a:lnTo>
                  <a:cubicBezTo>
                    <a:pt x="41" y="827"/>
                    <a:pt x="1581" y="1135"/>
                    <a:pt x="2352" y="1258"/>
                  </a:cubicBezTo>
                  <a:cubicBezTo>
                    <a:pt x="2608" y="1299"/>
                    <a:pt x="2773" y="1299"/>
                    <a:pt x="2773" y="1299"/>
                  </a:cubicBezTo>
                  <a:lnTo>
                    <a:pt x="2393" y="1299"/>
                  </a:lnTo>
                  <a:cubicBezTo>
                    <a:pt x="1622" y="1299"/>
                    <a:pt x="0" y="1392"/>
                    <a:pt x="0" y="1731"/>
                  </a:cubicBezTo>
                  <a:cubicBezTo>
                    <a:pt x="0" y="2110"/>
                    <a:pt x="1961" y="2285"/>
                    <a:pt x="2567" y="2367"/>
                  </a:cubicBezTo>
                  <a:lnTo>
                    <a:pt x="2732" y="2367"/>
                  </a:lnTo>
                  <a:lnTo>
                    <a:pt x="2690" y="2624"/>
                  </a:lnTo>
                  <a:lnTo>
                    <a:pt x="2567" y="2624"/>
                  </a:lnTo>
                  <a:cubicBezTo>
                    <a:pt x="2054" y="2675"/>
                    <a:pt x="205" y="2840"/>
                    <a:pt x="257" y="3189"/>
                  </a:cubicBezTo>
                  <a:cubicBezTo>
                    <a:pt x="298" y="3445"/>
                    <a:pt x="1622" y="3610"/>
                    <a:pt x="2352" y="3651"/>
                  </a:cubicBezTo>
                  <a:cubicBezTo>
                    <a:pt x="2608" y="3702"/>
                    <a:pt x="2824" y="3702"/>
                    <a:pt x="2824" y="3702"/>
                  </a:cubicBezTo>
                  <a:cubicBezTo>
                    <a:pt x="2824" y="3702"/>
                    <a:pt x="2608" y="3702"/>
                    <a:pt x="2310" y="3743"/>
                  </a:cubicBezTo>
                  <a:cubicBezTo>
                    <a:pt x="1746" y="3743"/>
                    <a:pt x="934" y="3825"/>
                    <a:pt x="893" y="4082"/>
                  </a:cubicBezTo>
                  <a:cubicBezTo>
                    <a:pt x="852" y="4216"/>
                    <a:pt x="1325" y="4380"/>
                    <a:pt x="1920" y="4554"/>
                  </a:cubicBezTo>
                  <a:cubicBezTo>
                    <a:pt x="3081" y="4852"/>
                    <a:pt x="4785" y="5191"/>
                    <a:pt x="5001" y="5499"/>
                  </a:cubicBezTo>
                  <a:cubicBezTo>
                    <a:pt x="5083" y="5581"/>
                    <a:pt x="5175" y="5756"/>
                    <a:pt x="5258" y="5961"/>
                  </a:cubicBezTo>
                  <a:cubicBezTo>
                    <a:pt x="5473" y="6526"/>
                    <a:pt x="5771" y="7378"/>
                    <a:pt x="6069" y="8107"/>
                  </a:cubicBezTo>
                  <a:cubicBezTo>
                    <a:pt x="6161" y="8364"/>
                    <a:pt x="6243" y="8621"/>
                    <a:pt x="6326" y="8837"/>
                  </a:cubicBezTo>
                  <a:cubicBezTo>
                    <a:pt x="6418" y="8744"/>
                    <a:pt x="6500" y="8662"/>
                    <a:pt x="6623" y="8580"/>
                  </a:cubicBezTo>
                  <a:cubicBezTo>
                    <a:pt x="6716" y="8487"/>
                    <a:pt x="6798" y="8405"/>
                    <a:pt x="6880" y="8323"/>
                  </a:cubicBezTo>
                  <a:cubicBezTo>
                    <a:pt x="6931" y="8323"/>
                    <a:pt x="6931" y="8272"/>
                    <a:pt x="6931" y="8272"/>
                  </a:cubicBezTo>
                  <a:cubicBezTo>
                    <a:pt x="7014" y="8190"/>
                    <a:pt x="7096" y="8107"/>
                    <a:pt x="7188" y="8015"/>
                  </a:cubicBezTo>
                  <a:cubicBezTo>
                    <a:pt x="7270" y="7933"/>
                    <a:pt x="7394" y="7851"/>
                    <a:pt x="7486" y="7717"/>
                  </a:cubicBezTo>
                  <a:cubicBezTo>
                    <a:pt x="7568" y="7635"/>
                    <a:pt x="7650" y="7553"/>
                    <a:pt x="7743" y="7419"/>
                  </a:cubicBezTo>
                  <a:cubicBezTo>
                    <a:pt x="7825" y="7337"/>
                    <a:pt x="7907" y="7245"/>
                    <a:pt x="7958" y="7163"/>
                  </a:cubicBezTo>
                  <a:cubicBezTo>
                    <a:pt x="8040" y="7122"/>
                    <a:pt x="8082" y="7039"/>
                    <a:pt x="8123" y="6947"/>
                  </a:cubicBezTo>
                  <a:cubicBezTo>
                    <a:pt x="8215" y="6906"/>
                    <a:pt x="8256" y="6824"/>
                    <a:pt x="8297" y="6783"/>
                  </a:cubicBezTo>
                  <a:cubicBezTo>
                    <a:pt x="8379" y="6690"/>
                    <a:pt x="8420" y="6608"/>
                    <a:pt x="8513" y="6475"/>
                  </a:cubicBezTo>
                  <a:cubicBezTo>
                    <a:pt x="8554" y="6475"/>
                    <a:pt x="8554" y="6434"/>
                    <a:pt x="8595" y="6393"/>
                  </a:cubicBezTo>
                  <a:cubicBezTo>
                    <a:pt x="8677" y="6269"/>
                    <a:pt x="8770" y="6136"/>
                    <a:pt x="8852" y="6013"/>
                  </a:cubicBezTo>
                  <a:cubicBezTo>
                    <a:pt x="8934" y="5879"/>
                    <a:pt x="9026" y="5756"/>
                    <a:pt x="9108" y="5622"/>
                  </a:cubicBezTo>
                  <a:cubicBezTo>
                    <a:pt x="9191" y="5540"/>
                    <a:pt x="9242" y="5407"/>
                    <a:pt x="9324" y="5325"/>
                  </a:cubicBezTo>
                  <a:cubicBezTo>
                    <a:pt x="9324" y="5284"/>
                    <a:pt x="9365" y="5242"/>
                    <a:pt x="9406" y="5191"/>
                  </a:cubicBezTo>
                  <a:cubicBezTo>
                    <a:pt x="9447" y="5068"/>
                    <a:pt x="9540" y="4986"/>
                    <a:pt x="9581" y="4852"/>
                  </a:cubicBezTo>
                  <a:lnTo>
                    <a:pt x="9622" y="4811"/>
                  </a:lnTo>
                  <a:cubicBezTo>
                    <a:pt x="9581" y="4770"/>
                    <a:pt x="9581" y="4729"/>
                    <a:pt x="9540" y="4637"/>
                  </a:cubicBezTo>
                  <a:cubicBezTo>
                    <a:pt x="9026" y="3610"/>
                    <a:pt x="8379" y="2501"/>
                    <a:pt x="7743" y="1854"/>
                  </a:cubicBezTo>
                  <a:cubicBezTo>
                    <a:pt x="6757" y="919"/>
                    <a:pt x="5648" y="365"/>
                    <a:pt x="4703" y="149"/>
                  </a:cubicBezTo>
                  <a:cubicBezTo>
                    <a:pt x="4316" y="49"/>
                    <a:pt x="3952" y="0"/>
                    <a:pt x="3612" y="0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1" name="Google Shape;1205;p49">
              <a:extLst>
                <a:ext uri="{FF2B5EF4-FFF2-40B4-BE49-F238E27FC236}">
                  <a16:creationId xmlns:a16="http://schemas.microsoft.com/office/drawing/2014/main" id="{1132D5FD-0FE8-01D2-3CBE-A6405947F93F}"/>
                </a:ext>
              </a:extLst>
            </p:cNvPr>
            <p:cNvSpPr/>
            <p:nvPr/>
          </p:nvSpPr>
          <p:spPr>
            <a:xfrm>
              <a:off x="1454450" y="1687925"/>
              <a:ext cx="329400" cy="273250"/>
            </a:xfrm>
            <a:custGeom>
              <a:avLst/>
              <a:gdLst/>
              <a:ahLst/>
              <a:cxnLst/>
              <a:rect l="l" t="t" r="r" b="b"/>
              <a:pathLst>
                <a:path w="13176" h="10930" extrusionOk="0">
                  <a:moveTo>
                    <a:pt x="659" y="0"/>
                  </a:moveTo>
                  <a:cubicBezTo>
                    <a:pt x="431" y="0"/>
                    <a:pt x="208" y="34"/>
                    <a:pt x="1" y="106"/>
                  </a:cubicBezTo>
                  <a:cubicBezTo>
                    <a:pt x="42" y="230"/>
                    <a:pt x="83" y="404"/>
                    <a:pt x="124" y="538"/>
                  </a:cubicBezTo>
                  <a:cubicBezTo>
                    <a:pt x="257" y="1000"/>
                    <a:pt x="381" y="1472"/>
                    <a:pt x="555" y="1944"/>
                  </a:cubicBezTo>
                  <a:cubicBezTo>
                    <a:pt x="771" y="2417"/>
                    <a:pt x="935" y="2889"/>
                    <a:pt x="1192" y="3362"/>
                  </a:cubicBezTo>
                  <a:cubicBezTo>
                    <a:pt x="1284" y="3526"/>
                    <a:pt x="1366" y="3700"/>
                    <a:pt x="1448" y="3916"/>
                  </a:cubicBezTo>
                  <a:cubicBezTo>
                    <a:pt x="1798" y="4512"/>
                    <a:pt x="2178" y="5107"/>
                    <a:pt x="2609" y="5672"/>
                  </a:cubicBezTo>
                  <a:cubicBezTo>
                    <a:pt x="2866" y="6011"/>
                    <a:pt x="3163" y="6350"/>
                    <a:pt x="3420" y="6648"/>
                  </a:cubicBezTo>
                  <a:cubicBezTo>
                    <a:pt x="3718" y="6997"/>
                    <a:pt x="4016" y="7295"/>
                    <a:pt x="4313" y="7551"/>
                  </a:cubicBezTo>
                  <a:cubicBezTo>
                    <a:pt x="5043" y="8239"/>
                    <a:pt x="5813" y="8835"/>
                    <a:pt x="6675" y="9348"/>
                  </a:cubicBezTo>
                  <a:cubicBezTo>
                    <a:pt x="7569" y="9862"/>
                    <a:pt x="8257" y="10159"/>
                    <a:pt x="8257" y="10159"/>
                  </a:cubicBezTo>
                  <a:cubicBezTo>
                    <a:pt x="9879" y="10632"/>
                    <a:pt x="11553" y="10889"/>
                    <a:pt x="13175" y="10930"/>
                  </a:cubicBezTo>
                  <a:cubicBezTo>
                    <a:pt x="13134" y="10334"/>
                    <a:pt x="13042" y="9780"/>
                    <a:pt x="12744" y="9307"/>
                  </a:cubicBezTo>
                  <a:cubicBezTo>
                    <a:pt x="12405" y="8794"/>
                    <a:pt x="11758" y="8404"/>
                    <a:pt x="11122" y="8321"/>
                  </a:cubicBezTo>
                  <a:cubicBezTo>
                    <a:pt x="10966" y="8302"/>
                    <a:pt x="10806" y="8291"/>
                    <a:pt x="10645" y="8291"/>
                  </a:cubicBezTo>
                  <a:cubicBezTo>
                    <a:pt x="10137" y="8291"/>
                    <a:pt x="9620" y="8393"/>
                    <a:pt x="9191" y="8619"/>
                  </a:cubicBezTo>
                  <a:cubicBezTo>
                    <a:pt x="9243" y="8147"/>
                    <a:pt x="9243" y="7633"/>
                    <a:pt x="9243" y="7120"/>
                  </a:cubicBezTo>
                  <a:lnTo>
                    <a:pt x="9243" y="6607"/>
                  </a:lnTo>
                  <a:cubicBezTo>
                    <a:pt x="9191" y="6093"/>
                    <a:pt x="9109" y="5580"/>
                    <a:pt x="8852" y="5159"/>
                  </a:cubicBezTo>
                  <a:cubicBezTo>
                    <a:pt x="8380" y="4337"/>
                    <a:pt x="7487" y="3875"/>
                    <a:pt x="6542" y="3875"/>
                  </a:cubicBezTo>
                  <a:cubicBezTo>
                    <a:pt x="5813" y="3916"/>
                    <a:pt x="5043" y="4255"/>
                    <a:pt x="4488" y="4768"/>
                  </a:cubicBezTo>
                  <a:cubicBezTo>
                    <a:pt x="4313" y="4902"/>
                    <a:pt x="4190" y="5025"/>
                    <a:pt x="4057" y="5159"/>
                  </a:cubicBezTo>
                  <a:lnTo>
                    <a:pt x="4057" y="4594"/>
                  </a:lnTo>
                  <a:cubicBezTo>
                    <a:pt x="4057" y="4080"/>
                    <a:pt x="3975" y="3618"/>
                    <a:pt x="3892" y="3146"/>
                  </a:cubicBezTo>
                  <a:cubicBezTo>
                    <a:pt x="3800" y="2756"/>
                    <a:pt x="3677" y="2417"/>
                    <a:pt x="3502" y="2078"/>
                  </a:cubicBezTo>
                  <a:cubicBezTo>
                    <a:pt x="3163" y="1390"/>
                    <a:pt x="2650" y="743"/>
                    <a:pt x="1962" y="363"/>
                  </a:cubicBezTo>
                  <a:cubicBezTo>
                    <a:pt x="1746" y="230"/>
                    <a:pt x="1490" y="147"/>
                    <a:pt x="1233" y="65"/>
                  </a:cubicBezTo>
                  <a:cubicBezTo>
                    <a:pt x="1042" y="23"/>
                    <a:pt x="848" y="0"/>
                    <a:pt x="659" y="0"/>
                  </a:cubicBez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2" name="Google Shape;1206;p49">
              <a:extLst>
                <a:ext uri="{FF2B5EF4-FFF2-40B4-BE49-F238E27FC236}">
                  <a16:creationId xmlns:a16="http://schemas.microsoft.com/office/drawing/2014/main" id="{60ABDBF3-07B7-CFE8-DBE8-3B67486DB4A0}"/>
                </a:ext>
              </a:extLst>
            </p:cNvPr>
            <p:cNvSpPr/>
            <p:nvPr/>
          </p:nvSpPr>
          <p:spPr>
            <a:xfrm>
              <a:off x="1844675" y="1782475"/>
              <a:ext cx="301675" cy="176650"/>
            </a:xfrm>
            <a:custGeom>
              <a:avLst/>
              <a:gdLst/>
              <a:ahLst/>
              <a:cxnLst/>
              <a:rect l="l" t="t" r="r" b="b"/>
              <a:pathLst>
                <a:path w="12067" h="7066" extrusionOk="0">
                  <a:moveTo>
                    <a:pt x="11902" y="1"/>
                  </a:moveTo>
                  <a:cubicBezTo>
                    <a:pt x="11090" y="134"/>
                    <a:pt x="10361" y="514"/>
                    <a:pt x="9756" y="1120"/>
                  </a:cubicBezTo>
                  <a:cubicBezTo>
                    <a:pt x="9078" y="1798"/>
                    <a:pt x="8688" y="2568"/>
                    <a:pt x="8431" y="3471"/>
                  </a:cubicBezTo>
                  <a:lnTo>
                    <a:pt x="8390" y="3513"/>
                  </a:lnTo>
                  <a:cubicBezTo>
                    <a:pt x="8215" y="2917"/>
                    <a:pt x="7876" y="2352"/>
                    <a:pt x="7363" y="2054"/>
                  </a:cubicBezTo>
                  <a:cubicBezTo>
                    <a:pt x="7281" y="1972"/>
                    <a:pt x="7106" y="1931"/>
                    <a:pt x="6983" y="1890"/>
                  </a:cubicBezTo>
                  <a:cubicBezTo>
                    <a:pt x="6835" y="1844"/>
                    <a:pt x="6677" y="1824"/>
                    <a:pt x="6518" y="1824"/>
                  </a:cubicBezTo>
                  <a:cubicBezTo>
                    <a:pt x="6214" y="1824"/>
                    <a:pt x="5904" y="1899"/>
                    <a:pt x="5648" y="2013"/>
                  </a:cubicBezTo>
                  <a:cubicBezTo>
                    <a:pt x="5443" y="2147"/>
                    <a:pt x="5227" y="2270"/>
                    <a:pt x="5052" y="2445"/>
                  </a:cubicBezTo>
                  <a:cubicBezTo>
                    <a:pt x="4878" y="2609"/>
                    <a:pt x="4755" y="2742"/>
                    <a:pt x="4621" y="2958"/>
                  </a:cubicBezTo>
                  <a:cubicBezTo>
                    <a:pt x="4108" y="3636"/>
                    <a:pt x="3810" y="4365"/>
                    <a:pt x="3769" y="5227"/>
                  </a:cubicBezTo>
                  <a:cubicBezTo>
                    <a:pt x="3520" y="5164"/>
                    <a:pt x="3260" y="5134"/>
                    <a:pt x="2997" y="5134"/>
                  </a:cubicBezTo>
                  <a:cubicBezTo>
                    <a:pt x="2359" y="5134"/>
                    <a:pt x="1706" y="5314"/>
                    <a:pt x="1161" y="5648"/>
                  </a:cubicBezTo>
                  <a:cubicBezTo>
                    <a:pt x="647" y="5998"/>
                    <a:pt x="257" y="6511"/>
                    <a:pt x="0" y="7065"/>
                  </a:cubicBezTo>
                  <a:cubicBezTo>
                    <a:pt x="2403" y="6850"/>
                    <a:pt x="4672" y="6295"/>
                    <a:pt x="6675" y="5648"/>
                  </a:cubicBezTo>
                  <a:cubicBezTo>
                    <a:pt x="6767" y="5607"/>
                    <a:pt x="6849" y="5566"/>
                    <a:pt x="6891" y="5525"/>
                  </a:cubicBezTo>
                  <a:cubicBezTo>
                    <a:pt x="7024" y="5433"/>
                    <a:pt x="7106" y="5392"/>
                    <a:pt x="7188" y="5310"/>
                  </a:cubicBezTo>
                  <a:cubicBezTo>
                    <a:pt x="7281" y="5268"/>
                    <a:pt x="7404" y="5227"/>
                    <a:pt x="7496" y="5135"/>
                  </a:cubicBezTo>
                  <a:cubicBezTo>
                    <a:pt x="7579" y="5094"/>
                    <a:pt x="7661" y="5012"/>
                    <a:pt x="7753" y="4919"/>
                  </a:cubicBezTo>
                  <a:cubicBezTo>
                    <a:pt x="8051" y="4714"/>
                    <a:pt x="8390" y="4457"/>
                    <a:pt x="8688" y="4201"/>
                  </a:cubicBezTo>
                  <a:cubicBezTo>
                    <a:pt x="8780" y="4108"/>
                    <a:pt x="8862" y="4026"/>
                    <a:pt x="8985" y="3944"/>
                  </a:cubicBezTo>
                  <a:cubicBezTo>
                    <a:pt x="9078" y="3851"/>
                    <a:pt x="9160" y="3769"/>
                    <a:pt x="9242" y="3687"/>
                  </a:cubicBezTo>
                  <a:cubicBezTo>
                    <a:pt x="9293" y="3687"/>
                    <a:pt x="9293" y="3636"/>
                    <a:pt x="9293" y="3636"/>
                  </a:cubicBezTo>
                  <a:cubicBezTo>
                    <a:pt x="9376" y="3554"/>
                    <a:pt x="9458" y="3471"/>
                    <a:pt x="9550" y="3379"/>
                  </a:cubicBezTo>
                  <a:cubicBezTo>
                    <a:pt x="9632" y="3297"/>
                    <a:pt x="9756" y="3215"/>
                    <a:pt x="9848" y="3081"/>
                  </a:cubicBezTo>
                  <a:cubicBezTo>
                    <a:pt x="9930" y="2999"/>
                    <a:pt x="10012" y="2917"/>
                    <a:pt x="10105" y="2783"/>
                  </a:cubicBezTo>
                  <a:cubicBezTo>
                    <a:pt x="10187" y="2701"/>
                    <a:pt x="10269" y="2609"/>
                    <a:pt x="10320" y="2527"/>
                  </a:cubicBezTo>
                  <a:cubicBezTo>
                    <a:pt x="10402" y="2486"/>
                    <a:pt x="10444" y="2403"/>
                    <a:pt x="10485" y="2311"/>
                  </a:cubicBezTo>
                  <a:cubicBezTo>
                    <a:pt x="10577" y="2270"/>
                    <a:pt x="10618" y="2188"/>
                    <a:pt x="10659" y="2147"/>
                  </a:cubicBezTo>
                  <a:cubicBezTo>
                    <a:pt x="10741" y="2054"/>
                    <a:pt x="10782" y="1972"/>
                    <a:pt x="10875" y="1839"/>
                  </a:cubicBezTo>
                  <a:cubicBezTo>
                    <a:pt x="10916" y="1839"/>
                    <a:pt x="10916" y="1798"/>
                    <a:pt x="10957" y="1757"/>
                  </a:cubicBezTo>
                  <a:cubicBezTo>
                    <a:pt x="11039" y="1633"/>
                    <a:pt x="11132" y="1500"/>
                    <a:pt x="11214" y="1377"/>
                  </a:cubicBezTo>
                  <a:cubicBezTo>
                    <a:pt x="11296" y="1243"/>
                    <a:pt x="11388" y="1120"/>
                    <a:pt x="11470" y="986"/>
                  </a:cubicBezTo>
                  <a:cubicBezTo>
                    <a:pt x="11553" y="904"/>
                    <a:pt x="11604" y="771"/>
                    <a:pt x="11686" y="689"/>
                  </a:cubicBezTo>
                  <a:cubicBezTo>
                    <a:pt x="11686" y="648"/>
                    <a:pt x="11727" y="606"/>
                    <a:pt x="11768" y="555"/>
                  </a:cubicBezTo>
                  <a:cubicBezTo>
                    <a:pt x="11809" y="432"/>
                    <a:pt x="11902" y="350"/>
                    <a:pt x="11943" y="216"/>
                  </a:cubicBezTo>
                  <a:lnTo>
                    <a:pt x="11984" y="175"/>
                  </a:lnTo>
                  <a:cubicBezTo>
                    <a:pt x="12025" y="134"/>
                    <a:pt x="12025" y="42"/>
                    <a:pt x="12066" y="1"/>
                  </a:cubicBez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3" name="Google Shape;1207;p49">
              <a:extLst>
                <a:ext uri="{FF2B5EF4-FFF2-40B4-BE49-F238E27FC236}">
                  <a16:creationId xmlns:a16="http://schemas.microsoft.com/office/drawing/2014/main" id="{26ED17F8-6634-5F75-3CD7-DE1F3775C7BA}"/>
                </a:ext>
              </a:extLst>
            </p:cNvPr>
            <p:cNvSpPr/>
            <p:nvPr/>
          </p:nvSpPr>
          <p:spPr>
            <a:xfrm>
              <a:off x="1957100" y="1232175"/>
              <a:ext cx="96300" cy="57175"/>
            </a:xfrm>
            <a:custGeom>
              <a:avLst/>
              <a:gdLst/>
              <a:ahLst/>
              <a:cxnLst/>
              <a:rect l="l" t="t" r="r" b="b"/>
              <a:pathLst>
                <a:path w="3852" h="2287" extrusionOk="0">
                  <a:moveTo>
                    <a:pt x="2786" y="0"/>
                  </a:moveTo>
                  <a:cubicBezTo>
                    <a:pt x="2494" y="0"/>
                    <a:pt x="2127" y="89"/>
                    <a:pt x="1664" y="325"/>
                  </a:cubicBezTo>
                  <a:cubicBezTo>
                    <a:pt x="1" y="1218"/>
                    <a:pt x="894" y="2286"/>
                    <a:pt x="894" y="2286"/>
                  </a:cubicBezTo>
                  <a:lnTo>
                    <a:pt x="3852" y="797"/>
                  </a:lnTo>
                  <a:cubicBezTo>
                    <a:pt x="3852" y="797"/>
                    <a:pt x="3661" y="0"/>
                    <a:pt x="2786" y="0"/>
                  </a:cubicBez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4" name="Google Shape;1208;p49">
              <a:extLst>
                <a:ext uri="{FF2B5EF4-FFF2-40B4-BE49-F238E27FC236}">
                  <a16:creationId xmlns:a16="http://schemas.microsoft.com/office/drawing/2014/main" id="{952C870A-7CFF-887E-AA65-563D82DEBA63}"/>
                </a:ext>
              </a:extLst>
            </p:cNvPr>
            <p:cNvSpPr/>
            <p:nvPr/>
          </p:nvSpPr>
          <p:spPr>
            <a:xfrm>
              <a:off x="1979450" y="1252100"/>
              <a:ext cx="219525" cy="393575"/>
            </a:xfrm>
            <a:custGeom>
              <a:avLst/>
              <a:gdLst/>
              <a:ahLst/>
              <a:cxnLst/>
              <a:rect l="l" t="t" r="r" b="b"/>
              <a:pathLst>
                <a:path w="8781" h="15743" extrusionOk="0">
                  <a:moveTo>
                    <a:pt x="2958" y="0"/>
                  </a:moveTo>
                  <a:lnTo>
                    <a:pt x="0" y="1489"/>
                  </a:lnTo>
                  <a:lnTo>
                    <a:pt x="688" y="2865"/>
                  </a:lnTo>
                  <a:lnTo>
                    <a:pt x="5648" y="12877"/>
                  </a:lnTo>
                  <a:lnTo>
                    <a:pt x="5699" y="12960"/>
                  </a:lnTo>
                  <a:lnTo>
                    <a:pt x="8780" y="15742"/>
                  </a:lnTo>
                  <a:lnTo>
                    <a:pt x="8606" y="11717"/>
                  </a:lnTo>
                  <a:lnTo>
                    <a:pt x="8564" y="11594"/>
                  </a:lnTo>
                  <a:lnTo>
                    <a:pt x="3646" y="1366"/>
                  </a:lnTo>
                  <a:lnTo>
                    <a:pt x="2958" y="0"/>
                  </a:ln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5" name="Google Shape;1209;p49">
              <a:extLst>
                <a:ext uri="{FF2B5EF4-FFF2-40B4-BE49-F238E27FC236}">
                  <a16:creationId xmlns:a16="http://schemas.microsoft.com/office/drawing/2014/main" id="{C59AE0EB-6601-7AE7-696E-32094DAA19A0}"/>
                </a:ext>
              </a:extLst>
            </p:cNvPr>
            <p:cNvSpPr/>
            <p:nvPr/>
          </p:nvSpPr>
          <p:spPr>
            <a:xfrm>
              <a:off x="2011525" y="1311900"/>
              <a:ext cx="115550" cy="242900"/>
            </a:xfrm>
            <a:custGeom>
              <a:avLst/>
              <a:gdLst/>
              <a:ahLst/>
              <a:cxnLst/>
              <a:rect l="l" t="t" r="r" b="b"/>
              <a:pathLst>
                <a:path w="4622" h="9716" extrusionOk="0">
                  <a:moveTo>
                    <a:pt x="1" y="1"/>
                  </a:moveTo>
                  <a:lnTo>
                    <a:pt x="4581" y="9715"/>
                  </a:lnTo>
                  <a:lnTo>
                    <a:pt x="4622" y="9715"/>
                  </a:lnTo>
                  <a:lnTo>
                    <a:pt x="4622" y="9674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6" name="Google Shape;1210;p49">
              <a:extLst>
                <a:ext uri="{FF2B5EF4-FFF2-40B4-BE49-F238E27FC236}">
                  <a16:creationId xmlns:a16="http://schemas.microsoft.com/office/drawing/2014/main" id="{14949FED-0961-2D7B-FB1C-7A41D8B1B82D}"/>
                </a:ext>
              </a:extLst>
            </p:cNvPr>
            <p:cNvSpPr/>
            <p:nvPr/>
          </p:nvSpPr>
          <p:spPr>
            <a:xfrm>
              <a:off x="2049025" y="1292650"/>
              <a:ext cx="117850" cy="241850"/>
            </a:xfrm>
            <a:custGeom>
              <a:avLst/>
              <a:gdLst/>
              <a:ahLst/>
              <a:cxnLst/>
              <a:rect l="l" t="t" r="r" b="b"/>
              <a:pathLst>
                <a:path w="4714" h="9674" extrusionOk="0">
                  <a:moveTo>
                    <a:pt x="0" y="1"/>
                  </a:moveTo>
                  <a:lnTo>
                    <a:pt x="0" y="42"/>
                  </a:lnTo>
                  <a:lnTo>
                    <a:pt x="4662" y="9623"/>
                  </a:lnTo>
                  <a:lnTo>
                    <a:pt x="4714" y="9674"/>
                  </a:lnTo>
                  <a:lnTo>
                    <a:pt x="4714" y="9623"/>
                  </a:lnTo>
                  <a:lnTo>
                    <a:pt x="41" y="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7" name="Google Shape;1211;p49">
              <a:extLst>
                <a:ext uri="{FF2B5EF4-FFF2-40B4-BE49-F238E27FC236}">
                  <a16:creationId xmlns:a16="http://schemas.microsoft.com/office/drawing/2014/main" id="{2267D8BF-5D7F-7AF4-38F4-22E906BD05E9}"/>
                </a:ext>
              </a:extLst>
            </p:cNvPr>
            <p:cNvSpPr/>
            <p:nvPr/>
          </p:nvSpPr>
          <p:spPr>
            <a:xfrm>
              <a:off x="2120650" y="1533200"/>
              <a:ext cx="78325" cy="112475"/>
            </a:xfrm>
            <a:custGeom>
              <a:avLst/>
              <a:gdLst/>
              <a:ahLst/>
              <a:cxnLst/>
              <a:rect l="l" t="t" r="r" b="b"/>
              <a:pathLst>
                <a:path w="3133" h="4499" extrusionOk="0">
                  <a:moveTo>
                    <a:pt x="1849" y="1"/>
                  </a:moveTo>
                  <a:lnTo>
                    <a:pt x="1633" y="1284"/>
                  </a:lnTo>
                  <a:lnTo>
                    <a:pt x="257" y="822"/>
                  </a:lnTo>
                  <a:lnTo>
                    <a:pt x="0" y="1633"/>
                  </a:lnTo>
                  <a:lnTo>
                    <a:pt x="51" y="1716"/>
                  </a:lnTo>
                  <a:lnTo>
                    <a:pt x="1972" y="3430"/>
                  </a:lnTo>
                  <a:lnTo>
                    <a:pt x="3132" y="4498"/>
                  </a:lnTo>
                  <a:lnTo>
                    <a:pt x="3081" y="2917"/>
                  </a:lnTo>
                  <a:lnTo>
                    <a:pt x="2958" y="473"/>
                  </a:lnTo>
                  <a:lnTo>
                    <a:pt x="2916" y="350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8" name="Google Shape;1212;p49">
              <a:extLst>
                <a:ext uri="{FF2B5EF4-FFF2-40B4-BE49-F238E27FC236}">
                  <a16:creationId xmlns:a16="http://schemas.microsoft.com/office/drawing/2014/main" id="{757A3374-B3BC-7E33-5C0B-E5B1BA83A23B}"/>
                </a:ext>
              </a:extLst>
            </p:cNvPr>
            <p:cNvSpPr/>
            <p:nvPr/>
          </p:nvSpPr>
          <p:spPr>
            <a:xfrm>
              <a:off x="2169925" y="1603800"/>
              <a:ext cx="29050" cy="41875"/>
            </a:xfrm>
            <a:custGeom>
              <a:avLst/>
              <a:gdLst/>
              <a:ahLst/>
              <a:cxnLst/>
              <a:rect l="l" t="t" r="r" b="b"/>
              <a:pathLst>
                <a:path w="1162" h="1675" extrusionOk="0">
                  <a:moveTo>
                    <a:pt x="689" y="1"/>
                  </a:moveTo>
                  <a:cubicBezTo>
                    <a:pt x="432" y="52"/>
                    <a:pt x="134" y="309"/>
                    <a:pt x="1" y="606"/>
                  </a:cubicBezTo>
                  <a:lnTo>
                    <a:pt x="1161" y="1674"/>
                  </a:lnTo>
                  <a:lnTo>
                    <a:pt x="1110" y="93"/>
                  </a:lnTo>
                  <a:cubicBezTo>
                    <a:pt x="1069" y="93"/>
                    <a:pt x="1028" y="52"/>
                    <a:pt x="987" y="52"/>
                  </a:cubicBezTo>
                  <a:cubicBezTo>
                    <a:pt x="904" y="1"/>
                    <a:pt x="812" y="1"/>
                    <a:pt x="689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9" name="Google Shape;1213;p49">
              <a:extLst>
                <a:ext uri="{FF2B5EF4-FFF2-40B4-BE49-F238E27FC236}">
                  <a16:creationId xmlns:a16="http://schemas.microsoft.com/office/drawing/2014/main" id="{DDBA64CE-8A4F-ADB7-CD86-4E83CF0BD67D}"/>
                </a:ext>
              </a:extLst>
            </p:cNvPr>
            <p:cNvSpPr/>
            <p:nvPr/>
          </p:nvSpPr>
          <p:spPr>
            <a:xfrm>
              <a:off x="1979450" y="1252100"/>
              <a:ext cx="91150" cy="71650"/>
            </a:xfrm>
            <a:custGeom>
              <a:avLst/>
              <a:gdLst/>
              <a:ahLst/>
              <a:cxnLst/>
              <a:rect l="l" t="t" r="r" b="b"/>
              <a:pathLst>
                <a:path w="3646" h="2866" extrusionOk="0">
                  <a:moveTo>
                    <a:pt x="2958" y="0"/>
                  </a:moveTo>
                  <a:lnTo>
                    <a:pt x="0" y="1489"/>
                  </a:lnTo>
                  <a:lnTo>
                    <a:pt x="257" y="1962"/>
                  </a:lnTo>
                  <a:lnTo>
                    <a:pt x="257" y="2003"/>
                  </a:lnTo>
                  <a:lnTo>
                    <a:pt x="432" y="2311"/>
                  </a:lnTo>
                  <a:lnTo>
                    <a:pt x="432" y="2352"/>
                  </a:lnTo>
                  <a:lnTo>
                    <a:pt x="688" y="2865"/>
                  </a:lnTo>
                  <a:lnTo>
                    <a:pt x="3646" y="1366"/>
                  </a:lnTo>
                  <a:lnTo>
                    <a:pt x="3389" y="853"/>
                  </a:lnTo>
                  <a:lnTo>
                    <a:pt x="3338" y="770"/>
                  </a:lnTo>
                  <a:lnTo>
                    <a:pt x="3214" y="514"/>
                  </a:lnTo>
                  <a:lnTo>
                    <a:pt x="3173" y="462"/>
                  </a:lnTo>
                  <a:lnTo>
                    <a:pt x="2958" y="0"/>
                  </a:ln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0" name="Google Shape;1214;p49">
              <a:extLst>
                <a:ext uri="{FF2B5EF4-FFF2-40B4-BE49-F238E27FC236}">
                  <a16:creationId xmlns:a16="http://schemas.microsoft.com/office/drawing/2014/main" id="{8BC1B4A1-8573-1E01-FAF7-352BA2A543D3}"/>
                </a:ext>
              </a:extLst>
            </p:cNvPr>
            <p:cNvSpPr/>
            <p:nvPr/>
          </p:nvSpPr>
          <p:spPr>
            <a:xfrm>
              <a:off x="1985875" y="1263650"/>
              <a:ext cx="73950" cy="38525"/>
            </a:xfrm>
            <a:custGeom>
              <a:avLst/>
              <a:gdLst/>
              <a:ahLst/>
              <a:cxnLst/>
              <a:rect l="l" t="t" r="r" b="b"/>
              <a:pathLst>
                <a:path w="2958" h="1541" extrusionOk="0">
                  <a:moveTo>
                    <a:pt x="2916" y="0"/>
                  </a:moveTo>
                  <a:lnTo>
                    <a:pt x="0" y="1500"/>
                  </a:lnTo>
                  <a:lnTo>
                    <a:pt x="0" y="1541"/>
                  </a:lnTo>
                  <a:lnTo>
                    <a:pt x="2957" y="52"/>
                  </a:lnTo>
                  <a:lnTo>
                    <a:pt x="2916" y="0"/>
                  </a:ln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1" name="Google Shape;1215;p49">
              <a:extLst>
                <a:ext uri="{FF2B5EF4-FFF2-40B4-BE49-F238E27FC236}">
                  <a16:creationId xmlns:a16="http://schemas.microsoft.com/office/drawing/2014/main" id="{18A7FD3A-210C-5BAD-7796-BEDB40025224}"/>
                </a:ext>
              </a:extLst>
            </p:cNvPr>
            <p:cNvSpPr/>
            <p:nvPr/>
          </p:nvSpPr>
          <p:spPr>
            <a:xfrm>
              <a:off x="1990225" y="1271350"/>
              <a:ext cx="73950" cy="39550"/>
            </a:xfrm>
            <a:custGeom>
              <a:avLst/>
              <a:gdLst/>
              <a:ahLst/>
              <a:cxnLst/>
              <a:rect l="l" t="t" r="r" b="b"/>
              <a:pathLst>
                <a:path w="2958" h="1582" extrusionOk="0">
                  <a:moveTo>
                    <a:pt x="2907" y="0"/>
                  </a:moveTo>
                  <a:lnTo>
                    <a:pt x="1" y="1541"/>
                  </a:lnTo>
                  <a:lnTo>
                    <a:pt x="1" y="1582"/>
                  </a:lnTo>
                  <a:lnTo>
                    <a:pt x="2958" y="83"/>
                  </a:lnTo>
                  <a:lnTo>
                    <a:pt x="2907" y="0"/>
                  </a:ln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16;p49">
              <a:extLst>
                <a:ext uri="{FF2B5EF4-FFF2-40B4-BE49-F238E27FC236}">
                  <a16:creationId xmlns:a16="http://schemas.microsoft.com/office/drawing/2014/main" id="{CD42CC6C-8BD0-CD99-72B5-F550C1EC5F3D}"/>
                </a:ext>
              </a:extLst>
            </p:cNvPr>
            <p:cNvSpPr/>
            <p:nvPr/>
          </p:nvSpPr>
          <p:spPr>
            <a:xfrm>
              <a:off x="2024375" y="1476725"/>
              <a:ext cx="98600" cy="97325"/>
            </a:xfrm>
            <a:custGeom>
              <a:avLst/>
              <a:gdLst/>
              <a:ahLst/>
              <a:cxnLst/>
              <a:rect l="l" t="t" r="r" b="b"/>
              <a:pathLst>
                <a:path w="3944" h="3893" extrusionOk="0">
                  <a:moveTo>
                    <a:pt x="1797" y="1"/>
                  </a:moveTo>
                  <a:lnTo>
                    <a:pt x="1592" y="1623"/>
                  </a:lnTo>
                  <a:lnTo>
                    <a:pt x="0" y="2003"/>
                  </a:lnTo>
                  <a:lnTo>
                    <a:pt x="1335" y="2352"/>
                  </a:lnTo>
                  <a:lnTo>
                    <a:pt x="1202" y="3892"/>
                  </a:lnTo>
                  <a:lnTo>
                    <a:pt x="1972" y="2609"/>
                  </a:lnTo>
                  <a:lnTo>
                    <a:pt x="3040" y="3595"/>
                  </a:lnTo>
                  <a:lnTo>
                    <a:pt x="2701" y="2177"/>
                  </a:lnTo>
                  <a:lnTo>
                    <a:pt x="3944" y="1325"/>
                  </a:lnTo>
                  <a:lnTo>
                    <a:pt x="2362" y="1489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17;p49">
              <a:extLst>
                <a:ext uri="{FF2B5EF4-FFF2-40B4-BE49-F238E27FC236}">
                  <a16:creationId xmlns:a16="http://schemas.microsoft.com/office/drawing/2014/main" id="{AAA0B6D8-8BA7-01B3-C341-AB1179A86229}"/>
                </a:ext>
              </a:extLst>
            </p:cNvPr>
            <p:cNvSpPr/>
            <p:nvPr/>
          </p:nvSpPr>
          <p:spPr>
            <a:xfrm>
              <a:off x="1573050" y="1795325"/>
              <a:ext cx="97325" cy="98600"/>
            </a:xfrm>
            <a:custGeom>
              <a:avLst/>
              <a:gdLst/>
              <a:ahLst/>
              <a:cxnLst/>
              <a:rect l="l" t="t" r="r" b="b"/>
              <a:pathLst>
                <a:path w="3893" h="3944" extrusionOk="0">
                  <a:moveTo>
                    <a:pt x="1798" y="0"/>
                  </a:moveTo>
                  <a:lnTo>
                    <a:pt x="1582" y="1633"/>
                  </a:lnTo>
                  <a:lnTo>
                    <a:pt x="1" y="2054"/>
                  </a:lnTo>
                  <a:lnTo>
                    <a:pt x="1325" y="2403"/>
                  </a:lnTo>
                  <a:lnTo>
                    <a:pt x="1202" y="3943"/>
                  </a:lnTo>
                  <a:lnTo>
                    <a:pt x="1972" y="2608"/>
                  </a:lnTo>
                  <a:lnTo>
                    <a:pt x="3040" y="3635"/>
                  </a:lnTo>
                  <a:lnTo>
                    <a:pt x="2701" y="2228"/>
                  </a:lnTo>
                  <a:lnTo>
                    <a:pt x="3893" y="1325"/>
                  </a:lnTo>
                  <a:lnTo>
                    <a:pt x="2352" y="1499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18;p49">
              <a:extLst>
                <a:ext uri="{FF2B5EF4-FFF2-40B4-BE49-F238E27FC236}">
                  <a16:creationId xmlns:a16="http://schemas.microsoft.com/office/drawing/2014/main" id="{40E17784-12AA-FB16-90C2-8220BD0D98F2}"/>
                </a:ext>
              </a:extLst>
            </p:cNvPr>
            <p:cNvSpPr/>
            <p:nvPr/>
          </p:nvSpPr>
          <p:spPr>
            <a:xfrm>
              <a:off x="1890238" y="1540538"/>
              <a:ext cx="70622" cy="72124"/>
            </a:xfrm>
            <a:custGeom>
              <a:avLst/>
              <a:gdLst/>
              <a:ahLst/>
              <a:cxnLst/>
              <a:rect l="l" t="t" r="r" b="b"/>
              <a:pathLst>
                <a:path w="4324" h="4416" extrusionOk="0">
                  <a:moveTo>
                    <a:pt x="3162" y="0"/>
                  </a:moveTo>
                  <a:cubicBezTo>
                    <a:pt x="3136" y="0"/>
                    <a:pt x="3109" y="3"/>
                    <a:pt x="3081" y="10"/>
                  </a:cubicBezTo>
                  <a:lnTo>
                    <a:pt x="2691" y="52"/>
                  </a:lnTo>
                  <a:cubicBezTo>
                    <a:pt x="2568" y="93"/>
                    <a:pt x="2476" y="185"/>
                    <a:pt x="2434" y="267"/>
                  </a:cubicBezTo>
                  <a:lnTo>
                    <a:pt x="2054" y="2793"/>
                  </a:lnTo>
                  <a:lnTo>
                    <a:pt x="987" y="524"/>
                  </a:lnTo>
                  <a:cubicBezTo>
                    <a:pt x="935" y="390"/>
                    <a:pt x="812" y="349"/>
                    <a:pt x="678" y="349"/>
                  </a:cubicBezTo>
                  <a:lnTo>
                    <a:pt x="257" y="390"/>
                  </a:lnTo>
                  <a:cubicBezTo>
                    <a:pt x="83" y="442"/>
                    <a:pt x="1" y="565"/>
                    <a:pt x="1" y="698"/>
                  </a:cubicBezTo>
                  <a:lnTo>
                    <a:pt x="124" y="4200"/>
                  </a:lnTo>
                  <a:cubicBezTo>
                    <a:pt x="124" y="4293"/>
                    <a:pt x="124" y="4334"/>
                    <a:pt x="216" y="4375"/>
                  </a:cubicBezTo>
                  <a:cubicBezTo>
                    <a:pt x="257" y="4416"/>
                    <a:pt x="299" y="4416"/>
                    <a:pt x="381" y="4416"/>
                  </a:cubicBezTo>
                  <a:lnTo>
                    <a:pt x="730" y="4375"/>
                  </a:lnTo>
                  <a:cubicBezTo>
                    <a:pt x="853" y="4375"/>
                    <a:pt x="935" y="4241"/>
                    <a:pt x="935" y="4118"/>
                  </a:cubicBezTo>
                  <a:lnTo>
                    <a:pt x="853" y="2146"/>
                  </a:lnTo>
                  <a:lnTo>
                    <a:pt x="1798" y="4077"/>
                  </a:lnTo>
                  <a:cubicBezTo>
                    <a:pt x="1831" y="4144"/>
                    <a:pt x="1892" y="4211"/>
                    <a:pt x="1986" y="4211"/>
                  </a:cubicBezTo>
                  <a:cubicBezTo>
                    <a:pt x="2007" y="4211"/>
                    <a:pt x="2030" y="4208"/>
                    <a:pt x="2054" y="4200"/>
                  </a:cubicBezTo>
                  <a:lnTo>
                    <a:pt x="2434" y="4159"/>
                  </a:lnTo>
                  <a:cubicBezTo>
                    <a:pt x="2568" y="4159"/>
                    <a:pt x="2650" y="4036"/>
                    <a:pt x="2650" y="3902"/>
                  </a:cubicBezTo>
                  <a:lnTo>
                    <a:pt x="2989" y="1807"/>
                  </a:lnTo>
                  <a:lnTo>
                    <a:pt x="3461" y="3728"/>
                  </a:lnTo>
                  <a:cubicBezTo>
                    <a:pt x="3502" y="3861"/>
                    <a:pt x="3636" y="3943"/>
                    <a:pt x="3759" y="3943"/>
                  </a:cubicBezTo>
                  <a:lnTo>
                    <a:pt x="4149" y="3861"/>
                  </a:lnTo>
                  <a:cubicBezTo>
                    <a:pt x="4190" y="3861"/>
                    <a:pt x="4273" y="3820"/>
                    <a:pt x="4273" y="3779"/>
                  </a:cubicBezTo>
                  <a:cubicBezTo>
                    <a:pt x="4324" y="3728"/>
                    <a:pt x="4324" y="3646"/>
                    <a:pt x="4324" y="3605"/>
                  </a:cubicBezTo>
                  <a:lnTo>
                    <a:pt x="3420" y="226"/>
                  </a:lnTo>
                  <a:cubicBezTo>
                    <a:pt x="3386" y="81"/>
                    <a:pt x="3288" y="0"/>
                    <a:pt x="3162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55" name="Google Shape;1242;p51">
            <a:extLst>
              <a:ext uri="{FF2B5EF4-FFF2-40B4-BE49-F238E27FC236}">
                <a16:creationId xmlns:a16="http://schemas.microsoft.com/office/drawing/2014/main" id="{56209A52-9152-9185-44E2-F768B626AF85}"/>
              </a:ext>
            </a:extLst>
          </p:cNvPr>
          <p:cNvGrpSpPr/>
          <p:nvPr/>
        </p:nvGrpSpPr>
        <p:grpSpPr>
          <a:xfrm>
            <a:off x="116769" y="783343"/>
            <a:ext cx="573685" cy="365969"/>
            <a:chOff x="3690516" y="902025"/>
            <a:chExt cx="1871575" cy="952294"/>
          </a:xfrm>
        </p:grpSpPr>
        <p:grpSp>
          <p:nvGrpSpPr>
            <p:cNvPr id="56" name="Google Shape;1243;p51">
              <a:extLst>
                <a:ext uri="{FF2B5EF4-FFF2-40B4-BE49-F238E27FC236}">
                  <a16:creationId xmlns:a16="http://schemas.microsoft.com/office/drawing/2014/main" id="{2F42E37E-89BE-E106-349E-1661A8D61D58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1434" name="Google Shape;1244;p51">
                <a:extLst>
                  <a:ext uri="{FF2B5EF4-FFF2-40B4-BE49-F238E27FC236}">
                    <a16:creationId xmlns:a16="http://schemas.microsoft.com/office/drawing/2014/main" id="{885AD0FB-98F5-CBA8-3EFF-B97D9264473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35" name="Google Shape;1245;p51">
                <a:extLst>
                  <a:ext uri="{FF2B5EF4-FFF2-40B4-BE49-F238E27FC236}">
                    <a16:creationId xmlns:a16="http://schemas.microsoft.com/office/drawing/2014/main" id="{DEEC63A9-F1B3-1047-60D0-4B02DB4FEE05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7" name="Google Shape;1246;p51">
              <a:extLst>
                <a:ext uri="{FF2B5EF4-FFF2-40B4-BE49-F238E27FC236}">
                  <a16:creationId xmlns:a16="http://schemas.microsoft.com/office/drawing/2014/main" id="{7C17B15D-6EF9-55D3-21B8-5325132A4867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58" name="Google Shape;1247;p51">
                <a:extLst>
                  <a:ext uri="{FF2B5EF4-FFF2-40B4-BE49-F238E27FC236}">
                    <a16:creationId xmlns:a16="http://schemas.microsoft.com/office/drawing/2014/main" id="{B5EA0B1A-C0E6-864A-FDC0-75E4FD890100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" name="Google Shape;1248;p51">
                <a:extLst>
                  <a:ext uri="{FF2B5EF4-FFF2-40B4-BE49-F238E27FC236}">
                    <a16:creationId xmlns:a16="http://schemas.microsoft.com/office/drawing/2014/main" id="{C3F9EF02-5B93-3FB1-1AB3-AD8C9BB6AE71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" name="Google Shape;1249;p51">
                <a:extLst>
                  <a:ext uri="{FF2B5EF4-FFF2-40B4-BE49-F238E27FC236}">
                    <a16:creationId xmlns:a16="http://schemas.microsoft.com/office/drawing/2014/main" id="{6FA0E745-6A46-1DDF-1433-3C885F703EBF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" name="Google Shape;1250;p51">
                <a:extLst>
                  <a:ext uri="{FF2B5EF4-FFF2-40B4-BE49-F238E27FC236}">
                    <a16:creationId xmlns:a16="http://schemas.microsoft.com/office/drawing/2014/main" id="{CBD9BA0D-C9FF-4236-846E-415FF164BCC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" name="Google Shape;1251;p51">
                <a:extLst>
                  <a:ext uri="{FF2B5EF4-FFF2-40B4-BE49-F238E27FC236}">
                    <a16:creationId xmlns:a16="http://schemas.microsoft.com/office/drawing/2014/main" id="{DB9FE920-3C6A-124E-DCC9-7BFD21847FAF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" name="Google Shape;1252;p51">
                <a:extLst>
                  <a:ext uri="{FF2B5EF4-FFF2-40B4-BE49-F238E27FC236}">
                    <a16:creationId xmlns:a16="http://schemas.microsoft.com/office/drawing/2014/main" id="{0C8C338A-494E-05C6-D9CB-AB64A8C3CC73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4" name="Google Shape;1253;p51">
                <a:extLst>
                  <a:ext uri="{FF2B5EF4-FFF2-40B4-BE49-F238E27FC236}">
                    <a16:creationId xmlns:a16="http://schemas.microsoft.com/office/drawing/2014/main" id="{1D718E17-21DB-1FB9-68D9-AB527FFFB43C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5" name="Google Shape;1254;p51">
                <a:extLst>
                  <a:ext uri="{FF2B5EF4-FFF2-40B4-BE49-F238E27FC236}">
                    <a16:creationId xmlns:a16="http://schemas.microsoft.com/office/drawing/2014/main" id="{0CB1FEB8-AFA6-032A-5FCA-6D6DD7AA7F24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6" name="Google Shape;1255;p51">
                <a:extLst>
                  <a:ext uri="{FF2B5EF4-FFF2-40B4-BE49-F238E27FC236}">
                    <a16:creationId xmlns:a16="http://schemas.microsoft.com/office/drawing/2014/main" id="{49FD32EF-7A8B-5648-DD37-8A1957D2C0C8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7" name="Google Shape;1256;p51">
                <a:extLst>
                  <a:ext uri="{FF2B5EF4-FFF2-40B4-BE49-F238E27FC236}">
                    <a16:creationId xmlns:a16="http://schemas.microsoft.com/office/drawing/2014/main" id="{0E76B2FD-F522-BBCF-1DC3-42F60644F365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8" name="Google Shape;1257;p51">
                <a:extLst>
                  <a:ext uri="{FF2B5EF4-FFF2-40B4-BE49-F238E27FC236}">
                    <a16:creationId xmlns:a16="http://schemas.microsoft.com/office/drawing/2014/main" id="{BE33B91E-C288-F2FA-9F98-0D5D4832DE02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9" name="Google Shape;1258;p51">
                <a:extLst>
                  <a:ext uri="{FF2B5EF4-FFF2-40B4-BE49-F238E27FC236}">
                    <a16:creationId xmlns:a16="http://schemas.microsoft.com/office/drawing/2014/main" id="{322A87CD-BAB4-AC29-651E-589EB09CF7B2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0" name="Google Shape;1259;p51">
                <a:extLst>
                  <a:ext uri="{FF2B5EF4-FFF2-40B4-BE49-F238E27FC236}">
                    <a16:creationId xmlns:a16="http://schemas.microsoft.com/office/drawing/2014/main" id="{15DCC34E-296A-DF6B-1B7C-4E3B04048F6E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1" name="Google Shape;1260;p51">
                <a:extLst>
                  <a:ext uri="{FF2B5EF4-FFF2-40B4-BE49-F238E27FC236}">
                    <a16:creationId xmlns:a16="http://schemas.microsoft.com/office/drawing/2014/main" id="{6F3F6F67-E11A-C4B5-7B45-814141E5EEA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2" name="Google Shape;1261;p51">
                <a:extLst>
                  <a:ext uri="{FF2B5EF4-FFF2-40B4-BE49-F238E27FC236}">
                    <a16:creationId xmlns:a16="http://schemas.microsoft.com/office/drawing/2014/main" id="{CB0803F8-5FDF-2769-4236-5316FEAA5DBC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3" name="Google Shape;1262;p51">
                <a:extLst>
                  <a:ext uri="{FF2B5EF4-FFF2-40B4-BE49-F238E27FC236}">
                    <a16:creationId xmlns:a16="http://schemas.microsoft.com/office/drawing/2014/main" id="{B1F41BE3-39F4-4466-94EF-6C29F70AF3B0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4" name="Google Shape;1263;p51">
                <a:extLst>
                  <a:ext uri="{FF2B5EF4-FFF2-40B4-BE49-F238E27FC236}">
                    <a16:creationId xmlns:a16="http://schemas.microsoft.com/office/drawing/2014/main" id="{817DA414-B1D3-4E2E-F5B8-1019E34572EB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5" name="Google Shape;1264;p51">
                <a:extLst>
                  <a:ext uri="{FF2B5EF4-FFF2-40B4-BE49-F238E27FC236}">
                    <a16:creationId xmlns:a16="http://schemas.microsoft.com/office/drawing/2014/main" id="{5D1A3D80-E619-F626-B6F9-0D717E5A2F62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6" name="Google Shape;1265;p51">
                <a:extLst>
                  <a:ext uri="{FF2B5EF4-FFF2-40B4-BE49-F238E27FC236}">
                    <a16:creationId xmlns:a16="http://schemas.microsoft.com/office/drawing/2014/main" id="{749BBC2F-249F-4B96-278D-F728616EC368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7" name="Google Shape;1266;p51">
                <a:extLst>
                  <a:ext uri="{FF2B5EF4-FFF2-40B4-BE49-F238E27FC236}">
                    <a16:creationId xmlns:a16="http://schemas.microsoft.com/office/drawing/2014/main" id="{B52E4A9D-A9EB-FE70-4FFD-CEA93D208184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8" name="Google Shape;1267;p51">
                <a:extLst>
                  <a:ext uri="{FF2B5EF4-FFF2-40B4-BE49-F238E27FC236}">
                    <a16:creationId xmlns:a16="http://schemas.microsoft.com/office/drawing/2014/main" id="{E44667FB-3F99-33FF-5DE4-D0939885A7AA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9" name="Google Shape;1268;p51">
                <a:extLst>
                  <a:ext uri="{FF2B5EF4-FFF2-40B4-BE49-F238E27FC236}">
                    <a16:creationId xmlns:a16="http://schemas.microsoft.com/office/drawing/2014/main" id="{285F6676-E29B-4094-D7F6-8A160A47B174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0" name="Google Shape;1269;p51">
                <a:extLst>
                  <a:ext uri="{FF2B5EF4-FFF2-40B4-BE49-F238E27FC236}">
                    <a16:creationId xmlns:a16="http://schemas.microsoft.com/office/drawing/2014/main" id="{0A38EA15-F2C6-5BB7-A998-467636FAE070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1" name="Google Shape;1270;p51">
                <a:extLst>
                  <a:ext uri="{FF2B5EF4-FFF2-40B4-BE49-F238E27FC236}">
                    <a16:creationId xmlns:a16="http://schemas.microsoft.com/office/drawing/2014/main" id="{424A7813-4C80-F40A-4956-C1224E32F4E2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2" name="Google Shape;1271;p51">
                <a:extLst>
                  <a:ext uri="{FF2B5EF4-FFF2-40B4-BE49-F238E27FC236}">
                    <a16:creationId xmlns:a16="http://schemas.microsoft.com/office/drawing/2014/main" id="{EFFC1AB3-A240-BC8A-3FFC-3982FEC6B62F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3" name="Google Shape;1272;p51">
                <a:extLst>
                  <a:ext uri="{FF2B5EF4-FFF2-40B4-BE49-F238E27FC236}">
                    <a16:creationId xmlns:a16="http://schemas.microsoft.com/office/drawing/2014/main" id="{74D23E80-7C20-E025-7EE0-0A145A0DE271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4" name="Google Shape;1273;p51">
                <a:extLst>
                  <a:ext uri="{FF2B5EF4-FFF2-40B4-BE49-F238E27FC236}">
                    <a16:creationId xmlns:a16="http://schemas.microsoft.com/office/drawing/2014/main" id="{738242B2-EA8B-CF82-0F7A-C01FE1331FF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5" name="Google Shape;1274;p51">
                <a:extLst>
                  <a:ext uri="{FF2B5EF4-FFF2-40B4-BE49-F238E27FC236}">
                    <a16:creationId xmlns:a16="http://schemas.microsoft.com/office/drawing/2014/main" id="{BDEE161C-98CF-400B-3564-998F1441A1FB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6" name="Google Shape;1275;p51">
                <a:extLst>
                  <a:ext uri="{FF2B5EF4-FFF2-40B4-BE49-F238E27FC236}">
                    <a16:creationId xmlns:a16="http://schemas.microsoft.com/office/drawing/2014/main" id="{02CD6021-B79D-CC1C-CDBA-6CDD0A08D35F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7" name="Google Shape;1276;p51">
                <a:extLst>
                  <a:ext uri="{FF2B5EF4-FFF2-40B4-BE49-F238E27FC236}">
                    <a16:creationId xmlns:a16="http://schemas.microsoft.com/office/drawing/2014/main" id="{203318D3-9677-C88C-FAA1-BCE4B5C7550D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8" name="Google Shape;1277;p51">
                <a:extLst>
                  <a:ext uri="{FF2B5EF4-FFF2-40B4-BE49-F238E27FC236}">
                    <a16:creationId xmlns:a16="http://schemas.microsoft.com/office/drawing/2014/main" id="{5ACF57AC-8424-F9F0-8D04-12DC59B3018F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9" name="Google Shape;1278;p51">
                <a:extLst>
                  <a:ext uri="{FF2B5EF4-FFF2-40B4-BE49-F238E27FC236}">
                    <a16:creationId xmlns:a16="http://schemas.microsoft.com/office/drawing/2014/main" id="{CE1746A6-C006-59D8-7515-DCCAD2EEE370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70" name="Google Shape;1279;p51">
                <a:extLst>
                  <a:ext uri="{FF2B5EF4-FFF2-40B4-BE49-F238E27FC236}">
                    <a16:creationId xmlns:a16="http://schemas.microsoft.com/office/drawing/2014/main" id="{0E1E7710-B7A2-3AA9-BFB3-32AB0F81BAD0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71" name="Google Shape;1280;p51">
                <a:extLst>
                  <a:ext uri="{FF2B5EF4-FFF2-40B4-BE49-F238E27FC236}">
                    <a16:creationId xmlns:a16="http://schemas.microsoft.com/office/drawing/2014/main" id="{78156FF4-7608-006F-6AEB-C94659D0E6B5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72" name="Google Shape;1281;p51">
                <a:extLst>
                  <a:ext uri="{FF2B5EF4-FFF2-40B4-BE49-F238E27FC236}">
                    <a16:creationId xmlns:a16="http://schemas.microsoft.com/office/drawing/2014/main" id="{733EA9ED-378A-BA70-0754-E55BC58A603B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28" name="Google Shape;1282;p51">
                <a:extLst>
                  <a:ext uri="{FF2B5EF4-FFF2-40B4-BE49-F238E27FC236}">
                    <a16:creationId xmlns:a16="http://schemas.microsoft.com/office/drawing/2014/main" id="{3E023E4D-C76D-4242-7872-B3B8C07D2E75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29" name="Google Shape;1283;p51">
                <a:extLst>
                  <a:ext uri="{FF2B5EF4-FFF2-40B4-BE49-F238E27FC236}">
                    <a16:creationId xmlns:a16="http://schemas.microsoft.com/office/drawing/2014/main" id="{8B3D2DB9-9042-69A2-6CD1-9A67A2F15CB0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30" name="Google Shape;1284;p51">
                <a:extLst>
                  <a:ext uri="{FF2B5EF4-FFF2-40B4-BE49-F238E27FC236}">
                    <a16:creationId xmlns:a16="http://schemas.microsoft.com/office/drawing/2014/main" id="{4A9301AD-D644-2156-4DFE-AD8648AB3D49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31" name="Google Shape;1285;p51">
                <a:extLst>
                  <a:ext uri="{FF2B5EF4-FFF2-40B4-BE49-F238E27FC236}">
                    <a16:creationId xmlns:a16="http://schemas.microsoft.com/office/drawing/2014/main" id="{2514C687-5105-53A3-6421-F16DF19AB500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32" name="Google Shape;1286;p51">
                <a:extLst>
                  <a:ext uri="{FF2B5EF4-FFF2-40B4-BE49-F238E27FC236}">
                    <a16:creationId xmlns:a16="http://schemas.microsoft.com/office/drawing/2014/main" id="{CDB1396E-623F-36A2-EFEB-B6B2A398EA3C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33" name="Google Shape;1287;p51">
                <a:extLst>
                  <a:ext uri="{FF2B5EF4-FFF2-40B4-BE49-F238E27FC236}">
                    <a16:creationId xmlns:a16="http://schemas.microsoft.com/office/drawing/2014/main" id="{53E5CC7F-5454-4FBB-A960-593459B42981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1436" name="Google Shape;1288;p51">
            <a:extLst>
              <a:ext uri="{FF2B5EF4-FFF2-40B4-BE49-F238E27FC236}">
                <a16:creationId xmlns:a16="http://schemas.microsoft.com/office/drawing/2014/main" id="{39E55F1E-4A00-2853-8FF9-320D2F9F5831}"/>
              </a:ext>
            </a:extLst>
          </p:cNvPr>
          <p:cNvGrpSpPr/>
          <p:nvPr/>
        </p:nvGrpSpPr>
        <p:grpSpPr>
          <a:xfrm rot="541442">
            <a:off x="589707" y="2414427"/>
            <a:ext cx="1208143" cy="1647268"/>
            <a:chOff x="1290475" y="2139165"/>
            <a:chExt cx="1625875" cy="2216834"/>
          </a:xfrm>
        </p:grpSpPr>
        <p:sp>
          <p:nvSpPr>
            <p:cNvPr id="1437" name="Google Shape;1289;p51">
              <a:extLst>
                <a:ext uri="{FF2B5EF4-FFF2-40B4-BE49-F238E27FC236}">
                  <a16:creationId xmlns:a16="http://schemas.microsoft.com/office/drawing/2014/main" id="{3FBC0089-0091-C7B7-B126-5595D6779B9D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38" name="Google Shape;1290;p51">
              <a:extLst>
                <a:ext uri="{FF2B5EF4-FFF2-40B4-BE49-F238E27FC236}">
                  <a16:creationId xmlns:a16="http://schemas.microsoft.com/office/drawing/2014/main" id="{26761B4F-7255-3859-D1A4-98B1D19EE3FA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39" name="Google Shape;1291;p51">
              <a:extLst>
                <a:ext uri="{FF2B5EF4-FFF2-40B4-BE49-F238E27FC236}">
                  <a16:creationId xmlns:a16="http://schemas.microsoft.com/office/drawing/2014/main" id="{95CDD4F7-822F-0309-B54E-4E91E9CE4E7C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40" name="Google Shape;1292;p51">
              <a:extLst>
                <a:ext uri="{FF2B5EF4-FFF2-40B4-BE49-F238E27FC236}">
                  <a16:creationId xmlns:a16="http://schemas.microsoft.com/office/drawing/2014/main" id="{7B3663BF-5369-13A2-929A-60CC32307BA5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441" name="Google Shape;1576;p57">
            <a:extLst>
              <a:ext uri="{FF2B5EF4-FFF2-40B4-BE49-F238E27FC236}">
                <a16:creationId xmlns:a16="http://schemas.microsoft.com/office/drawing/2014/main" id="{29B0673E-BF00-B9A4-3CA4-A4A77CDF32F1}"/>
              </a:ext>
            </a:extLst>
          </p:cNvPr>
          <p:cNvGrpSpPr/>
          <p:nvPr/>
        </p:nvGrpSpPr>
        <p:grpSpPr>
          <a:xfrm>
            <a:off x="1665158" y="2731960"/>
            <a:ext cx="1592810" cy="605043"/>
            <a:chOff x="5048038" y="1385803"/>
            <a:chExt cx="2123747" cy="734746"/>
          </a:xfrm>
        </p:grpSpPr>
        <p:grpSp>
          <p:nvGrpSpPr>
            <p:cNvPr id="1442" name="Google Shape;1577;p57">
              <a:extLst>
                <a:ext uri="{FF2B5EF4-FFF2-40B4-BE49-F238E27FC236}">
                  <a16:creationId xmlns:a16="http://schemas.microsoft.com/office/drawing/2014/main" id="{6F589EFE-7CE8-6AF1-54F4-C65DF6EDB598}"/>
                </a:ext>
              </a:extLst>
            </p:cNvPr>
            <p:cNvGrpSpPr/>
            <p:nvPr/>
          </p:nvGrpSpPr>
          <p:grpSpPr>
            <a:xfrm>
              <a:off x="6386972" y="1385803"/>
              <a:ext cx="784812" cy="734746"/>
              <a:chOff x="1907550" y="-638278"/>
              <a:chExt cx="956505" cy="895486"/>
            </a:xfrm>
          </p:grpSpPr>
          <p:sp>
            <p:nvSpPr>
              <p:cNvPr id="1449" name="Google Shape;1578;p57">
                <a:extLst>
                  <a:ext uri="{FF2B5EF4-FFF2-40B4-BE49-F238E27FC236}">
                    <a16:creationId xmlns:a16="http://schemas.microsoft.com/office/drawing/2014/main" id="{0846361F-A1E3-291A-F78B-99407E378833}"/>
                  </a:ext>
                </a:extLst>
              </p:cNvPr>
              <p:cNvSpPr/>
              <p:nvPr/>
            </p:nvSpPr>
            <p:spPr>
              <a:xfrm>
                <a:off x="1978052" y="-577921"/>
                <a:ext cx="389159" cy="352517"/>
              </a:xfrm>
              <a:custGeom>
                <a:avLst/>
                <a:gdLst/>
                <a:ahLst/>
                <a:cxnLst/>
                <a:rect l="l" t="t" r="r" b="b"/>
                <a:pathLst>
                  <a:path w="6635" h="6010" extrusionOk="0">
                    <a:moveTo>
                      <a:pt x="5662" y="1"/>
                    </a:moveTo>
                    <a:cubicBezTo>
                      <a:pt x="3808" y="1"/>
                      <a:pt x="0" y="643"/>
                      <a:pt x="555" y="6010"/>
                    </a:cubicBezTo>
                    <a:lnTo>
                      <a:pt x="6080" y="4808"/>
                    </a:lnTo>
                    <a:cubicBezTo>
                      <a:pt x="6080" y="4808"/>
                      <a:pt x="5946" y="2549"/>
                      <a:pt x="6244" y="1430"/>
                    </a:cubicBezTo>
                    <a:cubicBezTo>
                      <a:pt x="6552" y="362"/>
                      <a:pt x="6634" y="64"/>
                      <a:pt x="6634" y="64"/>
                    </a:cubicBezTo>
                    <a:cubicBezTo>
                      <a:pt x="6634" y="64"/>
                      <a:pt x="6245" y="1"/>
                      <a:pt x="56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50" name="Google Shape;1579;p57">
                <a:extLst>
                  <a:ext uri="{FF2B5EF4-FFF2-40B4-BE49-F238E27FC236}">
                    <a16:creationId xmlns:a16="http://schemas.microsoft.com/office/drawing/2014/main" id="{152AE269-B951-C5B3-3B33-FF8F83DE4215}"/>
                  </a:ext>
                </a:extLst>
              </p:cNvPr>
              <p:cNvSpPr/>
              <p:nvPr/>
            </p:nvSpPr>
            <p:spPr>
              <a:xfrm>
                <a:off x="2364698" y="-575516"/>
                <a:ext cx="303644" cy="304947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5199" extrusionOk="0">
                    <a:moveTo>
                      <a:pt x="557" y="0"/>
                    </a:moveTo>
                    <a:cubicBezTo>
                      <a:pt x="215" y="0"/>
                      <a:pt x="1" y="23"/>
                      <a:pt x="1" y="23"/>
                    </a:cubicBezTo>
                    <a:lnTo>
                      <a:pt x="679" y="4767"/>
                    </a:lnTo>
                    <a:lnTo>
                      <a:pt x="5176" y="5199"/>
                    </a:lnTo>
                    <a:cubicBezTo>
                      <a:pt x="5176" y="5199"/>
                      <a:pt x="5094" y="1861"/>
                      <a:pt x="3934" y="968"/>
                    </a:cubicBezTo>
                    <a:cubicBezTo>
                      <a:pt x="2855" y="126"/>
                      <a:pt x="1357" y="0"/>
                      <a:pt x="5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51" name="Google Shape;1580;p57">
                <a:extLst>
                  <a:ext uri="{FF2B5EF4-FFF2-40B4-BE49-F238E27FC236}">
                    <a16:creationId xmlns:a16="http://schemas.microsoft.com/office/drawing/2014/main" id="{6BDACF9A-A18E-E67E-E5EC-1DC875B2E602}"/>
                  </a:ext>
                </a:extLst>
              </p:cNvPr>
              <p:cNvSpPr/>
              <p:nvPr/>
            </p:nvSpPr>
            <p:spPr>
              <a:xfrm>
                <a:off x="1907550" y="-638278"/>
                <a:ext cx="956505" cy="895486"/>
              </a:xfrm>
              <a:custGeom>
                <a:avLst/>
                <a:gdLst/>
                <a:ahLst/>
                <a:cxnLst/>
                <a:rect l="l" t="t" r="r" b="b"/>
                <a:pathLst>
                  <a:path w="16308" h="15267" extrusionOk="0">
                    <a:moveTo>
                      <a:pt x="7977" y="0"/>
                    </a:moveTo>
                    <a:cubicBezTo>
                      <a:pt x="7469" y="0"/>
                      <a:pt x="6961" y="62"/>
                      <a:pt x="6470" y="189"/>
                    </a:cubicBezTo>
                    <a:lnTo>
                      <a:pt x="6378" y="189"/>
                    </a:lnTo>
                    <a:cubicBezTo>
                      <a:pt x="5782" y="364"/>
                      <a:pt x="5187" y="580"/>
                      <a:pt x="4581" y="877"/>
                    </a:cubicBezTo>
                    <a:cubicBezTo>
                      <a:pt x="4067" y="1175"/>
                      <a:pt x="3595" y="1565"/>
                      <a:pt x="3174" y="2038"/>
                    </a:cubicBezTo>
                    <a:cubicBezTo>
                      <a:pt x="2229" y="3065"/>
                      <a:pt x="1675" y="4513"/>
                      <a:pt x="1716" y="5930"/>
                    </a:cubicBezTo>
                    <a:cubicBezTo>
                      <a:pt x="1716" y="6351"/>
                      <a:pt x="1798" y="6782"/>
                      <a:pt x="1675" y="7172"/>
                    </a:cubicBezTo>
                    <a:cubicBezTo>
                      <a:pt x="1459" y="7891"/>
                      <a:pt x="730" y="8363"/>
                      <a:pt x="350" y="9051"/>
                    </a:cubicBezTo>
                    <a:cubicBezTo>
                      <a:pt x="134" y="9524"/>
                      <a:pt x="52" y="10037"/>
                      <a:pt x="1" y="10592"/>
                    </a:cubicBezTo>
                    <a:cubicBezTo>
                      <a:pt x="1" y="11280"/>
                      <a:pt x="93" y="11957"/>
                      <a:pt x="350" y="12604"/>
                    </a:cubicBezTo>
                    <a:cubicBezTo>
                      <a:pt x="822" y="13713"/>
                      <a:pt x="1890" y="14484"/>
                      <a:pt x="3041" y="14874"/>
                    </a:cubicBezTo>
                    <a:cubicBezTo>
                      <a:pt x="3978" y="15181"/>
                      <a:pt x="4935" y="15266"/>
                      <a:pt x="5924" y="15266"/>
                    </a:cubicBezTo>
                    <a:cubicBezTo>
                      <a:pt x="6159" y="15266"/>
                      <a:pt x="6396" y="15262"/>
                      <a:pt x="6635" y="15254"/>
                    </a:cubicBezTo>
                    <a:cubicBezTo>
                      <a:pt x="8391" y="15213"/>
                      <a:pt x="10147" y="15038"/>
                      <a:pt x="11769" y="14401"/>
                    </a:cubicBezTo>
                    <a:cubicBezTo>
                      <a:pt x="13402" y="13713"/>
                      <a:pt x="14850" y="12563"/>
                      <a:pt x="15579" y="10931"/>
                    </a:cubicBezTo>
                    <a:cubicBezTo>
                      <a:pt x="16308" y="9349"/>
                      <a:pt x="16133" y="7295"/>
                      <a:pt x="14983" y="6012"/>
                    </a:cubicBezTo>
                    <a:cubicBezTo>
                      <a:pt x="14685" y="5714"/>
                      <a:pt x="14295" y="5416"/>
                      <a:pt x="14080" y="5067"/>
                    </a:cubicBezTo>
                    <a:cubicBezTo>
                      <a:pt x="13782" y="4646"/>
                      <a:pt x="13700" y="4133"/>
                      <a:pt x="13525" y="3660"/>
                    </a:cubicBezTo>
                    <a:cubicBezTo>
                      <a:pt x="12714" y="1337"/>
                      <a:pt x="10338" y="0"/>
                      <a:pt x="7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sp>
          <p:nvSpPr>
            <p:cNvPr id="1443" name="Google Shape;1581;p57">
              <a:extLst>
                <a:ext uri="{FF2B5EF4-FFF2-40B4-BE49-F238E27FC236}">
                  <a16:creationId xmlns:a16="http://schemas.microsoft.com/office/drawing/2014/main" id="{C6437EBA-A90C-FBD4-E056-F59D652F5065}"/>
                </a:ext>
              </a:extLst>
            </p:cNvPr>
            <p:cNvSpPr/>
            <p:nvPr/>
          </p:nvSpPr>
          <p:spPr>
            <a:xfrm>
              <a:off x="5788662" y="1423656"/>
              <a:ext cx="659087" cy="659042"/>
            </a:xfrm>
            <a:custGeom>
              <a:avLst/>
              <a:gdLst/>
              <a:ahLst/>
              <a:cxnLst/>
              <a:rect l="l" t="t" r="r" b="b"/>
              <a:pathLst>
                <a:path w="17715" h="17715" extrusionOk="0">
                  <a:moveTo>
                    <a:pt x="8863" y="1"/>
                  </a:moveTo>
                  <a:cubicBezTo>
                    <a:pt x="7918" y="1"/>
                    <a:pt x="7065" y="124"/>
                    <a:pt x="6203" y="381"/>
                  </a:cubicBezTo>
                  <a:cubicBezTo>
                    <a:pt x="3677" y="1192"/>
                    <a:pt x="1674" y="3030"/>
                    <a:pt x="647" y="5474"/>
                  </a:cubicBezTo>
                  <a:cubicBezTo>
                    <a:pt x="391" y="6162"/>
                    <a:pt x="175" y="6932"/>
                    <a:pt x="42" y="7703"/>
                  </a:cubicBezTo>
                  <a:cubicBezTo>
                    <a:pt x="1" y="8082"/>
                    <a:pt x="1" y="8473"/>
                    <a:pt x="1" y="8853"/>
                  </a:cubicBezTo>
                  <a:cubicBezTo>
                    <a:pt x="1" y="9541"/>
                    <a:pt x="83" y="10218"/>
                    <a:pt x="216" y="10865"/>
                  </a:cubicBezTo>
                  <a:cubicBezTo>
                    <a:pt x="391" y="11677"/>
                    <a:pt x="689" y="12447"/>
                    <a:pt x="1069" y="13135"/>
                  </a:cubicBezTo>
                  <a:cubicBezTo>
                    <a:pt x="1418" y="13771"/>
                    <a:pt x="1839" y="14326"/>
                    <a:pt x="2352" y="14891"/>
                  </a:cubicBezTo>
                  <a:cubicBezTo>
                    <a:pt x="2568" y="15096"/>
                    <a:pt x="2783" y="15312"/>
                    <a:pt x="2999" y="15527"/>
                  </a:cubicBezTo>
                  <a:cubicBezTo>
                    <a:pt x="3636" y="16082"/>
                    <a:pt x="4406" y="16554"/>
                    <a:pt x="5176" y="16944"/>
                  </a:cubicBezTo>
                  <a:cubicBezTo>
                    <a:pt x="5823" y="17201"/>
                    <a:pt x="6460" y="17407"/>
                    <a:pt x="7148" y="17540"/>
                  </a:cubicBezTo>
                  <a:cubicBezTo>
                    <a:pt x="7702" y="17663"/>
                    <a:pt x="8257" y="17715"/>
                    <a:pt x="8863" y="17715"/>
                  </a:cubicBezTo>
                  <a:cubicBezTo>
                    <a:pt x="9284" y="17715"/>
                    <a:pt x="9756" y="17663"/>
                    <a:pt x="10187" y="17622"/>
                  </a:cubicBezTo>
                  <a:cubicBezTo>
                    <a:pt x="12539" y="17242"/>
                    <a:pt x="14593" y="16000"/>
                    <a:pt x="15917" y="14162"/>
                  </a:cubicBezTo>
                  <a:cubicBezTo>
                    <a:pt x="16728" y="13135"/>
                    <a:pt x="17283" y="11892"/>
                    <a:pt x="17540" y="10568"/>
                  </a:cubicBezTo>
                  <a:cubicBezTo>
                    <a:pt x="17632" y="10013"/>
                    <a:pt x="17714" y="9448"/>
                    <a:pt x="17714" y="8853"/>
                  </a:cubicBezTo>
                  <a:cubicBezTo>
                    <a:pt x="17714" y="8165"/>
                    <a:pt x="17632" y="7528"/>
                    <a:pt x="17458" y="6881"/>
                  </a:cubicBezTo>
                  <a:cubicBezTo>
                    <a:pt x="17160" y="5474"/>
                    <a:pt x="16513" y="4191"/>
                    <a:pt x="15619" y="3123"/>
                  </a:cubicBezTo>
                  <a:cubicBezTo>
                    <a:pt x="14418" y="1747"/>
                    <a:pt x="12837" y="720"/>
                    <a:pt x="11040" y="258"/>
                  </a:cubicBezTo>
                  <a:cubicBezTo>
                    <a:pt x="10485" y="124"/>
                    <a:pt x="9889" y="42"/>
                    <a:pt x="9284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grpSp>
          <p:nvGrpSpPr>
            <p:cNvPr id="1444" name="Google Shape;1582;p57">
              <a:extLst>
                <a:ext uri="{FF2B5EF4-FFF2-40B4-BE49-F238E27FC236}">
                  <a16:creationId xmlns:a16="http://schemas.microsoft.com/office/drawing/2014/main" id="{B8023225-7049-D61F-778F-E482F5DD96BD}"/>
                </a:ext>
              </a:extLst>
            </p:cNvPr>
            <p:cNvGrpSpPr/>
            <p:nvPr/>
          </p:nvGrpSpPr>
          <p:grpSpPr>
            <a:xfrm>
              <a:off x="5048038" y="1400569"/>
              <a:ext cx="740624" cy="705215"/>
              <a:chOff x="867500" y="-674000"/>
              <a:chExt cx="783398" cy="745943"/>
            </a:xfrm>
          </p:grpSpPr>
          <p:sp>
            <p:nvSpPr>
              <p:cNvPr id="1445" name="Google Shape;1583;p57">
                <a:extLst>
                  <a:ext uri="{FF2B5EF4-FFF2-40B4-BE49-F238E27FC236}">
                    <a16:creationId xmlns:a16="http://schemas.microsoft.com/office/drawing/2014/main" id="{05B5CE40-4D91-DA2A-8169-67DECEF21953}"/>
                  </a:ext>
                </a:extLst>
              </p:cNvPr>
              <p:cNvSpPr/>
              <p:nvPr/>
            </p:nvSpPr>
            <p:spPr>
              <a:xfrm>
                <a:off x="1521874" y="-246862"/>
                <a:ext cx="129024" cy="15088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595" extrusionOk="0">
                    <a:moveTo>
                      <a:pt x="1177" y="0"/>
                    </a:moveTo>
                    <a:cubicBezTo>
                      <a:pt x="1080" y="0"/>
                      <a:pt x="983" y="10"/>
                      <a:pt x="894" y="27"/>
                    </a:cubicBezTo>
                    <a:cubicBezTo>
                      <a:pt x="678" y="68"/>
                      <a:pt x="463" y="161"/>
                      <a:pt x="257" y="243"/>
                    </a:cubicBezTo>
                    <a:cubicBezTo>
                      <a:pt x="165" y="972"/>
                      <a:pt x="124" y="1660"/>
                      <a:pt x="42" y="2379"/>
                    </a:cubicBezTo>
                    <a:cubicBezTo>
                      <a:pt x="1" y="2471"/>
                      <a:pt x="83" y="2512"/>
                      <a:pt x="124" y="2594"/>
                    </a:cubicBezTo>
                    <a:cubicBezTo>
                      <a:pt x="678" y="2594"/>
                      <a:pt x="1233" y="2430"/>
                      <a:pt x="1664" y="2040"/>
                    </a:cubicBezTo>
                    <a:cubicBezTo>
                      <a:pt x="2054" y="1660"/>
                      <a:pt x="2219" y="1013"/>
                      <a:pt x="2003" y="500"/>
                    </a:cubicBezTo>
                    <a:cubicBezTo>
                      <a:pt x="1921" y="325"/>
                      <a:pt x="1746" y="161"/>
                      <a:pt x="1582" y="68"/>
                    </a:cubicBezTo>
                    <a:cubicBezTo>
                      <a:pt x="1456" y="20"/>
                      <a:pt x="1315" y="0"/>
                      <a:pt x="11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46" name="Google Shape;1584;p57">
                <a:extLst>
                  <a:ext uri="{FF2B5EF4-FFF2-40B4-BE49-F238E27FC236}">
                    <a16:creationId xmlns:a16="http://schemas.microsoft.com/office/drawing/2014/main" id="{70D9FBF3-6F1B-5E4E-A231-C997C77752DA}"/>
                  </a:ext>
                </a:extLst>
              </p:cNvPr>
              <p:cNvSpPr/>
              <p:nvPr/>
            </p:nvSpPr>
            <p:spPr>
              <a:xfrm>
                <a:off x="867500" y="-261806"/>
                <a:ext cx="129024" cy="15088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595" extrusionOk="0">
                    <a:moveTo>
                      <a:pt x="1044" y="0"/>
                    </a:moveTo>
                    <a:cubicBezTo>
                      <a:pt x="911" y="0"/>
                      <a:pt x="780" y="20"/>
                      <a:pt x="678" y="69"/>
                    </a:cubicBezTo>
                    <a:cubicBezTo>
                      <a:pt x="472" y="161"/>
                      <a:pt x="339" y="325"/>
                      <a:pt x="257" y="541"/>
                    </a:cubicBezTo>
                    <a:cubicBezTo>
                      <a:pt x="0" y="1013"/>
                      <a:pt x="164" y="1660"/>
                      <a:pt x="596" y="2040"/>
                    </a:cubicBezTo>
                    <a:cubicBezTo>
                      <a:pt x="986" y="2430"/>
                      <a:pt x="1581" y="2595"/>
                      <a:pt x="2136" y="2595"/>
                    </a:cubicBezTo>
                    <a:cubicBezTo>
                      <a:pt x="2136" y="2554"/>
                      <a:pt x="2218" y="2471"/>
                      <a:pt x="2218" y="2430"/>
                    </a:cubicBezTo>
                    <a:cubicBezTo>
                      <a:pt x="2136" y="1701"/>
                      <a:pt x="2054" y="1013"/>
                      <a:pt x="1961" y="284"/>
                    </a:cubicBezTo>
                    <a:cubicBezTo>
                      <a:pt x="1756" y="161"/>
                      <a:pt x="1540" y="120"/>
                      <a:pt x="1325" y="27"/>
                    </a:cubicBezTo>
                    <a:cubicBezTo>
                      <a:pt x="1235" y="10"/>
                      <a:pt x="1139" y="0"/>
                      <a:pt x="10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47" name="Google Shape;1585;p57">
                <a:extLst>
                  <a:ext uri="{FF2B5EF4-FFF2-40B4-BE49-F238E27FC236}">
                    <a16:creationId xmlns:a16="http://schemas.microsoft.com/office/drawing/2014/main" id="{99EBE2E1-F8CF-C9CF-9017-1DC1DC30AAF0}"/>
                  </a:ext>
                </a:extLst>
              </p:cNvPr>
              <p:cNvSpPr/>
              <p:nvPr/>
            </p:nvSpPr>
            <p:spPr>
              <a:xfrm>
                <a:off x="949253" y="-583525"/>
                <a:ext cx="652096" cy="655469"/>
              </a:xfrm>
              <a:custGeom>
                <a:avLst/>
                <a:gdLst/>
                <a:ahLst/>
                <a:cxnLst/>
                <a:rect l="l" t="t" r="r" b="b"/>
                <a:pathLst>
                  <a:path w="11215" h="11273" extrusionOk="0">
                    <a:moveTo>
                      <a:pt x="5228" y="0"/>
                    </a:moveTo>
                    <a:cubicBezTo>
                      <a:pt x="4139" y="0"/>
                      <a:pt x="3132" y="189"/>
                      <a:pt x="2486" y="518"/>
                    </a:cubicBezTo>
                    <a:cubicBezTo>
                      <a:pt x="473" y="1494"/>
                      <a:pt x="350" y="4451"/>
                      <a:pt x="350" y="4451"/>
                    </a:cubicBezTo>
                    <a:cubicBezTo>
                      <a:pt x="350" y="4451"/>
                      <a:pt x="1" y="6331"/>
                      <a:pt x="514" y="8600"/>
                    </a:cubicBezTo>
                    <a:cubicBezTo>
                      <a:pt x="930" y="10332"/>
                      <a:pt x="3226" y="11273"/>
                      <a:pt x="5465" y="11273"/>
                    </a:cubicBezTo>
                    <a:cubicBezTo>
                      <a:pt x="6214" y="11273"/>
                      <a:pt x="6956" y="11168"/>
                      <a:pt x="7620" y="10952"/>
                    </a:cubicBezTo>
                    <a:cubicBezTo>
                      <a:pt x="10270" y="10099"/>
                      <a:pt x="11214" y="6166"/>
                      <a:pt x="10619" y="2993"/>
                    </a:cubicBezTo>
                    <a:cubicBezTo>
                      <a:pt x="10207" y="846"/>
                      <a:pt x="7533" y="0"/>
                      <a:pt x="52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48" name="Google Shape;1586;p57">
                <a:extLst>
                  <a:ext uri="{FF2B5EF4-FFF2-40B4-BE49-F238E27FC236}">
                    <a16:creationId xmlns:a16="http://schemas.microsoft.com/office/drawing/2014/main" id="{B6586C05-121A-1926-6EB6-2B447BE47A9A}"/>
                  </a:ext>
                </a:extLst>
              </p:cNvPr>
              <p:cNvSpPr/>
              <p:nvPr/>
            </p:nvSpPr>
            <p:spPr>
              <a:xfrm>
                <a:off x="921808" y="-674000"/>
                <a:ext cx="692100" cy="446030"/>
              </a:xfrm>
              <a:custGeom>
                <a:avLst/>
                <a:gdLst/>
                <a:ahLst/>
                <a:cxnLst/>
                <a:rect l="l" t="t" r="r" b="b"/>
                <a:pathLst>
                  <a:path w="11903" h="7671" extrusionOk="0">
                    <a:moveTo>
                      <a:pt x="5887" y="0"/>
                    </a:moveTo>
                    <a:cubicBezTo>
                      <a:pt x="5526" y="0"/>
                      <a:pt x="5162" y="35"/>
                      <a:pt x="4796" y="103"/>
                    </a:cubicBezTo>
                    <a:cubicBezTo>
                      <a:pt x="3903" y="277"/>
                      <a:pt x="3040" y="657"/>
                      <a:pt x="2311" y="1253"/>
                    </a:cubicBezTo>
                    <a:cubicBezTo>
                      <a:pt x="2054" y="1469"/>
                      <a:pt x="1849" y="1684"/>
                      <a:pt x="1674" y="1982"/>
                    </a:cubicBezTo>
                    <a:cubicBezTo>
                      <a:pt x="1592" y="2157"/>
                      <a:pt x="1541" y="2372"/>
                      <a:pt x="1592" y="2537"/>
                    </a:cubicBezTo>
                    <a:cubicBezTo>
                      <a:pt x="1335" y="2537"/>
                      <a:pt x="1120" y="2588"/>
                      <a:pt x="945" y="2752"/>
                    </a:cubicBezTo>
                    <a:cubicBezTo>
                      <a:pt x="730" y="2886"/>
                      <a:pt x="647" y="3101"/>
                      <a:pt x="514" y="3307"/>
                    </a:cubicBezTo>
                    <a:cubicBezTo>
                      <a:pt x="52" y="4467"/>
                      <a:pt x="1" y="5833"/>
                      <a:pt x="134" y="7075"/>
                    </a:cubicBezTo>
                    <a:cubicBezTo>
                      <a:pt x="134" y="7055"/>
                      <a:pt x="144" y="7045"/>
                      <a:pt x="160" y="7045"/>
                    </a:cubicBezTo>
                    <a:cubicBezTo>
                      <a:pt x="175" y="7045"/>
                      <a:pt x="196" y="7055"/>
                      <a:pt x="216" y="7075"/>
                    </a:cubicBezTo>
                    <a:cubicBezTo>
                      <a:pt x="432" y="7158"/>
                      <a:pt x="647" y="7332"/>
                      <a:pt x="822" y="7507"/>
                    </a:cubicBezTo>
                    <a:cubicBezTo>
                      <a:pt x="986" y="7507"/>
                      <a:pt x="1120" y="7373"/>
                      <a:pt x="1243" y="7250"/>
                    </a:cubicBezTo>
                    <a:cubicBezTo>
                      <a:pt x="1377" y="7116"/>
                      <a:pt x="1418" y="6993"/>
                      <a:pt x="1500" y="6819"/>
                    </a:cubicBezTo>
                    <a:cubicBezTo>
                      <a:pt x="1633" y="6346"/>
                      <a:pt x="1674" y="5874"/>
                      <a:pt x="1541" y="5412"/>
                    </a:cubicBezTo>
                    <a:lnTo>
                      <a:pt x="1541" y="5412"/>
                    </a:lnTo>
                    <a:cubicBezTo>
                      <a:pt x="1570" y="5415"/>
                      <a:pt x="1599" y="5417"/>
                      <a:pt x="1628" y="5417"/>
                    </a:cubicBezTo>
                    <a:cubicBezTo>
                      <a:pt x="1958" y="5417"/>
                      <a:pt x="2329" y="5213"/>
                      <a:pt x="2527" y="4939"/>
                    </a:cubicBezTo>
                    <a:cubicBezTo>
                      <a:pt x="2742" y="4590"/>
                      <a:pt x="2783" y="4210"/>
                      <a:pt x="2742" y="3820"/>
                    </a:cubicBezTo>
                    <a:cubicBezTo>
                      <a:pt x="2742" y="3697"/>
                      <a:pt x="2701" y="3563"/>
                      <a:pt x="2660" y="3440"/>
                    </a:cubicBezTo>
                    <a:lnTo>
                      <a:pt x="2660" y="3440"/>
                    </a:lnTo>
                    <a:cubicBezTo>
                      <a:pt x="2824" y="3522"/>
                      <a:pt x="2999" y="3563"/>
                      <a:pt x="3215" y="3615"/>
                    </a:cubicBezTo>
                    <a:cubicBezTo>
                      <a:pt x="3595" y="3615"/>
                      <a:pt x="4026" y="3399"/>
                      <a:pt x="4324" y="3142"/>
                    </a:cubicBezTo>
                    <a:cubicBezTo>
                      <a:pt x="4621" y="2845"/>
                      <a:pt x="4837" y="2496"/>
                      <a:pt x="5053" y="2116"/>
                    </a:cubicBezTo>
                    <a:cubicBezTo>
                      <a:pt x="5094" y="2331"/>
                      <a:pt x="5135" y="2629"/>
                      <a:pt x="5268" y="2793"/>
                    </a:cubicBezTo>
                    <a:cubicBezTo>
                      <a:pt x="5509" y="3324"/>
                      <a:pt x="6131" y="3619"/>
                      <a:pt x="6699" y="3619"/>
                    </a:cubicBezTo>
                    <a:cubicBezTo>
                      <a:pt x="6736" y="3619"/>
                      <a:pt x="6772" y="3617"/>
                      <a:pt x="6809" y="3615"/>
                    </a:cubicBezTo>
                    <a:cubicBezTo>
                      <a:pt x="7445" y="3522"/>
                      <a:pt x="7959" y="3101"/>
                      <a:pt x="8267" y="2537"/>
                    </a:cubicBezTo>
                    <a:cubicBezTo>
                      <a:pt x="8267" y="2968"/>
                      <a:pt x="8431" y="3307"/>
                      <a:pt x="8647" y="3656"/>
                    </a:cubicBezTo>
                    <a:cubicBezTo>
                      <a:pt x="8904" y="3954"/>
                      <a:pt x="9201" y="4210"/>
                      <a:pt x="9551" y="4426"/>
                    </a:cubicBezTo>
                    <a:cubicBezTo>
                      <a:pt x="9818" y="4556"/>
                      <a:pt x="10112" y="4667"/>
                      <a:pt x="10416" y="4667"/>
                    </a:cubicBezTo>
                    <a:cubicBezTo>
                      <a:pt x="10497" y="4667"/>
                      <a:pt x="10578" y="4659"/>
                      <a:pt x="10660" y="4642"/>
                    </a:cubicBezTo>
                    <a:lnTo>
                      <a:pt x="10660" y="4642"/>
                    </a:lnTo>
                    <a:cubicBezTo>
                      <a:pt x="10526" y="5104"/>
                      <a:pt x="10618" y="5669"/>
                      <a:pt x="10875" y="6131"/>
                    </a:cubicBezTo>
                    <a:cubicBezTo>
                      <a:pt x="10660" y="6603"/>
                      <a:pt x="10742" y="7291"/>
                      <a:pt x="11132" y="7671"/>
                    </a:cubicBezTo>
                    <a:cubicBezTo>
                      <a:pt x="11512" y="7291"/>
                      <a:pt x="11727" y="6644"/>
                      <a:pt x="11810" y="6049"/>
                    </a:cubicBezTo>
                    <a:cubicBezTo>
                      <a:pt x="11902" y="5319"/>
                      <a:pt x="11810" y="4508"/>
                      <a:pt x="11512" y="3820"/>
                    </a:cubicBezTo>
                    <a:cubicBezTo>
                      <a:pt x="11553" y="3738"/>
                      <a:pt x="11604" y="3615"/>
                      <a:pt x="11645" y="3522"/>
                    </a:cubicBezTo>
                    <a:cubicBezTo>
                      <a:pt x="11727" y="3101"/>
                      <a:pt x="11686" y="2629"/>
                      <a:pt x="11553" y="2198"/>
                    </a:cubicBezTo>
                    <a:cubicBezTo>
                      <a:pt x="11430" y="1941"/>
                      <a:pt x="11296" y="1643"/>
                      <a:pt x="11091" y="1428"/>
                    </a:cubicBezTo>
                    <a:cubicBezTo>
                      <a:pt x="10742" y="1089"/>
                      <a:pt x="10228" y="873"/>
                      <a:pt x="9756" y="740"/>
                    </a:cubicBezTo>
                    <a:cubicBezTo>
                      <a:pt x="9501" y="672"/>
                      <a:pt x="9244" y="641"/>
                      <a:pt x="8985" y="641"/>
                    </a:cubicBezTo>
                    <a:cubicBezTo>
                      <a:pt x="8774" y="641"/>
                      <a:pt x="8561" y="662"/>
                      <a:pt x="8349" y="698"/>
                    </a:cubicBezTo>
                    <a:cubicBezTo>
                      <a:pt x="8092" y="616"/>
                      <a:pt x="7836" y="360"/>
                      <a:pt x="7579" y="277"/>
                    </a:cubicBezTo>
                    <a:cubicBezTo>
                      <a:pt x="7025" y="89"/>
                      <a:pt x="6459" y="0"/>
                      <a:pt x="5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1452" name="Google Shape;1587;p57">
            <a:extLst>
              <a:ext uri="{FF2B5EF4-FFF2-40B4-BE49-F238E27FC236}">
                <a16:creationId xmlns:a16="http://schemas.microsoft.com/office/drawing/2014/main" id="{8D4EC3E5-A26F-CD96-6581-A103C50FE766}"/>
              </a:ext>
            </a:extLst>
          </p:cNvPr>
          <p:cNvGrpSpPr/>
          <p:nvPr/>
        </p:nvGrpSpPr>
        <p:grpSpPr>
          <a:xfrm>
            <a:off x="2220627" y="2765912"/>
            <a:ext cx="494315" cy="542703"/>
            <a:chOff x="4310000" y="1690850"/>
            <a:chExt cx="442875" cy="442875"/>
          </a:xfrm>
        </p:grpSpPr>
        <p:sp>
          <p:nvSpPr>
            <p:cNvPr id="1453" name="Google Shape;1588;p57">
              <a:extLst>
                <a:ext uri="{FF2B5EF4-FFF2-40B4-BE49-F238E27FC236}">
                  <a16:creationId xmlns:a16="http://schemas.microsoft.com/office/drawing/2014/main" id="{F240B507-D0CE-4FC9-4FED-826142ECD67A}"/>
                </a:ext>
              </a:extLst>
            </p:cNvPr>
            <p:cNvSpPr/>
            <p:nvPr/>
          </p:nvSpPr>
          <p:spPr>
            <a:xfrm>
              <a:off x="4310000" y="1690850"/>
              <a:ext cx="442875" cy="442875"/>
            </a:xfrm>
            <a:custGeom>
              <a:avLst/>
              <a:gdLst/>
              <a:ahLst/>
              <a:cxnLst/>
              <a:rect l="l" t="t" r="r" b="b"/>
              <a:pathLst>
                <a:path w="17715" h="17715" extrusionOk="0">
                  <a:moveTo>
                    <a:pt x="8863" y="1"/>
                  </a:moveTo>
                  <a:cubicBezTo>
                    <a:pt x="7918" y="1"/>
                    <a:pt x="7065" y="124"/>
                    <a:pt x="6203" y="381"/>
                  </a:cubicBezTo>
                  <a:cubicBezTo>
                    <a:pt x="3677" y="1192"/>
                    <a:pt x="1674" y="3030"/>
                    <a:pt x="647" y="5474"/>
                  </a:cubicBezTo>
                  <a:cubicBezTo>
                    <a:pt x="391" y="6162"/>
                    <a:pt x="175" y="6932"/>
                    <a:pt x="42" y="7703"/>
                  </a:cubicBezTo>
                  <a:cubicBezTo>
                    <a:pt x="1" y="8082"/>
                    <a:pt x="1" y="8473"/>
                    <a:pt x="1" y="8853"/>
                  </a:cubicBezTo>
                  <a:cubicBezTo>
                    <a:pt x="1" y="9541"/>
                    <a:pt x="83" y="10218"/>
                    <a:pt x="216" y="10865"/>
                  </a:cubicBezTo>
                  <a:cubicBezTo>
                    <a:pt x="391" y="11677"/>
                    <a:pt x="689" y="12447"/>
                    <a:pt x="1069" y="13135"/>
                  </a:cubicBezTo>
                  <a:cubicBezTo>
                    <a:pt x="1418" y="13771"/>
                    <a:pt x="1839" y="14326"/>
                    <a:pt x="2352" y="14891"/>
                  </a:cubicBezTo>
                  <a:cubicBezTo>
                    <a:pt x="2568" y="15096"/>
                    <a:pt x="2783" y="15312"/>
                    <a:pt x="2999" y="15527"/>
                  </a:cubicBezTo>
                  <a:cubicBezTo>
                    <a:pt x="3636" y="16082"/>
                    <a:pt x="4406" y="16554"/>
                    <a:pt x="5176" y="16944"/>
                  </a:cubicBezTo>
                  <a:cubicBezTo>
                    <a:pt x="5823" y="17201"/>
                    <a:pt x="6460" y="17407"/>
                    <a:pt x="7148" y="17540"/>
                  </a:cubicBezTo>
                  <a:cubicBezTo>
                    <a:pt x="7702" y="17663"/>
                    <a:pt x="8257" y="17715"/>
                    <a:pt x="8863" y="17715"/>
                  </a:cubicBezTo>
                  <a:cubicBezTo>
                    <a:pt x="9284" y="17715"/>
                    <a:pt x="9756" y="17663"/>
                    <a:pt x="10187" y="17622"/>
                  </a:cubicBezTo>
                  <a:cubicBezTo>
                    <a:pt x="12539" y="17242"/>
                    <a:pt x="14593" y="16000"/>
                    <a:pt x="15917" y="14162"/>
                  </a:cubicBezTo>
                  <a:cubicBezTo>
                    <a:pt x="16728" y="13135"/>
                    <a:pt x="17283" y="11892"/>
                    <a:pt x="17540" y="10568"/>
                  </a:cubicBezTo>
                  <a:cubicBezTo>
                    <a:pt x="17632" y="10013"/>
                    <a:pt x="17714" y="9448"/>
                    <a:pt x="17714" y="8853"/>
                  </a:cubicBezTo>
                  <a:cubicBezTo>
                    <a:pt x="17714" y="8165"/>
                    <a:pt x="17632" y="7528"/>
                    <a:pt x="17458" y="6881"/>
                  </a:cubicBezTo>
                  <a:cubicBezTo>
                    <a:pt x="17160" y="5474"/>
                    <a:pt x="16513" y="4191"/>
                    <a:pt x="15619" y="3123"/>
                  </a:cubicBezTo>
                  <a:cubicBezTo>
                    <a:pt x="14418" y="1747"/>
                    <a:pt x="12837" y="720"/>
                    <a:pt x="11040" y="258"/>
                  </a:cubicBezTo>
                  <a:cubicBezTo>
                    <a:pt x="10485" y="124"/>
                    <a:pt x="9889" y="42"/>
                    <a:pt x="9284" y="1"/>
                  </a:cubicBez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54" name="Google Shape;1589;p57">
              <a:extLst>
                <a:ext uri="{FF2B5EF4-FFF2-40B4-BE49-F238E27FC236}">
                  <a16:creationId xmlns:a16="http://schemas.microsoft.com/office/drawing/2014/main" id="{10D6F8E7-6BA6-39C9-C096-4FE5CB9BC38D}"/>
                </a:ext>
              </a:extLst>
            </p:cNvPr>
            <p:cNvSpPr/>
            <p:nvPr/>
          </p:nvSpPr>
          <p:spPr>
            <a:xfrm>
              <a:off x="4326175" y="1690850"/>
              <a:ext cx="228750" cy="438525"/>
            </a:xfrm>
            <a:custGeom>
              <a:avLst/>
              <a:gdLst/>
              <a:ahLst/>
              <a:cxnLst/>
              <a:rect l="l" t="t" r="r" b="b"/>
              <a:pathLst>
                <a:path w="9150" h="17541" extrusionOk="0">
                  <a:moveTo>
                    <a:pt x="8216" y="1"/>
                  </a:moveTo>
                  <a:cubicBezTo>
                    <a:pt x="7271" y="1"/>
                    <a:pt x="6418" y="124"/>
                    <a:pt x="5556" y="381"/>
                  </a:cubicBezTo>
                  <a:cubicBezTo>
                    <a:pt x="3030" y="1192"/>
                    <a:pt x="1027" y="3030"/>
                    <a:pt x="0" y="5474"/>
                  </a:cubicBezTo>
                  <a:cubicBezTo>
                    <a:pt x="83" y="5731"/>
                    <a:pt x="124" y="5988"/>
                    <a:pt x="257" y="6203"/>
                  </a:cubicBezTo>
                  <a:cubicBezTo>
                    <a:pt x="719" y="6973"/>
                    <a:pt x="1705" y="7230"/>
                    <a:pt x="2568" y="7394"/>
                  </a:cubicBezTo>
                  <a:cubicBezTo>
                    <a:pt x="2475" y="7744"/>
                    <a:pt x="2219" y="8000"/>
                    <a:pt x="2095" y="8339"/>
                  </a:cubicBezTo>
                  <a:cubicBezTo>
                    <a:pt x="1921" y="8812"/>
                    <a:pt x="2095" y="9407"/>
                    <a:pt x="2434" y="9797"/>
                  </a:cubicBezTo>
                  <a:cubicBezTo>
                    <a:pt x="2732" y="10218"/>
                    <a:pt x="3204" y="10475"/>
                    <a:pt x="3636" y="10783"/>
                  </a:cubicBezTo>
                  <a:cubicBezTo>
                    <a:pt x="3379" y="11338"/>
                    <a:pt x="2691" y="11502"/>
                    <a:pt x="2219" y="11892"/>
                  </a:cubicBezTo>
                  <a:cubicBezTo>
                    <a:pt x="1664" y="12272"/>
                    <a:pt x="1325" y="12960"/>
                    <a:pt x="1325" y="13648"/>
                  </a:cubicBezTo>
                  <a:cubicBezTo>
                    <a:pt x="1325" y="13771"/>
                    <a:pt x="1325" y="13946"/>
                    <a:pt x="1366" y="14069"/>
                  </a:cubicBezTo>
                  <a:cubicBezTo>
                    <a:pt x="1407" y="14377"/>
                    <a:pt x="1541" y="14634"/>
                    <a:pt x="1705" y="14891"/>
                  </a:cubicBezTo>
                  <a:cubicBezTo>
                    <a:pt x="1880" y="15147"/>
                    <a:pt x="2095" y="15353"/>
                    <a:pt x="2352" y="15527"/>
                  </a:cubicBezTo>
                  <a:cubicBezTo>
                    <a:pt x="2568" y="15661"/>
                    <a:pt x="2732" y="15743"/>
                    <a:pt x="2948" y="15784"/>
                  </a:cubicBezTo>
                  <a:cubicBezTo>
                    <a:pt x="3379" y="15918"/>
                    <a:pt x="3892" y="15866"/>
                    <a:pt x="4190" y="16174"/>
                  </a:cubicBezTo>
                  <a:cubicBezTo>
                    <a:pt x="4406" y="16380"/>
                    <a:pt x="4488" y="16636"/>
                    <a:pt x="4529" y="16944"/>
                  </a:cubicBezTo>
                  <a:cubicBezTo>
                    <a:pt x="5176" y="17201"/>
                    <a:pt x="5813" y="17407"/>
                    <a:pt x="6501" y="17540"/>
                  </a:cubicBezTo>
                  <a:cubicBezTo>
                    <a:pt x="6583" y="17365"/>
                    <a:pt x="6583" y="17201"/>
                    <a:pt x="6583" y="17027"/>
                  </a:cubicBezTo>
                  <a:cubicBezTo>
                    <a:pt x="6542" y="16770"/>
                    <a:pt x="6460" y="16513"/>
                    <a:pt x="6501" y="16256"/>
                  </a:cubicBezTo>
                  <a:cubicBezTo>
                    <a:pt x="6542" y="15661"/>
                    <a:pt x="7096" y="15230"/>
                    <a:pt x="7528" y="14839"/>
                  </a:cubicBezTo>
                  <a:cubicBezTo>
                    <a:pt x="7569" y="14757"/>
                    <a:pt x="7651" y="14675"/>
                    <a:pt x="7702" y="14583"/>
                  </a:cubicBezTo>
                  <a:cubicBezTo>
                    <a:pt x="8000" y="14162"/>
                    <a:pt x="8123" y="13556"/>
                    <a:pt x="7743" y="13258"/>
                  </a:cubicBezTo>
                  <a:cubicBezTo>
                    <a:pt x="7394" y="13001"/>
                    <a:pt x="6840" y="13094"/>
                    <a:pt x="6675" y="12703"/>
                  </a:cubicBezTo>
                  <a:cubicBezTo>
                    <a:pt x="6583" y="12488"/>
                    <a:pt x="6624" y="12231"/>
                    <a:pt x="6583" y="12015"/>
                  </a:cubicBezTo>
                  <a:cubicBezTo>
                    <a:pt x="6501" y="11635"/>
                    <a:pt x="6110" y="11420"/>
                    <a:pt x="5730" y="11338"/>
                  </a:cubicBezTo>
                  <a:cubicBezTo>
                    <a:pt x="5340" y="11245"/>
                    <a:pt x="4960" y="11245"/>
                    <a:pt x="4621" y="11122"/>
                  </a:cubicBezTo>
                  <a:cubicBezTo>
                    <a:pt x="4272" y="10947"/>
                    <a:pt x="3975" y="10568"/>
                    <a:pt x="4108" y="10177"/>
                  </a:cubicBezTo>
                  <a:cubicBezTo>
                    <a:pt x="4272" y="9756"/>
                    <a:pt x="4960" y="9756"/>
                    <a:pt x="5340" y="9448"/>
                  </a:cubicBezTo>
                  <a:cubicBezTo>
                    <a:pt x="5689" y="9192"/>
                    <a:pt x="5772" y="8729"/>
                    <a:pt x="6110" y="8555"/>
                  </a:cubicBezTo>
                  <a:cubicBezTo>
                    <a:pt x="6285" y="8421"/>
                    <a:pt x="6501" y="8380"/>
                    <a:pt x="6716" y="8339"/>
                  </a:cubicBezTo>
                  <a:cubicBezTo>
                    <a:pt x="7702" y="8082"/>
                    <a:pt x="8298" y="6973"/>
                    <a:pt x="8000" y="5988"/>
                  </a:cubicBezTo>
                  <a:cubicBezTo>
                    <a:pt x="7907" y="5731"/>
                    <a:pt x="7784" y="5515"/>
                    <a:pt x="7743" y="5218"/>
                  </a:cubicBezTo>
                  <a:cubicBezTo>
                    <a:pt x="7651" y="4530"/>
                    <a:pt x="8216" y="3934"/>
                    <a:pt x="8554" y="3338"/>
                  </a:cubicBezTo>
                  <a:cubicBezTo>
                    <a:pt x="9027" y="2476"/>
                    <a:pt x="9150" y="1028"/>
                    <a:pt x="8637" y="1"/>
                  </a:cubicBez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55" name="Google Shape;1590;p57">
              <a:extLst>
                <a:ext uri="{FF2B5EF4-FFF2-40B4-BE49-F238E27FC236}">
                  <a16:creationId xmlns:a16="http://schemas.microsoft.com/office/drawing/2014/main" id="{D6D6E5A6-8911-46FD-8350-5E6A06869410}"/>
                </a:ext>
              </a:extLst>
            </p:cNvPr>
            <p:cNvSpPr/>
            <p:nvPr/>
          </p:nvSpPr>
          <p:spPr>
            <a:xfrm>
              <a:off x="4554900" y="1768850"/>
              <a:ext cx="197975" cy="276050"/>
            </a:xfrm>
            <a:custGeom>
              <a:avLst/>
              <a:gdLst/>
              <a:ahLst/>
              <a:cxnLst/>
              <a:rect l="l" t="t" r="r" b="b"/>
              <a:pathLst>
                <a:path w="7919" h="11042" extrusionOk="0">
                  <a:moveTo>
                    <a:pt x="5746" y="1"/>
                  </a:moveTo>
                  <a:cubicBezTo>
                    <a:pt x="5046" y="1"/>
                    <a:pt x="4381" y="528"/>
                    <a:pt x="3687" y="855"/>
                  </a:cubicBezTo>
                  <a:cubicBezTo>
                    <a:pt x="3379" y="988"/>
                    <a:pt x="3082" y="1153"/>
                    <a:pt x="2866" y="1410"/>
                  </a:cubicBezTo>
                  <a:cubicBezTo>
                    <a:pt x="2568" y="1759"/>
                    <a:pt x="2527" y="2272"/>
                    <a:pt x="2229" y="2611"/>
                  </a:cubicBezTo>
                  <a:cubicBezTo>
                    <a:pt x="1890" y="3042"/>
                    <a:pt x="1244" y="3124"/>
                    <a:pt x="864" y="3504"/>
                  </a:cubicBezTo>
                  <a:cubicBezTo>
                    <a:pt x="176" y="4151"/>
                    <a:pt x="556" y="5353"/>
                    <a:pt x="176" y="6205"/>
                  </a:cubicBezTo>
                  <a:cubicBezTo>
                    <a:pt x="93" y="6380"/>
                    <a:pt x="1" y="6544"/>
                    <a:pt x="1" y="6760"/>
                  </a:cubicBezTo>
                  <a:cubicBezTo>
                    <a:pt x="1" y="7057"/>
                    <a:pt x="258" y="7273"/>
                    <a:pt x="432" y="7571"/>
                  </a:cubicBezTo>
                  <a:cubicBezTo>
                    <a:pt x="730" y="8125"/>
                    <a:pt x="473" y="9070"/>
                    <a:pt x="1069" y="9368"/>
                  </a:cubicBezTo>
                  <a:cubicBezTo>
                    <a:pt x="1176" y="9430"/>
                    <a:pt x="1289" y="9455"/>
                    <a:pt x="1406" y="9455"/>
                  </a:cubicBezTo>
                  <a:cubicBezTo>
                    <a:pt x="1850" y="9455"/>
                    <a:pt x="2353" y="9094"/>
                    <a:pt x="2825" y="9029"/>
                  </a:cubicBezTo>
                  <a:cubicBezTo>
                    <a:pt x="2871" y="9023"/>
                    <a:pt x="2916" y="9021"/>
                    <a:pt x="2961" y="9021"/>
                  </a:cubicBezTo>
                  <a:cubicBezTo>
                    <a:pt x="3582" y="9021"/>
                    <a:pt x="4061" y="9536"/>
                    <a:pt x="4540" y="10015"/>
                  </a:cubicBezTo>
                  <a:cubicBezTo>
                    <a:pt x="5012" y="10528"/>
                    <a:pt x="5526" y="11042"/>
                    <a:pt x="6121" y="11042"/>
                  </a:cubicBezTo>
                  <a:cubicBezTo>
                    <a:pt x="6932" y="10015"/>
                    <a:pt x="7487" y="8772"/>
                    <a:pt x="7744" y="7448"/>
                  </a:cubicBezTo>
                  <a:cubicBezTo>
                    <a:pt x="7836" y="6893"/>
                    <a:pt x="7918" y="6328"/>
                    <a:pt x="7918" y="5733"/>
                  </a:cubicBezTo>
                  <a:cubicBezTo>
                    <a:pt x="7918" y="5045"/>
                    <a:pt x="7836" y="4408"/>
                    <a:pt x="7662" y="3761"/>
                  </a:cubicBezTo>
                  <a:cubicBezTo>
                    <a:pt x="7364" y="2354"/>
                    <a:pt x="6717" y="1071"/>
                    <a:pt x="5823" y="3"/>
                  </a:cubicBezTo>
                  <a:cubicBezTo>
                    <a:pt x="5798" y="1"/>
                    <a:pt x="5772" y="1"/>
                    <a:pt x="5746" y="1"/>
                  </a:cubicBez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456" name="Google Shape;1593;p57">
            <a:extLst>
              <a:ext uri="{FF2B5EF4-FFF2-40B4-BE49-F238E27FC236}">
                <a16:creationId xmlns:a16="http://schemas.microsoft.com/office/drawing/2014/main" id="{B02E834D-E4C3-E36C-844D-73AD4C96E9E7}"/>
              </a:ext>
            </a:extLst>
          </p:cNvPr>
          <p:cNvSpPr/>
          <p:nvPr/>
        </p:nvSpPr>
        <p:spPr>
          <a:xfrm>
            <a:off x="3430220" y="2845214"/>
            <a:ext cx="313696" cy="339933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grpSp>
        <p:nvGrpSpPr>
          <p:cNvPr id="1457" name="Google Shape;1594;p57">
            <a:extLst>
              <a:ext uri="{FF2B5EF4-FFF2-40B4-BE49-F238E27FC236}">
                <a16:creationId xmlns:a16="http://schemas.microsoft.com/office/drawing/2014/main" id="{41448F5D-F034-93E1-6EEB-2E4A198B200F}"/>
              </a:ext>
            </a:extLst>
          </p:cNvPr>
          <p:cNvGrpSpPr/>
          <p:nvPr/>
        </p:nvGrpSpPr>
        <p:grpSpPr>
          <a:xfrm>
            <a:off x="2669360" y="2731961"/>
            <a:ext cx="588609" cy="605043"/>
            <a:chOff x="1755150" y="-790678"/>
            <a:chExt cx="956505" cy="895486"/>
          </a:xfrm>
        </p:grpSpPr>
        <p:sp>
          <p:nvSpPr>
            <p:cNvPr id="1458" name="Google Shape;1595;p57">
              <a:extLst>
                <a:ext uri="{FF2B5EF4-FFF2-40B4-BE49-F238E27FC236}">
                  <a16:creationId xmlns:a16="http://schemas.microsoft.com/office/drawing/2014/main" id="{00D6942A-847B-0706-749E-40B9F85BEA65}"/>
                </a:ext>
              </a:extLst>
            </p:cNvPr>
            <p:cNvSpPr/>
            <p:nvPr/>
          </p:nvSpPr>
          <p:spPr>
            <a:xfrm>
              <a:off x="1755150" y="-790678"/>
              <a:ext cx="956505" cy="895486"/>
            </a:xfrm>
            <a:custGeom>
              <a:avLst/>
              <a:gdLst/>
              <a:ahLst/>
              <a:cxnLst/>
              <a:rect l="l" t="t" r="r" b="b"/>
              <a:pathLst>
                <a:path w="16308" h="15267" extrusionOk="0">
                  <a:moveTo>
                    <a:pt x="7977" y="0"/>
                  </a:moveTo>
                  <a:cubicBezTo>
                    <a:pt x="7469" y="0"/>
                    <a:pt x="6961" y="62"/>
                    <a:pt x="6470" y="189"/>
                  </a:cubicBezTo>
                  <a:lnTo>
                    <a:pt x="6378" y="189"/>
                  </a:lnTo>
                  <a:cubicBezTo>
                    <a:pt x="5782" y="364"/>
                    <a:pt x="5187" y="580"/>
                    <a:pt x="4581" y="877"/>
                  </a:cubicBezTo>
                  <a:cubicBezTo>
                    <a:pt x="4067" y="1175"/>
                    <a:pt x="3595" y="1565"/>
                    <a:pt x="3174" y="2038"/>
                  </a:cubicBezTo>
                  <a:cubicBezTo>
                    <a:pt x="2229" y="3065"/>
                    <a:pt x="1675" y="4513"/>
                    <a:pt x="1716" y="5930"/>
                  </a:cubicBezTo>
                  <a:cubicBezTo>
                    <a:pt x="1716" y="6351"/>
                    <a:pt x="1798" y="6782"/>
                    <a:pt x="1675" y="7172"/>
                  </a:cubicBezTo>
                  <a:cubicBezTo>
                    <a:pt x="1459" y="7891"/>
                    <a:pt x="730" y="8363"/>
                    <a:pt x="350" y="9051"/>
                  </a:cubicBezTo>
                  <a:cubicBezTo>
                    <a:pt x="134" y="9524"/>
                    <a:pt x="52" y="10037"/>
                    <a:pt x="1" y="10592"/>
                  </a:cubicBezTo>
                  <a:cubicBezTo>
                    <a:pt x="1" y="11280"/>
                    <a:pt x="93" y="11957"/>
                    <a:pt x="350" y="12604"/>
                  </a:cubicBezTo>
                  <a:cubicBezTo>
                    <a:pt x="822" y="13713"/>
                    <a:pt x="1890" y="14484"/>
                    <a:pt x="3041" y="14874"/>
                  </a:cubicBezTo>
                  <a:cubicBezTo>
                    <a:pt x="3978" y="15181"/>
                    <a:pt x="4935" y="15266"/>
                    <a:pt x="5924" y="15266"/>
                  </a:cubicBezTo>
                  <a:cubicBezTo>
                    <a:pt x="6159" y="15266"/>
                    <a:pt x="6396" y="15262"/>
                    <a:pt x="6635" y="15254"/>
                  </a:cubicBezTo>
                  <a:cubicBezTo>
                    <a:pt x="8391" y="15213"/>
                    <a:pt x="10147" y="15038"/>
                    <a:pt x="11769" y="14401"/>
                  </a:cubicBezTo>
                  <a:cubicBezTo>
                    <a:pt x="13402" y="13713"/>
                    <a:pt x="14850" y="12563"/>
                    <a:pt x="15579" y="10931"/>
                  </a:cubicBezTo>
                  <a:cubicBezTo>
                    <a:pt x="16308" y="9349"/>
                    <a:pt x="16133" y="7295"/>
                    <a:pt x="14983" y="6012"/>
                  </a:cubicBezTo>
                  <a:cubicBezTo>
                    <a:pt x="14685" y="5714"/>
                    <a:pt x="14295" y="5416"/>
                    <a:pt x="14080" y="5067"/>
                  </a:cubicBezTo>
                  <a:cubicBezTo>
                    <a:pt x="13782" y="4646"/>
                    <a:pt x="13700" y="4133"/>
                    <a:pt x="13525" y="3660"/>
                  </a:cubicBezTo>
                  <a:cubicBezTo>
                    <a:pt x="12714" y="1337"/>
                    <a:pt x="10338" y="0"/>
                    <a:pt x="7977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59" name="Google Shape;1596;p57">
              <a:extLst>
                <a:ext uri="{FF2B5EF4-FFF2-40B4-BE49-F238E27FC236}">
                  <a16:creationId xmlns:a16="http://schemas.microsoft.com/office/drawing/2014/main" id="{376E3032-C190-1859-6CBC-68C8D54075C0}"/>
                </a:ext>
              </a:extLst>
            </p:cNvPr>
            <p:cNvSpPr/>
            <p:nvPr/>
          </p:nvSpPr>
          <p:spPr>
            <a:xfrm>
              <a:off x="2483338" y="-419213"/>
              <a:ext cx="120531" cy="159483"/>
            </a:xfrm>
            <a:custGeom>
              <a:avLst/>
              <a:gdLst/>
              <a:ahLst/>
              <a:cxnLst/>
              <a:rect l="l" t="t" r="r" b="b"/>
              <a:pathLst>
                <a:path w="2055" h="2719" extrusionOk="0">
                  <a:moveTo>
                    <a:pt x="1100" y="1"/>
                  </a:moveTo>
                  <a:cubicBezTo>
                    <a:pt x="946" y="1"/>
                    <a:pt x="792" y="32"/>
                    <a:pt x="638" y="69"/>
                  </a:cubicBezTo>
                  <a:cubicBezTo>
                    <a:pt x="422" y="151"/>
                    <a:pt x="217" y="274"/>
                    <a:pt x="1" y="408"/>
                  </a:cubicBezTo>
                  <a:cubicBezTo>
                    <a:pt x="1" y="1137"/>
                    <a:pt x="42" y="1815"/>
                    <a:pt x="42" y="2544"/>
                  </a:cubicBezTo>
                  <a:cubicBezTo>
                    <a:pt x="42" y="2585"/>
                    <a:pt x="124" y="2677"/>
                    <a:pt x="124" y="2718"/>
                  </a:cubicBezTo>
                  <a:cubicBezTo>
                    <a:pt x="679" y="2677"/>
                    <a:pt x="1243" y="2421"/>
                    <a:pt x="1582" y="1989"/>
                  </a:cubicBezTo>
                  <a:cubicBezTo>
                    <a:pt x="1962" y="1558"/>
                    <a:pt x="2055" y="921"/>
                    <a:pt x="1757" y="449"/>
                  </a:cubicBezTo>
                  <a:cubicBezTo>
                    <a:pt x="1665" y="233"/>
                    <a:pt x="1500" y="110"/>
                    <a:pt x="1285" y="18"/>
                  </a:cubicBezTo>
                  <a:cubicBezTo>
                    <a:pt x="1223" y="6"/>
                    <a:pt x="1161" y="1"/>
                    <a:pt x="1100" y="1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0" name="Google Shape;1597;p57">
              <a:extLst>
                <a:ext uri="{FF2B5EF4-FFF2-40B4-BE49-F238E27FC236}">
                  <a16:creationId xmlns:a16="http://schemas.microsoft.com/office/drawing/2014/main" id="{7B2402D2-A649-479C-F628-14F4A60F4A15}"/>
                </a:ext>
              </a:extLst>
            </p:cNvPr>
            <p:cNvSpPr/>
            <p:nvPr/>
          </p:nvSpPr>
          <p:spPr>
            <a:xfrm>
              <a:off x="1860610" y="-719411"/>
              <a:ext cx="657729" cy="663681"/>
            </a:xfrm>
            <a:custGeom>
              <a:avLst/>
              <a:gdLst/>
              <a:ahLst/>
              <a:cxnLst/>
              <a:rect l="l" t="t" r="r" b="b"/>
              <a:pathLst>
                <a:path w="11214" h="11315" extrusionOk="0">
                  <a:moveTo>
                    <a:pt x="5970" y="0"/>
                  </a:moveTo>
                  <a:cubicBezTo>
                    <a:pt x="3660" y="0"/>
                    <a:pt x="971" y="858"/>
                    <a:pt x="565" y="3041"/>
                  </a:cubicBezTo>
                  <a:cubicBezTo>
                    <a:pt x="0" y="6214"/>
                    <a:pt x="945" y="10106"/>
                    <a:pt x="3594" y="10999"/>
                  </a:cubicBezTo>
                  <a:cubicBezTo>
                    <a:pt x="4240" y="11212"/>
                    <a:pt x="4964" y="11315"/>
                    <a:pt x="5696" y="11315"/>
                  </a:cubicBezTo>
                  <a:cubicBezTo>
                    <a:pt x="7930" y="11315"/>
                    <a:pt x="10241" y="10357"/>
                    <a:pt x="10659" y="8648"/>
                  </a:cubicBezTo>
                  <a:cubicBezTo>
                    <a:pt x="11214" y="6378"/>
                    <a:pt x="10834" y="4499"/>
                    <a:pt x="10834" y="4499"/>
                  </a:cubicBezTo>
                  <a:cubicBezTo>
                    <a:pt x="10834" y="4499"/>
                    <a:pt x="10700" y="1542"/>
                    <a:pt x="8687" y="515"/>
                  </a:cubicBezTo>
                  <a:cubicBezTo>
                    <a:pt x="8046" y="188"/>
                    <a:pt x="7050" y="0"/>
                    <a:pt x="5970" y="0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1" name="Google Shape;1598;p57">
              <a:extLst>
                <a:ext uri="{FF2B5EF4-FFF2-40B4-BE49-F238E27FC236}">
                  <a16:creationId xmlns:a16="http://schemas.microsoft.com/office/drawing/2014/main" id="{19EAFEA1-ABA5-EE8B-5F68-2B28320C5C18}"/>
                </a:ext>
              </a:extLst>
            </p:cNvPr>
            <p:cNvSpPr/>
            <p:nvPr/>
          </p:nvSpPr>
          <p:spPr>
            <a:xfrm>
              <a:off x="2282214" y="-342930"/>
              <a:ext cx="63286" cy="58538"/>
            </a:xfrm>
            <a:custGeom>
              <a:avLst/>
              <a:gdLst/>
              <a:ahLst/>
              <a:cxnLst/>
              <a:rect l="l" t="t" r="r" b="b"/>
              <a:pathLst>
                <a:path w="1079" h="998" extrusionOk="0">
                  <a:moveTo>
                    <a:pt x="547" y="0"/>
                  </a:moveTo>
                  <a:cubicBezTo>
                    <a:pt x="522" y="0"/>
                    <a:pt x="498" y="2"/>
                    <a:pt x="473" y="6"/>
                  </a:cubicBezTo>
                  <a:cubicBezTo>
                    <a:pt x="175" y="6"/>
                    <a:pt x="0" y="263"/>
                    <a:pt x="52" y="571"/>
                  </a:cubicBezTo>
                  <a:cubicBezTo>
                    <a:pt x="52" y="805"/>
                    <a:pt x="266" y="997"/>
                    <a:pt x="530" y="997"/>
                  </a:cubicBezTo>
                  <a:cubicBezTo>
                    <a:pt x="555" y="997"/>
                    <a:pt x="580" y="995"/>
                    <a:pt x="606" y="992"/>
                  </a:cubicBezTo>
                  <a:cubicBezTo>
                    <a:pt x="863" y="951"/>
                    <a:pt x="1078" y="694"/>
                    <a:pt x="1027" y="437"/>
                  </a:cubicBezTo>
                  <a:cubicBezTo>
                    <a:pt x="990" y="168"/>
                    <a:pt x="777" y="0"/>
                    <a:pt x="54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2" name="Google Shape;1599;p57">
              <a:extLst>
                <a:ext uri="{FF2B5EF4-FFF2-40B4-BE49-F238E27FC236}">
                  <a16:creationId xmlns:a16="http://schemas.microsoft.com/office/drawing/2014/main" id="{10D3479B-D79F-CECB-98C4-90DA3548A777}"/>
                </a:ext>
              </a:extLst>
            </p:cNvPr>
            <p:cNvSpPr/>
            <p:nvPr/>
          </p:nvSpPr>
          <p:spPr>
            <a:xfrm>
              <a:off x="1991291" y="-304980"/>
              <a:ext cx="62700" cy="58479"/>
            </a:xfrm>
            <a:custGeom>
              <a:avLst/>
              <a:gdLst/>
              <a:ahLst/>
              <a:cxnLst/>
              <a:rect l="l" t="t" r="r" b="b"/>
              <a:pathLst>
                <a:path w="1069" h="997" extrusionOk="0">
                  <a:moveTo>
                    <a:pt x="546" y="1"/>
                  </a:moveTo>
                  <a:cubicBezTo>
                    <a:pt x="522" y="1"/>
                    <a:pt x="497" y="2"/>
                    <a:pt x="473" y="6"/>
                  </a:cubicBezTo>
                  <a:cubicBezTo>
                    <a:pt x="216" y="47"/>
                    <a:pt x="0" y="263"/>
                    <a:pt x="41" y="560"/>
                  </a:cubicBezTo>
                  <a:cubicBezTo>
                    <a:pt x="79" y="796"/>
                    <a:pt x="298" y="997"/>
                    <a:pt x="532" y="997"/>
                  </a:cubicBezTo>
                  <a:cubicBezTo>
                    <a:pt x="553" y="997"/>
                    <a:pt x="575" y="995"/>
                    <a:pt x="596" y="992"/>
                  </a:cubicBezTo>
                  <a:cubicBezTo>
                    <a:pt x="853" y="951"/>
                    <a:pt x="1068" y="735"/>
                    <a:pt x="1027" y="437"/>
                  </a:cubicBezTo>
                  <a:cubicBezTo>
                    <a:pt x="1027" y="202"/>
                    <a:pt x="811" y="1"/>
                    <a:pt x="546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3" name="Google Shape;1600;p57">
              <a:extLst>
                <a:ext uri="{FF2B5EF4-FFF2-40B4-BE49-F238E27FC236}">
                  <a16:creationId xmlns:a16="http://schemas.microsoft.com/office/drawing/2014/main" id="{EFFFF9A8-50B1-3109-07DB-8FE2E2E52C0D}"/>
                </a:ext>
              </a:extLst>
            </p:cNvPr>
            <p:cNvSpPr/>
            <p:nvPr/>
          </p:nvSpPr>
          <p:spPr>
            <a:xfrm>
              <a:off x="2106897" y="-252573"/>
              <a:ext cx="50089" cy="63289"/>
            </a:xfrm>
            <a:custGeom>
              <a:avLst/>
              <a:gdLst/>
              <a:ahLst/>
              <a:cxnLst/>
              <a:rect l="l" t="t" r="r" b="b"/>
              <a:pathLst>
                <a:path w="854" h="1079" extrusionOk="0">
                  <a:moveTo>
                    <a:pt x="124" y="1"/>
                  </a:moveTo>
                  <a:cubicBezTo>
                    <a:pt x="124" y="1"/>
                    <a:pt x="83" y="1"/>
                    <a:pt x="83" y="52"/>
                  </a:cubicBezTo>
                  <a:cubicBezTo>
                    <a:pt x="1" y="309"/>
                    <a:pt x="42" y="606"/>
                    <a:pt x="217" y="822"/>
                  </a:cubicBezTo>
                  <a:cubicBezTo>
                    <a:pt x="299" y="945"/>
                    <a:pt x="514" y="1079"/>
                    <a:pt x="679" y="1079"/>
                  </a:cubicBezTo>
                  <a:cubicBezTo>
                    <a:pt x="730" y="1079"/>
                    <a:pt x="771" y="1079"/>
                    <a:pt x="812" y="1027"/>
                  </a:cubicBezTo>
                  <a:cubicBezTo>
                    <a:pt x="812" y="1027"/>
                    <a:pt x="853" y="1027"/>
                    <a:pt x="853" y="986"/>
                  </a:cubicBezTo>
                  <a:cubicBezTo>
                    <a:pt x="812" y="986"/>
                    <a:pt x="812" y="945"/>
                    <a:pt x="771" y="945"/>
                  </a:cubicBezTo>
                  <a:cubicBezTo>
                    <a:pt x="733" y="963"/>
                    <a:pt x="693" y="971"/>
                    <a:pt x="653" y="971"/>
                  </a:cubicBezTo>
                  <a:cubicBezTo>
                    <a:pt x="507" y="971"/>
                    <a:pt x="354" y="866"/>
                    <a:pt x="258" y="730"/>
                  </a:cubicBezTo>
                  <a:cubicBezTo>
                    <a:pt x="124" y="565"/>
                    <a:pt x="83" y="309"/>
                    <a:pt x="165" y="52"/>
                  </a:cubicBezTo>
                  <a:cubicBezTo>
                    <a:pt x="165" y="52"/>
                    <a:pt x="165" y="1"/>
                    <a:pt x="124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4" name="Google Shape;1601;p57">
              <a:extLst>
                <a:ext uri="{FF2B5EF4-FFF2-40B4-BE49-F238E27FC236}">
                  <a16:creationId xmlns:a16="http://schemas.microsoft.com/office/drawing/2014/main" id="{79C01B13-4C30-7F56-54A6-6F1545451B1E}"/>
                </a:ext>
              </a:extLst>
            </p:cNvPr>
            <p:cNvSpPr/>
            <p:nvPr/>
          </p:nvSpPr>
          <p:spPr>
            <a:xfrm>
              <a:off x="2174408" y="-211632"/>
              <a:ext cx="22933" cy="14546"/>
            </a:xfrm>
            <a:custGeom>
              <a:avLst/>
              <a:gdLst/>
              <a:ahLst/>
              <a:cxnLst/>
              <a:rect l="l" t="t" r="r" b="b"/>
              <a:pathLst>
                <a:path w="391" h="248" extrusionOk="0">
                  <a:moveTo>
                    <a:pt x="253" y="1"/>
                  </a:moveTo>
                  <a:cubicBezTo>
                    <a:pt x="216" y="1"/>
                    <a:pt x="175" y="11"/>
                    <a:pt x="134" y="32"/>
                  </a:cubicBezTo>
                  <a:cubicBezTo>
                    <a:pt x="41" y="73"/>
                    <a:pt x="0" y="165"/>
                    <a:pt x="41" y="206"/>
                  </a:cubicBezTo>
                  <a:cubicBezTo>
                    <a:pt x="41" y="247"/>
                    <a:pt x="41" y="247"/>
                    <a:pt x="92" y="247"/>
                  </a:cubicBezTo>
                  <a:cubicBezTo>
                    <a:pt x="92" y="247"/>
                    <a:pt x="134" y="247"/>
                    <a:pt x="134" y="206"/>
                  </a:cubicBezTo>
                  <a:cubicBezTo>
                    <a:pt x="92" y="165"/>
                    <a:pt x="134" y="124"/>
                    <a:pt x="175" y="73"/>
                  </a:cubicBezTo>
                  <a:cubicBezTo>
                    <a:pt x="216" y="73"/>
                    <a:pt x="257" y="73"/>
                    <a:pt x="298" y="124"/>
                  </a:cubicBezTo>
                  <a:lnTo>
                    <a:pt x="349" y="124"/>
                  </a:lnTo>
                  <a:cubicBezTo>
                    <a:pt x="390" y="73"/>
                    <a:pt x="390" y="73"/>
                    <a:pt x="349" y="32"/>
                  </a:cubicBezTo>
                  <a:cubicBezTo>
                    <a:pt x="324" y="11"/>
                    <a:pt x="290" y="1"/>
                    <a:pt x="253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5" name="Google Shape;1602;p57">
              <a:extLst>
                <a:ext uri="{FF2B5EF4-FFF2-40B4-BE49-F238E27FC236}">
                  <a16:creationId xmlns:a16="http://schemas.microsoft.com/office/drawing/2014/main" id="{8A6D04AA-3B90-0307-55B9-626B94766636}"/>
                </a:ext>
              </a:extLst>
            </p:cNvPr>
            <p:cNvSpPr/>
            <p:nvPr/>
          </p:nvSpPr>
          <p:spPr>
            <a:xfrm>
              <a:off x="2167135" y="-192334"/>
              <a:ext cx="60295" cy="35604"/>
            </a:xfrm>
            <a:custGeom>
              <a:avLst/>
              <a:gdLst/>
              <a:ahLst/>
              <a:cxnLst/>
              <a:rect l="l" t="t" r="r" b="b"/>
              <a:pathLst>
                <a:path w="1028" h="607" extrusionOk="0">
                  <a:moveTo>
                    <a:pt x="987" y="0"/>
                  </a:moveTo>
                  <a:cubicBezTo>
                    <a:pt x="935" y="0"/>
                    <a:pt x="935" y="0"/>
                    <a:pt x="935" y="52"/>
                  </a:cubicBezTo>
                  <a:cubicBezTo>
                    <a:pt x="894" y="216"/>
                    <a:pt x="771" y="391"/>
                    <a:pt x="596" y="432"/>
                  </a:cubicBezTo>
                  <a:cubicBezTo>
                    <a:pt x="509" y="473"/>
                    <a:pt x="424" y="493"/>
                    <a:pt x="340" y="493"/>
                  </a:cubicBezTo>
                  <a:cubicBezTo>
                    <a:pt x="255" y="493"/>
                    <a:pt x="170" y="473"/>
                    <a:pt x="83" y="432"/>
                  </a:cubicBezTo>
                  <a:lnTo>
                    <a:pt x="42" y="432"/>
                  </a:lnTo>
                  <a:cubicBezTo>
                    <a:pt x="1" y="473"/>
                    <a:pt x="42" y="473"/>
                    <a:pt x="42" y="514"/>
                  </a:cubicBezTo>
                  <a:cubicBezTo>
                    <a:pt x="124" y="565"/>
                    <a:pt x="258" y="606"/>
                    <a:pt x="381" y="606"/>
                  </a:cubicBezTo>
                  <a:cubicBezTo>
                    <a:pt x="473" y="606"/>
                    <a:pt x="555" y="565"/>
                    <a:pt x="638" y="514"/>
                  </a:cubicBezTo>
                  <a:cubicBezTo>
                    <a:pt x="853" y="432"/>
                    <a:pt x="987" y="257"/>
                    <a:pt x="1028" y="52"/>
                  </a:cubicBezTo>
                  <a:cubicBezTo>
                    <a:pt x="1028" y="0"/>
                    <a:pt x="1028" y="0"/>
                    <a:pt x="98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6" name="Google Shape;1603;p57">
              <a:extLst>
                <a:ext uri="{FF2B5EF4-FFF2-40B4-BE49-F238E27FC236}">
                  <a16:creationId xmlns:a16="http://schemas.microsoft.com/office/drawing/2014/main" id="{072EFE9A-1E01-2893-D359-1A39E60C8353}"/>
                </a:ext>
              </a:extLst>
            </p:cNvPr>
            <p:cNvSpPr/>
            <p:nvPr/>
          </p:nvSpPr>
          <p:spPr>
            <a:xfrm>
              <a:off x="1949177" y="-382671"/>
              <a:ext cx="62054" cy="43053"/>
            </a:xfrm>
            <a:custGeom>
              <a:avLst/>
              <a:gdLst/>
              <a:ahLst/>
              <a:cxnLst/>
              <a:rect l="l" t="t" r="r" b="b"/>
              <a:pathLst>
                <a:path w="1058" h="734" extrusionOk="0">
                  <a:moveTo>
                    <a:pt x="636" y="1"/>
                  </a:moveTo>
                  <a:cubicBezTo>
                    <a:pt x="462" y="42"/>
                    <a:pt x="246" y="124"/>
                    <a:pt x="164" y="257"/>
                  </a:cubicBezTo>
                  <a:cubicBezTo>
                    <a:pt x="0" y="459"/>
                    <a:pt x="26" y="733"/>
                    <a:pt x="283" y="733"/>
                  </a:cubicBezTo>
                  <a:cubicBezTo>
                    <a:pt x="301" y="733"/>
                    <a:pt x="319" y="732"/>
                    <a:pt x="338" y="730"/>
                  </a:cubicBezTo>
                  <a:cubicBezTo>
                    <a:pt x="421" y="730"/>
                    <a:pt x="503" y="678"/>
                    <a:pt x="595" y="637"/>
                  </a:cubicBezTo>
                  <a:cubicBezTo>
                    <a:pt x="800" y="555"/>
                    <a:pt x="1057" y="422"/>
                    <a:pt x="975" y="165"/>
                  </a:cubicBezTo>
                  <a:cubicBezTo>
                    <a:pt x="934" y="1"/>
                    <a:pt x="759" y="1"/>
                    <a:pt x="636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7" name="Google Shape;1604;p57">
              <a:extLst>
                <a:ext uri="{FF2B5EF4-FFF2-40B4-BE49-F238E27FC236}">
                  <a16:creationId xmlns:a16="http://schemas.microsoft.com/office/drawing/2014/main" id="{3D96EECE-AC81-A9DE-AB8C-44E9C121536C}"/>
                </a:ext>
              </a:extLst>
            </p:cNvPr>
            <p:cNvSpPr/>
            <p:nvPr/>
          </p:nvSpPr>
          <p:spPr>
            <a:xfrm>
              <a:off x="2292420" y="-426369"/>
              <a:ext cx="62700" cy="35956"/>
            </a:xfrm>
            <a:custGeom>
              <a:avLst/>
              <a:gdLst/>
              <a:ahLst/>
              <a:cxnLst/>
              <a:rect l="l" t="t" r="r" b="b"/>
              <a:pathLst>
                <a:path w="1069" h="613" extrusionOk="0">
                  <a:moveTo>
                    <a:pt x="405" y="0"/>
                  </a:moveTo>
                  <a:cubicBezTo>
                    <a:pt x="354" y="0"/>
                    <a:pt x="304" y="5"/>
                    <a:pt x="257" y="16"/>
                  </a:cubicBezTo>
                  <a:cubicBezTo>
                    <a:pt x="134" y="58"/>
                    <a:pt x="1" y="140"/>
                    <a:pt x="1" y="314"/>
                  </a:cubicBezTo>
                  <a:cubicBezTo>
                    <a:pt x="1" y="571"/>
                    <a:pt x="340" y="612"/>
                    <a:pt x="555" y="612"/>
                  </a:cubicBezTo>
                  <a:lnTo>
                    <a:pt x="812" y="612"/>
                  </a:lnTo>
                  <a:cubicBezTo>
                    <a:pt x="1069" y="530"/>
                    <a:pt x="1028" y="232"/>
                    <a:pt x="812" y="99"/>
                  </a:cubicBezTo>
                  <a:cubicBezTo>
                    <a:pt x="692" y="38"/>
                    <a:pt x="544" y="0"/>
                    <a:pt x="405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8" name="Google Shape;1605;p57">
              <a:extLst>
                <a:ext uri="{FF2B5EF4-FFF2-40B4-BE49-F238E27FC236}">
                  <a16:creationId xmlns:a16="http://schemas.microsoft.com/office/drawing/2014/main" id="{7A319105-80E3-D84C-A507-632919296EB4}"/>
                </a:ext>
              </a:extLst>
            </p:cNvPr>
            <p:cNvSpPr/>
            <p:nvPr/>
          </p:nvSpPr>
          <p:spPr>
            <a:xfrm>
              <a:off x="1825652" y="-730321"/>
              <a:ext cx="389159" cy="352517"/>
            </a:xfrm>
            <a:custGeom>
              <a:avLst/>
              <a:gdLst/>
              <a:ahLst/>
              <a:cxnLst/>
              <a:rect l="l" t="t" r="r" b="b"/>
              <a:pathLst>
                <a:path w="6635" h="6010" extrusionOk="0">
                  <a:moveTo>
                    <a:pt x="5662" y="1"/>
                  </a:moveTo>
                  <a:cubicBezTo>
                    <a:pt x="3808" y="1"/>
                    <a:pt x="0" y="643"/>
                    <a:pt x="555" y="6010"/>
                  </a:cubicBezTo>
                  <a:lnTo>
                    <a:pt x="6080" y="4808"/>
                  </a:lnTo>
                  <a:cubicBezTo>
                    <a:pt x="6080" y="4808"/>
                    <a:pt x="5946" y="2549"/>
                    <a:pt x="6244" y="1430"/>
                  </a:cubicBezTo>
                  <a:cubicBezTo>
                    <a:pt x="6552" y="362"/>
                    <a:pt x="6634" y="64"/>
                    <a:pt x="6634" y="64"/>
                  </a:cubicBezTo>
                  <a:cubicBezTo>
                    <a:pt x="6634" y="64"/>
                    <a:pt x="6245" y="1"/>
                    <a:pt x="5662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9" name="Google Shape;1606;p57">
              <a:extLst>
                <a:ext uri="{FF2B5EF4-FFF2-40B4-BE49-F238E27FC236}">
                  <a16:creationId xmlns:a16="http://schemas.microsoft.com/office/drawing/2014/main" id="{466F2CE3-31B5-DCD2-9127-6AD62A942415}"/>
                </a:ext>
              </a:extLst>
            </p:cNvPr>
            <p:cNvSpPr/>
            <p:nvPr/>
          </p:nvSpPr>
          <p:spPr>
            <a:xfrm>
              <a:off x="2212298" y="-727916"/>
              <a:ext cx="303644" cy="304947"/>
            </a:xfrm>
            <a:custGeom>
              <a:avLst/>
              <a:gdLst/>
              <a:ahLst/>
              <a:cxnLst/>
              <a:rect l="l" t="t" r="r" b="b"/>
              <a:pathLst>
                <a:path w="5177" h="5199" extrusionOk="0">
                  <a:moveTo>
                    <a:pt x="557" y="0"/>
                  </a:moveTo>
                  <a:cubicBezTo>
                    <a:pt x="215" y="0"/>
                    <a:pt x="1" y="23"/>
                    <a:pt x="1" y="23"/>
                  </a:cubicBezTo>
                  <a:lnTo>
                    <a:pt x="679" y="4767"/>
                  </a:lnTo>
                  <a:lnTo>
                    <a:pt x="5176" y="5199"/>
                  </a:lnTo>
                  <a:cubicBezTo>
                    <a:pt x="5176" y="5199"/>
                    <a:pt x="5094" y="1861"/>
                    <a:pt x="3934" y="968"/>
                  </a:cubicBezTo>
                  <a:cubicBezTo>
                    <a:pt x="2855" y="126"/>
                    <a:pt x="1357" y="0"/>
                    <a:pt x="557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470" name="Google Shape;1607;p57">
            <a:extLst>
              <a:ext uri="{FF2B5EF4-FFF2-40B4-BE49-F238E27FC236}">
                <a16:creationId xmlns:a16="http://schemas.microsoft.com/office/drawing/2014/main" id="{B9FCD9BC-4EBC-0BBF-DA61-A4D26B4AE522}"/>
              </a:ext>
            </a:extLst>
          </p:cNvPr>
          <p:cNvGrpSpPr/>
          <p:nvPr/>
        </p:nvGrpSpPr>
        <p:grpSpPr>
          <a:xfrm>
            <a:off x="1665158" y="2745205"/>
            <a:ext cx="555468" cy="580725"/>
            <a:chOff x="715100" y="-826400"/>
            <a:chExt cx="783398" cy="745943"/>
          </a:xfrm>
        </p:grpSpPr>
        <p:sp>
          <p:nvSpPr>
            <p:cNvPr id="1471" name="Google Shape;1608;p57">
              <a:extLst>
                <a:ext uri="{FF2B5EF4-FFF2-40B4-BE49-F238E27FC236}">
                  <a16:creationId xmlns:a16="http://schemas.microsoft.com/office/drawing/2014/main" id="{50D13B7D-A2DE-35C8-AA41-C8262757041A}"/>
                </a:ext>
              </a:extLst>
            </p:cNvPr>
            <p:cNvSpPr/>
            <p:nvPr/>
          </p:nvSpPr>
          <p:spPr>
            <a:xfrm>
              <a:off x="1369474" y="-399262"/>
              <a:ext cx="129024" cy="150886"/>
            </a:xfrm>
            <a:custGeom>
              <a:avLst/>
              <a:gdLst/>
              <a:ahLst/>
              <a:cxnLst/>
              <a:rect l="l" t="t" r="r" b="b"/>
              <a:pathLst>
                <a:path w="2219" h="2595" extrusionOk="0">
                  <a:moveTo>
                    <a:pt x="1177" y="0"/>
                  </a:moveTo>
                  <a:cubicBezTo>
                    <a:pt x="1080" y="0"/>
                    <a:pt x="983" y="10"/>
                    <a:pt x="894" y="27"/>
                  </a:cubicBezTo>
                  <a:cubicBezTo>
                    <a:pt x="678" y="68"/>
                    <a:pt x="463" y="161"/>
                    <a:pt x="257" y="243"/>
                  </a:cubicBezTo>
                  <a:cubicBezTo>
                    <a:pt x="165" y="972"/>
                    <a:pt x="124" y="1660"/>
                    <a:pt x="42" y="2379"/>
                  </a:cubicBezTo>
                  <a:cubicBezTo>
                    <a:pt x="1" y="2471"/>
                    <a:pt x="83" y="2512"/>
                    <a:pt x="124" y="2594"/>
                  </a:cubicBezTo>
                  <a:cubicBezTo>
                    <a:pt x="678" y="2594"/>
                    <a:pt x="1233" y="2430"/>
                    <a:pt x="1664" y="2040"/>
                  </a:cubicBezTo>
                  <a:cubicBezTo>
                    <a:pt x="2054" y="1660"/>
                    <a:pt x="2219" y="1013"/>
                    <a:pt x="2003" y="500"/>
                  </a:cubicBezTo>
                  <a:cubicBezTo>
                    <a:pt x="1921" y="325"/>
                    <a:pt x="1746" y="161"/>
                    <a:pt x="1582" y="68"/>
                  </a:cubicBezTo>
                  <a:cubicBezTo>
                    <a:pt x="1456" y="20"/>
                    <a:pt x="1315" y="0"/>
                    <a:pt x="1177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2" name="Google Shape;1609;p57">
              <a:extLst>
                <a:ext uri="{FF2B5EF4-FFF2-40B4-BE49-F238E27FC236}">
                  <a16:creationId xmlns:a16="http://schemas.microsoft.com/office/drawing/2014/main" id="{94E171AC-9A8C-434D-CDFC-FE5E39F33495}"/>
                </a:ext>
              </a:extLst>
            </p:cNvPr>
            <p:cNvSpPr/>
            <p:nvPr/>
          </p:nvSpPr>
          <p:spPr>
            <a:xfrm>
              <a:off x="1389186" y="-355304"/>
              <a:ext cx="64541" cy="44830"/>
            </a:xfrm>
            <a:custGeom>
              <a:avLst/>
              <a:gdLst/>
              <a:ahLst/>
              <a:cxnLst/>
              <a:rect l="l" t="t" r="r" b="b"/>
              <a:pathLst>
                <a:path w="1110" h="771" extrusionOk="0">
                  <a:moveTo>
                    <a:pt x="1027" y="0"/>
                  </a:moveTo>
                  <a:cubicBezTo>
                    <a:pt x="637" y="134"/>
                    <a:pt x="298" y="390"/>
                    <a:pt x="1" y="729"/>
                  </a:cubicBezTo>
                  <a:lnTo>
                    <a:pt x="1" y="770"/>
                  </a:lnTo>
                  <a:lnTo>
                    <a:pt x="83" y="770"/>
                  </a:lnTo>
                  <a:cubicBezTo>
                    <a:pt x="339" y="473"/>
                    <a:pt x="689" y="216"/>
                    <a:pt x="1068" y="82"/>
                  </a:cubicBezTo>
                  <a:cubicBezTo>
                    <a:pt x="1110" y="82"/>
                    <a:pt x="1110" y="41"/>
                    <a:pt x="1110" y="41"/>
                  </a:cubicBezTo>
                  <a:cubicBezTo>
                    <a:pt x="1068" y="0"/>
                    <a:pt x="1068" y="0"/>
                    <a:pt x="102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3" name="Google Shape;1610;p57">
              <a:extLst>
                <a:ext uri="{FF2B5EF4-FFF2-40B4-BE49-F238E27FC236}">
                  <a16:creationId xmlns:a16="http://schemas.microsoft.com/office/drawing/2014/main" id="{0452B4F1-5B33-DD6E-6FD1-DA3146DFDB68}"/>
                </a:ext>
              </a:extLst>
            </p:cNvPr>
            <p:cNvSpPr/>
            <p:nvPr/>
          </p:nvSpPr>
          <p:spPr>
            <a:xfrm>
              <a:off x="715100" y="-414206"/>
              <a:ext cx="129024" cy="150886"/>
            </a:xfrm>
            <a:custGeom>
              <a:avLst/>
              <a:gdLst/>
              <a:ahLst/>
              <a:cxnLst/>
              <a:rect l="l" t="t" r="r" b="b"/>
              <a:pathLst>
                <a:path w="2219" h="2595" extrusionOk="0">
                  <a:moveTo>
                    <a:pt x="1044" y="0"/>
                  </a:moveTo>
                  <a:cubicBezTo>
                    <a:pt x="911" y="0"/>
                    <a:pt x="780" y="20"/>
                    <a:pt x="678" y="69"/>
                  </a:cubicBezTo>
                  <a:cubicBezTo>
                    <a:pt x="472" y="161"/>
                    <a:pt x="339" y="325"/>
                    <a:pt x="257" y="541"/>
                  </a:cubicBezTo>
                  <a:cubicBezTo>
                    <a:pt x="0" y="1013"/>
                    <a:pt x="164" y="1660"/>
                    <a:pt x="596" y="2040"/>
                  </a:cubicBezTo>
                  <a:cubicBezTo>
                    <a:pt x="986" y="2430"/>
                    <a:pt x="1581" y="2595"/>
                    <a:pt x="2136" y="2595"/>
                  </a:cubicBezTo>
                  <a:cubicBezTo>
                    <a:pt x="2136" y="2554"/>
                    <a:pt x="2218" y="2471"/>
                    <a:pt x="2218" y="2430"/>
                  </a:cubicBezTo>
                  <a:cubicBezTo>
                    <a:pt x="2136" y="1701"/>
                    <a:pt x="2054" y="1013"/>
                    <a:pt x="1961" y="284"/>
                  </a:cubicBezTo>
                  <a:cubicBezTo>
                    <a:pt x="1756" y="161"/>
                    <a:pt x="1540" y="120"/>
                    <a:pt x="1325" y="27"/>
                  </a:cubicBezTo>
                  <a:cubicBezTo>
                    <a:pt x="1235" y="10"/>
                    <a:pt x="1139" y="0"/>
                    <a:pt x="1044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4" name="Google Shape;1611;p57">
              <a:extLst>
                <a:ext uri="{FF2B5EF4-FFF2-40B4-BE49-F238E27FC236}">
                  <a16:creationId xmlns:a16="http://schemas.microsoft.com/office/drawing/2014/main" id="{C6D2187E-68CB-2651-F0C4-302C301011C7}"/>
                </a:ext>
              </a:extLst>
            </p:cNvPr>
            <p:cNvSpPr/>
            <p:nvPr/>
          </p:nvSpPr>
          <p:spPr>
            <a:xfrm>
              <a:off x="762256" y="-362456"/>
              <a:ext cx="64541" cy="49598"/>
            </a:xfrm>
            <a:custGeom>
              <a:avLst/>
              <a:gdLst/>
              <a:ahLst/>
              <a:cxnLst/>
              <a:rect l="l" t="t" r="r" b="b"/>
              <a:pathLst>
                <a:path w="1110" h="853" extrusionOk="0">
                  <a:moveTo>
                    <a:pt x="41" y="0"/>
                  </a:moveTo>
                  <a:cubicBezTo>
                    <a:pt x="0" y="0"/>
                    <a:pt x="0" y="41"/>
                    <a:pt x="0" y="41"/>
                  </a:cubicBezTo>
                  <a:cubicBezTo>
                    <a:pt x="0" y="82"/>
                    <a:pt x="0" y="82"/>
                    <a:pt x="41" y="82"/>
                  </a:cubicBezTo>
                  <a:cubicBezTo>
                    <a:pt x="298" y="82"/>
                    <a:pt x="473" y="205"/>
                    <a:pt x="596" y="339"/>
                  </a:cubicBezTo>
                  <a:cubicBezTo>
                    <a:pt x="770" y="462"/>
                    <a:pt x="894" y="637"/>
                    <a:pt x="1068" y="811"/>
                  </a:cubicBezTo>
                  <a:lnTo>
                    <a:pt x="1068" y="852"/>
                  </a:lnTo>
                  <a:lnTo>
                    <a:pt x="1109" y="811"/>
                  </a:lnTo>
                  <a:lnTo>
                    <a:pt x="1109" y="770"/>
                  </a:lnTo>
                  <a:cubicBezTo>
                    <a:pt x="986" y="596"/>
                    <a:pt x="853" y="421"/>
                    <a:pt x="688" y="257"/>
                  </a:cubicBezTo>
                  <a:cubicBezTo>
                    <a:pt x="514" y="164"/>
                    <a:pt x="298" y="0"/>
                    <a:pt x="41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5" name="Google Shape;1612;p57">
              <a:extLst>
                <a:ext uri="{FF2B5EF4-FFF2-40B4-BE49-F238E27FC236}">
                  <a16:creationId xmlns:a16="http://schemas.microsoft.com/office/drawing/2014/main" id="{E9EBFD5E-ADD4-5058-9733-628C75451782}"/>
                </a:ext>
              </a:extLst>
            </p:cNvPr>
            <p:cNvSpPr/>
            <p:nvPr/>
          </p:nvSpPr>
          <p:spPr>
            <a:xfrm>
              <a:off x="796853" y="-735925"/>
              <a:ext cx="652096" cy="655469"/>
            </a:xfrm>
            <a:custGeom>
              <a:avLst/>
              <a:gdLst/>
              <a:ahLst/>
              <a:cxnLst/>
              <a:rect l="l" t="t" r="r" b="b"/>
              <a:pathLst>
                <a:path w="11215" h="11273" extrusionOk="0">
                  <a:moveTo>
                    <a:pt x="5228" y="0"/>
                  </a:moveTo>
                  <a:cubicBezTo>
                    <a:pt x="4139" y="0"/>
                    <a:pt x="3132" y="189"/>
                    <a:pt x="2486" y="518"/>
                  </a:cubicBezTo>
                  <a:cubicBezTo>
                    <a:pt x="473" y="1494"/>
                    <a:pt x="350" y="4451"/>
                    <a:pt x="350" y="4451"/>
                  </a:cubicBezTo>
                  <a:cubicBezTo>
                    <a:pt x="350" y="4451"/>
                    <a:pt x="1" y="6331"/>
                    <a:pt x="514" y="8600"/>
                  </a:cubicBezTo>
                  <a:cubicBezTo>
                    <a:pt x="930" y="10332"/>
                    <a:pt x="3226" y="11273"/>
                    <a:pt x="5465" y="11273"/>
                  </a:cubicBezTo>
                  <a:cubicBezTo>
                    <a:pt x="6214" y="11273"/>
                    <a:pt x="6956" y="11168"/>
                    <a:pt x="7620" y="10952"/>
                  </a:cubicBezTo>
                  <a:cubicBezTo>
                    <a:pt x="10270" y="10099"/>
                    <a:pt x="11214" y="6166"/>
                    <a:pt x="10619" y="2993"/>
                  </a:cubicBezTo>
                  <a:cubicBezTo>
                    <a:pt x="10207" y="846"/>
                    <a:pt x="7533" y="0"/>
                    <a:pt x="5228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6" name="Google Shape;1613;p57">
              <a:extLst>
                <a:ext uri="{FF2B5EF4-FFF2-40B4-BE49-F238E27FC236}">
                  <a16:creationId xmlns:a16="http://schemas.microsoft.com/office/drawing/2014/main" id="{CD084111-25AC-3164-E58F-4FFDC34F3AD4}"/>
                </a:ext>
              </a:extLst>
            </p:cNvPr>
            <p:cNvSpPr/>
            <p:nvPr/>
          </p:nvSpPr>
          <p:spPr>
            <a:xfrm>
              <a:off x="936578" y="-367869"/>
              <a:ext cx="56808" cy="59773"/>
            </a:xfrm>
            <a:custGeom>
              <a:avLst/>
              <a:gdLst/>
              <a:ahLst/>
              <a:cxnLst/>
              <a:rect l="l" t="t" r="r" b="b"/>
              <a:pathLst>
                <a:path w="977" h="1028" extrusionOk="0">
                  <a:moveTo>
                    <a:pt x="514" y="1"/>
                  </a:moveTo>
                  <a:cubicBezTo>
                    <a:pt x="206" y="1"/>
                    <a:pt x="1" y="258"/>
                    <a:pt x="1" y="514"/>
                  </a:cubicBezTo>
                  <a:cubicBezTo>
                    <a:pt x="1" y="812"/>
                    <a:pt x="206" y="1028"/>
                    <a:pt x="514" y="1028"/>
                  </a:cubicBezTo>
                  <a:cubicBezTo>
                    <a:pt x="771" y="1028"/>
                    <a:pt x="976" y="812"/>
                    <a:pt x="976" y="514"/>
                  </a:cubicBezTo>
                  <a:cubicBezTo>
                    <a:pt x="976" y="258"/>
                    <a:pt x="771" y="1"/>
                    <a:pt x="514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7" name="Google Shape;1614;p57">
              <a:extLst>
                <a:ext uri="{FF2B5EF4-FFF2-40B4-BE49-F238E27FC236}">
                  <a16:creationId xmlns:a16="http://schemas.microsoft.com/office/drawing/2014/main" id="{A0EB3A8F-A433-B3A5-7CC2-120645C28B77}"/>
                </a:ext>
              </a:extLst>
            </p:cNvPr>
            <p:cNvSpPr/>
            <p:nvPr/>
          </p:nvSpPr>
          <p:spPr>
            <a:xfrm>
              <a:off x="1227366" y="-365427"/>
              <a:ext cx="57389" cy="57331"/>
            </a:xfrm>
            <a:custGeom>
              <a:avLst/>
              <a:gdLst/>
              <a:ahLst/>
              <a:cxnLst/>
              <a:rect l="l" t="t" r="r" b="b"/>
              <a:pathLst>
                <a:path w="987" h="986" extrusionOk="0">
                  <a:moveTo>
                    <a:pt x="514" y="0"/>
                  </a:moveTo>
                  <a:cubicBezTo>
                    <a:pt x="216" y="0"/>
                    <a:pt x="1" y="216"/>
                    <a:pt x="1" y="513"/>
                  </a:cubicBezTo>
                  <a:cubicBezTo>
                    <a:pt x="1" y="770"/>
                    <a:pt x="216" y="986"/>
                    <a:pt x="514" y="986"/>
                  </a:cubicBezTo>
                  <a:cubicBezTo>
                    <a:pt x="771" y="986"/>
                    <a:pt x="986" y="770"/>
                    <a:pt x="986" y="513"/>
                  </a:cubicBezTo>
                  <a:cubicBezTo>
                    <a:pt x="986" y="216"/>
                    <a:pt x="771" y="0"/>
                    <a:pt x="514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8" name="Google Shape;1615;p57">
              <a:extLst>
                <a:ext uri="{FF2B5EF4-FFF2-40B4-BE49-F238E27FC236}">
                  <a16:creationId xmlns:a16="http://schemas.microsoft.com/office/drawing/2014/main" id="{C599D942-8C1F-3D74-E40B-10EB83B654E4}"/>
                </a:ext>
              </a:extLst>
            </p:cNvPr>
            <p:cNvSpPr/>
            <p:nvPr/>
          </p:nvSpPr>
          <p:spPr>
            <a:xfrm>
              <a:off x="1133053" y="-300415"/>
              <a:ext cx="44830" cy="64599"/>
            </a:xfrm>
            <a:custGeom>
              <a:avLst/>
              <a:gdLst/>
              <a:ahLst/>
              <a:cxnLst/>
              <a:rect l="l" t="t" r="r" b="b"/>
              <a:pathLst>
                <a:path w="771" h="1111" extrusionOk="0">
                  <a:moveTo>
                    <a:pt x="596" y="1"/>
                  </a:moveTo>
                  <a:cubicBezTo>
                    <a:pt x="555" y="1"/>
                    <a:pt x="555" y="42"/>
                    <a:pt x="555" y="42"/>
                  </a:cubicBezTo>
                  <a:cubicBezTo>
                    <a:pt x="678" y="258"/>
                    <a:pt x="678" y="555"/>
                    <a:pt x="555" y="771"/>
                  </a:cubicBezTo>
                  <a:cubicBezTo>
                    <a:pt x="481" y="882"/>
                    <a:pt x="299" y="1034"/>
                    <a:pt x="107" y="1034"/>
                  </a:cubicBezTo>
                  <a:cubicBezTo>
                    <a:pt x="85" y="1034"/>
                    <a:pt x="63" y="1032"/>
                    <a:pt x="41" y="1028"/>
                  </a:cubicBezTo>
                  <a:cubicBezTo>
                    <a:pt x="41" y="1028"/>
                    <a:pt x="0" y="1028"/>
                    <a:pt x="0" y="1069"/>
                  </a:cubicBezTo>
                  <a:lnTo>
                    <a:pt x="41" y="1110"/>
                  </a:lnTo>
                  <a:lnTo>
                    <a:pt x="123" y="1110"/>
                  </a:lnTo>
                  <a:cubicBezTo>
                    <a:pt x="339" y="1110"/>
                    <a:pt x="514" y="987"/>
                    <a:pt x="596" y="812"/>
                  </a:cubicBezTo>
                  <a:cubicBezTo>
                    <a:pt x="770" y="555"/>
                    <a:pt x="770" y="258"/>
                    <a:pt x="637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9" name="Google Shape;1616;p57">
              <a:extLst>
                <a:ext uri="{FF2B5EF4-FFF2-40B4-BE49-F238E27FC236}">
                  <a16:creationId xmlns:a16="http://schemas.microsoft.com/office/drawing/2014/main" id="{3E32BFF3-4811-C76B-2D18-08CFC733A89F}"/>
                </a:ext>
              </a:extLst>
            </p:cNvPr>
            <p:cNvSpPr/>
            <p:nvPr/>
          </p:nvSpPr>
          <p:spPr>
            <a:xfrm>
              <a:off x="1093048" y="-252387"/>
              <a:ext cx="19769" cy="14129"/>
            </a:xfrm>
            <a:custGeom>
              <a:avLst/>
              <a:gdLst/>
              <a:ahLst/>
              <a:cxnLst/>
              <a:rect l="l" t="t" r="r" b="b"/>
              <a:pathLst>
                <a:path w="340" h="243" extrusionOk="0">
                  <a:moveTo>
                    <a:pt x="130" y="0"/>
                  </a:moveTo>
                  <a:cubicBezTo>
                    <a:pt x="80" y="0"/>
                    <a:pt x="24" y="20"/>
                    <a:pt x="0" y="68"/>
                  </a:cubicBezTo>
                  <a:lnTo>
                    <a:pt x="0" y="109"/>
                  </a:lnTo>
                  <a:cubicBezTo>
                    <a:pt x="21" y="135"/>
                    <a:pt x="31" y="148"/>
                    <a:pt x="41" y="148"/>
                  </a:cubicBezTo>
                  <a:cubicBezTo>
                    <a:pt x="52" y="148"/>
                    <a:pt x="62" y="135"/>
                    <a:pt x="82" y="109"/>
                  </a:cubicBezTo>
                  <a:cubicBezTo>
                    <a:pt x="82" y="89"/>
                    <a:pt x="105" y="79"/>
                    <a:pt x="134" y="79"/>
                  </a:cubicBezTo>
                  <a:cubicBezTo>
                    <a:pt x="162" y="79"/>
                    <a:pt x="195" y="89"/>
                    <a:pt x="216" y="109"/>
                  </a:cubicBezTo>
                  <a:cubicBezTo>
                    <a:pt x="216" y="109"/>
                    <a:pt x="257" y="161"/>
                    <a:pt x="257" y="202"/>
                  </a:cubicBezTo>
                  <a:cubicBezTo>
                    <a:pt x="257" y="243"/>
                    <a:pt x="257" y="243"/>
                    <a:pt x="298" y="243"/>
                  </a:cubicBezTo>
                  <a:cubicBezTo>
                    <a:pt x="339" y="243"/>
                    <a:pt x="339" y="243"/>
                    <a:pt x="339" y="202"/>
                  </a:cubicBezTo>
                  <a:cubicBezTo>
                    <a:pt x="339" y="109"/>
                    <a:pt x="298" y="27"/>
                    <a:pt x="216" y="27"/>
                  </a:cubicBezTo>
                  <a:cubicBezTo>
                    <a:pt x="199" y="10"/>
                    <a:pt x="166" y="0"/>
                    <a:pt x="130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80" name="Google Shape;1617;p57">
              <a:extLst>
                <a:ext uri="{FF2B5EF4-FFF2-40B4-BE49-F238E27FC236}">
                  <a16:creationId xmlns:a16="http://schemas.microsoft.com/office/drawing/2014/main" id="{155150B0-C054-848F-2015-7EFCC788B437}"/>
                </a:ext>
              </a:extLst>
            </p:cNvPr>
            <p:cNvSpPr/>
            <p:nvPr/>
          </p:nvSpPr>
          <p:spPr>
            <a:xfrm>
              <a:off x="1082873" y="-228140"/>
              <a:ext cx="80066" cy="19769"/>
            </a:xfrm>
            <a:custGeom>
              <a:avLst/>
              <a:gdLst/>
              <a:ahLst/>
              <a:cxnLst/>
              <a:rect l="l" t="t" r="r" b="b"/>
              <a:pathLst>
                <a:path w="1377" h="340" extrusionOk="0">
                  <a:moveTo>
                    <a:pt x="1" y="1"/>
                  </a:moveTo>
                  <a:lnTo>
                    <a:pt x="1" y="83"/>
                  </a:lnTo>
                  <a:cubicBezTo>
                    <a:pt x="216" y="257"/>
                    <a:pt x="514" y="339"/>
                    <a:pt x="771" y="339"/>
                  </a:cubicBezTo>
                  <a:cubicBezTo>
                    <a:pt x="986" y="339"/>
                    <a:pt x="1161" y="298"/>
                    <a:pt x="1336" y="206"/>
                  </a:cubicBezTo>
                  <a:cubicBezTo>
                    <a:pt x="1377" y="206"/>
                    <a:pt x="1377" y="165"/>
                    <a:pt x="1336" y="165"/>
                  </a:cubicBezTo>
                  <a:cubicBezTo>
                    <a:pt x="1336" y="124"/>
                    <a:pt x="1336" y="124"/>
                    <a:pt x="1284" y="124"/>
                  </a:cubicBezTo>
                  <a:cubicBezTo>
                    <a:pt x="1125" y="214"/>
                    <a:pt x="942" y="260"/>
                    <a:pt x="758" y="260"/>
                  </a:cubicBezTo>
                  <a:cubicBezTo>
                    <a:pt x="504" y="260"/>
                    <a:pt x="249" y="173"/>
                    <a:pt x="52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81" name="Google Shape;1618;p57">
              <a:extLst>
                <a:ext uri="{FF2B5EF4-FFF2-40B4-BE49-F238E27FC236}">
                  <a16:creationId xmlns:a16="http://schemas.microsoft.com/office/drawing/2014/main" id="{A9727C07-78B7-6ED0-4511-DB7DA68E5843}"/>
                </a:ext>
              </a:extLst>
            </p:cNvPr>
            <p:cNvSpPr/>
            <p:nvPr/>
          </p:nvSpPr>
          <p:spPr>
            <a:xfrm>
              <a:off x="911517" y="-475962"/>
              <a:ext cx="57389" cy="46109"/>
            </a:xfrm>
            <a:custGeom>
              <a:avLst/>
              <a:gdLst/>
              <a:ahLst/>
              <a:cxnLst/>
              <a:rect l="l" t="t" r="r" b="b"/>
              <a:pathLst>
                <a:path w="987" h="793" extrusionOk="0">
                  <a:moveTo>
                    <a:pt x="671" y="0"/>
                  </a:moveTo>
                  <a:cubicBezTo>
                    <a:pt x="466" y="0"/>
                    <a:pt x="203" y="199"/>
                    <a:pt x="83" y="320"/>
                  </a:cubicBezTo>
                  <a:cubicBezTo>
                    <a:pt x="42" y="361"/>
                    <a:pt x="0" y="453"/>
                    <a:pt x="0" y="535"/>
                  </a:cubicBezTo>
                  <a:cubicBezTo>
                    <a:pt x="0" y="659"/>
                    <a:pt x="83" y="751"/>
                    <a:pt x="216" y="792"/>
                  </a:cubicBezTo>
                  <a:cubicBezTo>
                    <a:pt x="339" y="792"/>
                    <a:pt x="473" y="751"/>
                    <a:pt x="555" y="710"/>
                  </a:cubicBezTo>
                  <a:cubicBezTo>
                    <a:pt x="689" y="659"/>
                    <a:pt x="812" y="576"/>
                    <a:pt x="853" y="494"/>
                  </a:cubicBezTo>
                  <a:cubicBezTo>
                    <a:pt x="945" y="402"/>
                    <a:pt x="986" y="279"/>
                    <a:pt x="894" y="145"/>
                  </a:cubicBezTo>
                  <a:cubicBezTo>
                    <a:pt x="843" y="40"/>
                    <a:pt x="763" y="0"/>
                    <a:pt x="671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82" name="Google Shape;1619;p57">
              <a:extLst>
                <a:ext uri="{FF2B5EF4-FFF2-40B4-BE49-F238E27FC236}">
                  <a16:creationId xmlns:a16="http://schemas.microsoft.com/office/drawing/2014/main" id="{42909444-F5E5-09FE-7D80-E57CE3D682C0}"/>
                </a:ext>
              </a:extLst>
            </p:cNvPr>
            <p:cNvSpPr/>
            <p:nvPr/>
          </p:nvSpPr>
          <p:spPr>
            <a:xfrm>
              <a:off x="1252426" y="-470787"/>
              <a:ext cx="59773" cy="44306"/>
            </a:xfrm>
            <a:custGeom>
              <a:avLst/>
              <a:gdLst/>
              <a:ahLst/>
              <a:cxnLst/>
              <a:rect l="l" t="t" r="r" b="b"/>
              <a:pathLst>
                <a:path w="1028" h="762" extrusionOk="0">
                  <a:moveTo>
                    <a:pt x="303" y="0"/>
                  </a:moveTo>
                  <a:cubicBezTo>
                    <a:pt x="186" y="0"/>
                    <a:pt x="86" y="51"/>
                    <a:pt x="42" y="190"/>
                  </a:cubicBezTo>
                  <a:cubicBezTo>
                    <a:pt x="1" y="313"/>
                    <a:pt x="42" y="446"/>
                    <a:pt x="124" y="528"/>
                  </a:cubicBezTo>
                  <a:cubicBezTo>
                    <a:pt x="217" y="621"/>
                    <a:pt x="340" y="662"/>
                    <a:pt x="422" y="703"/>
                  </a:cubicBezTo>
                  <a:cubicBezTo>
                    <a:pt x="516" y="732"/>
                    <a:pt x="606" y="761"/>
                    <a:pt x="697" y="761"/>
                  </a:cubicBezTo>
                  <a:cubicBezTo>
                    <a:pt x="735" y="761"/>
                    <a:pt x="773" y="756"/>
                    <a:pt x="812" y="744"/>
                  </a:cubicBezTo>
                  <a:cubicBezTo>
                    <a:pt x="935" y="703"/>
                    <a:pt x="1028" y="570"/>
                    <a:pt x="987" y="446"/>
                  </a:cubicBezTo>
                  <a:cubicBezTo>
                    <a:pt x="987" y="405"/>
                    <a:pt x="935" y="313"/>
                    <a:pt x="894" y="272"/>
                  </a:cubicBezTo>
                  <a:cubicBezTo>
                    <a:pt x="789" y="166"/>
                    <a:pt x="516" y="0"/>
                    <a:pt x="303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83" name="Google Shape;1620;p57">
              <a:extLst>
                <a:ext uri="{FF2B5EF4-FFF2-40B4-BE49-F238E27FC236}">
                  <a16:creationId xmlns:a16="http://schemas.microsoft.com/office/drawing/2014/main" id="{E3C68DCA-E6A2-2F17-96C4-58D34889C473}"/>
                </a:ext>
              </a:extLst>
            </p:cNvPr>
            <p:cNvSpPr/>
            <p:nvPr/>
          </p:nvSpPr>
          <p:spPr>
            <a:xfrm>
              <a:off x="769408" y="-826400"/>
              <a:ext cx="692100" cy="446030"/>
            </a:xfrm>
            <a:custGeom>
              <a:avLst/>
              <a:gdLst/>
              <a:ahLst/>
              <a:cxnLst/>
              <a:rect l="l" t="t" r="r" b="b"/>
              <a:pathLst>
                <a:path w="11903" h="7671" extrusionOk="0">
                  <a:moveTo>
                    <a:pt x="5887" y="0"/>
                  </a:moveTo>
                  <a:cubicBezTo>
                    <a:pt x="5526" y="0"/>
                    <a:pt x="5162" y="35"/>
                    <a:pt x="4796" y="103"/>
                  </a:cubicBezTo>
                  <a:cubicBezTo>
                    <a:pt x="3903" y="277"/>
                    <a:pt x="3040" y="657"/>
                    <a:pt x="2311" y="1253"/>
                  </a:cubicBezTo>
                  <a:cubicBezTo>
                    <a:pt x="2054" y="1469"/>
                    <a:pt x="1849" y="1684"/>
                    <a:pt x="1674" y="1982"/>
                  </a:cubicBezTo>
                  <a:cubicBezTo>
                    <a:pt x="1592" y="2157"/>
                    <a:pt x="1541" y="2372"/>
                    <a:pt x="1592" y="2537"/>
                  </a:cubicBezTo>
                  <a:cubicBezTo>
                    <a:pt x="1335" y="2537"/>
                    <a:pt x="1120" y="2588"/>
                    <a:pt x="945" y="2752"/>
                  </a:cubicBezTo>
                  <a:cubicBezTo>
                    <a:pt x="730" y="2886"/>
                    <a:pt x="647" y="3101"/>
                    <a:pt x="514" y="3307"/>
                  </a:cubicBezTo>
                  <a:cubicBezTo>
                    <a:pt x="52" y="4467"/>
                    <a:pt x="1" y="5833"/>
                    <a:pt x="134" y="7075"/>
                  </a:cubicBezTo>
                  <a:cubicBezTo>
                    <a:pt x="134" y="7055"/>
                    <a:pt x="144" y="7045"/>
                    <a:pt x="160" y="7045"/>
                  </a:cubicBezTo>
                  <a:cubicBezTo>
                    <a:pt x="175" y="7045"/>
                    <a:pt x="196" y="7055"/>
                    <a:pt x="216" y="7075"/>
                  </a:cubicBezTo>
                  <a:cubicBezTo>
                    <a:pt x="432" y="7158"/>
                    <a:pt x="647" y="7332"/>
                    <a:pt x="822" y="7507"/>
                  </a:cubicBezTo>
                  <a:cubicBezTo>
                    <a:pt x="986" y="7507"/>
                    <a:pt x="1120" y="7373"/>
                    <a:pt x="1243" y="7250"/>
                  </a:cubicBezTo>
                  <a:cubicBezTo>
                    <a:pt x="1377" y="7116"/>
                    <a:pt x="1418" y="6993"/>
                    <a:pt x="1500" y="6819"/>
                  </a:cubicBezTo>
                  <a:cubicBezTo>
                    <a:pt x="1633" y="6346"/>
                    <a:pt x="1674" y="5874"/>
                    <a:pt x="1541" y="5412"/>
                  </a:cubicBezTo>
                  <a:lnTo>
                    <a:pt x="1541" y="5412"/>
                  </a:lnTo>
                  <a:cubicBezTo>
                    <a:pt x="1570" y="5415"/>
                    <a:pt x="1599" y="5417"/>
                    <a:pt x="1628" y="5417"/>
                  </a:cubicBezTo>
                  <a:cubicBezTo>
                    <a:pt x="1958" y="5417"/>
                    <a:pt x="2329" y="5213"/>
                    <a:pt x="2527" y="4939"/>
                  </a:cubicBezTo>
                  <a:cubicBezTo>
                    <a:pt x="2742" y="4590"/>
                    <a:pt x="2783" y="4210"/>
                    <a:pt x="2742" y="3820"/>
                  </a:cubicBezTo>
                  <a:cubicBezTo>
                    <a:pt x="2742" y="3697"/>
                    <a:pt x="2701" y="3563"/>
                    <a:pt x="2660" y="3440"/>
                  </a:cubicBezTo>
                  <a:lnTo>
                    <a:pt x="2660" y="3440"/>
                  </a:lnTo>
                  <a:cubicBezTo>
                    <a:pt x="2824" y="3522"/>
                    <a:pt x="2999" y="3563"/>
                    <a:pt x="3215" y="3615"/>
                  </a:cubicBezTo>
                  <a:cubicBezTo>
                    <a:pt x="3595" y="3615"/>
                    <a:pt x="4026" y="3399"/>
                    <a:pt x="4324" y="3142"/>
                  </a:cubicBezTo>
                  <a:cubicBezTo>
                    <a:pt x="4621" y="2845"/>
                    <a:pt x="4837" y="2496"/>
                    <a:pt x="5053" y="2116"/>
                  </a:cubicBezTo>
                  <a:cubicBezTo>
                    <a:pt x="5094" y="2331"/>
                    <a:pt x="5135" y="2629"/>
                    <a:pt x="5268" y="2793"/>
                  </a:cubicBezTo>
                  <a:cubicBezTo>
                    <a:pt x="5509" y="3324"/>
                    <a:pt x="6131" y="3619"/>
                    <a:pt x="6699" y="3619"/>
                  </a:cubicBezTo>
                  <a:cubicBezTo>
                    <a:pt x="6736" y="3619"/>
                    <a:pt x="6772" y="3617"/>
                    <a:pt x="6809" y="3615"/>
                  </a:cubicBezTo>
                  <a:cubicBezTo>
                    <a:pt x="7445" y="3522"/>
                    <a:pt x="7959" y="3101"/>
                    <a:pt x="8267" y="2537"/>
                  </a:cubicBezTo>
                  <a:cubicBezTo>
                    <a:pt x="8267" y="2968"/>
                    <a:pt x="8431" y="3307"/>
                    <a:pt x="8647" y="3656"/>
                  </a:cubicBezTo>
                  <a:cubicBezTo>
                    <a:pt x="8904" y="3954"/>
                    <a:pt x="9201" y="4210"/>
                    <a:pt x="9551" y="4426"/>
                  </a:cubicBezTo>
                  <a:cubicBezTo>
                    <a:pt x="9818" y="4556"/>
                    <a:pt x="10112" y="4667"/>
                    <a:pt x="10416" y="4667"/>
                  </a:cubicBezTo>
                  <a:cubicBezTo>
                    <a:pt x="10497" y="4667"/>
                    <a:pt x="10578" y="4659"/>
                    <a:pt x="10660" y="4642"/>
                  </a:cubicBezTo>
                  <a:lnTo>
                    <a:pt x="10660" y="4642"/>
                  </a:lnTo>
                  <a:cubicBezTo>
                    <a:pt x="10526" y="5104"/>
                    <a:pt x="10618" y="5669"/>
                    <a:pt x="10875" y="6131"/>
                  </a:cubicBezTo>
                  <a:cubicBezTo>
                    <a:pt x="10660" y="6603"/>
                    <a:pt x="10742" y="7291"/>
                    <a:pt x="11132" y="7671"/>
                  </a:cubicBezTo>
                  <a:cubicBezTo>
                    <a:pt x="11512" y="7291"/>
                    <a:pt x="11727" y="6644"/>
                    <a:pt x="11810" y="6049"/>
                  </a:cubicBezTo>
                  <a:cubicBezTo>
                    <a:pt x="11902" y="5319"/>
                    <a:pt x="11810" y="4508"/>
                    <a:pt x="11512" y="3820"/>
                  </a:cubicBezTo>
                  <a:cubicBezTo>
                    <a:pt x="11553" y="3738"/>
                    <a:pt x="11604" y="3615"/>
                    <a:pt x="11645" y="3522"/>
                  </a:cubicBezTo>
                  <a:cubicBezTo>
                    <a:pt x="11727" y="3101"/>
                    <a:pt x="11686" y="2629"/>
                    <a:pt x="11553" y="2198"/>
                  </a:cubicBezTo>
                  <a:cubicBezTo>
                    <a:pt x="11430" y="1941"/>
                    <a:pt x="11296" y="1643"/>
                    <a:pt x="11091" y="1428"/>
                  </a:cubicBezTo>
                  <a:cubicBezTo>
                    <a:pt x="10742" y="1089"/>
                    <a:pt x="10228" y="873"/>
                    <a:pt x="9756" y="740"/>
                  </a:cubicBezTo>
                  <a:cubicBezTo>
                    <a:pt x="9501" y="672"/>
                    <a:pt x="9244" y="641"/>
                    <a:pt x="8985" y="641"/>
                  </a:cubicBezTo>
                  <a:cubicBezTo>
                    <a:pt x="8774" y="641"/>
                    <a:pt x="8561" y="662"/>
                    <a:pt x="8349" y="698"/>
                  </a:cubicBezTo>
                  <a:cubicBezTo>
                    <a:pt x="8092" y="616"/>
                    <a:pt x="7836" y="360"/>
                    <a:pt x="7579" y="277"/>
                  </a:cubicBezTo>
                  <a:cubicBezTo>
                    <a:pt x="7025" y="89"/>
                    <a:pt x="6459" y="0"/>
                    <a:pt x="588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484" name="Google Shape;1624;p57">
            <a:extLst>
              <a:ext uri="{FF2B5EF4-FFF2-40B4-BE49-F238E27FC236}">
                <a16:creationId xmlns:a16="http://schemas.microsoft.com/office/drawing/2014/main" id="{C218B488-C5C5-B642-1485-6855D5D7DB6B}"/>
              </a:ext>
            </a:extLst>
          </p:cNvPr>
          <p:cNvSpPr/>
          <p:nvPr/>
        </p:nvSpPr>
        <p:spPr>
          <a:xfrm>
            <a:off x="1179207" y="2845214"/>
            <a:ext cx="313696" cy="339933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</p:spTree>
    <p:extLst>
      <p:ext uri="{BB962C8B-B14F-4D97-AF65-F5344CB8AC3E}">
        <p14:creationId xmlns:p14="http://schemas.microsoft.com/office/powerpoint/2010/main" val="13495295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1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3" grpId="0" animBg="1"/>
      <p:bldP spid="1374" grpId="0" animBg="1"/>
      <p:bldP spid="137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961422" y="446532"/>
            <a:ext cx="3595948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Vấn đề bàn luận</a:t>
            </a:r>
            <a:endParaRPr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5698343" y="931654"/>
            <a:ext cx="920132" cy="920132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342693" y="1000571"/>
            <a:ext cx="644559" cy="344801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55" name="Google Shape;1299;p52">
            <a:extLst>
              <a:ext uri="{FF2B5EF4-FFF2-40B4-BE49-F238E27FC236}">
                <a16:creationId xmlns:a16="http://schemas.microsoft.com/office/drawing/2014/main" id="{EB911883-DE28-73B4-C5AB-6CBE7AAC10E4}"/>
              </a:ext>
            </a:extLst>
          </p:cNvPr>
          <p:cNvGrpSpPr/>
          <p:nvPr/>
        </p:nvGrpSpPr>
        <p:grpSpPr>
          <a:xfrm>
            <a:off x="5583235" y="3440624"/>
            <a:ext cx="1194863" cy="1007299"/>
            <a:chOff x="0" y="2291150"/>
            <a:chExt cx="1962250" cy="1654224"/>
          </a:xfrm>
        </p:grpSpPr>
        <p:grpSp>
          <p:nvGrpSpPr>
            <p:cNvPr id="56" name="Google Shape;1300;p52">
              <a:extLst>
                <a:ext uri="{FF2B5EF4-FFF2-40B4-BE49-F238E27FC236}">
                  <a16:creationId xmlns:a16="http://schemas.microsoft.com/office/drawing/2014/main" id="{1E3726E5-3618-6DD5-7BA8-181297481DA0}"/>
                </a:ext>
              </a:extLst>
            </p:cNvPr>
            <p:cNvGrpSpPr/>
            <p:nvPr/>
          </p:nvGrpSpPr>
          <p:grpSpPr>
            <a:xfrm>
              <a:off x="0" y="2291150"/>
              <a:ext cx="1962249" cy="1654224"/>
              <a:chOff x="0" y="2291150"/>
              <a:chExt cx="1962249" cy="1654224"/>
            </a:xfrm>
          </p:grpSpPr>
          <p:sp>
            <p:nvSpPr>
              <p:cNvPr id="1284" name="Google Shape;1301;p52">
                <a:extLst>
                  <a:ext uri="{FF2B5EF4-FFF2-40B4-BE49-F238E27FC236}">
                    <a16:creationId xmlns:a16="http://schemas.microsoft.com/office/drawing/2014/main" id="{F9D7C914-BD51-62C6-B05A-B33566B3F2C7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5" name="Google Shape;1302;p52">
                <a:extLst>
                  <a:ext uri="{FF2B5EF4-FFF2-40B4-BE49-F238E27FC236}">
                    <a16:creationId xmlns:a16="http://schemas.microsoft.com/office/drawing/2014/main" id="{7F527767-F625-E4E1-3ED7-AF9821C163CC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6" name="Google Shape;1303;p52">
                <a:extLst>
                  <a:ext uri="{FF2B5EF4-FFF2-40B4-BE49-F238E27FC236}">
                    <a16:creationId xmlns:a16="http://schemas.microsoft.com/office/drawing/2014/main" id="{FA82C91D-9137-BFCA-C6C8-3E8ECE37A55C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7" name="Google Shape;1304;p52">
                <a:extLst>
                  <a:ext uri="{FF2B5EF4-FFF2-40B4-BE49-F238E27FC236}">
                    <a16:creationId xmlns:a16="http://schemas.microsoft.com/office/drawing/2014/main" id="{E2A62597-CC27-2328-495C-337954FA7D44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8" name="Google Shape;1305;p52">
                <a:extLst>
                  <a:ext uri="{FF2B5EF4-FFF2-40B4-BE49-F238E27FC236}">
                    <a16:creationId xmlns:a16="http://schemas.microsoft.com/office/drawing/2014/main" id="{1391302F-E9E4-6988-B965-D7817D611B1D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7" name="Google Shape;1306;p52">
              <a:extLst>
                <a:ext uri="{FF2B5EF4-FFF2-40B4-BE49-F238E27FC236}">
                  <a16:creationId xmlns:a16="http://schemas.microsoft.com/office/drawing/2014/main" id="{F2F0BA8B-F751-4337-A0AD-8E62BAE99837}"/>
                </a:ext>
              </a:extLst>
            </p:cNvPr>
            <p:cNvGrpSpPr/>
            <p:nvPr/>
          </p:nvGrpSpPr>
          <p:grpSpPr>
            <a:xfrm>
              <a:off x="0" y="2291150"/>
              <a:ext cx="1962250" cy="1654224"/>
              <a:chOff x="0" y="2291150"/>
              <a:chExt cx="1962250" cy="1654224"/>
            </a:xfrm>
          </p:grpSpPr>
          <p:sp>
            <p:nvSpPr>
              <p:cNvPr id="58" name="Google Shape;1307;p52">
                <a:extLst>
                  <a:ext uri="{FF2B5EF4-FFF2-40B4-BE49-F238E27FC236}">
                    <a16:creationId xmlns:a16="http://schemas.microsoft.com/office/drawing/2014/main" id="{3600BC60-C50C-BAC8-75E3-82AA1FFFDEF2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" name="Google Shape;1308;p52">
                <a:extLst>
                  <a:ext uri="{FF2B5EF4-FFF2-40B4-BE49-F238E27FC236}">
                    <a16:creationId xmlns:a16="http://schemas.microsoft.com/office/drawing/2014/main" id="{71C9CD8B-C345-7E75-E1E2-3D3270AD524F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8C9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" name="Google Shape;1309;p52">
                <a:extLst>
                  <a:ext uri="{FF2B5EF4-FFF2-40B4-BE49-F238E27FC236}">
                    <a16:creationId xmlns:a16="http://schemas.microsoft.com/office/drawing/2014/main" id="{A62755C0-3CCA-3265-3A7E-6905C2435A4A}"/>
                  </a:ext>
                </a:extLst>
              </p:cNvPr>
              <p:cNvSpPr/>
              <p:nvPr/>
            </p:nvSpPr>
            <p:spPr>
              <a:xfrm>
                <a:off x="562968" y="2708980"/>
                <a:ext cx="186560" cy="199216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424" extrusionOk="0">
                    <a:moveTo>
                      <a:pt x="1552" y="0"/>
                    </a:moveTo>
                    <a:cubicBezTo>
                      <a:pt x="995" y="0"/>
                      <a:pt x="364" y="742"/>
                      <a:pt x="175" y="1181"/>
                    </a:cubicBezTo>
                    <a:cubicBezTo>
                      <a:pt x="82" y="1397"/>
                      <a:pt x="0" y="1612"/>
                      <a:pt x="41" y="1869"/>
                    </a:cubicBezTo>
                    <a:cubicBezTo>
                      <a:pt x="82" y="2126"/>
                      <a:pt x="216" y="2341"/>
                      <a:pt x="473" y="2423"/>
                    </a:cubicBezTo>
                    <a:lnTo>
                      <a:pt x="770" y="2423"/>
                    </a:lnTo>
                    <a:cubicBezTo>
                      <a:pt x="1407" y="2382"/>
                      <a:pt x="2013" y="1869"/>
                      <a:pt x="2177" y="1232"/>
                    </a:cubicBezTo>
                    <a:cubicBezTo>
                      <a:pt x="2270" y="924"/>
                      <a:pt x="2270" y="585"/>
                      <a:pt x="2095" y="329"/>
                    </a:cubicBezTo>
                    <a:cubicBezTo>
                      <a:pt x="1939" y="94"/>
                      <a:pt x="1750" y="0"/>
                      <a:pt x="1552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" name="Google Shape;1310;p52">
                <a:extLst>
                  <a:ext uri="{FF2B5EF4-FFF2-40B4-BE49-F238E27FC236}">
                    <a16:creationId xmlns:a16="http://schemas.microsoft.com/office/drawing/2014/main" id="{8C323048-1921-ECB2-EAA7-FF664ECE798A}"/>
                  </a:ext>
                </a:extLst>
              </p:cNvPr>
              <p:cNvSpPr/>
              <p:nvPr/>
            </p:nvSpPr>
            <p:spPr>
              <a:xfrm>
                <a:off x="503055" y="2928825"/>
                <a:ext cx="116538" cy="1193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52" extrusionOk="0">
                    <a:moveTo>
                      <a:pt x="697" y="0"/>
                    </a:moveTo>
                    <a:cubicBezTo>
                      <a:pt x="373" y="0"/>
                      <a:pt x="70" y="347"/>
                      <a:pt x="41" y="734"/>
                    </a:cubicBezTo>
                    <a:cubicBezTo>
                      <a:pt x="0" y="950"/>
                      <a:pt x="82" y="1207"/>
                      <a:pt x="257" y="1330"/>
                    </a:cubicBezTo>
                    <a:cubicBezTo>
                      <a:pt x="371" y="1412"/>
                      <a:pt x="504" y="1451"/>
                      <a:pt x="637" y="1451"/>
                    </a:cubicBezTo>
                    <a:cubicBezTo>
                      <a:pt x="853" y="1451"/>
                      <a:pt x="1068" y="1349"/>
                      <a:pt x="1202" y="1166"/>
                    </a:cubicBezTo>
                    <a:cubicBezTo>
                      <a:pt x="1417" y="909"/>
                      <a:pt x="1366" y="477"/>
                      <a:pt x="1109" y="221"/>
                    </a:cubicBezTo>
                    <a:cubicBezTo>
                      <a:pt x="982" y="66"/>
                      <a:pt x="838" y="0"/>
                      <a:pt x="697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" name="Google Shape;1311;p52">
                <a:extLst>
                  <a:ext uri="{FF2B5EF4-FFF2-40B4-BE49-F238E27FC236}">
                    <a16:creationId xmlns:a16="http://schemas.microsoft.com/office/drawing/2014/main" id="{28800A37-409B-E1A9-B062-08D164BFB430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" name="Google Shape;1312;p52">
                <a:extLst>
                  <a:ext uri="{FF2B5EF4-FFF2-40B4-BE49-F238E27FC236}">
                    <a16:creationId xmlns:a16="http://schemas.microsoft.com/office/drawing/2014/main" id="{1908E444-868F-7125-88AE-9AED66B25A02}"/>
                  </a:ext>
                </a:extLst>
              </p:cNvPr>
              <p:cNvSpPr/>
              <p:nvPr/>
            </p:nvSpPr>
            <p:spPr>
              <a:xfrm>
                <a:off x="155330" y="3745336"/>
                <a:ext cx="70104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434" extrusionOk="0">
                    <a:moveTo>
                      <a:pt x="637" y="0"/>
                    </a:moveTo>
                    <a:cubicBezTo>
                      <a:pt x="0" y="1109"/>
                      <a:pt x="339" y="2013"/>
                      <a:pt x="596" y="2434"/>
                    </a:cubicBezTo>
                    <a:lnTo>
                      <a:pt x="771" y="2434"/>
                    </a:lnTo>
                    <a:cubicBezTo>
                      <a:pt x="555" y="2054"/>
                      <a:pt x="165" y="1150"/>
                      <a:pt x="853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6" name="Google Shape;1313;p52">
                <a:extLst>
                  <a:ext uri="{FF2B5EF4-FFF2-40B4-BE49-F238E27FC236}">
                    <a16:creationId xmlns:a16="http://schemas.microsoft.com/office/drawing/2014/main" id="{A4B74EF6-C68A-8041-A04E-29FC9DB4B159}"/>
                  </a:ext>
                </a:extLst>
              </p:cNvPr>
              <p:cNvSpPr/>
              <p:nvPr/>
            </p:nvSpPr>
            <p:spPr>
              <a:xfrm>
                <a:off x="235460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14" y="0"/>
                    </a:moveTo>
                    <a:cubicBezTo>
                      <a:pt x="1" y="1109"/>
                      <a:pt x="350" y="2013"/>
                      <a:pt x="566" y="2434"/>
                    </a:cubicBezTo>
                    <a:lnTo>
                      <a:pt x="771" y="2434"/>
                    </a:lnTo>
                    <a:cubicBezTo>
                      <a:pt x="514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7" name="Google Shape;1314;p52">
                <a:extLst>
                  <a:ext uri="{FF2B5EF4-FFF2-40B4-BE49-F238E27FC236}">
                    <a16:creationId xmlns:a16="http://schemas.microsoft.com/office/drawing/2014/main" id="{676E7A2C-0135-C150-61B7-AC270599E443}"/>
                  </a:ext>
                </a:extLst>
              </p:cNvPr>
              <p:cNvSpPr/>
              <p:nvPr/>
            </p:nvSpPr>
            <p:spPr>
              <a:xfrm>
                <a:off x="1371422" y="3745336"/>
                <a:ext cx="6336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34" extrusionOk="0">
                    <a:moveTo>
                      <a:pt x="555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55" y="2054"/>
                      <a:pt x="175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8" name="Google Shape;1315;p52">
                <a:extLst>
                  <a:ext uri="{FF2B5EF4-FFF2-40B4-BE49-F238E27FC236}">
                    <a16:creationId xmlns:a16="http://schemas.microsoft.com/office/drawing/2014/main" id="{AFE0390B-4C8E-B1B7-0D8D-EF943064B309}"/>
                  </a:ext>
                </a:extLst>
              </p:cNvPr>
              <p:cNvSpPr/>
              <p:nvPr/>
            </p:nvSpPr>
            <p:spPr>
              <a:xfrm>
                <a:off x="1290387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66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66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9" name="Google Shape;1316;p52">
                <a:extLst>
                  <a:ext uri="{FF2B5EF4-FFF2-40B4-BE49-F238E27FC236}">
                    <a16:creationId xmlns:a16="http://schemas.microsoft.com/office/drawing/2014/main" id="{74EE714A-87FE-FFE1-1195-FB7EC64B55E3}"/>
                  </a:ext>
                </a:extLst>
              </p:cNvPr>
              <p:cNvSpPr/>
              <p:nvPr/>
            </p:nvSpPr>
            <p:spPr>
              <a:xfrm>
                <a:off x="1533491" y="3766375"/>
                <a:ext cx="428759" cy="16889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2055" extrusionOk="0">
                    <a:moveTo>
                      <a:pt x="729" y="1"/>
                    </a:moveTo>
                    <a:cubicBezTo>
                      <a:pt x="729" y="1"/>
                      <a:pt x="637" y="1"/>
                      <a:pt x="555" y="42"/>
                    </a:cubicBezTo>
                    <a:lnTo>
                      <a:pt x="514" y="83"/>
                    </a:lnTo>
                    <a:cubicBezTo>
                      <a:pt x="432" y="124"/>
                      <a:pt x="380" y="175"/>
                      <a:pt x="298" y="216"/>
                    </a:cubicBezTo>
                    <a:lnTo>
                      <a:pt x="257" y="257"/>
                    </a:lnTo>
                    <a:cubicBezTo>
                      <a:pt x="216" y="299"/>
                      <a:pt x="175" y="340"/>
                      <a:pt x="175" y="432"/>
                    </a:cubicBezTo>
                    <a:lnTo>
                      <a:pt x="124" y="432"/>
                    </a:lnTo>
                    <a:cubicBezTo>
                      <a:pt x="124" y="514"/>
                      <a:pt x="83" y="555"/>
                      <a:pt x="83" y="596"/>
                    </a:cubicBezTo>
                    <a:lnTo>
                      <a:pt x="41" y="637"/>
                    </a:lnTo>
                    <a:lnTo>
                      <a:pt x="41" y="771"/>
                    </a:lnTo>
                    <a:lnTo>
                      <a:pt x="41" y="812"/>
                    </a:lnTo>
                    <a:cubicBezTo>
                      <a:pt x="0" y="853"/>
                      <a:pt x="0" y="894"/>
                      <a:pt x="0" y="987"/>
                    </a:cubicBezTo>
                    <a:lnTo>
                      <a:pt x="0" y="1028"/>
                    </a:lnTo>
                    <a:cubicBezTo>
                      <a:pt x="41" y="1069"/>
                      <a:pt x="41" y="1110"/>
                      <a:pt x="41" y="1151"/>
                    </a:cubicBezTo>
                    <a:lnTo>
                      <a:pt x="41" y="1202"/>
                    </a:lnTo>
                    <a:cubicBezTo>
                      <a:pt x="41" y="1243"/>
                      <a:pt x="41" y="1284"/>
                      <a:pt x="83" y="1325"/>
                    </a:cubicBezTo>
                    <a:lnTo>
                      <a:pt x="83" y="1366"/>
                    </a:lnTo>
                    <a:cubicBezTo>
                      <a:pt x="83" y="1408"/>
                      <a:pt x="124" y="1500"/>
                      <a:pt x="175" y="1541"/>
                    </a:cubicBezTo>
                    <a:cubicBezTo>
                      <a:pt x="216" y="1623"/>
                      <a:pt x="257" y="1664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39"/>
                      <a:pt x="473" y="1880"/>
                    </a:cubicBezTo>
                    <a:lnTo>
                      <a:pt x="514" y="1921"/>
                    </a:lnTo>
                    <a:cubicBezTo>
                      <a:pt x="688" y="2013"/>
                      <a:pt x="771" y="2054"/>
                      <a:pt x="771" y="2054"/>
                    </a:cubicBezTo>
                    <a:lnTo>
                      <a:pt x="5217" y="2054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0" name="Google Shape;1317;p52">
                <a:extLst>
                  <a:ext uri="{FF2B5EF4-FFF2-40B4-BE49-F238E27FC236}">
                    <a16:creationId xmlns:a16="http://schemas.microsoft.com/office/drawing/2014/main" id="{CBA62499-E100-5BCB-28CB-8DFC582B0195}"/>
                  </a:ext>
                </a:extLst>
              </p:cNvPr>
              <p:cNvSpPr/>
              <p:nvPr/>
            </p:nvSpPr>
            <p:spPr>
              <a:xfrm>
                <a:off x="1575652" y="3769745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2" y="1"/>
                    </a:moveTo>
                    <a:lnTo>
                      <a:pt x="1" y="42"/>
                    </a:lnTo>
                    <a:lnTo>
                      <a:pt x="4704" y="42"/>
                    </a:lnTo>
                    <a:lnTo>
                      <a:pt x="470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1" name="Google Shape;1318;p52">
                <a:extLst>
                  <a:ext uri="{FF2B5EF4-FFF2-40B4-BE49-F238E27FC236}">
                    <a16:creationId xmlns:a16="http://schemas.microsoft.com/office/drawing/2014/main" id="{0E919918-58F0-8909-7819-5630B8C294D1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2" name="Google Shape;1319;p52">
                <a:extLst>
                  <a:ext uri="{FF2B5EF4-FFF2-40B4-BE49-F238E27FC236}">
                    <a16:creationId xmlns:a16="http://schemas.microsoft.com/office/drawing/2014/main" id="{ADD83781-66AF-2F01-1404-83333529EB99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6" name="Google Shape;1320;p52">
                <a:extLst>
                  <a:ext uri="{FF2B5EF4-FFF2-40B4-BE49-F238E27FC236}">
                    <a16:creationId xmlns:a16="http://schemas.microsoft.com/office/drawing/2014/main" id="{A2EC6F27-D580-E323-F44B-5EE47D859960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7" name="Google Shape;1321;p52">
                <a:extLst>
                  <a:ext uri="{FF2B5EF4-FFF2-40B4-BE49-F238E27FC236}">
                    <a16:creationId xmlns:a16="http://schemas.microsoft.com/office/drawing/2014/main" id="{A2044E36-CCA9-9A89-3658-8D5B7A6BBB72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8" name="Google Shape;1322;p52">
                <a:extLst>
                  <a:ext uri="{FF2B5EF4-FFF2-40B4-BE49-F238E27FC236}">
                    <a16:creationId xmlns:a16="http://schemas.microsoft.com/office/drawing/2014/main" id="{C7B5E34B-3FBE-D1E2-C472-F4B6376DBAF5}"/>
                  </a:ext>
                </a:extLst>
              </p:cNvPr>
              <p:cNvSpPr/>
              <p:nvPr/>
            </p:nvSpPr>
            <p:spPr>
              <a:xfrm>
                <a:off x="1536860" y="38153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42" y="0"/>
                    </a:moveTo>
                    <a:lnTo>
                      <a:pt x="0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9" name="Google Shape;1323;p52">
                <a:extLst>
                  <a:ext uri="{FF2B5EF4-FFF2-40B4-BE49-F238E27FC236}">
                    <a16:creationId xmlns:a16="http://schemas.microsoft.com/office/drawing/2014/main" id="{D78F443E-CBDF-3828-FA6B-7623D1D18975}"/>
                  </a:ext>
                </a:extLst>
              </p:cNvPr>
              <p:cNvSpPr/>
              <p:nvPr/>
            </p:nvSpPr>
            <p:spPr>
              <a:xfrm>
                <a:off x="1536860" y="38296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0" name="Google Shape;1324;p52">
                <a:extLst>
                  <a:ext uri="{FF2B5EF4-FFF2-40B4-BE49-F238E27FC236}">
                    <a16:creationId xmlns:a16="http://schemas.microsoft.com/office/drawing/2014/main" id="{43DDD844-96C2-1471-29A8-9D42881D053C}"/>
                  </a:ext>
                </a:extLst>
              </p:cNvPr>
              <p:cNvSpPr/>
              <p:nvPr/>
            </p:nvSpPr>
            <p:spPr>
              <a:xfrm>
                <a:off x="1533491" y="3847410"/>
                <a:ext cx="4287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1" name="Google Shape;1325;p52">
                <a:extLst>
                  <a:ext uri="{FF2B5EF4-FFF2-40B4-BE49-F238E27FC236}">
                    <a16:creationId xmlns:a16="http://schemas.microsoft.com/office/drawing/2014/main" id="{E430F2DD-68DF-1BBC-99F5-94BD94B71D3C}"/>
                  </a:ext>
                </a:extLst>
              </p:cNvPr>
              <p:cNvSpPr/>
              <p:nvPr/>
            </p:nvSpPr>
            <p:spPr>
              <a:xfrm>
                <a:off x="1536860" y="3860889"/>
                <a:ext cx="425390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53" extrusionOk="0">
                    <a:moveTo>
                      <a:pt x="0" y="1"/>
                    </a:moveTo>
                    <a:lnTo>
                      <a:pt x="0" y="52"/>
                    </a:lnTo>
                    <a:lnTo>
                      <a:pt x="5176" y="5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2" name="Google Shape;1326;p52">
                <a:extLst>
                  <a:ext uri="{FF2B5EF4-FFF2-40B4-BE49-F238E27FC236}">
                    <a16:creationId xmlns:a16="http://schemas.microsoft.com/office/drawing/2014/main" id="{9B573F5B-E7A8-6FD8-3C80-50C2E5792D77}"/>
                  </a:ext>
                </a:extLst>
              </p:cNvPr>
              <p:cNvSpPr/>
              <p:nvPr/>
            </p:nvSpPr>
            <p:spPr>
              <a:xfrm>
                <a:off x="1540230" y="3875271"/>
                <a:ext cx="4220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5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35" y="41"/>
                    </a:lnTo>
                    <a:lnTo>
                      <a:pt x="513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3" name="Google Shape;1327;p52">
                <a:extLst>
                  <a:ext uri="{FF2B5EF4-FFF2-40B4-BE49-F238E27FC236}">
                    <a16:creationId xmlns:a16="http://schemas.microsoft.com/office/drawing/2014/main" id="{16E35578-126F-7194-C770-E8CD0EBB20AF}"/>
                  </a:ext>
                </a:extLst>
              </p:cNvPr>
              <p:cNvSpPr/>
              <p:nvPr/>
            </p:nvSpPr>
            <p:spPr>
              <a:xfrm>
                <a:off x="1547791" y="3893023"/>
                <a:ext cx="4144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1" extrusionOk="0">
                    <a:moveTo>
                      <a:pt x="5043" y="0"/>
                    </a:moveTo>
                    <a:lnTo>
                      <a:pt x="504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4" name="Google Shape;1328;p52">
                <a:extLst>
                  <a:ext uri="{FF2B5EF4-FFF2-40B4-BE49-F238E27FC236}">
                    <a16:creationId xmlns:a16="http://schemas.microsoft.com/office/drawing/2014/main" id="{99779505-F7C9-2A5C-1E4A-4ED7840D5E6E}"/>
                  </a:ext>
                </a:extLst>
              </p:cNvPr>
              <p:cNvSpPr/>
              <p:nvPr/>
            </p:nvSpPr>
            <p:spPr>
              <a:xfrm>
                <a:off x="1554612" y="3907323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5" name="Google Shape;1329;p52">
                <a:extLst>
                  <a:ext uri="{FF2B5EF4-FFF2-40B4-BE49-F238E27FC236}">
                    <a16:creationId xmlns:a16="http://schemas.microsoft.com/office/drawing/2014/main" id="{BA1BF56A-F101-76DA-1BFC-5D4867A61E7D}"/>
                  </a:ext>
                </a:extLst>
              </p:cNvPr>
              <p:cNvSpPr/>
              <p:nvPr/>
            </p:nvSpPr>
            <p:spPr>
              <a:xfrm>
                <a:off x="1572282" y="3920802"/>
                <a:ext cx="38996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42" extrusionOk="0">
                    <a:moveTo>
                      <a:pt x="1" y="1"/>
                    </a:moveTo>
                    <a:lnTo>
                      <a:pt x="42" y="42"/>
                    </a:lnTo>
                    <a:lnTo>
                      <a:pt x="4745" y="42"/>
                    </a:lnTo>
                    <a:lnTo>
                      <a:pt x="474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6" name="Google Shape;1330;p52">
                <a:extLst>
                  <a:ext uri="{FF2B5EF4-FFF2-40B4-BE49-F238E27FC236}">
                    <a16:creationId xmlns:a16="http://schemas.microsoft.com/office/drawing/2014/main" id="{C9E55FB2-5DA9-9F2F-2AF9-6B87AE37C620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7" name="Google Shape;1331;p52">
                <a:extLst>
                  <a:ext uri="{FF2B5EF4-FFF2-40B4-BE49-F238E27FC236}">
                    <a16:creationId xmlns:a16="http://schemas.microsoft.com/office/drawing/2014/main" id="{530C1159-59D5-8DBD-DB6F-707E14C91C0F}"/>
                  </a:ext>
                </a:extLst>
              </p:cNvPr>
              <p:cNvSpPr/>
              <p:nvPr/>
            </p:nvSpPr>
            <p:spPr>
              <a:xfrm>
                <a:off x="151138" y="3227980"/>
                <a:ext cx="67556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903" extrusionOk="0">
                    <a:moveTo>
                      <a:pt x="606" y="0"/>
                    </a:moveTo>
                    <a:cubicBezTo>
                      <a:pt x="0" y="1797"/>
                      <a:pt x="308" y="3214"/>
                      <a:pt x="565" y="3902"/>
                    </a:cubicBezTo>
                    <a:lnTo>
                      <a:pt x="729" y="3902"/>
                    </a:lnTo>
                    <a:cubicBezTo>
                      <a:pt x="514" y="3255"/>
                      <a:pt x="134" y="1797"/>
                      <a:pt x="82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8" name="Google Shape;1332;p52">
                <a:extLst>
                  <a:ext uri="{FF2B5EF4-FFF2-40B4-BE49-F238E27FC236}">
                    <a16:creationId xmlns:a16="http://schemas.microsoft.com/office/drawing/2014/main" id="{F2580D94-F6A5-DE31-A096-F3DB4DBE8930}"/>
                  </a:ext>
                </a:extLst>
              </p:cNvPr>
              <p:cNvSpPr/>
              <p:nvPr/>
            </p:nvSpPr>
            <p:spPr>
              <a:xfrm>
                <a:off x="228721" y="3227980"/>
                <a:ext cx="5662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903" extrusionOk="0">
                    <a:moveTo>
                      <a:pt x="473" y="0"/>
                    </a:moveTo>
                    <a:cubicBezTo>
                      <a:pt x="1" y="1756"/>
                      <a:pt x="299" y="3214"/>
                      <a:pt x="514" y="3902"/>
                    </a:cubicBezTo>
                    <a:lnTo>
                      <a:pt x="689" y="3902"/>
                    </a:lnTo>
                    <a:cubicBezTo>
                      <a:pt x="473" y="3255"/>
                      <a:pt x="134" y="1756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9" name="Google Shape;1333;p52">
                <a:extLst>
                  <a:ext uri="{FF2B5EF4-FFF2-40B4-BE49-F238E27FC236}">
                    <a16:creationId xmlns:a16="http://schemas.microsoft.com/office/drawing/2014/main" id="{19E0810A-73C1-F193-282A-A2AEE0A04C0F}"/>
                  </a:ext>
                </a:extLst>
              </p:cNvPr>
              <p:cNvSpPr/>
              <p:nvPr/>
            </p:nvSpPr>
            <p:spPr>
              <a:xfrm>
                <a:off x="1301400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0" y="1756"/>
                      <a:pt x="298" y="3214"/>
                      <a:pt x="514" y="3902"/>
                    </a:cubicBezTo>
                    <a:lnTo>
                      <a:pt x="730" y="3902"/>
                    </a:lnTo>
                    <a:cubicBezTo>
                      <a:pt x="514" y="3255"/>
                      <a:pt x="175" y="1756"/>
                      <a:pt x="688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0" name="Google Shape;1334;p52">
                <a:extLst>
                  <a:ext uri="{FF2B5EF4-FFF2-40B4-BE49-F238E27FC236}">
                    <a16:creationId xmlns:a16="http://schemas.microsoft.com/office/drawing/2014/main" id="{9D263033-B5A5-249E-9785-6A0F50947538}"/>
                  </a:ext>
                </a:extLst>
              </p:cNvPr>
              <p:cNvSpPr/>
              <p:nvPr/>
            </p:nvSpPr>
            <p:spPr>
              <a:xfrm>
                <a:off x="1223735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1" y="1756"/>
                      <a:pt x="350" y="3214"/>
                      <a:pt x="555" y="3902"/>
                    </a:cubicBezTo>
                    <a:lnTo>
                      <a:pt x="730" y="3902"/>
                    </a:lnTo>
                    <a:cubicBezTo>
                      <a:pt x="514" y="3255"/>
                      <a:pt x="175" y="1797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1" name="Google Shape;1335;p52">
                <a:extLst>
                  <a:ext uri="{FF2B5EF4-FFF2-40B4-BE49-F238E27FC236}">
                    <a16:creationId xmlns:a16="http://schemas.microsoft.com/office/drawing/2014/main" id="{DD92A7A1-FF4D-A000-6778-A487FD2C36C5}"/>
                  </a:ext>
                </a:extLst>
              </p:cNvPr>
              <p:cNvSpPr/>
              <p:nvPr/>
            </p:nvSpPr>
            <p:spPr>
              <a:xfrm>
                <a:off x="1455826" y="3260032"/>
                <a:ext cx="400981" cy="267594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3256" extrusionOk="0">
                    <a:moveTo>
                      <a:pt x="648" y="0"/>
                    </a:moveTo>
                    <a:cubicBezTo>
                      <a:pt x="648" y="0"/>
                      <a:pt x="606" y="42"/>
                      <a:pt x="514" y="83"/>
                    </a:cubicBezTo>
                    <a:cubicBezTo>
                      <a:pt x="473" y="124"/>
                      <a:pt x="473" y="124"/>
                      <a:pt x="432" y="124"/>
                    </a:cubicBezTo>
                    <a:cubicBezTo>
                      <a:pt x="391" y="216"/>
                      <a:pt x="298" y="298"/>
                      <a:pt x="257" y="380"/>
                    </a:cubicBezTo>
                    <a:cubicBezTo>
                      <a:pt x="257" y="432"/>
                      <a:pt x="216" y="432"/>
                      <a:pt x="216" y="432"/>
                    </a:cubicBezTo>
                    <a:cubicBezTo>
                      <a:pt x="175" y="514"/>
                      <a:pt x="134" y="596"/>
                      <a:pt x="134" y="688"/>
                    </a:cubicBezTo>
                    <a:cubicBezTo>
                      <a:pt x="93" y="688"/>
                      <a:pt x="93" y="730"/>
                      <a:pt x="93" y="730"/>
                    </a:cubicBezTo>
                    <a:cubicBezTo>
                      <a:pt x="93" y="812"/>
                      <a:pt x="42" y="894"/>
                      <a:pt x="42" y="986"/>
                    </a:cubicBezTo>
                    <a:lnTo>
                      <a:pt x="42" y="1027"/>
                    </a:lnTo>
                    <a:cubicBezTo>
                      <a:pt x="1" y="1110"/>
                      <a:pt x="1" y="1202"/>
                      <a:pt x="1" y="1284"/>
                    </a:cubicBezTo>
                    <a:lnTo>
                      <a:pt x="1" y="1325"/>
                    </a:lnTo>
                    <a:lnTo>
                      <a:pt x="1" y="1582"/>
                    </a:lnTo>
                    <a:lnTo>
                      <a:pt x="1" y="1623"/>
                    </a:lnTo>
                    <a:lnTo>
                      <a:pt x="1" y="1664"/>
                    </a:lnTo>
                    <a:lnTo>
                      <a:pt x="1" y="1880"/>
                    </a:lnTo>
                    <a:lnTo>
                      <a:pt x="1" y="1921"/>
                    </a:lnTo>
                    <a:cubicBezTo>
                      <a:pt x="1" y="2013"/>
                      <a:pt x="1" y="2095"/>
                      <a:pt x="42" y="2136"/>
                    </a:cubicBezTo>
                    <a:lnTo>
                      <a:pt x="42" y="2229"/>
                    </a:lnTo>
                    <a:cubicBezTo>
                      <a:pt x="42" y="2311"/>
                      <a:pt x="93" y="2393"/>
                      <a:pt x="134" y="2434"/>
                    </a:cubicBezTo>
                    <a:lnTo>
                      <a:pt x="134" y="2486"/>
                    </a:lnTo>
                    <a:cubicBezTo>
                      <a:pt x="175" y="2609"/>
                      <a:pt x="175" y="2691"/>
                      <a:pt x="216" y="2742"/>
                    </a:cubicBezTo>
                    <a:cubicBezTo>
                      <a:pt x="216" y="2783"/>
                      <a:pt x="257" y="2783"/>
                      <a:pt x="257" y="2783"/>
                    </a:cubicBezTo>
                    <a:cubicBezTo>
                      <a:pt x="298" y="2907"/>
                      <a:pt x="391" y="2999"/>
                      <a:pt x="432" y="3040"/>
                    </a:cubicBezTo>
                    <a:lnTo>
                      <a:pt x="473" y="3081"/>
                    </a:lnTo>
                    <a:cubicBezTo>
                      <a:pt x="606" y="3204"/>
                      <a:pt x="730" y="3256"/>
                      <a:pt x="730" y="3256"/>
                    </a:cubicBezTo>
                    <a:lnTo>
                      <a:pt x="4878" y="3256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2" name="Google Shape;1336;p52">
                <a:extLst>
                  <a:ext uri="{FF2B5EF4-FFF2-40B4-BE49-F238E27FC236}">
                    <a16:creationId xmlns:a16="http://schemas.microsoft.com/office/drawing/2014/main" id="{C5EACE45-6330-45D9-8805-69E9A336DB28}"/>
                  </a:ext>
                </a:extLst>
              </p:cNvPr>
              <p:cNvSpPr/>
              <p:nvPr/>
            </p:nvSpPr>
            <p:spPr>
              <a:xfrm>
                <a:off x="1491248" y="3266771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83" y="1"/>
                    </a:moveTo>
                    <a:cubicBezTo>
                      <a:pt x="42" y="42"/>
                      <a:pt x="42" y="42"/>
                      <a:pt x="1" y="42"/>
                    </a:cubicBezTo>
                    <a:lnTo>
                      <a:pt x="4447" y="42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3" name="Google Shape;1337;p52">
                <a:extLst>
                  <a:ext uri="{FF2B5EF4-FFF2-40B4-BE49-F238E27FC236}">
                    <a16:creationId xmlns:a16="http://schemas.microsoft.com/office/drawing/2014/main" id="{8BA53FB3-2B0E-22F7-0182-E6BEA48562E7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4" name="Google Shape;1338;p52">
                <a:extLst>
                  <a:ext uri="{FF2B5EF4-FFF2-40B4-BE49-F238E27FC236}">
                    <a16:creationId xmlns:a16="http://schemas.microsoft.com/office/drawing/2014/main" id="{BC4F0B64-0564-A61E-1253-A5552172265A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5" name="Google Shape;1339;p52">
                <a:extLst>
                  <a:ext uri="{FF2B5EF4-FFF2-40B4-BE49-F238E27FC236}">
                    <a16:creationId xmlns:a16="http://schemas.microsoft.com/office/drawing/2014/main" id="{AB1E03FF-5BE8-2E73-72BF-1F4AF90B670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6" name="Google Shape;1340;p52">
                <a:extLst>
                  <a:ext uri="{FF2B5EF4-FFF2-40B4-BE49-F238E27FC236}">
                    <a16:creationId xmlns:a16="http://schemas.microsoft.com/office/drawing/2014/main" id="{F4B55AE4-1681-F52B-068C-9674B31D191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7" name="Google Shape;1341;p52">
                <a:extLst>
                  <a:ext uri="{FF2B5EF4-FFF2-40B4-BE49-F238E27FC236}">
                    <a16:creationId xmlns:a16="http://schemas.microsoft.com/office/drawing/2014/main" id="{87377756-A8F0-C606-92F3-B56B804B34C7}"/>
                  </a:ext>
                </a:extLst>
              </p:cNvPr>
              <p:cNvSpPr/>
              <p:nvPr/>
            </p:nvSpPr>
            <p:spPr>
              <a:xfrm>
                <a:off x="1459195" y="3341067"/>
                <a:ext cx="39761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37" y="41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8" name="Google Shape;1342;p52">
                <a:extLst>
                  <a:ext uri="{FF2B5EF4-FFF2-40B4-BE49-F238E27FC236}">
                    <a16:creationId xmlns:a16="http://schemas.microsoft.com/office/drawing/2014/main" id="{EB922DD6-C836-29F0-4EBC-AD3C224C660A}"/>
                  </a:ext>
                </a:extLst>
              </p:cNvPr>
              <p:cNvSpPr/>
              <p:nvPr/>
            </p:nvSpPr>
            <p:spPr>
              <a:xfrm>
                <a:off x="1455826" y="33655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78" y="41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9" name="Google Shape;1343;p52">
                <a:extLst>
                  <a:ext uri="{FF2B5EF4-FFF2-40B4-BE49-F238E27FC236}">
                    <a16:creationId xmlns:a16="http://schemas.microsoft.com/office/drawing/2014/main" id="{D416B4FD-CEE6-DA72-4A00-7FD808F8679C}"/>
                  </a:ext>
                </a:extLst>
              </p:cNvPr>
              <p:cNvSpPr/>
              <p:nvPr/>
            </p:nvSpPr>
            <p:spPr>
              <a:xfrm>
                <a:off x="1455826" y="3389967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0" name="Google Shape;1344;p52">
                <a:extLst>
                  <a:ext uri="{FF2B5EF4-FFF2-40B4-BE49-F238E27FC236}">
                    <a16:creationId xmlns:a16="http://schemas.microsoft.com/office/drawing/2014/main" id="{E9351DB4-9B99-C250-C037-3A0D51ABC30B}"/>
                  </a:ext>
                </a:extLst>
              </p:cNvPr>
              <p:cNvSpPr/>
              <p:nvPr/>
            </p:nvSpPr>
            <p:spPr>
              <a:xfrm>
                <a:off x="1455826" y="34144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1" name="Google Shape;1345;p52">
                <a:extLst>
                  <a:ext uri="{FF2B5EF4-FFF2-40B4-BE49-F238E27FC236}">
                    <a16:creationId xmlns:a16="http://schemas.microsoft.com/office/drawing/2014/main" id="{9079D00C-6323-6CB3-9494-C6E2A426E1BE}"/>
                  </a:ext>
                </a:extLst>
              </p:cNvPr>
              <p:cNvSpPr/>
              <p:nvPr/>
            </p:nvSpPr>
            <p:spPr>
              <a:xfrm>
                <a:off x="1459195" y="3435580"/>
                <a:ext cx="397611" cy="7643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93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4837" y="93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2" name="Google Shape;1346;p52">
                <a:extLst>
                  <a:ext uri="{FF2B5EF4-FFF2-40B4-BE49-F238E27FC236}">
                    <a16:creationId xmlns:a16="http://schemas.microsoft.com/office/drawing/2014/main" id="{A62D4BF8-6978-C6CA-5DF7-CFE1CF318B4A}"/>
                  </a:ext>
                </a:extLst>
              </p:cNvPr>
              <p:cNvSpPr/>
              <p:nvPr/>
            </p:nvSpPr>
            <p:spPr>
              <a:xfrm>
                <a:off x="1466839" y="3460071"/>
                <a:ext cx="389968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52" extrusionOk="0">
                    <a:moveTo>
                      <a:pt x="0" y="0"/>
                    </a:moveTo>
                    <a:lnTo>
                      <a:pt x="0" y="52"/>
                    </a:lnTo>
                    <a:lnTo>
                      <a:pt x="4744" y="52"/>
                    </a:lnTo>
                    <a:lnTo>
                      <a:pt x="474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3" name="Google Shape;1347;p52">
                <a:extLst>
                  <a:ext uri="{FF2B5EF4-FFF2-40B4-BE49-F238E27FC236}">
                    <a16:creationId xmlns:a16="http://schemas.microsoft.com/office/drawing/2014/main" id="{A76BD91C-3475-269F-1509-EF7C935969A6}"/>
                  </a:ext>
                </a:extLst>
              </p:cNvPr>
              <p:cNvSpPr/>
              <p:nvPr/>
            </p:nvSpPr>
            <p:spPr>
              <a:xfrm>
                <a:off x="1473578" y="3485384"/>
                <a:ext cx="38322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2" extrusionOk="0">
                    <a:moveTo>
                      <a:pt x="0" y="0"/>
                    </a:moveTo>
                    <a:cubicBezTo>
                      <a:pt x="0" y="41"/>
                      <a:pt x="41" y="41"/>
                      <a:pt x="41" y="41"/>
                    </a:cubicBezTo>
                    <a:lnTo>
                      <a:pt x="4662" y="41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4" name="Google Shape;1348;p52">
                <a:extLst>
                  <a:ext uri="{FF2B5EF4-FFF2-40B4-BE49-F238E27FC236}">
                    <a16:creationId xmlns:a16="http://schemas.microsoft.com/office/drawing/2014/main" id="{6F505B35-50A6-E8E5-80C5-FA72E15836DB}"/>
                  </a:ext>
                </a:extLst>
              </p:cNvPr>
              <p:cNvSpPr/>
              <p:nvPr/>
            </p:nvSpPr>
            <p:spPr>
              <a:xfrm>
                <a:off x="1491248" y="3509875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447" y="41"/>
                    </a:lnTo>
                    <a:lnTo>
                      <a:pt x="444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5" name="Google Shape;1349;p52">
                <a:extLst>
                  <a:ext uri="{FF2B5EF4-FFF2-40B4-BE49-F238E27FC236}">
                    <a16:creationId xmlns:a16="http://schemas.microsoft.com/office/drawing/2014/main" id="{A7A1AF33-C450-746D-9D7D-E1630F97785B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6" name="Google Shape;1350;p52">
                <a:extLst>
                  <a:ext uri="{FF2B5EF4-FFF2-40B4-BE49-F238E27FC236}">
                    <a16:creationId xmlns:a16="http://schemas.microsoft.com/office/drawing/2014/main" id="{63ECBC10-51AD-63BD-FD13-1D48E4CCA392}"/>
                  </a:ext>
                </a:extLst>
              </p:cNvPr>
              <p:cNvSpPr/>
              <p:nvPr/>
            </p:nvSpPr>
            <p:spPr>
              <a:xfrm>
                <a:off x="74295" y="3544475"/>
                <a:ext cx="66734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445" extrusionOk="0">
                    <a:moveTo>
                      <a:pt x="637" y="0"/>
                    </a:moveTo>
                    <a:cubicBezTo>
                      <a:pt x="1" y="1119"/>
                      <a:pt x="298" y="2013"/>
                      <a:pt x="596" y="2444"/>
                    </a:cubicBezTo>
                    <a:lnTo>
                      <a:pt x="771" y="2444"/>
                    </a:lnTo>
                    <a:cubicBezTo>
                      <a:pt x="514" y="2054"/>
                      <a:pt x="124" y="1160"/>
                      <a:pt x="81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7" name="Google Shape;1351;p52">
                <a:extLst>
                  <a:ext uri="{FF2B5EF4-FFF2-40B4-BE49-F238E27FC236}">
                    <a16:creationId xmlns:a16="http://schemas.microsoft.com/office/drawing/2014/main" id="{712E2583-AECA-46CE-68D8-2420DAA91C65}"/>
                  </a:ext>
                </a:extLst>
              </p:cNvPr>
              <p:cNvSpPr/>
              <p:nvPr/>
            </p:nvSpPr>
            <p:spPr>
              <a:xfrm>
                <a:off x="155330" y="3544475"/>
                <a:ext cx="59173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445" extrusionOk="0">
                    <a:moveTo>
                      <a:pt x="514" y="0"/>
                    </a:moveTo>
                    <a:cubicBezTo>
                      <a:pt x="0" y="1119"/>
                      <a:pt x="298" y="2013"/>
                      <a:pt x="555" y="2444"/>
                    </a:cubicBezTo>
                    <a:lnTo>
                      <a:pt x="719" y="2444"/>
                    </a:lnTo>
                    <a:cubicBezTo>
                      <a:pt x="514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8" name="Google Shape;1352;p52">
                <a:extLst>
                  <a:ext uri="{FF2B5EF4-FFF2-40B4-BE49-F238E27FC236}">
                    <a16:creationId xmlns:a16="http://schemas.microsoft.com/office/drawing/2014/main" id="{6CA495B7-A56B-457F-F5FC-E358C1908807}"/>
                  </a:ext>
                </a:extLst>
              </p:cNvPr>
              <p:cNvSpPr/>
              <p:nvPr/>
            </p:nvSpPr>
            <p:spPr>
              <a:xfrm>
                <a:off x="1290387" y="3544475"/>
                <a:ext cx="6344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45" extrusionOk="0">
                    <a:moveTo>
                      <a:pt x="514" y="0"/>
                    </a:moveTo>
                    <a:cubicBezTo>
                      <a:pt x="1" y="1119"/>
                      <a:pt x="350" y="2013"/>
                      <a:pt x="566" y="2444"/>
                    </a:cubicBezTo>
                    <a:lnTo>
                      <a:pt x="771" y="2444"/>
                    </a:lnTo>
                    <a:cubicBezTo>
                      <a:pt x="514" y="2054"/>
                      <a:pt x="176" y="111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9" name="Google Shape;1353;p52">
                <a:extLst>
                  <a:ext uri="{FF2B5EF4-FFF2-40B4-BE49-F238E27FC236}">
                    <a16:creationId xmlns:a16="http://schemas.microsoft.com/office/drawing/2014/main" id="{2906676A-9B15-B793-D51D-EC7A47209D49}"/>
                  </a:ext>
                </a:extLst>
              </p:cNvPr>
              <p:cNvSpPr/>
              <p:nvPr/>
            </p:nvSpPr>
            <p:spPr>
              <a:xfrm>
                <a:off x="1210257" y="3544475"/>
                <a:ext cx="63365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45" extrusionOk="0">
                    <a:moveTo>
                      <a:pt x="555" y="0"/>
                    </a:moveTo>
                    <a:cubicBezTo>
                      <a:pt x="0" y="1119"/>
                      <a:pt x="339" y="2013"/>
                      <a:pt x="555" y="2444"/>
                    </a:cubicBezTo>
                    <a:lnTo>
                      <a:pt x="771" y="2444"/>
                    </a:lnTo>
                    <a:cubicBezTo>
                      <a:pt x="555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0" name="Google Shape;1354;p52">
                <a:extLst>
                  <a:ext uri="{FF2B5EF4-FFF2-40B4-BE49-F238E27FC236}">
                    <a16:creationId xmlns:a16="http://schemas.microsoft.com/office/drawing/2014/main" id="{8E129CF8-D6E7-4D5E-7E4F-B91072495194}"/>
                  </a:ext>
                </a:extLst>
              </p:cNvPr>
              <p:cNvSpPr/>
              <p:nvPr/>
            </p:nvSpPr>
            <p:spPr>
              <a:xfrm>
                <a:off x="1452456" y="3565515"/>
                <a:ext cx="428841" cy="165521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014" extrusionOk="0">
                    <a:moveTo>
                      <a:pt x="689" y="1"/>
                    </a:moveTo>
                    <a:cubicBezTo>
                      <a:pt x="689" y="1"/>
                      <a:pt x="647" y="1"/>
                      <a:pt x="555" y="52"/>
                    </a:cubicBezTo>
                    <a:cubicBezTo>
                      <a:pt x="514" y="52"/>
                      <a:pt x="514" y="52"/>
                      <a:pt x="514" y="93"/>
                    </a:cubicBezTo>
                    <a:cubicBezTo>
                      <a:pt x="432" y="134"/>
                      <a:pt x="339" y="175"/>
                      <a:pt x="298" y="216"/>
                    </a:cubicBezTo>
                    <a:lnTo>
                      <a:pt x="257" y="257"/>
                    </a:lnTo>
                    <a:cubicBezTo>
                      <a:pt x="216" y="309"/>
                      <a:pt x="175" y="350"/>
                      <a:pt x="134" y="432"/>
                    </a:cubicBezTo>
                    <a:cubicBezTo>
                      <a:pt x="83" y="514"/>
                      <a:pt x="83" y="566"/>
                      <a:pt x="42" y="607"/>
                    </a:cubicBezTo>
                    <a:lnTo>
                      <a:pt x="42" y="648"/>
                    </a:lnTo>
                    <a:cubicBezTo>
                      <a:pt x="42" y="689"/>
                      <a:pt x="42" y="730"/>
                      <a:pt x="1" y="771"/>
                    </a:cubicBezTo>
                    <a:lnTo>
                      <a:pt x="1" y="822"/>
                    </a:lnTo>
                    <a:lnTo>
                      <a:pt x="1" y="987"/>
                    </a:lnTo>
                    <a:lnTo>
                      <a:pt x="1" y="1028"/>
                    </a:lnTo>
                    <a:cubicBezTo>
                      <a:pt x="1" y="1079"/>
                      <a:pt x="1" y="1120"/>
                      <a:pt x="42" y="1161"/>
                    </a:cubicBezTo>
                    <a:lnTo>
                      <a:pt x="42" y="1202"/>
                    </a:lnTo>
                    <a:cubicBezTo>
                      <a:pt x="42" y="1243"/>
                      <a:pt x="42" y="1284"/>
                      <a:pt x="83" y="1336"/>
                    </a:cubicBezTo>
                    <a:lnTo>
                      <a:pt x="83" y="1377"/>
                    </a:lnTo>
                    <a:cubicBezTo>
                      <a:pt x="83" y="1418"/>
                      <a:pt x="134" y="1500"/>
                      <a:pt x="134" y="1541"/>
                    </a:cubicBezTo>
                    <a:lnTo>
                      <a:pt x="175" y="1541"/>
                    </a:lnTo>
                    <a:cubicBezTo>
                      <a:pt x="175" y="1634"/>
                      <a:pt x="216" y="1675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49"/>
                      <a:pt x="473" y="1890"/>
                    </a:cubicBezTo>
                    <a:lnTo>
                      <a:pt x="514" y="1931"/>
                    </a:lnTo>
                    <a:cubicBezTo>
                      <a:pt x="647" y="2013"/>
                      <a:pt x="771" y="2013"/>
                      <a:pt x="771" y="2013"/>
                    </a:cubicBezTo>
                    <a:lnTo>
                      <a:pt x="5217" y="2013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1" name="Google Shape;1355;p52">
                <a:extLst>
                  <a:ext uri="{FF2B5EF4-FFF2-40B4-BE49-F238E27FC236}">
                    <a16:creationId xmlns:a16="http://schemas.microsoft.com/office/drawing/2014/main" id="{552838E1-7C0A-FBE9-24C9-0D49E05B2575}"/>
                  </a:ext>
                </a:extLst>
              </p:cNvPr>
              <p:cNvSpPr/>
              <p:nvPr/>
            </p:nvSpPr>
            <p:spPr>
              <a:xfrm>
                <a:off x="1494699" y="3569788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1" y="0"/>
                    </a:moveTo>
                    <a:cubicBezTo>
                      <a:pt x="0" y="0"/>
                      <a:pt x="0" y="0"/>
                      <a:pt x="0" y="41"/>
                    </a:cubicBezTo>
                    <a:lnTo>
                      <a:pt x="4703" y="41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2" name="Google Shape;1356;p52">
                <a:extLst>
                  <a:ext uri="{FF2B5EF4-FFF2-40B4-BE49-F238E27FC236}">
                    <a16:creationId xmlns:a16="http://schemas.microsoft.com/office/drawing/2014/main" id="{C4877C85-DA13-2085-4908-D2CAFD997585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3" name="Google Shape;1357;p52">
                <a:extLst>
                  <a:ext uri="{FF2B5EF4-FFF2-40B4-BE49-F238E27FC236}">
                    <a16:creationId xmlns:a16="http://schemas.microsoft.com/office/drawing/2014/main" id="{F3473193-D573-8176-7C95-BEB3AE021DDE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4" name="Google Shape;1358;p52">
                <a:extLst>
                  <a:ext uri="{FF2B5EF4-FFF2-40B4-BE49-F238E27FC236}">
                    <a16:creationId xmlns:a16="http://schemas.microsoft.com/office/drawing/2014/main" id="{9DF18108-6ADE-B5F2-3AEF-ACFC7F8FF6CD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5" name="Google Shape;1359;p52">
                <a:extLst>
                  <a:ext uri="{FF2B5EF4-FFF2-40B4-BE49-F238E27FC236}">
                    <a16:creationId xmlns:a16="http://schemas.microsoft.com/office/drawing/2014/main" id="{021B09F8-64E9-F46E-9561-53BE862C8C45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6" name="Google Shape;1360;p52">
                <a:extLst>
                  <a:ext uri="{FF2B5EF4-FFF2-40B4-BE49-F238E27FC236}">
                    <a16:creationId xmlns:a16="http://schemas.microsoft.com/office/drawing/2014/main" id="{A11BA593-F394-4150-4CA4-0ED2E9D83742}"/>
                  </a:ext>
                </a:extLst>
              </p:cNvPr>
              <p:cNvSpPr/>
              <p:nvPr/>
            </p:nvSpPr>
            <p:spPr>
              <a:xfrm>
                <a:off x="1455826" y="3615319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7" name="Google Shape;1361;p52">
                <a:extLst>
                  <a:ext uri="{FF2B5EF4-FFF2-40B4-BE49-F238E27FC236}">
                    <a16:creationId xmlns:a16="http://schemas.microsoft.com/office/drawing/2014/main" id="{A7FEADC2-0152-E403-B449-CE502A6DDE39}"/>
                  </a:ext>
                </a:extLst>
              </p:cNvPr>
              <p:cNvSpPr/>
              <p:nvPr/>
            </p:nvSpPr>
            <p:spPr>
              <a:xfrm>
                <a:off x="1452456" y="3628797"/>
                <a:ext cx="428841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53" extrusionOk="0">
                    <a:moveTo>
                      <a:pt x="1" y="1"/>
                    </a:moveTo>
                    <a:lnTo>
                      <a:pt x="1" y="52"/>
                    </a:lnTo>
                    <a:lnTo>
                      <a:pt x="5217" y="52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8" name="Google Shape;1362;p52">
                <a:extLst>
                  <a:ext uri="{FF2B5EF4-FFF2-40B4-BE49-F238E27FC236}">
                    <a16:creationId xmlns:a16="http://schemas.microsoft.com/office/drawing/2014/main" id="{6746F894-7EB1-5B02-89CB-C9B05BC4900C}"/>
                  </a:ext>
                </a:extLst>
              </p:cNvPr>
              <p:cNvSpPr/>
              <p:nvPr/>
            </p:nvSpPr>
            <p:spPr>
              <a:xfrm>
                <a:off x="1452456" y="3646549"/>
                <a:ext cx="42884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9" name="Google Shape;1363;p52">
                <a:extLst>
                  <a:ext uri="{FF2B5EF4-FFF2-40B4-BE49-F238E27FC236}">
                    <a16:creationId xmlns:a16="http://schemas.microsoft.com/office/drawing/2014/main" id="{FDA6DB6B-CBA7-10A0-7F32-9BEEB87E9A57}"/>
                  </a:ext>
                </a:extLst>
              </p:cNvPr>
              <p:cNvSpPr/>
              <p:nvPr/>
            </p:nvSpPr>
            <p:spPr>
              <a:xfrm>
                <a:off x="1455826" y="3660932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0" name="Google Shape;1364;p52">
                <a:extLst>
                  <a:ext uri="{FF2B5EF4-FFF2-40B4-BE49-F238E27FC236}">
                    <a16:creationId xmlns:a16="http://schemas.microsoft.com/office/drawing/2014/main" id="{EEC1F5DF-ADB0-6B1E-2928-8AC5EB199A28}"/>
                  </a:ext>
                </a:extLst>
              </p:cNvPr>
              <p:cNvSpPr/>
              <p:nvPr/>
            </p:nvSpPr>
            <p:spPr>
              <a:xfrm>
                <a:off x="1459195" y="3675232"/>
                <a:ext cx="42210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35" y="42"/>
                    </a:lnTo>
                    <a:lnTo>
                      <a:pt x="513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1" name="Google Shape;1365;p52">
                <a:extLst>
                  <a:ext uri="{FF2B5EF4-FFF2-40B4-BE49-F238E27FC236}">
                    <a16:creationId xmlns:a16="http://schemas.microsoft.com/office/drawing/2014/main" id="{030F9FB9-6CE5-9812-A49C-63B28D6CFDC1}"/>
                  </a:ext>
                </a:extLst>
              </p:cNvPr>
              <p:cNvSpPr/>
              <p:nvPr/>
            </p:nvSpPr>
            <p:spPr>
              <a:xfrm>
                <a:off x="1463469" y="3692162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2" name="Google Shape;1366;p52">
                <a:extLst>
                  <a:ext uri="{FF2B5EF4-FFF2-40B4-BE49-F238E27FC236}">
                    <a16:creationId xmlns:a16="http://schemas.microsoft.com/office/drawing/2014/main" id="{BC5446A2-2475-981A-3858-CA6A6A052DCE}"/>
                  </a:ext>
                </a:extLst>
              </p:cNvPr>
              <p:cNvSpPr/>
              <p:nvPr/>
            </p:nvSpPr>
            <p:spPr>
              <a:xfrm>
                <a:off x="1473578" y="3706462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3" name="Google Shape;1367;p52">
                <a:extLst>
                  <a:ext uri="{FF2B5EF4-FFF2-40B4-BE49-F238E27FC236}">
                    <a16:creationId xmlns:a16="http://schemas.microsoft.com/office/drawing/2014/main" id="{E752C07E-9E64-0C7C-ADF7-B4AABEB0ACBC}"/>
                  </a:ext>
                </a:extLst>
              </p:cNvPr>
              <p:cNvSpPr/>
              <p:nvPr/>
            </p:nvSpPr>
            <p:spPr>
              <a:xfrm>
                <a:off x="1491248" y="3720845"/>
                <a:ext cx="39005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745" y="41"/>
                    </a:lnTo>
                    <a:lnTo>
                      <a:pt x="474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sp>
        <p:nvSpPr>
          <p:cNvPr id="1291" name="文本框 5">
            <a:extLst>
              <a:ext uri="{FF2B5EF4-FFF2-40B4-BE49-F238E27FC236}">
                <a16:creationId xmlns:a16="http://schemas.microsoft.com/office/drawing/2014/main" id="{7BBAD307-FD65-8D2A-4943-9B1DEB9A8631}"/>
              </a:ext>
            </a:extLst>
          </p:cNvPr>
          <p:cNvSpPr txBox="1"/>
          <p:nvPr/>
        </p:nvSpPr>
        <p:spPr>
          <a:xfrm>
            <a:off x="585050" y="1690137"/>
            <a:ext cx="58225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bản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tập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bàn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vê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̀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vấn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đê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̀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̀?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Dựa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vào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đâu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nhận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biết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được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điều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́?</a:t>
            </a:r>
            <a:endParaRPr lang="en-US" sz="32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2424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570649" y="475793"/>
            <a:ext cx="2669042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Vấn đề bàn luận</a:t>
            </a:r>
            <a:endParaRPr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Google Shape;1268;p32">
            <a:extLst>
              <a:ext uri="{FF2B5EF4-FFF2-40B4-BE49-F238E27FC236}">
                <a16:creationId xmlns:a16="http://schemas.microsoft.com/office/drawing/2014/main" id="{054F7E16-608A-E3B4-34D8-F4F1E41CFE08}"/>
              </a:ext>
            </a:extLst>
          </p:cNvPr>
          <p:cNvSpPr/>
          <p:nvPr/>
        </p:nvSpPr>
        <p:spPr>
          <a:xfrm>
            <a:off x="51206" y="1506931"/>
            <a:ext cx="2004366" cy="1836742"/>
          </a:xfrm>
          <a:prstGeom prst="roundRect">
            <a:avLst>
              <a:gd name="adj" fmla="val 7663"/>
            </a:avLst>
          </a:prstGeom>
          <a:solidFill>
            <a:srgbClr val="002060">
              <a:alpha val="25099"/>
            </a:srgb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/>
            <a:endParaRPr sz="1050"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3" name="Google Shape;1318;p32">
            <a:extLst>
              <a:ext uri="{FF2B5EF4-FFF2-40B4-BE49-F238E27FC236}">
                <a16:creationId xmlns:a16="http://schemas.microsoft.com/office/drawing/2014/main" id="{03CB5EE4-4973-E69E-D8F3-464624AB9FB2}"/>
              </a:ext>
            </a:extLst>
          </p:cNvPr>
          <p:cNvGrpSpPr/>
          <p:nvPr/>
        </p:nvGrpSpPr>
        <p:grpSpPr>
          <a:xfrm>
            <a:off x="2183728" y="934032"/>
            <a:ext cx="1572904" cy="1066596"/>
            <a:chOff x="3665585" y="1054238"/>
            <a:chExt cx="2097205" cy="1422128"/>
          </a:xfrm>
        </p:grpSpPr>
        <p:sp>
          <p:nvSpPr>
            <p:cNvPr id="1224" name="Google Shape;1319;p32">
              <a:extLst>
                <a:ext uri="{FF2B5EF4-FFF2-40B4-BE49-F238E27FC236}">
                  <a16:creationId xmlns:a16="http://schemas.microsoft.com/office/drawing/2014/main" id="{006CC276-B503-FD77-B002-5DE27A01FF57}"/>
                </a:ext>
              </a:extLst>
            </p:cNvPr>
            <p:cNvSpPr/>
            <p:nvPr/>
          </p:nvSpPr>
          <p:spPr>
            <a:xfrm>
              <a:off x="4226232" y="1054238"/>
              <a:ext cx="801608" cy="627300"/>
            </a:xfrm>
            <a:prstGeom prst="ellipse">
              <a:avLst/>
            </a:prstGeom>
            <a:solidFill>
              <a:srgbClr val="7AB84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ctr">
                <a:buClrTx/>
                <a:buFontTx/>
                <a:buNone/>
                <a:defRPr/>
              </a:pPr>
              <a:r>
                <a:rPr lang="fr" sz="2400" b="1">
                  <a:solidFill>
                    <a:srgbClr val="FFFFFF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01</a:t>
              </a:r>
              <a:endParaRPr sz="2400" b="1">
                <a:solidFill>
                  <a:srgbClr val="FFFFFF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292" name="Google Shape;1322;p32">
              <a:extLst>
                <a:ext uri="{FF2B5EF4-FFF2-40B4-BE49-F238E27FC236}">
                  <a16:creationId xmlns:a16="http://schemas.microsoft.com/office/drawing/2014/main" id="{D6EDD053-5D32-8C27-708F-C3A3D2F78661}"/>
                </a:ext>
              </a:extLst>
            </p:cNvPr>
            <p:cNvSpPr txBox="1"/>
            <p:nvPr/>
          </p:nvSpPr>
          <p:spPr>
            <a:xfrm>
              <a:off x="3665585" y="1849066"/>
              <a:ext cx="2097205" cy="627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just">
                <a:buClrTx/>
                <a:buFontTx/>
                <a:buNone/>
                <a:defRPr/>
              </a:pPr>
              <a:r>
                <a:rPr lang="en-US" sz="2400" dirty="0" err="1">
                  <a:solidFill>
                    <a:srgbClr val="FF0000"/>
                  </a:solidFill>
                  <a:latin typeface="Times New Roman" panose="02020603050405020304" pitchFamily="18" charset="0"/>
                  <a:ea typeface="Calibri" panose="020F0502020204030204" pitchFamily="34" charset="0"/>
                </a:rPr>
                <a:t>Nhan</a:t>
              </a:r>
              <a:r>
                <a:rPr lang="en-US" sz="2400" dirty="0">
                  <a:solidFill>
                    <a:srgbClr val="FF0000"/>
                  </a:solidFill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FF0000"/>
                  </a:solidFill>
                  <a:latin typeface="Times New Roman" panose="02020603050405020304" pitchFamily="18" charset="0"/>
                  <a:ea typeface="Calibri" panose="020F0502020204030204" pitchFamily="34" charset="0"/>
                </a:rPr>
                <a:t>đề</a:t>
              </a:r>
              <a:r>
                <a:rPr lang="en-US" sz="2400" dirty="0">
                  <a:solidFill>
                    <a:srgbClr val="FF0000"/>
                  </a:solidFill>
                  <a:latin typeface="Times New Roman" panose="02020603050405020304" pitchFamily="18" charset="0"/>
                  <a:ea typeface="Calibri" panose="020F0502020204030204" pitchFamily="34" charset="0"/>
                </a:rPr>
                <a:t>: </a:t>
              </a:r>
              <a:r>
                <a:rPr lang="en-US" sz="2400" i="1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Hãy</a:t>
              </a:r>
              <a:r>
                <a:rPr lang="en-US" sz="2400" i="1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i="1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cầm</a:t>
              </a:r>
              <a:r>
                <a:rPr lang="en-US" sz="2400" i="1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i="1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lấy</a:t>
              </a:r>
              <a:r>
                <a:rPr lang="en-US" sz="2400" i="1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i="1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và</a:t>
              </a:r>
              <a:r>
                <a:rPr lang="en-US" sz="2400" i="1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i="1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đọc</a:t>
              </a:r>
              <a:endParaRPr sz="2400" dirty="0">
                <a:solidFill>
                  <a:sysClr val="windowText" lastClr="000000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1293" name="Google Shape;1323;p32">
            <a:extLst>
              <a:ext uri="{FF2B5EF4-FFF2-40B4-BE49-F238E27FC236}">
                <a16:creationId xmlns:a16="http://schemas.microsoft.com/office/drawing/2014/main" id="{29D02A4E-2A2B-8AE7-02EE-190305E54529}"/>
              </a:ext>
            </a:extLst>
          </p:cNvPr>
          <p:cNvGrpSpPr/>
          <p:nvPr/>
        </p:nvGrpSpPr>
        <p:grpSpPr>
          <a:xfrm>
            <a:off x="1772965" y="2505089"/>
            <a:ext cx="2499146" cy="1679962"/>
            <a:chOff x="3615823" y="3048524"/>
            <a:chExt cx="2322876" cy="2254590"/>
          </a:xfrm>
        </p:grpSpPr>
        <p:sp>
          <p:nvSpPr>
            <p:cNvPr id="1294" name="Google Shape;1324;p32">
              <a:extLst>
                <a:ext uri="{FF2B5EF4-FFF2-40B4-BE49-F238E27FC236}">
                  <a16:creationId xmlns:a16="http://schemas.microsoft.com/office/drawing/2014/main" id="{9636B9C9-6C1A-15CD-FA73-DB150C46CED5}"/>
                </a:ext>
              </a:extLst>
            </p:cNvPr>
            <p:cNvSpPr/>
            <p:nvPr/>
          </p:nvSpPr>
          <p:spPr>
            <a:xfrm>
              <a:off x="4298762" y="3048524"/>
              <a:ext cx="1082637" cy="627300"/>
            </a:xfrm>
            <a:prstGeom prst="ellipse">
              <a:avLst/>
            </a:prstGeom>
            <a:solidFill>
              <a:srgbClr val="5492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ctr">
                <a:buClrTx/>
                <a:buFontTx/>
                <a:buNone/>
                <a:defRPr/>
              </a:pPr>
              <a:r>
                <a:rPr lang="fr" sz="2400" b="1" dirty="0">
                  <a:solidFill>
                    <a:srgbClr val="FFFFFF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03</a:t>
              </a:r>
              <a:endParaRPr sz="2400" b="1" dirty="0">
                <a:solidFill>
                  <a:srgbClr val="FFFFFF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295" name="Google Shape;1326;p32">
              <a:extLst>
                <a:ext uri="{FF2B5EF4-FFF2-40B4-BE49-F238E27FC236}">
                  <a16:creationId xmlns:a16="http://schemas.microsoft.com/office/drawing/2014/main" id="{906BA633-FAC1-19BD-2D73-A1EF0063C7E7}"/>
                </a:ext>
              </a:extLst>
            </p:cNvPr>
            <p:cNvSpPr txBox="1"/>
            <p:nvPr/>
          </p:nvSpPr>
          <p:spPr>
            <a:xfrm>
              <a:off x="3615823" y="4971314"/>
              <a:ext cx="2322876" cy="331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just">
                <a:buClrTx/>
                <a:buFontTx/>
                <a:buNone/>
                <a:defRPr/>
              </a:pPr>
              <a:r>
                <a:rPr lang="en-US" sz="2400" dirty="0" err="1">
                  <a:solidFill>
                    <a:srgbClr val="FF0000"/>
                  </a:solidFill>
                  <a:latin typeface="Times New Roman" panose="02020603050405020304" pitchFamily="18" charset="0"/>
                  <a:ea typeface="Calibri" panose="020F0502020204030204" pitchFamily="34" charset="0"/>
                </a:rPr>
                <a:t>Thân</a:t>
              </a:r>
              <a:r>
                <a:rPr lang="en-US" sz="2400" dirty="0">
                  <a:solidFill>
                    <a:srgbClr val="FF0000"/>
                  </a:solidFill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FF0000"/>
                  </a:solidFill>
                  <a:latin typeface="Times New Roman" panose="02020603050405020304" pitchFamily="18" charset="0"/>
                  <a:ea typeface="Calibri" panose="020F0502020204030204" pitchFamily="34" charset="0"/>
                </a:rPr>
                <a:t>bài</a:t>
              </a:r>
              <a:r>
                <a:rPr lang="en-US" sz="2400" dirty="0">
                  <a:solidFill>
                    <a:srgbClr val="FF0000"/>
                  </a:solidFill>
                  <a:latin typeface="Times New Roman" panose="02020603050405020304" pitchFamily="18" charset="0"/>
                  <a:ea typeface="Calibri" panose="020F0502020204030204" pitchFamily="34" charset="0"/>
                </a:rPr>
                <a:t>: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Tất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cả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các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đoạn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triển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khai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phần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Thân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bài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đều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nói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về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việc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đọc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sách</a:t>
              </a:r>
              <a:endParaRPr sz="2400" b="1" dirty="0">
                <a:solidFill>
                  <a:sysClr val="windowText" lastClr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1296" name="Google Shape;1328;p32">
            <a:extLst>
              <a:ext uri="{FF2B5EF4-FFF2-40B4-BE49-F238E27FC236}">
                <a16:creationId xmlns:a16="http://schemas.microsoft.com/office/drawing/2014/main" id="{919A7150-4F30-5045-E82C-7D0B4976BE7F}"/>
              </a:ext>
            </a:extLst>
          </p:cNvPr>
          <p:cNvGrpSpPr/>
          <p:nvPr/>
        </p:nvGrpSpPr>
        <p:grpSpPr>
          <a:xfrm>
            <a:off x="4152473" y="416965"/>
            <a:ext cx="2369028" cy="1697127"/>
            <a:chOff x="5779073" y="857398"/>
            <a:chExt cx="2732287" cy="1525161"/>
          </a:xfrm>
        </p:grpSpPr>
        <p:sp>
          <p:nvSpPr>
            <p:cNvPr id="1297" name="Google Shape;1329;p32">
              <a:extLst>
                <a:ext uri="{FF2B5EF4-FFF2-40B4-BE49-F238E27FC236}">
                  <a16:creationId xmlns:a16="http://schemas.microsoft.com/office/drawing/2014/main" id="{11B290DA-D0F7-7A96-5AE8-0377CD8564FD}"/>
                </a:ext>
              </a:extLst>
            </p:cNvPr>
            <p:cNvSpPr/>
            <p:nvPr/>
          </p:nvSpPr>
          <p:spPr>
            <a:xfrm>
              <a:off x="6464109" y="857398"/>
              <a:ext cx="1264137" cy="627300"/>
            </a:xfrm>
            <a:prstGeom prst="ellipse">
              <a:avLst/>
            </a:prstGeom>
            <a:solidFill>
              <a:srgbClr val="F3D6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ctr">
                <a:buClrTx/>
                <a:buFontTx/>
                <a:buNone/>
                <a:defRPr/>
              </a:pPr>
              <a:r>
                <a:rPr lang="fr" sz="2400" b="1" dirty="0">
                  <a:solidFill>
                    <a:srgbClr val="FFFFFF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02</a:t>
              </a:r>
              <a:endParaRPr sz="2400" b="1" dirty="0">
                <a:solidFill>
                  <a:srgbClr val="FFFFFF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298" name="Google Shape;1331;p32">
              <a:extLst>
                <a:ext uri="{FF2B5EF4-FFF2-40B4-BE49-F238E27FC236}">
                  <a16:creationId xmlns:a16="http://schemas.microsoft.com/office/drawing/2014/main" id="{1F6D414B-C6C0-8734-7BB9-BF1EF679780D}"/>
                </a:ext>
              </a:extLst>
            </p:cNvPr>
            <p:cNvSpPr txBox="1"/>
            <p:nvPr/>
          </p:nvSpPr>
          <p:spPr>
            <a:xfrm>
              <a:off x="5779073" y="2050759"/>
              <a:ext cx="2732287" cy="331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just">
                <a:buClrTx/>
                <a:buFontTx/>
                <a:buNone/>
                <a:defRPr/>
              </a:pPr>
              <a:r>
                <a:rPr lang="en-US" sz="2400" dirty="0" err="1">
                  <a:solidFill>
                    <a:srgbClr val="FF0000"/>
                  </a:solidFill>
                  <a:latin typeface="Times New Roman" panose="02020603050405020304" pitchFamily="18" charset="0"/>
                  <a:ea typeface="Calibri" panose="020F0502020204030204" pitchFamily="34" charset="0"/>
                </a:rPr>
                <a:t>Mở</a:t>
              </a:r>
              <a:r>
                <a:rPr lang="en-US" sz="2400" dirty="0">
                  <a:solidFill>
                    <a:srgbClr val="FF0000"/>
                  </a:solidFill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solidFill>
                    <a:srgbClr val="FF0000"/>
                  </a:solidFill>
                  <a:latin typeface="Times New Roman" panose="02020603050405020304" pitchFamily="18" charset="0"/>
                  <a:ea typeface="Calibri" panose="020F0502020204030204" pitchFamily="34" charset="0"/>
                </a:rPr>
                <a:t>bài</a:t>
              </a:r>
              <a:r>
                <a:rPr lang="en-US" sz="2400" dirty="0">
                  <a:solidFill>
                    <a:srgbClr val="FF0000"/>
                  </a:solidFill>
                  <a:latin typeface="Times New Roman" panose="02020603050405020304" pitchFamily="18" charset="0"/>
                  <a:ea typeface="Calibri" panose="020F0502020204030204" pitchFamily="34" charset="0"/>
                </a:rPr>
                <a:t>: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Câu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chuyện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về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động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lực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đọc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sách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của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Thánh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Au-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gu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-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xtinh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.</a:t>
              </a:r>
              <a:endParaRPr sz="2400" b="1" dirty="0">
                <a:solidFill>
                  <a:sysClr val="windowText" lastClr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1299" name="Google Shape;1333;p32">
            <a:extLst>
              <a:ext uri="{FF2B5EF4-FFF2-40B4-BE49-F238E27FC236}">
                <a16:creationId xmlns:a16="http://schemas.microsoft.com/office/drawing/2014/main" id="{78177F2B-BDDC-016D-CF2A-BA8EF557340F}"/>
              </a:ext>
            </a:extLst>
          </p:cNvPr>
          <p:cNvGrpSpPr/>
          <p:nvPr/>
        </p:nvGrpSpPr>
        <p:grpSpPr>
          <a:xfrm>
            <a:off x="4473227" y="2787091"/>
            <a:ext cx="2256755" cy="1286746"/>
            <a:chOff x="6506337" y="3090068"/>
            <a:chExt cx="2322876" cy="1442842"/>
          </a:xfrm>
        </p:grpSpPr>
        <p:sp>
          <p:nvSpPr>
            <p:cNvPr id="1300" name="Google Shape;1334;p32">
              <a:extLst>
                <a:ext uri="{FF2B5EF4-FFF2-40B4-BE49-F238E27FC236}">
                  <a16:creationId xmlns:a16="http://schemas.microsoft.com/office/drawing/2014/main" id="{7BB9F13F-F4F9-075B-148B-0DEF149ED63D}"/>
                </a:ext>
              </a:extLst>
            </p:cNvPr>
            <p:cNvSpPr/>
            <p:nvPr/>
          </p:nvSpPr>
          <p:spPr>
            <a:xfrm>
              <a:off x="7226424" y="3090068"/>
              <a:ext cx="910037" cy="627300"/>
            </a:xfrm>
            <a:prstGeom prst="ellipse">
              <a:avLst/>
            </a:prstGeom>
            <a:solidFill>
              <a:srgbClr val="5F47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ctr">
                <a:buClrTx/>
                <a:buFontTx/>
                <a:buNone/>
                <a:defRPr/>
              </a:pPr>
              <a:r>
                <a:rPr lang="fr" sz="2400" b="1">
                  <a:solidFill>
                    <a:srgbClr val="FFFFFF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04</a:t>
              </a:r>
              <a:endParaRPr sz="2400" b="1">
                <a:solidFill>
                  <a:srgbClr val="FFFFFF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301" name="Google Shape;1336;p32">
              <a:extLst>
                <a:ext uri="{FF2B5EF4-FFF2-40B4-BE49-F238E27FC236}">
                  <a16:creationId xmlns:a16="http://schemas.microsoft.com/office/drawing/2014/main" id="{931EA574-D965-FEA5-3EAA-F29468E76BE1}"/>
                </a:ext>
              </a:extLst>
            </p:cNvPr>
            <p:cNvSpPr txBox="1"/>
            <p:nvPr/>
          </p:nvSpPr>
          <p:spPr>
            <a:xfrm>
              <a:off x="6506337" y="4201110"/>
              <a:ext cx="2322876" cy="331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spcAft>
                  <a:spcPts val="750"/>
                </a:spcAft>
              </a:pPr>
              <a:r>
                <a:rPr lang="en-US" sz="2400" dirty="0" err="1">
                  <a:solidFill>
                    <a:srgbClr val="FF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Kết</a:t>
              </a:r>
              <a:r>
                <a:rPr lang="en-US" sz="2400" dirty="0">
                  <a:solidFill>
                    <a:srgbClr val="FF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solidFill>
                    <a:srgbClr val="FF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bài</a:t>
              </a:r>
              <a:r>
                <a:rPr lang="en-US" sz="2400" dirty="0">
                  <a:solidFill>
                    <a:srgbClr val="FF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: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Nhắc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lại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thông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điệp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về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đọc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sách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.</a:t>
              </a:r>
              <a:endParaRPr lang="en-US" sz="24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302" name="Google Shape;1339;p32">
            <a:extLst>
              <a:ext uri="{FF2B5EF4-FFF2-40B4-BE49-F238E27FC236}">
                <a16:creationId xmlns:a16="http://schemas.microsoft.com/office/drawing/2014/main" id="{2BFBE363-3326-967B-666A-6F36400D3F9F}"/>
              </a:ext>
            </a:extLst>
          </p:cNvPr>
          <p:cNvSpPr txBox="1"/>
          <p:nvPr/>
        </p:nvSpPr>
        <p:spPr>
          <a:xfrm>
            <a:off x="51206" y="2063876"/>
            <a:ext cx="1865375" cy="470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just"/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VB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endParaRPr sz="2800" b="1" i="1" dirty="0"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147648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1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30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223;p50">
            <a:extLst>
              <a:ext uri="{FF2B5EF4-FFF2-40B4-BE49-F238E27FC236}">
                <a16:creationId xmlns:a16="http://schemas.microsoft.com/office/drawing/2014/main" id="{DC76BF63-FAA3-4055-AA46-430EA701B3A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70586" y="270971"/>
            <a:ext cx="3986784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Vấn đề bàn luận</a:t>
            </a:r>
            <a:endParaRPr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A40187E-C954-40D0-8D73-451C5A7E179D}"/>
              </a:ext>
            </a:extLst>
          </p:cNvPr>
          <p:cNvSpPr txBox="1"/>
          <p:nvPr/>
        </p:nvSpPr>
        <p:spPr>
          <a:xfrm>
            <a:off x="1616658" y="782731"/>
            <a:ext cx="3533241" cy="523220"/>
          </a:xfrm>
          <a:prstGeom prst="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n-US" sz="2800" u="sng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800" u="sng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u="sng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800" u="sng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u="sng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2800" u="sng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u="sng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u="sng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u="sng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endParaRPr lang="en-US" sz="2800" u="sng" dirty="0">
              <a:solidFill>
                <a:schemeClr val="accent3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Box 9">
            <a:extLst>
              <a:ext uri="{FF2B5EF4-FFF2-40B4-BE49-F238E27FC236}">
                <a16:creationId xmlns:a16="http://schemas.microsoft.com/office/drawing/2014/main" id="{3EA18CD8-5E3C-4B78-B6CB-561B1A5A3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595" y="1526450"/>
            <a:ext cx="5830215" cy="1200329"/>
          </a:xfrm>
          <a:prstGeom prst="rect">
            <a:avLst/>
          </a:prstGeom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u="sng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altLang="en-US" sz="2400" u="sng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u="sng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altLang="en-US" sz="2400" u="sng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u="sng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altLang="en-US" sz="2400" u="sng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u="sng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altLang="en-US" sz="2400" u="sng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huyền</a:t>
            </a:r>
            <a:r>
              <a:rPr lang="en-US" altLang="en-US" sz="2400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bí</a:t>
            </a:r>
            <a:r>
              <a:rPr lang="en-US" altLang="en-US" sz="2400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br>
              <a:rPr lang="en-US" altLang="en-US" sz="2400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400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altLang="en-US" sz="2400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altLang="en-US" sz="2400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u="sng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2400" u="sng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altLang="en-US" sz="2400" u="sng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altLang="en-US" sz="2400" u="sng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u="sng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lực</a:t>
            </a:r>
            <a:r>
              <a:rPr lang="en-US" altLang="en-US" sz="2400" u="sng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u="sng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altLang="en-US" sz="2400" u="sng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u="sng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altLang="en-US" sz="2400" u="sng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u="sng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2400" u="sng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u="sng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thánh</a:t>
            </a:r>
            <a:r>
              <a:rPr lang="en-US" altLang="en-US" sz="2400" u="sng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</a:t>
            </a:r>
            <a:br>
              <a:rPr lang="en-US" altLang="en-US" sz="2400" u="sng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400" u="sng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Au-</a:t>
            </a:r>
            <a:r>
              <a:rPr lang="en-US" altLang="en-US" sz="2400" u="sng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gu</a:t>
            </a:r>
            <a:r>
              <a:rPr lang="en-US" altLang="en-US" sz="2400" u="sng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en-US" sz="2400" u="sng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xtinh</a:t>
            </a:r>
            <a:endParaRPr lang="en-US" altLang="en-US" sz="2400" u="sng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44BD45D-976A-4C34-AFBE-DAEDCAF4BD2F}"/>
              </a:ext>
            </a:extLst>
          </p:cNvPr>
          <p:cNvSpPr txBox="1"/>
          <p:nvPr/>
        </p:nvSpPr>
        <p:spPr>
          <a:xfrm>
            <a:off x="124358" y="2904140"/>
            <a:ext cx="6733642" cy="1323439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alt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alt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Vượt</a:t>
            </a:r>
            <a:r>
              <a:rPr lang="en-US" alt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qua </a:t>
            </a:r>
            <a:r>
              <a:rPr lang="en-US" alt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alt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huyền</a:t>
            </a:r>
            <a:r>
              <a:rPr lang="en-US" alt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bí</a:t>
            </a:r>
            <a:r>
              <a:rPr lang="en-US" alt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alt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alt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ấy</a:t>
            </a:r>
            <a:r>
              <a:rPr lang="en-US" alt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2600" b="1" i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altLang="en-US" sz="2600" b="1" i="1" u="sng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altLang="en-US" sz="2600" b="1" i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600" b="1" i="1" u="sng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cầm</a:t>
            </a:r>
            <a:r>
              <a:rPr lang="en-US" altLang="en-US" sz="2600" b="1" i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600" b="1" i="1" u="sng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altLang="en-US" sz="2600" b="1" i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600" b="1" i="1" u="sng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2600" b="1" i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600" b="1" i="1" u="sng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altLang="en-US" sz="2600" b="1" i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alt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alt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alt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mời</a:t>
            </a:r>
            <a:r>
              <a:rPr lang="en-US" alt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lang="en-US" alt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trân</a:t>
            </a:r>
            <a:r>
              <a:rPr lang="en-US" alt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alt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alt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endParaRPr lang="en-US" sz="2600" dirty="0"/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8BC47095-2C32-4938-BCB1-710CC0FF085E}"/>
              </a:ext>
            </a:extLst>
          </p:cNvPr>
          <p:cNvCxnSpPr>
            <a:cxnSpLocks/>
          </p:cNvCxnSpPr>
          <p:nvPr/>
        </p:nvCxnSpPr>
        <p:spPr>
          <a:xfrm>
            <a:off x="3295497" y="1284004"/>
            <a:ext cx="0" cy="308279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8645E54B-2BFA-4439-9159-632FA5E5029E}"/>
              </a:ext>
            </a:extLst>
          </p:cNvPr>
          <p:cNvCxnSpPr>
            <a:cxnSpLocks/>
          </p:cNvCxnSpPr>
          <p:nvPr/>
        </p:nvCxnSpPr>
        <p:spPr>
          <a:xfrm>
            <a:off x="4008730" y="2749129"/>
            <a:ext cx="0" cy="286681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4B5663FC-2535-474B-9D95-3BE38E5D7F6D}"/>
              </a:ext>
            </a:extLst>
          </p:cNvPr>
          <p:cNvSpPr txBox="1"/>
          <p:nvPr/>
        </p:nvSpPr>
        <p:spPr>
          <a:xfrm>
            <a:off x="215793" y="4402657"/>
            <a:ext cx="6733642" cy="492443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600" u="sng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Hấp</a:t>
            </a:r>
            <a:r>
              <a:rPr lang="en-US" sz="2600" u="sng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u="sng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2600" u="sng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600" u="sng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600" u="sng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u="sng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600" u="sng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600" u="sng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khiến</a:t>
            </a:r>
            <a:r>
              <a:rPr lang="en-US" sz="2600" u="sng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u="sng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600" u="sng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u="sng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600" u="sng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u="sng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</a:t>
            </a:r>
            <a:r>
              <a:rPr lang="en-US" sz="2600" u="sng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600" u="sng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2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13811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  <p:bldP spid="18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" name="Google Shape;1373;p53"/>
          <p:cNvSpPr/>
          <p:nvPr/>
        </p:nvSpPr>
        <p:spPr>
          <a:xfrm>
            <a:off x="664720" y="1321849"/>
            <a:ext cx="1034775" cy="103477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/>
            <a:endParaRPr sz="105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4" name="Google Shape;1374;p53"/>
          <p:cNvSpPr txBox="1">
            <a:spLocks noGrp="1"/>
          </p:cNvSpPr>
          <p:nvPr>
            <p:ph type="title"/>
          </p:nvPr>
        </p:nvSpPr>
        <p:spPr>
          <a:xfrm>
            <a:off x="1820588" y="1047121"/>
            <a:ext cx="3287700" cy="1367741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sz="4500" b="1">
                <a:latin typeface="Times New Roman" panose="02020603050405020304" pitchFamily="18" charset="0"/>
                <a:cs typeface="Times New Roman" panose="02020603050405020304" pitchFamily="18" charset="0"/>
              </a:rPr>
              <a:t>Tóm lược </a:t>
            </a:r>
            <a:br>
              <a:rPr lang="en" sz="4500" b="1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" sz="4500" b="1">
                <a:latin typeface="Times New Roman" panose="02020603050405020304" pitchFamily="18" charset="0"/>
                <a:cs typeface="Times New Roman" panose="02020603050405020304" pitchFamily="18" charset="0"/>
              </a:rPr>
              <a:t>ý kiến</a:t>
            </a:r>
            <a:endParaRPr sz="45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6" name="Google Shape;1376;p53"/>
          <p:cNvSpPr txBox="1">
            <a:spLocks noGrp="1"/>
          </p:cNvSpPr>
          <p:nvPr>
            <p:ph type="title" idx="2"/>
          </p:nvPr>
        </p:nvSpPr>
        <p:spPr>
          <a:xfrm>
            <a:off x="690453" y="1499129"/>
            <a:ext cx="1006650" cy="631350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b="1">
                <a:latin typeface="Times New Roman" panose="02020603050405020304" pitchFamily="18" charset="0"/>
                <a:cs typeface="Times New Roman" panose="02020603050405020304" pitchFamily="18" charset="0"/>
              </a:rPr>
              <a:t>02</a:t>
            </a: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5" name="Google Shape;1242;p51">
            <a:extLst>
              <a:ext uri="{FF2B5EF4-FFF2-40B4-BE49-F238E27FC236}">
                <a16:creationId xmlns:a16="http://schemas.microsoft.com/office/drawing/2014/main" id="{56209A52-9152-9185-44E2-F768B626AF85}"/>
              </a:ext>
            </a:extLst>
          </p:cNvPr>
          <p:cNvGrpSpPr/>
          <p:nvPr/>
        </p:nvGrpSpPr>
        <p:grpSpPr>
          <a:xfrm>
            <a:off x="116769" y="783343"/>
            <a:ext cx="573685" cy="365969"/>
            <a:chOff x="3690516" y="902025"/>
            <a:chExt cx="1871575" cy="952294"/>
          </a:xfrm>
        </p:grpSpPr>
        <p:grpSp>
          <p:nvGrpSpPr>
            <p:cNvPr id="56" name="Google Shape;1243;p51">
              <a:extLst>
                <a:ext uri="{FF2B5EF4-FFF2-40B4-BE49-F238E27FC236}">
                  <a16:creationId xmlns:a16="http://schemas.microsoft.com/office/drawing/2014/main" id="{2F42E37E-89BE-E106-349E-1661A8D61D58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1434" name="Google Shape;1244;p51">
                <a:extLst>
                  <a:ext uri="{FF2B5EF4-FFF2-40B4-BE49-F238E27FC236}">
                    <a16:creationId xmlns:a16="http://schemas.microsoft.com/office/drawing/2014/main" id="{885AD0FB-98F5-CBA8-3EFF-B97D9264473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35" name="Google Shape;1245;p51">
                <a:extLst>
                  <a:ext uri="{FF2B5EF4-FFF2-40B4-BE49-F238E27FC236}">
                    <a16:creationId xmlns:a16="http://schemas.microsoft.com/office/drawing/2014/main" id="{DEEC63A9-F1B3-1047-60D0-4B02DB4FEE05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7" name="Google Shape;1246;p51">
              <a:extLst>
                <a:ext uri="{FF2B5EF4-FFF2-40B4-BE49-F238E27FC236}">
                  <a16:creationId xmlns:a16="http://schemas.microsoft.com/office/drawing/2014/main" id="{7C17B15D-6EF9-55D3-21B8-5325132A4867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58" name="Google Shape;1247;p51">
                <a:extLst>
                  <a:ext uri="{FF2B5EF4-FFF2-40B4-BE49-F238E27FC236}">
                    <a16:creationId xmlns:a16="http://schemas.microsoft.com/office/drawing/2014/main" id="{B5EA0B1A-C0E6-864A-FDC0-75E4FD890100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" name="Google Shape;1248;p51">
                <a:extLst>
                  <a:ext uri="{FF2B5EF4-FFF2-40B4-BE49-F238E27FC236}">
                    <a16:creationId xmlns:a16="http://schemas.microsoft.com/office/drawing/2014/main" id="{C3F9EF02-5B93-3FB1-1AB3-AD8C9BB6AE71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" name="Google Shape;1249;p51">
                <a:extLst>
                  <a:ext uri="{FF2B5EF4-FFF2-40B4-BE49-F238E27FC236}">
                    <a16:creationId xmlns:a16="http://schemas.microsoft.com/office/drawing/2014/main" id="{6FA0E745-6A46-1DDF-1433-3C885F703EBF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" name="Google Shape;1250;p51">
                <a:extLst>
                  <a:ext uri="{FF2B5EF4-FFF2-40B4-BE49-F238E27FC236}">
                    <a16:creationId xmlns:a16="http://schemas.microsoft.com/office/drawing/2014/main" id="{CBD9BA0D-C9FF-4236-846E-415FF164BCC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" name="Google Shape;1251;p51">
                <a:extLst>
                  <a:ext uri="{FF2B5EF4-FFF2-40B4-BE49-F238E27FC236}">
                    <a16:creationId xmlns:a16="http://schemas.microsoft.com/office/drawing/2014/main" id="{DB9FE920-3C6A-124E-DCC9-7BFD21847FAF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" name="Google Shape;1252;p51">
                <a:extLst>
                  <a:ext uri="{FF2B5EF4-FFF2-40B4-BE49-F238E27FC236}">
                    <a16:creationId xmlns:a16="http://schemas.microsoft.com/office/drawing/2014/main" id="{0C8C338A-494E-05C6-D9CB-AB64A8C3CC73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4" name="Google Shape;1253;p51">
                <a:extLst>
                  <a:ext uri="{FF2B5EF4-FFF2-40B4-BE49-F238E27FC236}">
                    <a16:creationId xmlns:a16="http://schemas.microsoft.com/office/drawing/2014/main" id="{1D718E17-21DB-1FB9-68D9-AB527FFFB43C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5" name="Google Shape;1254;p51">
                <a:extLst>
                  <a:ext uri="{FF2B5EF4-FFF2-40B4-BE49-F238E27FC236}">
                    <a16:creationId xmlns:a16="http://schemas.microsoft.com/office/drawing/2014/main" id="{0CB1FEB8-AFA6-032A-5FCA-6D6DD7AA7F24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6" name="Google Shape;1255;p51">
                <a:extLst>
                  <a:ext uri="{FF2B5EF4-FFF2-40B4-BE49-F238E27FC236}">
                    <a16:creationId xmlns:a16="http://schemas.microsoft.com/office/drawing/2014/main" id="{49FD32EF-7A8B-5648-DD37-8A1957D2C0C8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7" name="Google Shape;1256;p51">
                <a:extLst>
                  <a:ext uri="{FF2B5EF4-FFF2-40B4-BE49-F238E27FC236}">
                    <a16:creationId xmlns:a16="http://schemas.microsoft.com/office/drawing/2014/main" id="{0E76B2FD-F522-BBCF-1DC3-42F60644F365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8" name="Google Shape;1257;p51">
                <a:extLst>
                  <a:ext uri="{FF2B5EF4-FFF2-40B4-BE49-F238E27FC236}">
                    <a16:creationId xmlns:a16="http://schemas.microsoft.com/office/drawing/2014/main" id="{BE33B91E-C288-F2FA-9F98-0D5D4832DE02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9" name="Google Shape;1258;p51">
                <a:extLst>
                  <a:ext uri="{FF2B5EF4-FFF2-40B4-BE49-F238E27FC236}">
                    <a16:creationId xmlns:a16="http://schemas.microsoft.com/office/drawing/2014/main" id="{322A87CD-BAB4-AC29-651E-589EB09CF7B2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0" name="Google Shape;1259;p51">
                <a:extLst>
                  <a:ext uri="{FF2B5EF4-FFF2-40B4-BE49-F238E27FC236}">
                    <a16:creationId xmlns:a16="http://schemas.microsoft.com/office/drawing/2014/main" id="{15DCC34E-296A-DF6B-1B7C-4E3B04048F6E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1" name="Google Shape;1260;p51">
                <a:extLst>
                  <a:ext uri="{FF2B5EF4-FFF2-40B4-BE49-F238E27FC236}">
                    <a16:creationId xmlns:a16="http://schemas.microsoft.com/office/drawing/2014/main" id="{6F3F6F67-E11A-C4B5-7B45-814141E5EEA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2" name="Google Shape;1261;p51">
                <a:extLst>
                  <a:ext uri="{FF2B5EF4-FFF2-40B4-BE49-F238E27FC236}">
                    <a16:creationId xmlns:a16="http://schemas.microsoft.com/office/drawing/2014/main" id="{CB0803F8-5FDF-2769-4236-5316FEAA5DBC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3" name="Google Shape;1262;p51">
                <a:extLst>
                  <a:ext uri="{FF2B5EF4-FFF2-40B4-BE49-F238E27FC236}">
                    <a16:creationId xmlns:a16="http://schemas.microsoft.com/office/drawing/2014/main" id="{B1F41BE3-39F4-4466-94EF-6C29F70AF3B0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4" name="Google Shape;1263;p51">
                <a:extLst>
                  <a:ext uri="{FF2B5EF4-FFF2-40B4-BE49-F238E27FC236}">
                    <a16:creationId xmlns:a16="http://schemas.microsoft.com/office/drawing/2014/main" id="{817DA414-B1D3-4E2E-F5B8-1019E34572EB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5" name="Google Shape;1264;p51">
                <a:extLst>
                  <a:ext uri="{FF2B5EF4-FFF2-40B4-BE49-F238E27FC236}">
                    <a16:creationId xmlns:a16="http://schemas.microsoft.com/office/drawing/2014/main" id="{5D1A3D80-E619-F626-B6F9-0D717E5A2F62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6" name="Google Shape;1265;p51">
                <a:extLst>
                  <a:ext uri="{FF2B5EF4-FFF2-40B4-BE49-F238E27FC236}">
                    <a16:creationId xmlns:a16="http://schemas.microsoft.com/office/drawing/2014/main" id="{749BBC2F-249F-4B96-278D-F728616EC368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7" name="Google Shape;1266;p51">
                <a:extLst>
                  <a:ext uri="{FF2B5EF4-FFF2-40B4-BE49-F238E27FC236}">
                    <a16:creationId xmlns:a16="http://schemas.microsoft.com/office/drawing/2014/main" id="{B52E4A9D-A9EB-FE70-4FFD-CEA93D208184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8" name="Google Shape;1267;p51">
                <a:extLst>
                  <a:ext uri="{FF2B5EF4-FFF2-40B4-BE49-F238E27FC236}">
                    <a16:creationId xmlns:a16="http://schemas.microsoft.com/office/drawing/2014/main" id="{E44667FB-3F99-33FF-5DE4-D0939885A7AA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9" name="Google Shape;1268;p51">
                <a:extLst>
                  <a:ext uri="{FF2B5EF4-FFF2-40B4-BE49-F238E27FC236}">
                    <a16:creationId xmlns:a16="http://schemas.microsoft.com/office/drawing/2014/main" id="{285F6676-E29B-4094-D7F6-8A160A47B174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0" name="Google Shape;1269;p51">
                <a:extLst>
                  <a:ext uri="{FF2B5EF4-FFF2-40B4-BE49-F238E27FC236}">
                    <a16:creationId xmlns:a16="http://schemas.microsoft.com/office/drawing/2014/main" id="{0A38EA15-F2C6-5BB7-A998-467636FAE070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1" name="Google Shape;1270;p51">
                <a:extLst>
                  <a:ext uri="{FF2B5EF4-FFF2-40B4-BE49-F238E27FC236}">
                    <a16:creationId xmlns:a16="http://schemas.microsoft.com/office/drawing/2014/main" id="{424A7813-4C80-F40A-4956-C1224E32F4E2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2" name="Google Shape;1271;p51">
                <a:extLst>
                  <a:ext uri="{FF2B5EF4-FFF2-40B4-BE49-F238E27FC236}">
                    <a16:creationId xmlns:a16="http://schemas.microsoft.com/office/drawing/2014/main" id="{EFFC1AB3-A240-BC8A-3FFC-3982FEC6B62F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3" name="Google Shape;1272;p51">
                <a:extLst>
                  <a:ext uri="{FF2B5EF4-FFF2-40B4-BE49-F238E27FC236}">
                    <a16:creationId xmlns:a16="http://schemas.microsoft.com/office/drawing/2014/main" id="{74D23E80-7C20-E025-7EE0-0A145A0DE271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4" name="Google Shape;1273;p51">
                <a:extLst>
                  <a:ext uri="{FF2B5EF4-FFF2-40B4-BE49-F238E27FC236}">
                    <a16:creationId xmlns:a16="http://schemas.microsoft.com/office/drawing/2014/main" id="{738242B2-EA8B-CF82-0F7A-C01FE1331FF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5" name="Google Shape;1274;p51">
                <a:extLst>
                  <a:ext uri="{FF2B5EF4-FFF2-40B4-BE49-F238E27FC236}">
                    <a16:creationId xmlns:a16="http://schemas.microsoft.com/office/drawing/2014/main" id="{BDEE161C-98CF-400B-3564-998F1441A1FB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6" name="Google Shape;1275;p51">
                <a:extLst>
                  <a:ext uri="{FF2B5EF4-FFF2-40B4-BE49-F238E27FC236}">
                    <a16:creationId xmlns:a16="http://schemas.microsoft.com/office/drawing/2014/main" id="{02CD6021-B79D-CC1C-CDBA-6CDD0A08D35F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7" name="Google Shape;1276;p51">
                <a:extLst>
                  <a:ext uri="{FF2B5EF4-FFF2-40B4-BE49-F238E27FC236}">
                    <a16:creationId xmlns:a16="http://schemas.microsoft.com/office/drawing/2014/main" id="{203318D3-9677-C88C-FAA1-BCE4B5C7550D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8" name="Google Shape;1277;p51">
                <a:extLst>
                  <a:ext uri="{FF2B5EF4-FFF2-40B4-BE49-F238E27FC236}">
                    <a16:creationId xmlns:a16="http://schemas.microsoft.com/office/drawing/2014/main" id="{5ACF57AC-8424-F9F0-8D04-12DC59B3018F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9" name="Google Shape;1278;p51">
                <a:extLst>
                  <a:ext uri="{FF2B5EF4-FFF2-40B4-BE49-F238E27FC236}">
                    <a16:creationId xmlns:a16="http://schemas.microsoft.com/office/drawing/2014/main" id="{CE1746A6-C006-59D8-7515-DCCAD2EEE370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70" name="Google Shape;1279;p51">
                <a:extLst>
                  <a:ext uri="{FF2B5EF4-FFF2-40B4-BE49-F238E27FC236}">
                    <a16:creationId xmlns:a16="http://schemas.microsoft.com/office/drawing/2014/main" id="{0E1E7710-B7A2-3AA9-BFB3-32AB0F81BAD0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71" name="Google Shape;1280;p51">
                <a:extLst>
                  <a:ext uri="{FF2B5EF4-FFF2-40B4-BE49-F238E27FC236}">
                    <a16:creationId xmlns:a16="http://schemas.microsoft.com/office/drawing/2014/main" id="{78156FF4-7608-006F-6AEB-C94659D0E6B5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72" name="Google Shape;1281;p51">
                <a:extLst>
                  <a:ext uri="{FF2B5EF4-FFF2-40B4-BE49-F238E27FC236}">
                    <a16:creationId xmlns:a16="http://schemas.microsoft.com/office/drawing/2014/main" id="{733EA9ED-378A-BA70-0754-E55BC58A603B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28" name="Google Shape;1282;p51">
                <a:extLst>
                  <a:ext uri="{FF2B5EF4-FFF2-40B4-BE49-F238E27FC236}">
                    <a16:creationId xmlns:a16="http://schemas.microsoft.com/office/drawing/2014/main" id="{3E023E4D-C76D-4242-7872-B3B8C07D2E75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29" name="Google Shape;1283;p51">
                <a:extLst>
                  <a:ext uri="{FF2B5EF4-FFF2-40B4-BE49-F238E27FC236}">
                    <a16:creationId xmlns:a16="http://schemas.microsoft.com/office/drawing/2014/main" id="{8B3D2DB9-9042-69A2-6CD1-9A67A2F15CB0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30" name="Google Shape;1284;p51">
                <a:extLst>
                  <a:ext uri="{FF2B5EF4-FFF2-40B4-BE49-F238E27FC236}">
                    <a16:creationId xmlns:a16="http://schemas.microsoft.com/office/drawing/2014/main" id="{4A9301AD-D644-2156-4DFE-AD8648AB3D49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31" name="Google Shape;1285;p51">
                <a:extLst>
                  <a:ext uri="{FF2B5EF4-FFF2-40B4-BE49-F238E27FC236}">
                    <a16:creationId xmlns:a16="http://schemas.microsoft.com/office/drawing/2014/main" id="{2514C687-5105-53A3-6421-F16DF19AB500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32" name="Google Shape;1286;p51">
                <a:extLst>
                  <a:ext uri="{FF2B5EF4-FFF2-40B4-BE49-F238E27FC236}">
                    <a16:creationId xmlns:a16="http://schemas.microsoft.com/office/drawing/2014/main" id="{CDB1396E-623F-36A2-EFEB-B6B2A398EA3C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33" name="Google Shape;1287;p51">
                <a:extLst>
                  <a:ext uri="{FF2B5EF4-FFF2-40B4-BE49-F238E27FC236}">
                    <a16:creationId xmlns:a16="http://schemas.microsoft.com/office/drawing/2014/main" id="{53E5CC7F-5454-4FBB-A960-593459B42981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1436" name="Google Shape;1288;p51">
            <a:extLst>
              <a:ext uri="{FF2B5EF4-FFF2-40B4-BE49-F238E27FC236}">
                <a16:creationId xmlns:a16="http://schemas.microsoft.com/office/drawing/2014/main" id="{39E55F1E-4A00-2853-8FF9-320D2F9F5831}"/>
              </a:ext>
            </a:extLst>
          </p:cNvPr>
          <p:cNvGrpSpPr/>
          <p:nvPr/>
        </p:nvGrpSpPr>
        <p:grpSpPr>
          <a:xfrm rot="541442">
            <a:off x="589707" y="2414427"/>
            <a:ext cx="1208143" cy="1647268"/>
            <a:chOff x="1290475" y="2139165"/>
            <a:chExt cx="1625875" cy="2216834"/>
          </a:xfrm>
        </p:grpSpPr>
        <p:sp>
          <p:nvSpPr>
            <p:cNvPr id="1437" name="Google Shape;1289;p51">
              <a:extLst>
                <a:ext uri="{FF2B5EF4-FFF2-40B4-BE49-F238E27FC236}">
                  <a16:creationId xmlns:a16="http://schemas.microsoft.com/office/drawing/2014/main" id="{3FBC0089-0091-C7B7-B126-5595D6779B9D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38" name="Google Shape;1290;p51">
              <a:extLst>
                <a:ext uri="{FF2B5EF4-FFF2-40B4-BE49-F238E27FC236}">
                  <a16:creationId xmlns:a16="http://schemas.microsoft.com/office/drawing/2014/main" id="{26761B4F-7255-3859-D1A4-98B1D19EE3FA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39" name="Google Shape;1291;p51">
              <a:extLst>
                <a:ext uri="{FF2B5EF4-FFF2-40B4-BE49-F238E27FC236}">
                  <a16:creationId xmlns:a16="http://schemas.microsoft.com/office/drawing/2014/main" id="{95CDD4F7-822F-0309-B54E-4E91E9CE4E7C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40" name="Google Shape;1292;p51">
              <a:extLst>
                <a:ext uri="{FF2B5EF4-FFF2-40B4-BE49-F238E27FC236}">
                  <a16:creationId xmlns:a16="http://schemas.microsoft.com/office/drawing/2014/main" id="{7B3663BF-5369-13A2-929A-60CC32307BA5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441" name="Google Shape;1576;p57">
            <a:extLst>
              <a:ext uri="{FF2B5EF4-FFF2-40B4-BE49-F238E27FC236}">
                <a16:creationId xmlns:a16="http://schemas.microsoft.com/office/drawing/2014/main" id="{29B0673E-BF00-B9A4-3CA4-A4A77CDF32F1}"/>
              </a:ext>
            </a:extLst>
          </p:cNvPr>
          <p:cNvGrpSpPr/>
          <p:nvPr/>
        </p:nvGrpSpPr>
        <p:grpSpPr>
          <a:xfrm>
            <a:off x="1665158" y="2731960"/>
            <a:ext cx="1592810" cy="605043"/>
            <a:chOff x="5048038" y="1385803"/>
            <a:chExt cx="2123747" cy="734746"/>
          </a:xfrm>
        </p:grpSpPr>
        <p:grpSp>
          <p:nvGrpSpPr>
            <p:cNvPr id="1442" name="Google Shape;1577;p57">
              <a:extLst>
                <a:ext uri="{FF2B5EF4-FFF2-40B4-BE49-F238E27FC236}">
                  <a16:creationId xmlns:a16="http://schemas.microsoft.com/office/drawing/2014/main" id="{6F589EFE-7CE8-6AF1-54F4-C65DF6EDB598}"/>
                </a:ext>
              </a:extLst>
            </p:cNvPr>
            <p:cNvGrpSpPr/>
            <p:nvPr/>
          </p:nvGrpSpPr>
          <p:grpSpPr>
            <a:xfrm>
              <a:off x="6386972" y="1385803"/>
              <a:ext cx="784812" cy="734746"/>
              <a:chOff x="1907550" y="-638278"/>
              <a:chExt cx="956505" cy="895486"/>
            </a:xfrm>
          </p:grpSpPr>
          <p:sp>
            <p:nvSpPr>
              <p:cNvPr id="1449" name="Google Shape;1578;p57">
                <a:extLst>
                  <a:ext uri="{FF2B5EF4-FFF2-40B4-BE49-F238E27FC236}">
                    <a16:creationId xmlns:a16="http://schemas.microsoft.com/office/drawing/2014/main" id="{0846361F-A1E3-291A-F78B-99407E378833}"/>
                  </a:ext>
                </a:extLst>
              </p:cNvPr>
              <p:cNvSpPr/>
              <p:nvPr/>
            </p:nvSpPr>
            <p:spPr>
              <a:xfrm>
                <a:off x="1978052" y="-577921"/>
                <a:ext cx="389159" cy="352517"/>
              </a:xfrm>
              <a:custGeom>
                <a:avLst/>
                <a:gdLst/>
                <a:ahLst/>
                <a:cxnLst/>
                <a:rect l="l" t="t" r="r" b="b"/>
                <a:pathLst>
                  <a:path w="6635" h="6010" extrusionOk="0">
                    <a:moveTo>
                      <a:pt x="5662" y="1"/>
                    </a:moveTo>
                    <a:cubicBezTo>
                      <a:pt x="3808" y="1"/>
                      <a:pt x="0" y="643"/>
                      <a:pt x="555" y="6010"/>
                    </a:cubicBezTo>
                    <a:lnTo>
                      <a:pt x="6080" y="4808"/>
                    </a:lnTo>
                    <a:cubicBezTo>
                      <a:pt x="6080" y="4808"/>
                      <a:pt x="5946" y="2549"/>
                      <a:pt x="6244" y="1430"/>
                    </a:cubicBezTo>
                    <a:cubicBezTo>
                      <a:pt x="6552" y="362"/>
                      <a:pt x="6634" y="64"/>
                      <a:pt x="6634" y="64"/>
                    </a:cubicBezTo>
                    <a:cubicBezTo>
                      <a:pt x="6634" y="64"/>
                      <a:pt x="6245" y="1"/>
                      <a:pt x="56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50" name="Google Shape;1579;p57">
                <a:extLst>
                  <a:ext uri="{FF2B5EF4-FFF2-40B4-BE49-F238E27FC236}">
                    <a16:creationId xmlns:a16="http://schemas.microsoft.com/office/drawing/2014/main" id="{152AE269-B951-C5B3-3B33-FF8F83DE4215}"/>
                  </a:ext>
                </a:extLst>
              </p:cNvPr>
              <p:cNvSpPr/>
              <p:nvPr/>
            </p:nvSpPr>
            <p:spPr>
              <a:xfrm>
                <a:off x="2364698" y="-575516"/>
                <a:ext cx="303644" cy="304947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5199" extrusionOk="0">
                    <a:moveTo>
                      <a:pt x="557" y="0"/>
                    </a:moveTo>
                    <a:cubicBezTo>
                      <a:pt x="215" y="0"/>
                      <a:pt x="1" y="23"/>
                      <a:pt x="1" y="23"/>
                    </a:cubicBezTo>
                    <a:lnTo>
                      <a:pt x="679" y="4767"/>
                    </a:lnTo>
                    <a:lnTo>
                      <a:pt x="5176" y="5199"/>
                    </a:lnTo>
                    <a:cubicBezTo>
                      <a:pt x="5176" y="5199"/>
                      <a:pt x="5094" y="1861"/>
                      <a:pt x="3934" y="968"/>
                    </a:cubicBezTo>
                    <a:cubicBezTo>
                      <a:pt x="2855" y="126"/>
                      <a:pt x="1357" y="0"/>
                      <a:pt x="5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51" name="Google Shape;1580;p57">
                <a:extLst>
                  <a:ext uri="{FF2B5EF4-FFF2-40B4-BE49-F238E27FC236}">
                    <a16:creationId xmlns:a16="http://schemas.microsoft.com/office/drawing/2014/main" id="{6BDACF9A-A18E-E67E-E5EC-1DC875B2E602}"/>
                  </a:ext>
                </a:extLst>
              </p:cNvPr>
              <p:cNvSpPr/>
              <p:nvPr/>
            </p:nvSpPr>
            <p:spPr>
              <a:xfrm>
                <a:off x="1907550" y="-638278"/>
                <a:ext cx="956505" cy="895486"/>
              </a:xfrm>
              <a:custGeom>
                <a:avLst/>
                <a:gdLst/>
                <a:ahLst/>
                <a:cxnLst/>
                <a:rect l="l" t="t" r="r" b="b"/>
                <a:pathLst>
                  <a:path w="16308" h="15267" extrusionOk="0">
                    <a:moveTo>
                      <a:pt x="7977" y="0"/>
                    </a:moveTo>
                    <a:cubicBezTo>
                      <a:pt x="7469" y="0"/>
                      <a:pt x="6961" y="62"/>
                      <a:pt x="6470" y="189"/>
                    </a:cubicBezTo>
                    <a:lnTo>
                      <a:pt x="6378" y="189"/>
                    </a:lnTo>
                    <a:cubicBezTo>
                      <a:pt x="5782" y="364"/>
                      <a:pt x="5187" y="580"/>
                      <a:pt x="4581" y="877"/>
                    </a:cubicBezTo>
                    <a:cubicBezTo>
                      <a:pt x="4067" y="1175"/>
                      <a:pt x="3595" y="1565"/>
                      <a:pt x="3174" y="2038"/>
                    </a:cubicBezTo>
                    <a:cubicBezTo>
                      <a:pt x="2229" y="3065"/>
                      <a:pt x="1675" y="4513"/>
                      <a:pt x="1716" y="5930"/>
                    </a:cubicBezTo>
                    <a:cubicBezTo>
                      <a:pt x="1716" y="6351"/>
                      <a:pt x="1798" y="6782"/>
                      <a:pt x="1675" y="7172"/>
                    </a:cubicBezTo>
                    <a:cubicBezTo>
                      <a:pt x="1459" y="7891"/>
                      <a:pt x="730" y="8363"/>
                      <a:pt x="350" y="9051"/>
                    </a:cubicBezTo>
                    <a:cubicBezTo>
                      <a:pt x="134" y="9524"/>
                      <a:pt x="52" y="10037"/>
                      <a:pt x="1" y="10592"/>
                    </a:cubicBezTo>
                    <a:cubicBezTo>
                      <a:pt x="1" y="11280"/>
                      <a:pt x="93" y="11957"/>
                      <a:pt x="350" y="12604"/>
                    </a:cubicBezTo>
                    <a:cubicBezTo>
                      <a:pt x="822" y="13713"/>
                      <a:pt x="1890" y="14484"/>
                      <a:pt x="3041" y="14874"/>
                    </a:cubicBezTo>
                    <a:cubicBezTo>
                      <a:pt x="3978" y="15181"/>
                      <a:pt x="4935" y="15266"/>
                      <a:pt x="5924" y="15266"/>
                    </a:cubicBezTo>
                    <a:cubicBezTo>
                      <a:pt x="6159" y="15266"/>
                      <a:pt x="6396" y="15262"/>
                      <a:pt x="6635" y="15254"/>
                    </a:cubicBezTo>
                    <a:cubicBezTo>
                      <a:pt x="8391" y="15213"/>
                      <a:pt x="10147" y="15038"/>
                      <a:pt x="11769" y="14401"/>
                    </a:cubicBezTo>
                    <a:cubicBezTo>
                      <a:pt x="13402" y="13713"/>
                      <a:pt x="14850" y="12563"/>
                      <a:pt x="15579" y="10931"/>
                    </a:cubicBezTo>
                    <a:cubicBezTo>
                      <a:pt x="16308" y="9349"/>
                      <a:pt x="16133" y="7295"/>
                      <a:pt x="14983" y="6012"/>
                    </a:cubicBezTo>
                    <a:cubicBezTo>
                      <a:pt x="14685" y="5714"/>
                      <a:pt x="14295" y="5416"/>
                      <a:pt x="14080" y="5067"/>
                    </a:cubicBezTo>
                    <a:cubicBezTo>
                      <a:pt x="13782" y="4646"/>
                      <a:pt x="13700" y="4133"/>
                      <a:pt x="13525" y="3660"/>
                    </a:cubicBezTo>
                    <a:cubicBezTo>
                      <a:pt x="12714" y="1337"/>
                      <a:pt x="10338" y="0"/>
                      <a:pt x="7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sp>
          <p:nvSpPr>
            <p:cNvPr id="1443" name="Google Shape;1581;p57">
              <a:extLst>
                <a:ext uri="{FF2B5EF4-FFF2-40B4-BE49-F238E27FC236}">
                  <a16:creationId xmlns:a16="http://schemas.microsoft.com/office/drawing/2014/main" id="{C6437EBA-A90C-FBD4-E056-F59D652F5065}"/>
                </a:ext>
              </a:extLst>
            </p:cNvPr>
            <p:cNvSpPr/>
            <p:nvPr/>
          </p:nvSpPr>
          <p:spPr>
            <a:xfrm>
              <a:off x="5788662" y="1423656"/>
              <a:ext cx="659087" cy="659042"/>
            </a:xfrm>
            <a:custGeom>
              <a:avLst/>
              <a:gdLst/>
              <a:ahLst/>
              <a:cxnLst/>
              <a:rect l="l" t="t" r="r" b="b"/>
              <a:pathLst>
                <a:path w="17715" h="17715" extrusionOk="0">
                  <a:moveTo>
                    <a:pt x="8863" y="1"/>
                  </a:moveTo>
                  <a:cubicBezTo>
                    <a:pt x="7918" y="1"/>
                    <a:pt x="7065" y="124"/>
                    <a:pt x="6203" y="381"/>
                  </a:cubicBezTo>
                  <a:cubicBezTo>
                    <a:pt x="3677" y="1192"/>
                    <a:pt x="1674" y="3030"/>
                    <a:pt x="647" y="5474"/>
                  </a:cubicBezTo>
                  <a:cubicBezTo>
                    <a:pt x="391" y="6162"/>
                    <a:pt x="175" y="6932"/>
                    <a:pt x="42" y="7703"/>
                  </a:cubicBezTo>
                  <a:cubicBezTo>
                    <a:pt x="1" y="8082"/>
                    <a:pt x="1" y="8473"/>
                    <a:pt x="1" y="8853"/>
                  </a:cubicBezTo>
                  <a:cubicBezTo>
                    <a:pt x="1" y="9541"/>
                    <a:pt x="83" y="10218"/>
                    <a:pt x="216" y="10865"/>
                  </a:cubicBezTo>
                  <a:cubicBezTo>
                    <a:pt x="391" y="11677"/>
                    <a:pt x="689" y="12447"/>
                    <a:pt x="1069" y="13135"/>
                  </a:cubicBezTo>
                  <a:cubicBezTo>
                    <a:pt x="1418" y="13771"/>
                    <a:pt x="1839" y="14326"/>
                    <a:pt x="2352" y="14891"/>
                  </a:cubicBezTo>
                  <a:cubicBezTo>
                    <a:pt x="2568" y="15096"/>
                    <a:pt x="2783" y="15312"/>
                    <a:pt x="2999" y="15527"/>
                  </a:cubicBezTo>
                  <a:cubicBezTo>
                    <a:pt x="3636" y="16082"/>
                    <a:pt x="4406" y="16554"/>
                    <a:pt x="5176" y="16944"/>
                  </a:cubicBezTo>
                  <a:cubicBezTo>
                    <a:pt x="5823" y="17201"/>
                    <a:pt x="6460" y="17407"/>
                    <a:pt x="7148" y="17540"/>
                  </a:cubicBezTo>
                  <a:cubicBezTo>
                    <a:pt x="7702" y="17663"/>
                    <a:pt x="8257" y="17715"/>
                    <a:pt x="8863" y="17715"/>
                  </a:cubicBezTo>
                  <a:cubicBezTo>
                    <a:pt x="9284" y="17715"/>
                    <a:pt x="9756" y="17663"/>
                    <a:pt x="10187" y="17622"/>
                  </a:cubicBezTo>
                  <a:cubicBezTo>
                    <a:pt x="12539" y="17242"/>
                    <a:pt x="14593" y="16000"/>
                    <a:pt x="15917" y="14162"/>
                  </a:cubicBezTo>
                  <a:cubicBezTo>
                    <a:pt x="16728" y="13135"/>
                    <a:pt x="17283" y="11892"/>
                    <a:pt x="17540" y="10568"/>
                  </a:cubicBezTo>
                  <a:cubicBezTo>
                    <a:pt x="17632" y="10013"/>
                    <a:pt x="17714" y="9448"/>
                    <a:pt x="17714" y="8853"/>
                  </a:cubicBezTo>
                  <a:cubicBezTo>
                    <a:pt x="17714" y="8165"/>
                    <a:pt x="17632" y="7528"/>
                    <a:pt x="17458" y="6881"/>
                  </a:cubicBezTo>
                  <a:cubicBezTo>
                    <a:pt x="17160" y="5474"/>
                    <a:pt x="16513" y="4191"/>
                    <a:pt x="15619" y="3123"/>
                  </a:cubicBezTo>
                  <a:cubicBezTo>
                    <a:pt x="14418" y="1747"/>
                    <a:pt x="12837" y="720"/>
                    <a:pt x="11040" y="258"/>
                  </a:cubicBezTo>
                  <a:cubicBezTo>
                    <a:pt x="10485" y="124"/>
                    <a:pt x="9889" y="42"/>
                    <a:pt x="9284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grpSp>
          <p:nvGrpSpPr>
            <p:cNvPr id="1444" name="Google Shape;1582;p57">
              <a:extLst>
                <a:ext uri="{FF2B5EF4-FFF2-40B4-BE49-F238E27FC236}">
                  <a16:creationId xmlns:a16="http://schemas.microsoft.com/office/drawing/2014/main" id="{B8023225-7049-D61F-778F-E482F5DD96BD}"/>
                </a:ext>
              </a:extLst>
            </p:cNvPr>
            <p:cNvGrpSpPr/>
            <p:nvPr/>
          </p:nvGrpSpPr>
          <p:grpSpPr>
            <a:xfrm>
              <a:off x="5048038" y="1400569"/>
              <a:ext cx="740624" cy="705215"/>
              <a:chOff x="867500" y="-674000"/>
              <a:chExt cx="783398" cy="745943"/>
            </a:xfrm>
          </p:grpSpPr>
          <p:sp>
            <p:nvSpPr>
              <p:cNvPr id="1445" name="Google Shape;1583;p57">
                <a:extLst>
                  <a:ext uri="{FF2B5EF4-FFF2-40B4-BE49-F238E27FC236}">
                    <a16:creationId xmlns:a16="http://schemas.microsoft.com/office/drawing/2014/main" id="{05B5CE40-4D91-DA2A-8169-67DECEF21953}"/>
                  </a:ext>
                </a:extLst>
              </p:cNvPr>
              <p:cNvSpPr/>
              <p:nvPr/>
            </p:nvSpPr>
            <p:spPr>
              <a:xfrm>
                <a:off x="1521874" y="-246862"/>
                <a:ext cx="129024" cy="15088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595" extrusionOk="0">
                    <a:moveTo>
                      <a:pt x="1177" y="0"/>
                    </a:moveTo>
                    <a:cubicBezTo>
                      <a:pt x="1080" y="0"/>
                      <a:pt x="983" y="10"/>
                      <a:pt x="894" y="27"/>
                    </a:cubicBezTo>
                    <a:cubicBezTo>
                      <a:pt x="678" y="68"/>
                      <a:pt x="463" y="161"/>
                      <a:pt x="257" y="243"/>
                    </a:cubicBezTo>
                    <a:cubicBezTo>
                      <a:pt x="165" y="972"/>
                      <a:pt x="124" y="1660"/>
                      <a:pt x="42" y="2379"/>
                    </a:cubicBezTo>
                    <a:cubicBezTo>
                      <a:pt x="1" y="2471"/>
                      <a:pt x="83" y="2512"/>
                      <a:pt x="124" y="2594"/>
                    </a:cubicBezTo>
                    <a:cubicBezTo>
                      <a:pt x="678" y="2594"/>
                      <a:pt x="1233" y="2430"/>
                      <a:pt x="1664" y="2040"/>
                    </a:cubicBezTo>
                    <a:cubicBezTo>
                      <a:pt x="2054" y="1660"/>
                      <a:pt x="2219" y="1013"/>
                      <a:pt x="2003" y="500"/>
                    </a:cubicBezTo>
                    <a:cubicBezTo>
                      <a:pt x="1921" y="325"/>
                      <a:pt x="1746" y="161"/>
                      <a:pt x="1582" y="68"/>
                    </a:cubicBezTo>
                    <a:cubicBezTo>
                      <a:pt x="1456" y="20"/>
                      <a:pt x="1315" y="0"/>
                      <a:pt x="11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46" name="Google Shape;1584;p57">
                <a:extLst>
                  <a:ext uri="{FF2B5EF4-FFF2-40B4-BE49-F238E27FC236}">
                    <a16:creationId xmlns:a16="http://schemas.microsoft.com/office/drawing/2014/main" id="{70D9FBF3-6F1B-5E4E-A231-C997C77752DA}"/>
                  </a:ext>
                </a:extLst>
              </p:cNvPr>
              <p:cNvSpPr/>
              <p:nvPr/>
            </p:nvSpPr>
            <p:spPr>
              <a:xfrm>
                <a:off x="867500" y="-261806"/>
                <a:ext cx="129024" cy="15088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595" extrusionOk="0">
                    <a:moveTo>
                      <a:pt x="1044" y="0"/>
                    </a:moveTo>
                    <a:cubicBezTo>
                      <a:pt x="911" y="0"/>
                      <a:pt x="780" y="20"/>
                      <a:pt x="678" y="69"/>
                    </a:cubicBezTo>
                    <a:cubicBezTo>
                      <a:pt x="472" y="161"/>
                      <a:pt x="339" y="325"/>
                      <a:pt x="257" y="541"/>
                    </a:cubicBezTo>
                    <a:cubicBezTo>
                      <a:pt x="0" y="1013"/>
                      <a:pt x="164" y="1660"/>
                      <a:pt x="596" y="2040"/>
                    </a:cubicBezTo>
                    <a:cubicBezTo>
                      <a:pt x="986" y="2430"/>
                      <a:pt x="1581" y="2595"/>
                      <a:pt x="2136" y="2595"/>
                    </a:cubicBezTo>
                    <a:cubicBezTo>
                      <a:pt x="2136" y="2554"/>
                      <a:pt x="2218" y="2471"/>
                      <a:pt x="2218" y="2430"/>
                    </a:cubicBezTo>
                    <a:cubicBezTo>
                      <a:pt x="2136" y="1701"/>
                      <a:pt x="2054" y="1013"/>
                      <a:pt x="1961" y="284"/>
                    </a:cubicBezTo>
                    <a:cubicBezTo>
                      <a:pt x="1756" y="161"/>
                      <a:pt x="1540" y="120"/>
                      <a:pt x="1325" y="27"/>
                    </a:cubicBezTo>
                    <a:cubicBezTo>
                      <a:pt x="1235" y="10"/>
                      <a:pt x="1139" y="0"/>
                      <a:pt x="10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47" name="Google Shape;1585;p57">
                <a:extLst>
                  <a:ext uri="{FF2B5EF4-FFF2-40B4-BE49-F238E27FC236}">
                    <a16:creationId xmlns:a16="http://schemas.microsoft.com/office/drawing/2014/main" id="{99EBE2E1-F8CF-C9CF-9017-1DC1DC30AAF0}"/>
                  </a:ext>
                </a:extLst>
              </p:cNvPr>
              <p:cNvSpPr/>
              <p:nvPr/>
            </p:nvSpPr>
            <p:spPr>
              <a:xfrm>
                <a:off x="949253" y="-583525"/>
                <a:ext cx="652096" cy="655469"/>
              </a:xfrm>
              <a:custGeom>
                <a:avLst/>
                <a:gdLst/>
                <a:ahLst/>
                <a:cxnLst/>
                <a:rect l="l" t="t" r="r" b="b"/>
                <a:pathLst>
                  <a:path w="11215" h="11273" extrusionOk="0">
                    <a:moveTo>
                      <a:pt x="5228" y="0"/>
                    </a:moveTo>
                    <a:cubicBezTo>
                      <a:pt x="4139" y="0"/>
                      <a:pt x="3132" y="189"/>
                      <a:pt x="2486" y="518"/>
                    </a:cubicBezTo>
                    <a:cubicBezTo>
                      <a:pt x="473" y="1494"/>
                      <a:pt x="350" y="4451"/>
                      <a:pt x="350" y="4451"/>
                    </a:cubicBezTo>
                    <a:cubicBezTo>
                      <a:pt x="350" y="4451"/>
                      <a:pt x="1" y="6331"/>
                      <a:pt x="514" y="8600"/>
                    </a:cubicBezTo>
                    <a:cubicBezTo>
                      <a:pt x="930" y="10332"/>
                      <a:pt x="3226" y="11273"/>
                      <a:pt x="5465" y="11273"/>
                    </a:cubicBezTo>
                    <a:cubicBezTo>
                      <a:pt x="6214" y="11273"/>
                      <a:pt x="6956" y="11168"/>
                      <a:pt x="7620" y="10952"/>
                    </a:cubicBezTo>
                    <a:cubicBezTo>
                      <a:pt x="10270" y="10099"/>
                      <a:pt x="11214" y="6166"/>
                      <a:pt x="10619" y="2993"/>
                    </a:cubicBezTo>
                    <a:cubicBezTo>
                      <a:pt x="10207" y="846"/>
                      <a:pt x="7533" y="0"/>
                      <a:pt x="52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48" name="Google Shape;1586;p57">
                <a:extLst>
                  <a:ext uri="{FF2B5EF4-FFF2-40B4-BE49-F238E27FC236}">
                    <a16:creationId xmlns:a16="http://schemas.microsoft.com/office/drawing/2014/main" id="{B6586C05-121A-1926-6EB6-2B447BE47A9A}"/>
                  </a:ext>
                </a:extLst>
              </p:cNvPr>
              <p:cNvSpPr/>
              <p:nvPr/>
            </p:nvSpPr>
            <p:spPr>
              <a:xfrm>
                <a:off x="921808" y="-674000"/>
                <a:ext cx="692100" cy="446030"/>
              </a:xfrm>
              <a:custGeom>
                <a:avLst/>
                <a:gdLst/>
                <a:ahLst/>
                <a:cxnLst/>
                <a:rect l="l" t="t" r="r" b="b"/>
                <a:pathLst>
                  <a:path w="11903" h="7671" extrusionOk="0">
                    <a:moveTo>
                      <a:pt x="5887" y="0"/>
                    </a:moveTo>
                    <a:cubicBezTo>
                      <a:pt x="5526" y="0"/>
                      <a:pt x="5162" y="35"/>
                      <a:pt x="4796" y="103"/>
                    </a:cubicBezTo>
                    <a:cubicBezTo>
                      <a:pt x="3903" y="277"/>
                      <a:pt x="3040" y="657"/>
                      <a:pt x="2311" y="1253"/>
                    </a:cubicBezTo>
                    <a:cubicBezTo>
                      <a:pt x="2054" y="1469"/>
                      <a:pt x="1849" y="1684"/>
                      <a:pt x="1674" y="1982"/>
                    </a:cubicBezTo>
                    <a:cubicBezTo>
                      <a:pt x="1592" y="2157"/>
                      <a:pt x="1541" y="2372"/>
                      <a:pt x="1592" y="2537"/>
                    </a:cubicBezTo>
                    <a:cubicBezTo>
                      <a:pt x="1335" y="2537"/>
                      <a:pt x="1120" y="2588"/>
                      <a:pt x="945" y="2752"/>
                    </a:cubicBezTo>
                    <a:cubicBezTo>
                      <a:pt x="730" y="2886"/>
                      <a:pt x="647" y="3101"/>
                      <a:pt x="514" y="3307"/>
                    </a:cubicBezTo>
                    <a:cubicBezTo>
                      <a:pt x="52" y="4467"/>
                      <a:pt x="1" y="5833"/>
                      <a:pt x="134" y="7075"/>
                    </a:cubicBezTo>
                    <a:cubicBezTo>
                      <a:pt x="134" y="7055"/>
                      <a:pt x="144" y="7045"/>
                      <a:pt x="160" y="7045"/>
                    </a:cubicBezTo>
                    <a:cubicBezTo>
                      <a:pt x="175" y="7045"/>
                      <a:pt x="196" y="7055"/>
                      <a:pt x="216" y="7075"/>
                    </a:cubicBezTo>
                    <a:cubicBezTo>
                      <a:pt x="432" y="7158"/>
                      <a:pt x="647" y="7332"/>
                      <a:pt x="822" y="7507"/>
                    </a:cubicBezTo>
                    <a:cubicBezTo>
                      <a:pt x="986" y="7507"/>
                      <a:pt x="1120" y="7373"/>
                      <a:pt x="1243" y="7250"/>
                    </a:cubicBezTo>
                    <a:cubicBezTo>
                      <a:pt x="1377" y="7116"/>
                      <a:pt x="1418" y="6993"/>
                      <a:pt x="1500" y="6819"/>
                    </a:cubicBezTo>
                    <a:cubicBezTo>
                      <a:pt x="1633" y="6346"/>
                      <a:pt x="1674" y="5874"/>
                      <a:pt x="1541" y="5412"/>
                    </a:cubicBezTo>
                    <a:lnTo>
                      <a:pt x="1541" y="5412"/>
                    </a:lnTo>
                    <a:cubicBezTo>
                      <a:pt x="1570" y="5415"/>
                      <a:pt x="1599" y="5417"/>
                      <a:pt x="1628" y="5417"/>
                    </a:cubicBezTo>
                    <a:cubicBezTo>
                      <a:pt x="1958" y="5417"/>
                      <a:pt x="2329" y="5213"/>
                      <a:pt x="2527" y="4939"/>
                    </a:cubicBezTo>
                    <a:cubicBezTo>
                      <a:pt x="2742" y="4590"/>
                      <a:pt x="2783" y="4210"/>
                      <a:pt x="2742" y="3820"/>
                    </a:cubicBezTo>
                    <a:cubicBezTo>
                      <a:pt x="2742" y="3697"/>
                      <a:pt x="2701" y="3563"/>
                      <a:pt x="2660" y="3440"/>
                    </a:cubicBezTo>
                    <a:lnTo>
                      <a:pt x="2660" y="3440"/>
                    </a:lnTo>
                    <a:cubicBezTo>
                      <a:pt x="2824" y="3522"/>
                      <a:pt x="2999" y="3563"/>
                      <a:pt x="3215" y="3615"/>
                    </a:cubicBezTo>
                    <a:cubicBezTo>
                      <a:pt x="3595" y="3615"/>
                      <a:pt x="4026" y="3399"/>
                      <a:pt x="4324" y="3142"/>
                    </a:cubicBezTo>
                    <a:cubicBezTo>
                      <a:pt x="4621" y="2845"/>
                      <a:pt x="4837" y="2496"/>
                      <a:pt x="5053" y="2116"/>
                    </a:cubicBezTo>
                    <a:cubicBezTo>
                      <a:pt x="5094" y="2331"/>
                      <a:pt x="5135" y="2629"/>
                      <a:pt x="5268" y="2793"/>
                    </a:cubicBezTo>
                    <a:cubicBezTo>
                      <a:pt x="5509" y="3324"/>
                      <a:pt x="6131" y="3619"/>
                      <a:pt x="6699" y="3619"/>
                    </a:cubicBezTo>
                    <a:cubicBezTo>
                      <a:pt x="6736" y="3619"/>
                      <a:pt x="6772" y="3617"/>
                      <a:pt x="6809" y="3615"/>
                    </a:cubicBezTo>
                    <a:cubicBezTo>
                      <a:pt x="7445" y="3522"/>
                      <a:pt x="7959" y="3101"/>
                      <a:pt x="8267" y="2537"/>
                    </a:cubicBezTo>
                    <a:cubicBezTo>
                      <a:pt x="8267" y="2968"/>
                      <a:pt x="8431" y="3307"/>
                      <a:pt x="8647" y="3656"/>
                    </a:cubicBezTo>
                    <a:cubicBezTo>
                      <a:pt x="8904" y="3954"/>
                      <a:pt x="9201" y="4210"/>
                      <a:pt x="9551" y="4426"/>
                    </a:cubicBezTo>
                    <a:cubicBezTo>
                      <a:pt x="9818" y="4556"/>
                      <a:pt x="10112" y="4667"/>
                      <a:pt x="10416" y="4667"/>
                    </a:cubicBezTo>
                    <a:cubicBezTo>
                      <a:pt x="10497" y="4667"/>
                      <a:pt x="10578" y="4659"/>
                      <a:pt x="10660" y="4642"/>
                    </a:cubicBezTo>
                    <a:lnTo>
                      <a:pt x="10660" y="4642"/>
                    </a:lnTo>
                    <a:cubicBezTo>
                      <a:pt x="10526" y="5104"/>
                      <a:pt x="10618" y="5669"/>
                      <a:pt x="10875" y="6131"/>
                    </a:cubicBezTo>
                    <a:cubicBezTo>
                      <a:pt x="10660" y="6603"/>
                      <a:pt x="10742" y="7291"/>
                      <a:pt x="11132" y="7671"/>
                    </a:cubicBezTo>
                    <a:cubicBezTo>
                      <a:pt x="11512" y="7291"/>
                      <a:pt x="11727" y="6644"/>
                      <a:pt x="11810" y="6049"/>
                    </a:cubicBezTo>
                    <a:cubicBezTo>
                      <a:pt x="11902" y="5319"/>
                      <a:pt x="11810" y="4508"/>
                      <a:pt x="11512" y="3820"/>
                    </a:cubicBezTo>
                    <a:cubicBezTo>
                      <a:pt x="11553" y="3738"/>
                      <a:pt x="11604" y="3615"/>
                      <a:pt x="11645" y="3522"/>
                    </a:cubicBezTo>
                    <a:cubicBezTo>
                      <a:pt x="11727" y="3101"/>
                      <a:pt x="11686" y="2629"/>
                      <a:pt x="11553" y="2198"/>
                    </a:cubicBezTo>
                    <a:cubicBezTo>
                      <a:pt x="11430" y="1941"/>
                      <a:pt x="11296" y="1643"/>
                      <a:pt x="11091" y="1428"/>
                    </a:cubicBezTo>
                    <a:cubicBezTo>
                      <a:pt x="10742" y="1089"/>
                      <a:pt x="10228" y="873"/>
                      <a:pt x="9756" y="740"/>
                    </a:cubicBezTo>
                    <a:cubicBezTo>
                      <a:pt x="9501" y="672"/>
                      <a:pt x="9244" y="641"/>
                      <a:pt x="8985" y="641"/>
                    </a:cubicBezTo>
                    <a:cubicBezTo>
                      <a:pt x="8774" y="641"/>
                      <a:pt x="8561" y="662"/>
                      <a:pt x="8349" y="698"/>
                    </a:cubicBezTo>
                    <a:cubicBezTo>
                      <a:pt x="8092" y="616"/>
                      <a:pt x="7836" y="360"/>
                      <a:pt x="7579" y="277"/>
                    </a:cubicBezTo>
                    <a:cubicBezTo>
                      <a:pt x="7025" y="89"/>
                      <a:pt x="6459" y="0"/>
                      <a:pt x="5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1452" name="Google Shape;1587;p57">
            <a:extLst>
              <a:ext uri="{FF2B5EF4-FFF2-40B4-BE49-F238E27FC236}">
                <a16:creationId xmlns:a16="http://schemas.microsoft.com/office/drawing/2014/main" id="{8D4EC3E5-A26F-CD96-6581-A103C50FE766}"/>
              </a:ext>
            </a:extLst>
          </p:cNvPr>
          <p:cNvGrpSpPr/>
          <p:nvPr/>
        </p:nvGrpSpPr>
        <p:grpSpPr>
          <a:xfrm>
            <a:off x="2220627" y="2765912"/>
            <a:ext cx="494315" cy="542703"/>
            <a:chOff x="4310000" y="1690850"/>
            <a:chExt cx="442875" cy="442875"/>
          </a:xfrm>
        </p:grpSpPr>
        <p:sp>
          <p:nvSpPr>
            <p:cNvPr id="1453" name="Google Shape;1588;p57">
              <a:extLst>
                <a:ext uri="{FF2B5EF4-FFF2-40B4-BE49-F238E27FC236}">
                  <a16:creationId xmlns:a16="http://schemas.microsoft.com/office/drawing/2014/main" id="{F240B507-D0CE-4FC9-4FED-826142ECD67A}"/>
                </a:ext>
              </a:extLst>
            </p:cNvPr>
            <p:cNvSpPr/>
            <p:nvPr/>
          </p:nvSpPr>
          <p:spPr>
            <a:xfrm>
              <a:off x="4310000" y="1690850"/>
              <a:ext cx="442875" cy="442875"/>
            </a:xfrm>
            <a:custGeom>
              <a:avLst/>
              <a:gdLst/>
              <a:ahLst/>
              <a:cxnLst/>
              <a:rect l="l" t="t" r="r" b="b"/>
              <a:pathLst>
                <a:path w="17715" h="17715" extrusionOk="0">
                  <a:moveTo>
                    <a:pt x="8863" y="1"/>
                  </a:moveTo>
                  <a:cubicBezTo>
                    <a:pt x="7918" y="1"/>
                    <a:pt x="7065" y="124"/>
                    <a:pt x="6203" y="381"/>
                  </a:cubicBezTo>
                  <a:cubicBezTo>
                    <a:pt x="3677" y="1192"/>
                    <a:pt x="1674" y="3030"/>
                    <a:pt x="647" y="5474"/>
                  </a:cubicBezTo>
                  <a:cubicBezTo>
                    <a:pt x="391" y="6162"/>
                    <a:pt x="175" y="6932"/>
                    <a:pt x="42" y="7703"/>
                  </a:cubicBezTo>
                  <a:cubicBezTo>
                    <a:pt x="1" y="8082"/>
                    <a:pt x="1" y="8473"/>
                    <a:pt x="1" y="8853"/>
                  </a:cubicBezTo>
                  <a:cubicBezTo>
                    <a:pt x="1" y="9541"/>
                    <a:pt x="83" y="10218"/>
                    <a:pt x="216" y="10865"/>
                  </a:cubicBezTo>
                  <a:cubicBezTo>
                    <a:pt x="391" y="11677"/>
                    <a:pt x="689" y="12447"/>
                    <a:pt x="1069" y="13135"/>
                  </a:cubicBezTo>
                  <a:cubicBezTo>
                    <a:pt x="1418" y="13771"/>
                    <a:pt x="1839" y="14326"/>
                    <a:pt x="2352" y="14891"/>
                  </a:cubicBezTo>
                  <a:cubicBezTo>
                    <a:pt x="2568" y="15096"/>
                    <a:pt x="2783" y="15312"/>
                    <a:pt x="2999" y="15527"/>
                  </a:cubicBezTo>
                  <a:cubicBezTo>
                    <a:pt x="3636" y="16082"/>
                    <a:pt x="4406" y="16554"/>
                    <a:pt x="5176" y="16944"/>
                  </a:cubicBezTo>
                  <a:cubicBezTo>
                    <a:pt x="5823" y="17201"/>
                    <a:pt x="6460" y="17407"/>
                    <a:pt x="7148" y="17540"/>
                  </a:cubicBezTo>
                  <a:cubicBezTo>
                    <a:pt x="7702" y="17663"/>
                    <a:pt x="8257" y="17715"/>
                    <a:pt x="8863" y="17715"/>
                  </a:cubicBezTo>
                  <a:cubicBezTo>
                    <a:pt x="9284" y="17715"/>
                    <a:pt x="9756" y="17663"/>
                    <a:pt x="10187" y="17622"/>
                  </a:cubicBezTo>
                  <a:cubicBezTo>
                    <a:pt x="12539" y="17242"/>
                    <a:pt x="14593" y="16000"/>
                    <a:pt x="15917" y="14162"/>
                  </a:cubicBezTo>
                  <a:cubicBezTo>
                    <a:pt x="16728" y="13135"/>
                    <a:pt x="17283" y="11892"/>
                    <a:pt x="17540" y="10568"/>
                  </a:cubicBezTo>
                  <a:cubicBezTo>
                    <a:pt x="17632" y="10013"/>
                    <a:pt x="17714" y="9448"/>
                    <a:pt x="17714" y="8853"/>
                  </a:cubicBezTo>
                  <a:cubicBezTo>
                    <a:pt x="17714" y="8165"/>
                    <a:pt x="17632" y="7528"/>
                    <a:pt x="17458" y="6881"/>
                  </a:cubicBezTo>
                  <a:cubicBezTo>
                    <a:pt x="17160" y="5474"/>
                    <a:pt x="16513" y="4191"/>
                    <a:pt x="15619" y="3123"/>
                  </a:cubicBezTo>
                  <a:cubicBezTo>
                    <a:pt x="14418" y="1747"/>
                    <a:pt x="12837" y="720"/>
                    <a:pt x="11040" y="258"/>
                  </a:cubicBezTo>
                  <a:cubicBezTo>
                    <a:pt x="10485" y="124"/>
                    <a:pt x="9889" y="42"/>
                    <a:pt x="9284" y="1"/>
                  </a:cubicBez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54" name="Google Shape;1589;p57">
              <a:extLst>
                <a:ext uri="{FF2B5EF4-FFF2-40B4-BE49-F238E27FC236}">
                  <a16:creationId xmlns:a16="http://schemas.microsoft.com/office/drawing/2014/main" id="{10D6F8E7-6BA6-39C9-C096-4FE5CB9BC38D}"/>
                </a:ext>
              </a:extLst>
            </p:cNvPr>
            <p:cNvSpPr/>
            <p:nvPr/>
          </p:nvSpPr>
          <p:spPr>
            <a:xfrm>
              <a:off x="4326175" y="1690850"/>
              <a:ext cx="228750" cy="438525"/>
            </a:xfrm>
            <a:custGeom>
              <a:avLst/>
              <a:gdLst/>
              <a:ahLst/>
              <a:cxnLst/>
              <a:rect l="l" t="t" r="r" b="b"/>
              <a:pathLst>
                <a:path w="9150" h="17541" extrusionOk="0">
                  <a:moveTo>
                    <a:pt x="8216" y="1"/>
                  </a:moveTo>
                  <a:cubicBezTo>
                    <a:pt x="7271" y="1"/>
                    <a:pt x="6418" y="124"/>
                    <a:pt x="5556" y="381"/>
                  </a:cubicBezTo>
                  <a:cubicBezTo>
                    <a:pt x="3030" y="1192"/>
                    <a:pt x="1027" y="3030"/>
                    <a:pt x="0" y="5474"/>
                  </a:cubicBezTo>
                  <a:cubicBezTo>
                    <a:pt x="83" y="5731"/>
                    <a:pt x="124" y="5988"/>
                    <a:pt x="257" y="6203"/>
                  </a:cubicBezTo>
                  <a:cubicBezTo>
                    <a:pt x="719" y="6973"/>
                    <a:pt x="1705" y="7230"/>
                    <a:pt x="2568" y="7394"/>
                  </a:cubicBezTo>
                  <a:cubicBezTo>
                    <a:pt x="2475" y="7744"/>
                    <a:pt x="2219" y="8000"/>
                    <a:pt x="2095" y="8339"/>
                  </a:cubicBezTo>
                  <a:cubicBezTo>
                    <a:pt x="1921" y="8812"/>
                    <a:pt x="2095" y="9407"/>
                    <a:pt x="2434" y="9797"/>
                  </a:cubicBezTo>
                  <a:cubicBezTo>
                    <a:pt x="2732" y="10218"/>
                    <a:pt x="3204" y="10475"/>
                    <a:pt x="3636" y="10783"/>
                  </a:cubicBezTo>
                  <a:cubicBezTo>
                    <a:pt x="3379" y="11338"/>
                    <a:pt x="2691" y="11502"/>
                    <a:pt x="2219" y="11892"/>
                  </a:cubicBezTo>
                  <a:cubicBezTo>
                    <a:pt x="1664" y="12272"/>
                    <a:pt x="1325" y="12960"/>
                    <a:pt x="1325" y="13648"/>
                  </a:cubicBezTo>
                  <a:cubicBezTo>
                    <a:pt x="1325" y="13771"/>
                    <a:pt x="1325" y="13946"/>
                    <a:pt x="1366" y="14069"/>
                  </a:cubicBezTo>
                  <a:cubicBezTo>
                    <a:pt x="1407" y="14377"/>
                    <a:pt x="1541" y="14634"/>
                    <a:pt x="1705" y="14891"/>
                  </a:cubicBezTo>
                  <a:cubicBezTo>
                    <a:pt x="1880" y="15147"/>
                    <a:pt x="2095" y="15353"/>
                    <a:pt x="2352" y="15527"/>
                  </a:cubicBezTo>
                  <a:cubicBezTo>
                    <a:pt x="2568" y="15661"/>
                    <a:pt x="2732" y="15743"/>
                    <a:pt x="2948" y="15784"/>
                  </a:cubicBezTo>
                  <a:cubicBezTo>
                    <a:pt x="3379" y="15918"/>
                    <a:pt x="3892" y="15866"/>
                    <a:pt x="4190" y="16174"/>
                  </a:cubicBezTo>
                  <a:cubicBezTo>
                    <a:pt x="4406" y="16380"/>
                    <a:pt x="4488" y="16636"/>
                    <a:pt x="4529" y="16944"/>
                  </a:cubicBezTo>
                  <a:cubicBezTo>
                    <a:pt x="5176" y="17201"/>
                    <a:pt x="5813" y="17407"/>
                    <a:pt x="6501" y="17540"/>
                  </a:cubicBezTo>
                  <a:cubicBezTo>
                    <a:pt x="6583" y="17365"/>
                    <a:pt x="6583" y="17201"/>
                    <a:pt x="6583" y="17027"/>
                  </a:cubicBezTo>
                  <a:cubicBezTo>
                    <a:pt x="6542" y="16770"/>
                    <a:pt x="6460" y="16513"/>
                    <a:pt x="6501" y="16256"/>
                  </a:cubicBezTo>
                  <a:cubicBezTo>
                    <a:pt x="6542" y="15661"/>
                    <a:pt x="7096" y="15230"/>
                    <a:pt x="7528" y="14839"/>
                  </a:cubicBezTo>
                  <a:cubicBezTo>
                    <a:pt x="7569" y="14757"/>
                    <a:pt x="7651" y="14675"/>
                    <a:pt x="7702" y="14583"/>
                  </a:cubicBezTo>
                  <a:cubicBezTo>
                    <a:pt x="8000" y="14162"/>
                    <a:pt x="8123" y="13556"/>
                    <a:pt x="7743" y="13258"/>
                  </a:cubicBezTo>
                  <a:cubicBezTo>
                    <a:pt x="7394" y="13001"/>
                    <a:pt x="6840" y="13094"/>
                    <a:pt x="6675" y="12703"/>
                  </a:cubicBezTo>
                  <a:cubicBezTo>
                    <a:pt x="6583" y="12488"/>
                    <a:pt x="6624" y="12231"/>
                    <a:pt x="6583" y="12015"/>
                  </a:cubicBezTo>
                  <a:cubicBezTo>
                    <a:pt x="6501" y="11635"/>
                    <a:pt x="6110" y="11420"/>
                    <a:pt x="5730" y="11338"/>
                  </a:cubicBezTo>
                  <a:cubicBezTo>
                    <a:pt x="5340" y="11245"/>
                    <a:pt x="4960" y="11245"/>
                    <a:pt x="4621" y="11122"/>
                  </a:cubicBezTo>
                  <a:cubicBezTo>
                    <a:pt x="4272" y="10947"/>
                    <a:pt x="3975" y="10568"/>
                    <a:pt x="4108" y="10177"/>
                  </a:cubicBezTo>
                  <a:cubicBezTo>
                    <a:pt x="4272" y="9756"/>
                    <a:pt x="4960" y="9756"/>
                    <a:pt x="5340" y="9448"/>
                  </a:cubicBezTo>
                  <a:cubicBezTo>
                    <a:pt x="5689" y="9192"/>
                    <a:pt x="5772" y="8729"/>
                    <a:pt x="6110" y="8555"/>
                  </a:cubicBezTo>
                  <a:cubicBezTo>
                    <a:pt x="6285" y="8421"/>
                    <a:pt x="6501" y="8380"/>
                    <a:pt x="6716" y="8339"/>
                  </a:cubicBezTo>
                  <a:cubicBezTo>
                    <a:pt x="7702" y="8082"/>
                    <a:pt x="8298" y="6973"/>
                    <a:pt x="8000" y="5988"/>
                  </a:cubicBezTo>
                  <a:cubicBezTo>
                    <a:pt x="7907" y="5731"/>
                    <a:pt x="7784" y="5515"/>
                    <a:pt x="7743" y="5218"/>
                  </a:cubicBezTo>
                  <a:cubicBezTo>
                    <a:pt x="7651" y="4530"/>
                    <a:pt x="8216" y="3934"/>
                    <a:pt x="8554" y="3338"/>
                  </a:cubicBezTo>
                  <a:cubicBezTo>
                    <a:pt x="9027" y="2476"/>
                    <a:pt x="9150" y="1028"/>
                    <a:pt x="8637" y="1"/>
                  </a:cubicBez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55" name="Google Shape;1590;p57">
              <a:extLst>
                <a:ext uri="{FF2B5EF4-FFF2-40B4-BE49-F238E27FC236}">
                  <a16:creationId xmlns:a16="http://schemas.microsoft.com/office/drawing/2014/main" id="{D6D6E5A6-8911-46FD-8350-5E6A06869410}"/>
                </a:ext>
              </a:extLst>
            </p:cNvPr>
            <p:cNvSpPr/>
            <p:nvPr/>
          </p:nvSpPr>
          <p:spPr>
            <a:xfrm>
              <a:off x="4554900" y="1768850"/>
              <a:ext cx="197975" cy="276050"/>
            </a:xfrm>
            <a:custGeom>
              <a:avLst/>
              <a:gdLst/>
              <a:ahLst/>
              <a:cxnLst/>
              <a:rect l="l" t="t" r="r" b="b"/>
              <a:pathLst>
                <a:path w="7919" h="11042" extrusionOk="0">
                  <a:moveTo>
                    <a:pt x="5746" y="1"/>
                  </a:moveTo>
                  <a:cubicBezTo>
                    <a:pt x="5046" y="1"/>
                    <a:pt x="4381" y="528"/>
                    <a:pt x="3687" y="855"/>
                  </a:cubicBezTo>
                  <a:cubicBezTo>
                    <a:pt x="3379" y="988"/>
                    <a:pt x="3082" y="1153"/>
                    <a:pt x="2866" y="1410"/>
                  </a:cubicBezTo>
                  <a:cubicBezTo>
                    <a:pt x="2568" y="1759"/>
                    <a:pt x="2527" y="2272"/>
                    <a:pt x="2229" y="2611"/>
                  </a:cubicBezTo>
                  <a:cubicBezTo>
                    <a:pt x="1890" y="3042"/>
                    <a:pt x="1244" y="3124"/>
                    <a:pt x="864" y="3504"/>
                  </a:cubicBezTo>
                  <a:cubicBezTo>
                    <a:pt x="176" y="4151"/>
                    <a:pt x="556" y="5353"/>
                    <a:pt x="176" y="6205"/>
                  </a:cubicBezTo>
                  <a:cubicBezTo>
                    <a:pt x="93" y="6380"/>
                    <a:pt x="1" y="6544"/>
                    <a:pt x="1" y="6760"/>
                  </a:cubicBezTo>
                  <a:cubicBezTo>
                    <a:pt x="1" y="7057"/>
                    <a:pt x="258" y="7273"/>
                    <a:pt x="432" y="7571"/>
                  </a:cubicBezTo>
                  <a:cubicBezTo>
                    <a:pt x="730" y="8125"/>
                    <a:pt x="473" y="9070"/>
                    <a:pt x="1069" y="9368"/>
                  </a:cubicBezTo>
                  <a:cubicBezTo>
                    <a:pt x="1176" y="9430"/>
                    <a:pt x="1289" y="9455"/>
                    <a:pt x="1406" y="9455"/>
                  </a:cubicBezTo>
                  <a:cubicBezTo>
                    <a:pt x="1850" y="9455"/>
                    <a:pt x="2353" y="9094"/>
                    <a:pt x="2825" y="9029"/>
                  </a:cubicBezTo>
                  <a:cubicBezTo>
                    <a:pt x="2871" y="9023"/>
                    <a:pt x="2916" y="9021"/>
                    <a:pt x="2961" y="9021"/>
                  </a:cubicBezTo>
                  <a:cubicBezTo>
                    <a:pt x="3582" y="9021"/>
                    <a:pt x="4061" y="9536"/>
                    <a:pt x="4540" y="10015"/>
                  </a:cubicBezTo>
                  <a:cubicBezTo>
                    <a:pt x="5012" y="10528"/>
                    <a:pt x="5526" y="11042"/>
                    <a:pt x="6121" y="11042"/>
                  </a:cubicBezTo>
                  <a:cubicBezTo>
                    <a:pt x="6932" y="10015"/>
                    <a:pt x="7487" y="8772"/>
                    <a:pt x="7744" y="7448"/>
                  </a:cubicBezTo>
                  <a:cubicBezTo>
                    <a:pt x="7836" y="6893"/>
                    <a:pt x="7918" y="6328"/>
                    <a:pt x="7918" y="5733"/>
                  </a:cubicBezTo>
                  <a:cubicBezTo>
                    <a:pt x="7918" y="5045"/>
                    <a:pt x="7836" y="4408"/>
                    <a:pt x="7662" y="3761"/>
                  </a:cubicBezTo>
                  <a:cubicBezTo>
                    <a:pt x="7364" y="2354"/>
                    <a:pt x="6717" y="1071"/>
                    <a:pt x="5823" y="3"/>
                  </a:cubicBezTo>
                  <a:cubicBezTo>
                    <a:pt x="5798" y="1"/>
                    <a:pt x="5772" y="1"/>
                    <a:pt x="5746" y="1"/>
                  </a:cubicBez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456" name="Google Shape;1593;p57">
            <a:extLst>
              <a:ext uri="{FF2B5EF4-FFF2-40B4-BE49-F238E27FC236}">
                <a16:creationId xmlns:a16="http://schemas.microsoft.com/office/drawing/2014/main" id="{B02E834D-E4C3-E36C-844D-73AD4C96E9E7}"/>
              </a:ext>
            </a:extLst>
          </p:cNvPr>
          <p:cNvSpPr/>
          <p:nvPr/>
        </p:nvSpPr>
        <p:spPr>
          <a:xfrm>
            <a:off x="3430220" y="2845214"/>
            <a:ext cx="313696" cy="339933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grpSp>
        <p:nvGrpSpPr>
          <p:cNvPr id="1457" name="Google Shape;1594;p57">
            <a:extLst>
              <a:ext uri="{FF2B5EF4-FFF2-40B4-BE49-F238E27FC236}">
                <a16:creationId xmlns:a16="http://schemas.microsoft.com/office/drawing/2014/main" id="{41448F5D-F034-93E1-6EEB-2E4A198B200F}"/>
              </a:ext>
            </a:extLst>
          </p:cNvPr>
          <p:cNvGrpSpPr/>
          <p:nvPr/>
        </p:nvGrpSpPr>
        <p:grpSpPr>
          <a:xfrm>
            <a:off x="2669360" y="2731961"/>
            <a:ext cx="588609" cy="605043"/>
            <a:chOff x="1755150" y="-790678"/>
            <a:chExt cx="956505" cy="895486"/>
          </a:xfrm>
        </p:grpSpPr>
        <p:sp>
          <p:nvSpPr>
            <p:cNvPr id="1458" name="Google Shape;1595;p57">
              <a:extLst>
                <a:ext uri="{FF2B5EF4-FFF2-40B4-BE49-F238E27FC236}">
                  <a16:creationId xmlns:a16="http://schemas.microsoft.com/office/drawing/2014/main" id="{00D6942A-847B-0706-749E-40B9F85BEA65}"/>
                </a:ext>
              </a:extLst>
            </p:cNvPr>
            <p:cNvSpPr/>
            <p:nvPr/>
          </p:nvSpPr>
          <p:spPr>
            <a:xfrm>
              <a:off x="1755150" y="-790678"/>
              <a:ext cx="956505" cy="895486"/>
            </a:xfrm>
            <a:custGeom>
              <a:avLst/>
              <a:gdLst/>
              <a:ahLst/>
              <a:cxnLst/>
              <a:rect l="l" t="t" r="r" b="b"/>
              <a:pathLst>
                <a:path w="16308" h="15267" extrusionOk="0">
                  <a:moveTo>
                    <a:pt x="7977" y="0"/>
                  </a:moveTo>
                  <a:cubicBezTo>
                    <a:pt x="7469" y="0"/>
                    <a:pt x="6961" y="62"/>
                    <a:pt x="6470" y="189"/>
                  </a:cubicBezTo>
                  <a:lnTo>
                    <a:pt x="6378" y="189"/>
                  </a:lnTo>
                  <a:cubicBezTo>
                    <a:pt x="5782" y="364"/>
                    <a:pt x="5187" y="580"/>
                    <a:pt x="4581" y="877"/>
                  </a:cubicBezTo>
                  <a:cubicBezTo>
                    <a:pt x="4067" y="1175"/>
                    <a:pt x="3595" y="1565"/>
                    <a:pt x="3174" y="2038"/>
                  </a:cubicBezTo>
                  <a:cubicBezTo>
                    <a:pt x="2229" y="3065"/>
                    <a:pt x="1675" y="4513"/>
                    <a:pt x="1716" y="5930"/>
                  </a:cubicBezTo>
                  <a:cubicBezTo>
                    <a:pt x="1716" y="6351"/>
                    <a:pt x="1798" y="6782"/>
                    <a:pt x="1675" y="7172"/>
                  </a:cubicBezTo>
                  <a:cubicBezTo>
                    <a:pt x="1459" y="7891"/>
                    <a:pt x="730" y="8363"/>
                    <a:pt x="350" y="9051"/>
                  </a:cubicBezTo>
                  <a:cubicBezTo>
                    <a:pt x="134" y="9524"/>
                    <a:pt x="52" y="10037"/>
                    <a:pt x="1" y="10592"/>
                  </a:cubicBezTo>
                  <a:cubicBezTo>
                    <a:pt x="1" y="11280"/>
                    <a:pt x="93" y="11957"/>
                    <a:pt x="350" y="12604"/>
                  </a:cubicBezTo>
                  <a:cubicBezTo>
                    <a:pt x="822" y="13713"/>
                    <a:pt x="1890" y="14484"/>
                    <a:pt x="3041" y="14874"/>
                  </a:cubicBezTo>
                  <a:cubicBezTo>
                    <a:pt x="3978" y="15181"/>
                    <a:pt x="4935" y="15266"/>
                    <a:pt x="5924" y="15266"/>
                  </a:cubicBezTo>
                  <a:cubicBezTo>
                    <a:pt x="6159" y="15266"/>
                    <a:pt x="6396" y="15262"/>
                    <a:pt x="6635" y="15254"/>
                  </a:cubicBezTo>
                  <a:cubicBezTo>
                    <a:pt x="8391" y="15213"/>
                    <a:pt x="10147" y="15038"/>
                    <a:pt x="11769" y="14401"/>
                  </a:cubicBezTo>
                  <a:cubicBezTo>
                    <a:pt x="13402" y="13713"/>
                    <a:pt x="14850" y="12563"/>
                    <a:pt x="15579" y="10931"/>
                  </a:cubicBezTo>
                  <a:cubicBezTo>
                    <a:pt x="16308" y="9349"/>
                    <a:pt x="16133" y="7295"/>
                    <a:pt x="14983" y="6012"/>
                  </a:cubicBezTo>
                  <a:cubicBezTo>
                    <a:pt x="14685" y="5714"/>
                    <a:pt x="14295" y="5416"/>
                    <a:pt x="14080" y="5067"/>
                  </a:cubicBezTo>
                  <a:cubicBezTo>
                    <a:pt x="13782" y="4646"/>
                    <a:pt x="13700" y="4133"/>
                    <a:pt x="13525" y="3660"/>
                  </a:cubicBezTo>
                  <a:cubicBezTo>
                    <a:pt x="12714" y="1337"/>
                    <a:pt x="10338" y="0"/>
                    <a:pt x="7977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59" name="Google Shape;1596;p57">
              <a:extLst>
                <a:ext uri="{FF2B5EF4-FFF2-40B4-BE49-F238E27FC236}">
                  <a16:creationId xmlns:a16="http://schemas.microsoft.com/office/drawing/2014/main" id="{376E3032-C190-1859-6CBC-68C8D54075C0}"/>
                </a:ext>
              </a:extLst>
            </p:cNvPr>
            <p:cNvSpPr/>
            <p:nvPr/>
          </p:nvSpPr>
          <p:spPr>
            <a:xfrm>
              <a:off x="2483338" y="-419213"/>
              <a:ext cx="120531" cy="159483"/>
            </a:xfrm>
            <a:custGeom>
              <a:avLst/>
              <a:gdLst/>
              <a:ahLst/>
              <a:cxnLst/>
              <a:rect l="l" t="t" r="r" b="b"/>
              <a:pathLst>
                <a:path w="2055" h="2719" extrusionOk="0">
                  <a:moveTo>
                    <a:pt x="1100" y="1"/>
                  </a:moveTo>
                  <a:cubicBezTo>
                    <a:pt x="946" y="1"/>
                    <a:pt x="792" y="32"/>
                    <a:pt x="638" y="69"/>
                  </a:cubicBezTo>
                  <a:cubicBezTo>
                    <a:pt x="422" y="151"/>
                    <a:pt x="217" y="274"/>
                    <a:pt x="1" y="408"/>
                  </a:cubicBezTo>
                  <a:cubicBezTo>
                    <a:pt x="1" y="1137"/>
                    <a:pt x="42" y="1815"/>
                    <a:pt x="42" y="2544"/>
                  </a:cubicBezTo>
                  <a:cubicBezTo>
                    <a:pt x="42" y="2585"/>
                    <a:pt x="124" y="2677"/>
                    <a:pt x="124" y="2718"/>
                  </a:cubicBezTo>
                  <a:cubicBezTo>
                    <a:pt x="679" y="2677"/>
                    <a:pt x="1243" y="2421"/>
                    <a:pt x="1582" y="1989"/>
                  </a:cubicBezTo>
                  <a:cubicBezTo>
                    <a:pt x="1962" y="1558"/>
                    <a:pt x="2055" y="921"/>
                    <a:pt x="1757" y="449"/>
                  </a:cubicBezTo>
                  <a:cubicBezTo>
                    <a:pt x="1665" y="233"/>
                    <a:pt x="1500" y="110"/>
                    <a:pt x="1285" y="18"/>
                  </a:cubicBezTo>
                  <a:cubicBezTo>
                    <a:pt x="1223" y="6"/>
                    <a:pt x="1161" y="1"/>
                    <a:pt x="1100" y="1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0" name="Google Shape;1597;p57">
              <a:extLst>
                <a:ext uri="{FF2B5EF4-FFF2-40B4-BE49-F238E27FC236}">
                  <a16:creationId xmlns:a16="http://schemas.microsoft.com/office/drawing/2014/main" id="{7B2402D2-A649-479C-F628-14F4A60F4A15}"/>
                </a:ext>
              </a:extLst>
            </p:cNvPr>
            <p:cNvSpPr/>
            <p:nvPr/>
          </p:nvSpPr>
          <p:spPr>
            <a:xfrm>
              <a:off x="1860610" y="-719411"/>
              <a:ext cx="657729" cy="663681"/>
            </a:xfrm>
            <a:custGeom>
              <a:avLst/>
              <a:gdLst/>
              <a:ahLst/>
              <a:cxnLst/>
              <a:rect l="l" t="t" r="r" b="b"/>
              <a:pathLst>
                <a:path w="11214" h="11315" extrusionOk="0">
                  <a:moveTo>
                    <a:pt x="5970" y="0"/>
                  </a:moveTo>
                  <a:cubicBezTo>
                    <a:pt x="3660" y="0"/>
                    <a:pt x="971" y="858"/>
                    <a:pt x="565" y="3041"/>
                  </a:cubicBezTo>
                  <a:cubicBezTo>
                    <a:pt x="0" y="6214"/>
                    <a:pt x="945" y="10106"/>
                    <a:pt x="3594" y="10999"/>
                  </a:cubicBezTo>
                  <a:cubicBezTo>
                    <a:pt x="4240" y="11212"/>
                    <a:pt x="4964" y="11315"/>
                    <a:pt x="5696" y="11315"/>
                  </a:cubicBezTo>
                  <a:cubicBezTo>
                    <a:pt x="7930" y="11315"/>
                    <a:pt x="10241" y="10357"/>
                    <a:pt x="10659" y="8648"/>
                  </a:cubicBezTo>
                  <a:cubicBezTo>
                    <a:pt x="11214" y="6378"/>
                    <a:pt x="10834" y="4499"/>
                    <a:pt x="10834" y="4499"/>
                  </a:cubicBezTo>
                  <a:cubicBezTo>
                    <a:pt x="10834" y="4499"/>
                    <a:pt x="10700" y="1542"/>
                    <a:pt x="8687" y="515"/>
                  </a:cubicBezTo>
                  <a:cubicBezTo>
                    <a:pt x="8046" y="188"/>
                    <a:pt x="7050" y="0"/>
                    <a:pt x="5970" y="0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1" name="Google Shape;1598;p57">
              <a:extLst>
                <a:ext uri="{FF2B5EF4-FFF2-40B4-BE49-F238E27FC236}">
                  <a16:creationId xmlns:a16="http://schemas.microsoft.com/office/drawing/2014/main" id="{19EAFEA1-ABA5-EE8B-5F68-2B28320C5C18}"/>
                </a:ext>
              </a:extLst>
            </p:cNvPr>
            <p:cNvSpPr/>
            <p:nvPr/>
          </p:nvSpPr>
          <p:spPr>
            <a:xfrm>
              <a:off x="2282214" y="-342930"/>
              <a:ext cx="63286" cy="58538"/>
            </a:xfrm>
            <a:custGeom>
              <a:avLst/>
              <a:gdLst/>
              <a:ahLst/>
              <a:cxnLst/>
              <a:rect l="l" t="t" r="r" b="b"/>
              <a:pathLst>
                <a:path w="1079" h="998" extrusionOk="0">
                  <a:moveTo>
                    <a:pt x="547" y="0"/>
                  </a:moveTo>
                  <a:cubicBezTo>
                    <a:pt x="522" y="0"/>
                    <a:pt x="498" y="2"/>
                    <a:pt x="473" y="6"/>
                  </a:cubicBezTo>
                  <a:cubicBezTo>
                    <a:pt x="175" y="6"/>
                    <a:pt x="0" y="263"/>
                    <a:pt x="52" y="571"/>
                  </a:cubicBezTo>
                  <a:cubicBezTo>
                    <a:pt x="52" y="805"/>
                    <a:pt x="266" y="997"/>
                    <a:pt x="530" y="997"/>
                  </a:cubicBezTo>
                  <a:cubicBezTo>
                    <a:pt x="555" y="997"/>
                    <a:pt x="580" y="995"/>
                    <a:pt x="606" y="992"/>
                  </a:cubicBezTo>
                  <a:cubicBezTo>
                    <a:pt x="863" y="951"/>
                    <a:pt x="1078" y="694"/>
                    <a:pt x="1027" y="437"/>
                  </a:cubicBezTo>
                  <a:cubicBezTo>
                    <a:pt x="990" y="168"/>
                    <a:pt x="777" y="0"/>
                    <a:pt x="54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2" name="Google Shape;1599;p57">
              <a:extLst>
                <a:ext uri="{FF2B5EF4-FFF2-40B4-BE49-F238E27FC236}">
                  <a16:creationId xmlns:a16="http://schemas.microsoft.com/office/drawing/2014/main" id="{10D3479B-D79F-CECB-98C4-90DA3548A777}"/>
                </a:ext>
              </a:extLst>
            </p:cNvPr>
            <p:cNvSpPr/>
            <p:nvPr/>
          </p:nvSpPr>
          <p:spPr>
            <a:xfrm>
              <a:off x="1991291" y="-304980"/>
              <a:ext cx="62700" cy="58479"/>
            </a:xfrm>
            <a:custGeom>
              <a:avLst/>
              <a:gdLst/>
              <a:ahLst/>
              <a:cxnLst/>
              <a:rect l="l" t="t" r="r" b="b"/>
              <a:pathLst>
                <a:path w="1069" h="997" extrusionOk="0">
                  <a:moveTo>
                    <a:pt x="546" y="1"/>
                  </a:moveTo>
                  <a:cubicBezTo>
                    <a:pt x="522" y="1"/>
                    <a:pt x="497" y="2"/>
                    <a:pt x="473" y="6"/>
                  </a:cubicBezTo>
                  <a:cubicBezTo>
                    <a:pt x="216" y="47"/>
                    <a:pt x="0" y="263"/>
                    <a:pt x="41" y="560"/>
                  </a:cubicBezTo>
                  <a:cubicBezTo>
                    <a:pt x="79" y="796"/>
                    <a:pt x="298" y="997"/>
                    <a:pt x="532" y="997"/>
                  </a:cubicBezTo>
                  <a:cubicBezTo>
                    <a:pt x="553" y="997"/>
                    <a:pt x="575" y="995"/>
                    <a:pt x="596" y="992"/>
                  </a:cubicBezTo>
                  <a:cubicBezTo>
                    <a:pt x="853" y="951"/>
                    <a:pt x="1068" y="735"/>
                    <a:pt x="1027" y="437"/>
                  </a:cubicBezTo>
                  <a:cubicBezTo>
                    <a:pt x="1027" y="202"/>
                    <a:pt x="811" y="1"/>
                    <a:pt x="546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3" name="Google Shape;1600;p57">
              <a:extLst>
                <a:ext uri="{FF2B5EF4-FFF2-40B4-BE49-F238E27FC236}">
                  <a16:creationId xmlns:a16="http://schemas.microsoft.com/office/drawing/2014/main" id="{EFFFF9A8-50B1-3109-07DB-8FE2E2E52C0D}"/>
                </a:ext>
              </a:extLst>
            </p:cNvPr>
            <p:cNvSpPr/>
            <p:nvPr/>
          </p:nvSpPr>
          <p:spPr>
            <a:xfrm>
              <a:off x="2106897" y="-252573"/>
              <a:ext cx="50089" cy="63289"/>
            </a:xfrm>
            <a:custGeom>
              <a:avLst/>
              <a:gdLst/>
              <a:ahLst/>
              <a:cxnLst/>
              <a:rect l="l" t="t" r="r" b="b"/>
              <a:pathLst>
                <a:path w="854" h="1079" extrusionOk="0">
                  <a:moveTo>
                    <a:pt x="124" y="1"/>
                  </a:moveTo>
                  <a:cubicBezTo>
                    <a:pt x="124" y="1"/>
                    <a:pt x="83" y="1"/>
                    <a:pt x="83" y="52"/>
                  </a:cubicBezTo>
                  <a:cubicBezTo>
                    <a:pt x="1" y="309"/>
                    <a:pt x="42" y="606"/>
                    <a:pt x="217" y="822"/>
                  </a:cubicBezTo>
                  <a:cubicBezTo>
                    <a:pt x="299" y="945"/>
                    <a:pt x="514" y="1079"/>
                    <a:pt x="679" y="1079"/>
                  </a:cubicBezTo>
                  <a:cubicBezTo>
                    <a:pt x="730" y="1079"/>
                    <a:pt x="771" y="1079"/>
                    <a:pt x="812" y="1027"/>
                  </a:cubicBezTo>
                  <a:cubicBezTo>
                    <a:pt x="812" y="1027"/>
                    <a:pt x="853" y="1027"/>
                    <a:pt x="853" y="986"/>
                  </a:cubicBezTo>
                  <a:cubicBezTo>
                    <a:pt x="812" y="986"/>
                    <a:pt x="812" y="945"/>
                    <a:pt x="771" y="945"/>
                  </a:cubicBezTo>
                  <a:cubicBezTo>
                    <a:pt x="733" y="963"/>
                    <a:pt x="693" y="971"/>
                    <a:pt x="653" y="971"/>
                  </a:cubicBezTo>
                  <a:cubicBezTo>
                    <a:pt x="507" y="971"/>
                    <a:pt x="354" y="866"/>
                    <a:pt x="258" y="730"/>
                  </a:cubicBezTo>
                  <a:cubicBezTo>
                    <a:pt x="124" y="565"/>
                    <a:pt x="83" y="309"/>
                    <a:pt x="165" y="52"/>
                  </a:cubicBezTo>
                  <a:cubicBezTo>
                    <a:pt x="165" y="52"/>
                    <a:pt x="165" y="1"/>
                    <a:pt x="124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4" name="Google Shape;1601;p57">
              <a:extLst>
                <a:ext uri="{FF2B5EF4-FFF2-40B4-BE49-F238E27FC236}">
                  <a16:creationId xmlns:a16="http://schemas.microsoft.com/office/drawing/2014/main" id="{79C01B13-4C30-7F56-54A6-6F1545451B1E}"/>
                </a:ext>
              </a:extLst>
            </p:cNvPr>
            <p:cNvSpPr/>
            <p:nvPr/>
          </p:nvSpPr>
          <p:spPr>
            <a:xfrm>
              <a:off x="2174408" y="-211632"/>
              <a:ext cx="22933" cy="14546"/>
            </a:xfrm>
            <a:custGeom>
              <a:avLst/>
              <a:gdLst/>
              <a:ahLst/>
              <a:cxnLst/>
              <a:rect l="l" t="t" r="r" b="b"/>
              <a:pathLst>
                <a:path w="391" h="248" extrusionOk="0">
                  <a:moveTo>
                    <a:pt x="253" y="1"/>
                  </a:moveTo>
                  <a:cubicBezTo>
                    <a:pt x="216" y="1"/>
                    <a:pt x="175" y="11"/>
                    <a:pt x="134" y="32"/>
                  </a:cubicBezTo>
                  <a:cubicBezTo>
                    <a:pt x="41" y="73"/>
                    <a:pt x="0" y="165"/>
                    <a:pt x="41" y="206"/>
                  </a:cubicBezTo>
                  <a:cubicBezTo>
                    <a:pt x="41" y="247"/>
                    <a:pt x="41" y="247"/>
                    <a:pt x="92" y="247"/>
                  </a:cubicBezTo>
                  <a:cubicBezTo>
                    <a:pt x="92" y="247"/>
                    <a:pt x="134" y="247"/>
                    <a:pt x="134" y="206"/>
                  </a:cubicBezTo>
                  <a:cubicBezTo>
                    <a:pt x="92" y="165"/>
                    <a:pt x="134" y="124"/>
                    <a:pt x="175" y="73"/>
                  </a:cubicBezTo>
                  <a:cubicBezTo>
                    <a:pt x="216" y="73"/>
                    <a:pt x="257" y="73"/>
                    <a:pt x="298" y="124"/>
                  </a:cubicBezTo>
                  <a:lnTo>
                    <a:pt x="349" y="124"/>
                  </a:lnTo>
                  <a:cubicBezTo>
                    <a:pt x="390" y="73"/>
                    <a:pt x="390" y="73"/>
                    <a:pt x="349" y="32"/>
                  </a:cubicBezTo>
                  <a:cubicBezTo>
                    <a:pt x="324" y="11"/>
                    <a:pt x="290" y="1"/>
                    <a:pt x="253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5" name="Google Shape;1602;p57">
              <a:extLst>
                <a:ext uri="{FF2B5EF4-FFF2-40B4-BE49-F238E27FC236}">
                  <a16:creationId xmlns:a16="http://schemas.microsoft.com/office/drawing/2014/main" id="{8A6D04AA-3B90-0307-55B9-626B94766636}"/>
                </a:ext>
              </a:extLst>
            </p:cNvPr>
            <p:cNvSpPr/>
            <p:nvPr/>
          </p:nvSpPr>
          <p:spPr>
            <a:xfrm>
              <a:off x="2167135" y="-192334"/>
              <a:ext cx="60295" cy="35604"/>
            </a:xfrm>
            <a:custGeom>
              <a:avLst/>
              <a:gdLst/>
              <a:ahLst/>
              <a:cxnLst/>
              <a:rect l="l" t="t" r="r" b="b"/>
              <a:pathLst>
                <a:path w="1028" h="607" extrusionOk="0">
                  <a:moveTo>
                    <a:pt x="987" y="0"/>
                  </a:moveTo>
                  <a:cubicBezTo>
                    <a:pt x="935" y="0"/>
                    <a:pt x="935" y="0"/>
                    <a:pt x="935" y="52"/>
                  </a:cubicBezTo>
                  <a:cubicBezTo>
                    <a:pt x="894" y="216"/>
                    <a:pt x="771" y="391"/>
                    <a:pt x="596" y="432"/>
                  </a:cubicBezTo>
                  <a:cubicBezTo>
                    <a:pt x="509" y="473"/>
                    <a:pt x="424" y="493"/>
                    <a:pt x="340" y="493"/>
                  </a:cubicBezTo>
                  <a:cubicBezTo>
                    <a:pt x="255" y="493"/>
                    <a:pt x="170" y="473"/>
                    <a:pt x="83" y="432"/>
                  </a:cubicBezTo>
                  <a:lnTo>
                    <a:pt x="42" y="432"/>
                  </a:lnTo>
                  <a:cubicBezTo>
                    <a:pt x="1" y="473"/>
                    <a:pt x="42" y="473"/>
                    <a:pt x="42" y="514"/>
                  </a:cubicBezTo>
                  <a:cubicBezTo>
                    <a:pt x="124" y="565"/>
                    <a:pt x="258" y="606"/>
                    <a:pt x="381" y="606"/>
                  </a:cubicBezTo>
                  <a:cubicBezTo>
                    <a:pt x="473" y="606"/>
                    <a:pt x="555" y="565"/>
                    <a:pt x="638" y="514"/>
                  </a:cubicBezTo>
                  <a:cubicBezTo>
                    <a:pt x="853" y="432"/>
                    <a:pt x="987" y="257"/>
                    <a:pt x="1028" y="52"/>
                  </a:cubicBezTo>
                  <a:cubicBezTo>
                    <a:pt x="1028" y="0"/>
                    <a:pt x="1028" y="0"/>
                    <a:pt x="98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6" name="Google Shape;1603;p57">
              <a:extLst>
                <a:ext uri="{FF2B5EF4-FFF2-40B4-BE49-F238E27FC236}">
                  <a16:creationId xmlns:a16="http://schemas.microsoft.com/office/drawing/2014/main" id="{072EFE9A-1E01-2893-D359-1A39E60C8353}"/>
                </a:ext>
              </a:extLst>
            </p:cNvPr>
            <p:cNvSpPr/>
            <p:nvPr/>
          </p:nvSpPr>
          <p:spPr>
            <a:xfrm>
              <a:off x="1949177" y="-382671"/>
              <a:ext cx="62054" cy="43053"/>
            </a:xfrm>
            <a:custGeom>
              <a:avLst/>
              <a:gdLst/>
              <a:ahLst/>
              <a:cxnLst/>
              <a:rect l="l" t="t" r="r" b="b"/>
              <a:pathLst>
                <a:path w="1058" h="734" extrusionOk="0">
                  <a:moveTo>
                    <a:pt x="636" y="1"/>
                  </a:moveTo>
                  <a:cubicBezTo>
                    <a:pt x="462" y="42"/>
                    <a:pt x="246" y="124"/>
                    <a:pt x="164" y="257"/>
                  </a:cubicBezTo>
                  <a:cubicBezTo>
                    <a:pt x="0" y="459"/>
                    <a:pt x="26" y="733"/>
                    <a:pt x="283" y="733"/>
                  </a:cubicBezTo>
                  <a:cubicBezTo>
                    <a:pt x="301" y="733"/>
                    <a:pt x="319" y="732"/>
                    <a:pt x="338" y="730"/>
                  </a:cubicBezTo>
                  <a:cubicBezTo>
                    <a:pt x="421" y="730"/>
                    <a:pt x="503" y="678"/>
                    <a:pt x="595" y="637"/>
                  </a:cubicBezTo>
                  <a:cubicBezTo>
                    <a:pt x="800" y="555"/>
                    <a:pt x="1057" y="422"/>
                    <a:pt x="975" y="165"/>
                  </a:cubicBezTo>
                  <a:cubicBezTo>
                    <a:pt x="934" y="1"/>
                    <a:pt x="759" y="1"/>
                    <a:pt x="636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7" name="Google Shape;1604;p57">
              <a:extLst>
                <a:ext uri="{FF2B5EF4-FFF2-40B4-BE49-F238E27FC236}">
                  <a16:creationId xmlns:a16="http://schemas.microsoft.com/office/drawing/2014/main" id="{3D96EECE-AC81-A9DE-AB8C-44E9C121536C}"/>
                </a:ext>
              </a:extLst>
            </p:cNvPr>
            <p:cNvSpPr/>
            <p:nvPr/>
          </p:nvSpPr>
          <p:spPr>
            <a:xfrm>
              <a:off x="2292420" y="-426369"/>
              <a:ext cx="62700" cy="35956"/>
            </a:xfrm>
            <a:custGeom>
              <a:avLst/>
              <a:gdLst/>
              <a:ahLst/>
              <a:cxnLst/>
              <a:rect l="l" t="t" r="r" b="b"/>
              <a:pathLst>
                <a:path w="1069" h="613" extrusionOk="0">
                  <a:moveTo>
                    <a:pt x="405" y="0"/>
                  </a:moveTo>
                  <a:cubicBezTo>
                    <a:pt x="354" y="0"/>
                    <a:pt x="304" y="5"/>
                    <a:pt x="257" y="16"/>
                  </a:cubicBezTo>
                  <a:cubicBezTo>
                    <a:pt x="134" y="58"/>
                    <a:pt x="1" y="140"/>
                    <a:pt x="1" y="314"/>
                  </a:cubicBezTo>
                  <a:cubicBezTo>
                    <a:pt x="1" y="571"/>
                    <a:pt x="340" y="612"/>
                    <a:pt x="555" y="612"/>
                  </a:cubicBezTo>
                  <a:lnTo>
                    <a:pt x="812" y="612"/>
                  </a:lnTo>
                  <a:cubicBezTo>
                    <a:pt x="1069" y="530"/>
                    <a:pt x="1028" y="232"/>
                    <a:pt x="812" y="99"/>
                  </a:cubicBezTo>
                  <a:cubicBezTo>
                    <a:pt x="692" y="38"/>
                    <a:pt x="544" y="0"/>
                    <a:pt x="405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8" name="Google Shape;1605;p57">
              <a:extLst>
                <a:ext uri="{FF2B5EF4-FFF2-40B4-BE49-F238E27FC236}">
                  <a16:creationId xmlns:a16="http://schemas.microsoft.com/office/drawing/2014/main" id="{7A319105-80E3-D84C-A507-632919296EB4}"/>
                </a:ext>
              </a:extLst>
            </p:cNvPr>
            <p:cNvSpPr/>
            <p:nvPr/>
          </p:nvSpPr>
          <p:spPr>
            <a:xfrm>
              <a:off x="1825652" y="-730321"/>
              <a:ext cx="389159" cy="352517"/>
            </a:xfrm>
            <a:custGeom>
              <a:avLst/>
              <a:gdLst/>
              <a:ahLst/>
              <a:cxnLst/>
              <a:rect l="l" t="t" r="r" b="b"/>
              <a:pathLst>
                <a:path w="6635" h="6010" extrusionOk="0">
                  <a:moveTo>
                    <a:pt x="5662" y="1"/>
                  </a:moveTo>
                  <a:cubicBezTo>
                    <a:pt x="3808" y="1"/>
                    <a:pt x="0" y="643"/>
                    <a:pt x="555" y="6010"/>
                  </a:cubicBezTo>
                  <a:lnTo>
                    <a:pt x="6080" y="4808"/>
                  </a:lnTo>
                  <a:cubicBezTo>
                    <a:pt x="6080" y="4808"/>
                    <a:pt x="5946" y="2549"/>
                    <a:pt x="6244" y="1430"/>
                  </a:cubicBezTo>
                  <a:cubicBezTo>
                    <a:pt x="6552" y="362"/>
                    <a:pt x="6634" y="64"/>
                    <a:pt x="6634" y="64"/>
                  </a:cubicBezTo>
                  <a:cubicBezTo>
                    <a:pt x="6634" y="64"/>
                    <a:pt x="6245" y="1"/>
                    <a:pt x="5662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9" name="Google Shape;1606;p57">
              <a:extLst>
                <a:ext uri="{FF2B5EF4-FFF2-40B4-BE49-F238E27FC236}">
                  <a16:creationId xmlns:a16="http://schemas.microsoft.com/office/drawing/2014/main" id="{466F2CE3-31B5-DCD2-9127-6AD62A942415}"/>
                </a:ext>
              </a:extLst>
            </p:cNvPr>
            <p:cNvSpPr/>
            <p:nvPr/>
          </p:nvSpPr>
          <p:spPr>
            <a:xfrm>
              <a:off x="2212298" y="-727916"/>
              <a:ext cx="303644" cy="304947"/>
            </a:xfrm>
            <a:custGeom>
              <a:avLst/>
              <a:gdLst/>
              <a:ahLst/>
              <a:cxnLst/>
              <a:rect l="l" t="t" r="r" b="b"/>
              <a:pathLst>
                <a:path w="5177" h="5199" extrusionOk="0">
                  <a:moveTo>
                    <a:pt x="557" y="0"/>
                  </a:moveTo>
                  <a:cubicBezTo>
                    <a:pt x="215" y="0"/>
                    <a:pt x="1" y="23"/>
                    <a:pt x="1" y="23"/>
                  </a:cubicBezTo>
                  <a:lnTo>
                    <a:pt x="679" y="4767"/>
                  </a:lnTo>
                  <a:lnTo>
                    <a:pt x="5176" y="5199"/>
                  </a:lnTo>
                  <a:cubicBezTo>
                    <a:pt x="5176" y="5199"/>
                    <a:pt x="5094" y="1861"/>
                    <a:pt x="3934" y="968"/>
                  </a:cubicBezTo>
                  <a:cubicBezTo>
                    <a:pt x="2855" y="126"/>
                    <a:pt x="1357" y="0"/>
                    <a:pt x="557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470" name="Google Shape;1607;p57">
            <a:extLst>
              <a:ext uri="{FF2B5EF4-FFF2-40B4-BE49-F238E27FC236}">
                <a16:creationId xmlns:a16="http://schemas.microsoft.com/office/drawing/2014/main" id="{B9FCD9BC-4EBC-0BBF-DA61-A4D26B4AE522}"/>
              </a:ext>
            </a:extLst>
          </p:cNvPr>
          <p:cNvGrpSpPr/>
          <p:nvPr/>
        </p:nvGrpSpPr>
        <p:grpSpPr>
          <a:xfrm>
            <a:off x="1665158" y="2745205"/>
            <a:ext cx="555468" cy="580725"/>
            <a:chOff x="715100" y="-826400"/>
            <a:chExt cx="783398" cy="745943"/>
          </a:xfrm>
        </p:grpSpPr>
        <p:sp>
          <p:nvSpPr>
            <p:cNvPr id="1471" name="Google Shape;1608;p57">
              <a:extLst>
                <a:ext uri="{FF2B5EF4-FFF2-40B4-BE49-F238E27FC236}">
                  <a16:creationId xmlns:a16="http://schemas.microsoft.com/office/drawing/2014/main" id="{50D13B7D-A2DE-35C8-AA41-C8262757041A}"/>
                </a:ext>
              </a:extLst>
            </p:cNvPr>
            <p:cNvSpPr/>
            <p:nvPr/>
          </p:nvSpPr>
          <p:spPr>
            <a:xfrm>
              <a:off x="1369474" y="-399262"/>
              <a:ext cx="129024" cy="150886"/>
            </a:xfrm>
            <a:custGeom>
              <a:avLst/>
              <a:gdLst/>
              <a:ahLst/>
              <a:cxnLst/>
              <a:rect l="l" t="t" r="r" b="b"/>
              <a:pathLst>
                <a:path w="2219" h="2595" extrusionOk="0">
                  <a:moveTo>
                    <a:pt x="1177" y="0"/>
                  </a:moveTo>
                  <a:cubicBezTo>
                    <a:pt x="1080" y="0"/>
                    <a:pt x="983" y="10"/>
                    <a:pt x="894" y="27"/>
                  </a:cubicBezTo>
                  <a:cubicBezTo>
                    <a:pt x="678" y="68"/>
                    <a:pt x="463" y="161"/>
                    <a:pt x="257" y="243"/>
                  </a:cubicBezTo>
                  <a:cubicBezTo>
                    <a:pt x="165" y="972"/>
                    <a:pt x="124" y="1660"/>
                    <a:pt x="42" y="2379"/>
                  </a:cubicBezTo>
                  <a:cubicBezTo>
                    <a:pt x="1" y="2471"/>
                    <a:pt x="83" y="2512"/>
                    <a:pt x="124" y="2594"/>
                  </a:cubicBezTo>
                  <a:cubicBezTo>
                    <a:pt x="678" y="2594"/>
                    <a:pt x="1233" y="2430"/>
                    <a:pt x="1664" y="2040"/>
                  </a:cubicBezTo>
                  <a:cubicBezTo>
                    <a:pt x="2054" y="1660"/>
                    <a:pt x="2219" y="1013"/>
                    <a:pt x="2003" y="500"/>
                  </a:cubicBezTo>
                  <a:cubicBezTo>
                    <a:pt x="1921" y="325"/>
                    <a:pt x="1746" y="161"/>
                    <a:pt x="1582" y="68"/>
                  </a:cubicBezTo>
                  <a:cubicBezTo>
                    <a:pt x="1456" y="20"/>
                    <a:pt x="1315" y="0"/>
                    <a:pt x="1177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2" name="Google Shape;1609;p57">
              <a:extLst>
                <a:ext uri="{FF2B5EF4-FFF2-40B4-BE49-F238E27FC236}">
                  <a16:creationId xmlns:a16="http://schemas.microsoft.com/office/drawing/2014/main" id="{94E171AC-9A8C-434D-CDFC-FE5E39F33495}"/>
                </a:ext>
              </a:extLst>
            </p:cNvPr>
            <p:cNvSpPr/>
            <p:nvPr/>
          </p:nvSpPr>
          <p:spPr>
            <a:xfrm>
              <a:off x="1389186" y="-355304"/>
              <a:ext cx="64541" cy="44830"/>
            </a:xfrm>
            <a:custGeom>
              <a:avLst/>
              <a:gdLst/>
              <a:ahLst/>
              <a:cxnLst/>
              <a:rect l="l" t="t" r="r" b="b"/>
              <a:pathLst>
                <a:path w="1110" h="771" extrusionOk="0">
                  <a:moveTo>
                    <a:pt x="1027" y="0"/>
                  </a:moveTo>
                  <a:cubicBezTo>
                    <a:pt x="637" y="134"/>
                    <a:pt x="298" y="390"/>
                    <a:pt x="1" y="729"/>
                  </a:cubicBezTo>
                  <a:lnTo>
                    <a:pt x="1" y="770"/>
                  </a:lnTo>
                  <a:lnTo>
                    <a:pt x="83" y="770"/>
                  </a:lnTo>
                  <a:cubicBezTo>
                    <a:pt x="339" y="473"/>
                    <a:pt x="689" y="216"/>
                    <a:pt x="1068" y="82"/>
                  </a:cubicBezTo>
                  <a:cubicBezTo>
                    <a:pt x="1110" y="82"/>
                    <a:pt x="1110" y="41"/>
                    <a:pt x="1110" y="41"/>
                  </a:cubicBezTo>
                  <a:cubicBezTo>
                    <a:pt x="1068" y="0"/>
                    <a:pt x="1068" y="0"/>
                    <a:pt x="102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3" name="Google Shape;1610;p57">
              <a:extLst>
                <a:ext uri="{FF2B5EF4-FFF2-40B4-BE49-F238E27FC236}">
                  <a16:creationId xmlns:a16="http://schemas.microsoft.com/office/drawing/2014/main" id="{0452B4F1-5B33-DD6E-6FD1-DA3146DFDB68}"/>
                </a:ext>
              </a:extLst>
            </p:cNvPr>
            <p:cNvSpPr/>
            <p:nvPr/>
          </p:nvSpPr>
          <p:spPr>
            <a:xfrm>
              <a:off x="715100" y="-414206"/>
              <a:ext cx="129024" cy="150886"/>
            </a:xfrm>
            <a:custGeom>
              <a:avLst/>
              <a:gdLst/>
              <a:ahLst/>
              <a:cxnLst/>
              <a:rect l="l" t="t" r="r" b="b"/>
              <a:pathLst>
                <a:path w="2219" h="2595" extrusionOk="0">
                  <a:moveTo>
                    <a:pt x="1044" y="0"/>
                  </a:moveTo>
                  <a:cubicBezTo>
                    <a:pt x="911" y="0"/>
                    <a:pt x="780" y="20"/>
                    <a:pt x="678" y="69"/>
                  </a:cubicBezTo>
                  <a:cubicBezTo>
                    <a:pt x="472" y="161"/>
                    <a:pt x="339" y="325"/>
                    <a:pt x="257" y="541"/>
                  </a:cubicBezTo>
                  <a:cubicBezTo>
                    <a:pt x="0" y="1013"/>
                    <a:pt x="164" y="1660"/>
                    <a:pt x="596" y="2040"/>
                  </a:cubicBezTo>
                  <a:cubicBezTo>
                    <a:pt x="986" y="2430"/>
                    <a:pt x="1581" y="2595"/>
                    <a:pt x="2136" y="2595"/>
                  </a:cubicBezTo>
                  <a:cubicBezTo>
                    <a:pt x="2136" y="2554"/>
                    <a:pt x="2218" y="2471"/>
                    <a:pt x="2218" y="2430"/>
                  </a:cubicBezTo>
                  <a:cubicBezTo>
                    <a:pt x="2136" y="1701"/>
                    <a:pt x="2054" y="1013"/>
                    <a:pt x="1961" y="284"/>
                  </a:cubicBezTo>
                  <a:cubicBezTo>
                    <a:pt x="1756" y="161"/>
                    <a:pt x="1540" y="120"/>
                    <a:pt x="1325" y="27"/>
                  </a:cubicBezTo>
                  <a:cubicBezTo>
                    <a:pt x="1235" y="10"/>
                    <a:pt x="1139" y="0"/>
                    <a:pt x="1044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4" name="Google Shape;1611;p57">
              <a:extLst>
                <a:ext uri="{FF2B5EF4-FFF2-40B4-BE49-F238E27FC236}">
                  <a16:creationId xmlns:a16="http://schemas.microsoft.com/office/drawing/2014/main" id="{C6D2187E-68CB-2651-F0C4-302C301011C7}"/>
                </a:ext>
              </a:extLst>
            </p:cNvPr>
            <p:cNvSpPr/>
            <p:nvPr/>
          </p:nvSpPr>
          <p:spPr>
            <a:xfrm>
              <a:off x="762256" y="-362456"/>
              <a:ext cx="64541" cy="49598"/>
            </a:xfrm>
            <a:custGeom>
              <a:avLst/>
              <a:gdLst/>
              <a:ahLst/>
              <a:cxnLst/>
              <a:rect l="l" t="t" r="r" b="b"/>
              <a:pathLst>
                <a:path w="1110" h="853" extrusionOk="0">
                  <a:moveTo>
                    <a:pt x="41" y="0"/>
                  </a:moveTo>
                  <a:cubicBezTo>
                    <a:pt x="0" y="0"/>
                    <a:pt x="0" y="41"/>
                    <a:pt x="0" y="41"/>
                  </a:cubicBezTo>
                  <a:cubicBezTo>
                    <a:pt x="0" y="82"/>
                    <a:pt x="0" y="82"/>
                    <a:pt x="41" y="82"/>
                  </a:cubicBezTo>
                  <a:cubicBezTo>
                    <a:pt x="298" y="82"/>
                    <a:pt x="473" y="205"/>
                    <a:pt x="596" y="339"/>
                  </a:cubicBezTo>
                  <a:cubicBezTo>
                    <a:pt x="770" y="462"/>
                    <a:pt x="894" y="637"/>
                    <a:pt x="1068" y="811"/>
                  </a:cubicBezTo>
                  <a:lnTo>
                    <a:pt x="1068" y="852"/>
                  </a:lnTo>
                  <a:lnTo>
                    <a:pt x="1109" y="811"/>
                  </a:lnTo>
                  <a:lnTo>
                    <a:pt x="1109" y="770"/>
                  </a:lnTo>
                  <a:cubicBezTo>
                    <a:pt x="986" y="596"/>
                    <a:pt x="853" y="421"/>
                    <a:pt x="688" y="257"/>
                  </a:cubicBezTo>
                  <a:cubicBezTo>
                    <a:pt x="514" y="164"/>
                    <a:pt x="298" y="0"/>
                    <a:pt x="41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5" name="Google Shape;1612;p57">
              <a:extLst>
                <a:ext uri="{FF2B5EF4-FFF2-40B4-BE49-F238E27FC236}">
                  <a16:creationId xmlns:a16="http://schemas.microsoft.com/office/drawing/2014/main" id="{E9EBFD5E-ADD4-5058-9733-628C75451782}"/>
                </a:ext>
              </a:extLst>
            </p:cNvPr>
            <p:cNvSpPr/>
            <p:nvPr/>
          </p:nvSpPr>
          <p:spPr>
            <a:xfrm>
              <a:off x="796853" y="-735925"/>
              <a:ext cx="652096" cy="655469"/>
            </a:xfrm>
            <a:custGeom>
              <a:avLst/>
              <a:gdLst/>
              <a:ahLst/>
              <a:cxnLst/>
              <a:rect l="l" t="t" r="r" b="b"/>
              <a:pathLst>
                <a:path w="11215" h="11273" extrusionOk="0">
                  <a:moveTo>
                    <a:pt x="5228" y="0"/>
                  </a:moveTo>
                  <a:cubicBezTo>
                    <a:pt x="4139" y="0"/>
                    <a:pt x="3132" y="189"/>
                    <a:pt x="2486" y="518"/>
                  </a:cubicBezTo>
                  <a:cubicBezTo>
                    <a:pt x="473" y="1494"/>
                    <a:pt x="350" y="4451"/>
                    <a:pt x="350" y="4451"/>
                  </a:cubicBezTo>
                  <a:cubicBezTo>
                    <a:pt x="350" y="4451"/>
                    <a:pt x="1" y="6331"/>
                    <a:pt x="514" y="8600"/>
                  </a:cubicBezTo>
                  <a:cubicBezTo>
                    <a:pt x="930" y="10332"/>
                    <a:pt x="3226" y="11273"/>
                    <a:pt x="5465" y="11273"/>
                  </a:cubicBezTo>
                  <a:cubicBezTo>
                    <a:pt x="6214" y="11273"/>
                    <a:pt x="6956" y="11168"/>
                    <a:pt x="7620" y="10952"/>
                  </a:cubicBezTo>
                  <a:cubicBezTo>
                    <a:pt x="10270" y="10099"/>
                    <a:pt x="11214" y="6166"/>
                    <a:pt x="10619" y="2993"/>
                  </a:cubicBezTo>
                  <a:cubicBezTo>
                    <a:pt x="10207" y="846"/>
                    <a:pt x="7533" y="0"/>
                    <a:pt x="5228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6" name="Google Shape;1613;p57">
              <a:extLst>
                <a:ext uri="{FF2B5EF4-FFF2-40B4-BE49-F238E27FC236}">
                  <a16:creationId xmlns:a16="http://schemas.microsoft.com/office/drawing/2014/main" id="{CD084111-25AC-3164-E58F-4FFDC34F3AD4}"/>
                </a:ext>
              </a:extLst>
            </p:cNvPr>
            <p:cNvSpPr/>
            <p:nvPr/>
          </p:nvSpPr>
          <p:spPr>
            <a:xfrm>
              <a:off x="936578" y="-367869"/>
              <a:ext cx="56808" cy="59773"/>
            </a:xfrm>
            <a:custGeom>
              <a:avLst/>
              <a:gdLst/>
              <a:ahLst/>
              <a:cxnLst/>
              <a:rect l="l" t="t" r="r" b="b"/>
              <a:pathLst>
                <a:path w="977" h="1028" extrusionOk="0">
                  <a:moveTo>
                    <a:pt x="514" y="1"/>
                  </a:moveTo>
                  <a:cubicBezTo>
                    <a:pt x="206" y="1"/>
                    <a:pt x="1" y="258"/>
                    <a:pt x="1" y="514"/>
                  </a:cubicBezTo>
                  <a:cubicBezTo>
                    <a:pt x="1" y="812"/>
                    <a:pt x="206" y="1028"/>
                    <a:pt x="514" y="1028"/>
                  </a:cubicBezTo>
                  <a:cubicBezTo>
                    <a:pt x="771" y="1028"/>
                    <a:pt x="976" y="812"/>
                    <a:pt x="976" y="514"/>
                  </a:cubicBezTo>
                  <a:cubicBezTo>
                    <a:pt x="976" y="258"/>
                    <a:pt x="771" y="1"/>
                    <a:pt x="514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7" name="Google Shape;1614;p57">
              <a:extLst>
                <a:ext uri="{FF2B5EF4-FFF2-40B4-BE49-F238E27FC236}">
                  <a16:creationId xmlns:a16="http://schemas.microsoft.com/office/drawing/2014/main" id="{A0EB3A8F-A433-B3A5-7CC2-120645C28B77}"/>
                </a:ext>
              </a:extLst>
            </p:cNvPr>
            <p:cNvSpPr/>
            <p:nvPr/>
          </p:nvSpPr>
          <p:spPr>
            <a:xfrm>
              <a:off x="1227366" y="-365427"/>
              <a:ext cx="57389" cy="57331"/>
            </a:xfrm>
            <a:custGeom>
              <a:avLst/>
              <a:gdLst/>
              <a:ahLst/>
              <a:cxnLst/>
              <a:rect l="l" t="t" r="r" b="b"/>
              <a:pathLst>
                <a:path w="987" h="986" extrusionOk="0">
                  <a:moveTo>
                    <a:pt x="514" y="0"/>
                  </a:moveTo>
                  <a:cubicBezTo>
                    <a:pt x="216" y="0"/>
                    <a:pt x="1" y="216"/>
                    <a:pt x="1" y="513"/>
                  </a:cubicBezTo>
                  <a:cubicBezTo>
                    <a:pt x="1" y="770"/>
                    <a:pt x="216" y="986"/>
                    <a:pt x="514" y="986"/>
                  </a:cubicBezTo>
                  <a:cubicBezTo>
                    <a:pt x="771" y="986"/>
                    <a:pt x="986" y="770"/>
                    <a:pt x="986" y="513"/>
                  </a:cubicBezTo>
                  <a:cubicBezTo>
                    <a:pt x="986" y="216"/>
                    <a:pt x="771" y="0"/>
                    <a:pt x="514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8" name="Google Shape;1615;p57">
              <a:extLst>
                <a:ext uri="{FF2B5EF4-FFF2-40B4-BE49-F238E27FC236}">
                  <a16:creationId xmlns:a16="http://schemas.microsoft.com/office/drawing/2014/main" id="{C599D942-8C1F-3D74-E40B-10EB83B654E4}"/>
                </a:ext>
              </a:extLst>
            </p:cNvPr>
            <p:cNvSpPr/>
            <p:nvPr/>
          </p:nvSpPr>
          <p:spPr>
            <a:xfrm>
              <a:off x="1133053" y="-300415"/>
              <a:ext cx="44830" cy="64599"/>
            </a:xfrm>
            <a:custGeom>
              <a:avLst/>
              <a:gdLst/>
              <a:ahLst/>
              <a:cxnLst/>
              <a:rect l="l" t="t" r="r" b="b"/>
              <a:pathLst>
                <a:path w="771" h="1111" extrusionOk="0">
                  <a:moveTo>
                    <a:pt x="596" y="1"/>
                  </a:moveTo>
                  <a:cubicBezTo>
                    <a:pt x="555" y="1"/>
                    <a:pt x="555" y="42"/>
                    <a:pt x="555" y="42"/>
                  </a:cubicBezTo>
                  <a:cubicBezTo>
                    <a:pt x="678" y="258"/>
                    <a:pt x="678" y="555"/>
                    <a:pt x="555" y="771"/>
                  </a:cubicBezTo>
                  <a:cubicBezTo>
                    <a:pt x="481" y="882"/>
                    <a:pt x="299" y="1034"/>
                    <a:pt x="107" y="1034"/>
                  </a:cubicBezTo>
                  <a:cubicBezTo>
                    <a:pt x="85" y="1034"/>
                    <a:pt x="63" y="1032"/>
                    <a:pt x="41" y="1028"/>
                  </a:cubicBezTo>
                  <a:cubicBezTo>
                    <a:pt x="41" y="1028"/>
                    <a:pt x="0" y="1028"/>
                    <a:pt x="0" y="1069"/>
                  </a:cubicBezTo>
                  <a:lnTo>
                    <a:pt x="41" y="1110"/>
                  </a:lnTo>
                  <a:lnTo>
                    <a:pt x="123" y="1110"/>
                  </a:lnTo>
                  <a:cubicBezTo>
                    <a:pt x="339" y="1110"/>
                    <a:pt x="514" y="987"/>
                    <a:pt x="596" y="812"/>
                  </a:cubicBezTo>
                  <a:cubicBezTo>
                    <a:pt x="770" y="555"/>
                    <a:pt x="770" y="258"/>
                    <a:pt x="637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9" name="Google Shape;1616;p57">
              <a:extLst>
                <a:ext uri="{FF2B5EF4-FFF2-40B4-BE49-F238E27FC236}">
                  <a16:creationId xmlns:a16="http://schemas.microsoft.com/office/drawing/2014/main" id="{3E32BFF3-4811-C76B-2D18-08CFC733A89F}"/>
                </a:ext>
              </a:extLst>
            </p:cNvPr>
            <p:cNvSpPr/>
            <p:nvPr/>
          </p:nvSpPr>
          <p:spPr>
            <a:xfrm>
              <a:off x="1093048" y="-252387"/>
              <a:ext cx="19769" cy="14129"/>
            </a:xfrm>
            <a:custGeom>
              <a:avLst/>
              <a:gdLst/>
              <a:ahLst/>
              <a:cxnLst/>
              <a:rect l="l" t="t" r="r" b="b"/>
              <a:pathLst>
                <a:path w="340" h="243" extrusionOk="0">
                  <a:moveTo>
                    <a:pt x="130" y="0"/>
                  </a:moveTo>
                  <a:cubicBezTo>
                    <a:pt x="80" y="0"/>
                    <a:pt x="24" y="20"/>
                    <a:pt x="0" y="68"/>
                  </a:cubicBezTo>
                  <a:lnTo>
                    <a:pt x="0" y="109"/>
                  </a:lnTo>
                  <a:cubicBezTo>
                    <a:pt x="21" y="135"/>
                    <a:pt x="31" y="148"/>
                    <a:pt x="41" y="148"/>
                  </a:cubicBezTo>
                  <a:cubicBezTo>
                    <a:pt x="52" y="148"/>
                    <a:pt x="62" y="135"/>
                    <a:pt x="82" y="109"/>
                  </a:cubicBezTo>
                  <a:cubicBezTo>
                    <a:pt x="82" y="89"/>
                    <a:pt x="105" y="79"/>
                    <a:pt x="134" y="79"/>
                  </a:cubicBezTo>
                  <a:cubicBezTo>
                    <a:pt x="162" y="79"/>
                    <a:pt x="195" y="89"/>
                    <a:pt x="216" y="109"/>
                  </a:cubicBezTo>
                  <a:cubicBezTo>
                    <a:pt x="216" y="109"/>
                    <a:pt x="257" y="161"/>
                    <a:pt x="257" y="202"/>
                  </a:cubicBezTo>
                  <a:cubicBezTo>
                    <a:pt x="257" y="243"/>
                    <a:pt x="257" y="243"/>
                    <a:pt x="298" y="243"/>
                  </a:cubicBezTo>
                  <a:cubicBezTo>
                    <a:pt x="339" y="243"/>
                    <a:pt x="339" y="243"/>
                    <a:pt x="339" y="202"/>
                  </a:cubicBezTo>
                  <a:cubicBezTo>
                    <a:pt x="339" y="109"/>
                    <a:pt x="298" y="27"/>
                    <a:pt x="216" y="27"/>
                  </a:cubicBezTo>
                  <a:cubicBezTo>
                    <a:pt x="199" y="10"/>
                    <a:pt x="166" y="0"/>
                    <a:pt x="130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80" name="Google Shape;1617;p57">
              <a:extLst>
                <a:ext uri="{FF2B5EF4-FFF2-40B4-BE49-F238E27FC236}">
                  <a16:creationId xmlns:a16="http://schemas.microsoft.com/office/drawing/2014/main" id="{155150B0-C054-848F-2015-7EFCC788B437}"/>
                </a:ext>
              </a:extLst>
            </p:cNvPr>
            <p:cNvSpPr/>
            <p:nvPr/>
          </p:nvSpPr>
          <p:spPr>
            <a:xfrm>
              <a:off x="1082873" y="-228140"/>
              <a:ext cx="80066" cy="19769"/>
            </a:xfrm>
            <a:custGeom>
              <a:avLst/>
              <a:gdLst/>
              <a:ahLst/>
              <a:cxnLst/>
              <a:rect l="l" t="t" r="r" b="b"/>
              <a:pathLst>
                <a:path w="1377" h="340" extrusionOk="0">
                  <a:moveTo>
                    <a:pt x="1" y="1"/>
                  </a:moveTo>
                  <a:lnTo>
                    <a:pt x="1" y="83"/>
                  </a:lnTo>
                  <a:cubicBezTo>
                    <a:pt x="216" y="257"/>
                    <a:pt x="514" y="339"/>
                    <a:pt x="771" y="339"/>
                  </a:cubicBezTo>
                  <a:cubicBezTo>
                    <a:pt x="986" y="339"/>
                    <a:pt x="1161" y="298"/>
                    <a:pt x="1336" y="206"/>
                  </a:cubicBezTo>
                  <a:cubicBezTo>
                    <a:pt x="1377" y="206"/>
                    <a:pt x="1377" y="165"/>
                    <a:pt x="1336" y="165"/>
                  </a:cubicBezTo>
                  <a:cubicBezTo>
                    <a:pt x="1336" y="124"/>
                    <a:pt x="1336" y="124"/>
                    <a:pt x="1284" y="124"/>
                  </a:cubicBezTo>
                  <a:cubicBezTo>
                    <a:pt x="1125" y="214"/>
                    <a:pt x="942" y="260"/>
                    <a:pt x="758" y="260"/>
                  </a:cubicBezTo>
                  <a:cubicBezTo>
                    <a:pt x="504" y="260"/>
                    <a:pt x="249" y="173"/>
                    <a:pt x="52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81" name="Google Shape;1618;p57">
              <a:extLst>
                <a:ext uri="{FF2B5EF4-FFF2-40B4-BE49-F238E27FC236}">
                  <a16:creationId xmlns:a16="http://schemas.microsoft.com/office/drawing/2014/main" id="{A9727C07-78B7-6ED0-4511-DB7DA68E5843}"/>
                </a:ext>
              </a:extLst>
            </p:cNvPr>
            <p:cNvSpPr/>
            <p:nvPr/>
          </p:nvSpPr>
          <p:spPr>
            <a:xfrm>
              <a:off x="911517" y="-475962"/>
              <a:ext cx="57389" cy="46109"/>
            </a:xfrm>
            <a:custGeom>
              <a:avLst/>
              <a:gdLst/>
              <a:ahLst/>
              <a:cxnLst/>
              <a:rect l="l" t="t" r="r" b="b"/>
              <a:pathLst>
                <a:path w="987" h="793" extrusionOk="0">
                  <a:moveTo>
                    <a:pt x="671" y="0"/>
                  </a:moveTo>
                  <a:cubicBezTo>
                    <a:pt x="466" y="0"/>
                    <a:pt x="203" y="199"/>
                    <a:pt x="83" y="320"/>
                  </a:cubicBezTo>
                  <a:cubicBezTo>
                    <a:pt x="42" y="361"/>
                    <a:pt x="0" y="453"/>
                    <a:pt x="0" y="535"/>
                  </a:cubicBezTo>
                  <a:cubicBezTo>
                    <a:pt x="0" y="659"/>
                    <a:pt x="83" y="751"/>
                    <a:pt x="216" y="792"/>
                  </a:cubicBezTo>
                  <a:cubicBezTo>
                    <a:pt x="339" y="792"/>
                    <a:pt x="473" y="751"/>
                    <a:pt x="555" y="710"/>
                  </a:cubicBezTo>
                  <a:cubicBezTo>
                    <a:pt x="689" y="659"/>
                    <a:pt x="812" y="576"/>
                    <a:pt x="853" y="494"/>
                  </a:cubicBezTo>
                  <a:cubicBezTo>
                    <a:pt x="945" y="402"/>
                    <a:pt x="986" y="279"/>
                    <a:pt x="894" y="145"/>
                  </a:cubicBezTo>
                  <a:cubicBezTo>
                    <a:pt x="843" y="40"/>
                    <a:pt x="763" y="0"/>
                    <a:pt x="671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82" name="Google Shape;1619;p57">
              <a:extLst>
                <a:ext uri="{FF2B5EF4-FFF2-40B4-BE49-F238E27FC236}">
                  <a16:creationId xmlns:a16="http://schemas.microsoft.com/office/drawing/2014/main" id="{42909444-F5E5-09FE-7D80-E57CE3D682C0}"/>
                </a:ext>
              </a:extLst>
            </p:cNvPr>
            <p:cNvSpPr/>
            <p:nvPr/>
          </p:nvSpPr>
          <p:spPr>
            <a:xfrm>
              <a:off x="1252426" y="-470787"/>
              <a:ext cx="59773" cy="44306"/>
            </a:xfrm>
            <a:custGeom>
              <a:avLst/>
              <a:gdLst/>
              <a:ahLst/>
              <a:cxnLst/>
              <a:rect l="l" t="t" r="r" b="b"/>
              <a:pathLst>
                <a:path w="1028" h="762" extrusionOk="0">
                  <a:moveTo>
                    <a:pt x="303" y="0"/>
                  </a:moveTo>
                  <a:cubicBezTo>
                    <a:pt x="186" y="0"/>
                    <a:pt x="86" y="51"/>
                    <a:pt x="42" y="190"/>
                  </a:cubicBezTo>
                  <a:cubicBezTo>
                    <a:pt x="1" y="313"/>
                    <a:pt x="42" y="446"/>
                    <a:pt x="124" y="528"/>
                  </a:cubicBezTo>
                  <a:cubicBezTo>
                    <a:pt x="217" y="621"/>
                    <a:pt x="340" y="662"/>
                    <a:pt x="422" y="703"/>
                  </a:cubicBezTo>
                  <a:cubicBezTo>
                    <a:pt x="516" y="732"/>
                    <a:pt x="606" y="761"/>
                    <a:pt x="697" y="761"/>
                  </a:cubicBezTo>
                  <a:cubicBezTo>
                    <a:pt x="735" y="761"/>
                    <a:pt x="773" y="756"/>
                    <a:pt x="812" y="744"/>
                  </a:cubicBezTo>
                  <a:cubicBezTo>
                    <a:pt x="935" y="703"/>
                    <a:pt x="1028" y="570"/>
                    <a:pt x="987" y="446"/>
                  </a:cubicBezTo>
                  <a:cubicBezTo>
                    <a:pt x="987" y="405"/>
                    <a:pt x="935" y="313"/>
                    <a:pt x="894" y="272"/>
                  </a:cubicBezTo>
                  <a:cubicBezTo>
                    <a:pt x="789" y="166"/>
                    <a:pt x="516" y="0"/>
                    <a:pt x="303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83" name="Google Shape;1620;p57">
              <a:extLst>
                <a:ext uri="{FF2B5EF4-FFF2-40B4-BE49-F238E27FC236}">
                  <a16:creationId xmlns:a16="http://schemas.microsoft.com/office/drawing/2014/main" id="{E3C68DCA-E6A2-2F17-96C4-58D34889C473}"/>
                </a:ext>
              </a:extLst>
            </p:cNvPr>
            <p:cNvSpPr/>
            <p:nvPr/>
          </p:nvSpPr>
          <p:spPr>
            <a:xfrm>
              <a:off x="769408" y="-826400"/>
              <a:ext cx="692100" cy="446030"/>
            </a:xfrm>
            <a:custGeom>
              <a:avLst/>
              <a:gdLst/>
              <a:ahLst/>
              <a:cxnLst/>
              <a:rect l="l" t="t" r="r" b="b"/>
              <a:pathLst>
                <a:path w="11903" h="7671" extrusionOk="0">
                  <a:moveTo>
                    <a:pt x="5887" y="0"/>
                  </a:moveTo>
                  <a:cubicBezTo>
                    <a:pt x="5526" y="0"/>
                    <a:pt x="5162" y="35"/>
                    <a:pt x="4796" y="103"/>
                  </a:cubicBezTo>
                  <a:cubicBezTo>
                    <a:pt x="3903" y="277"/>
                    <a:pt x="3040" y="657"/>
                    <a:pt x="2311" y="1253"/>
                  </a:cubicBezTo>
                  <a:cubicBezTo>
                    <a:pt x="2054" y="1469"/>
                    <a:pt x="1849" y="1684"/>
                    <a:pt x="1674" y="1982"/>
                  </a:cubicBezTo>
                  <a:cubicBezTo>
                    <a:pt x="1592" y="2157"/>
                    <a:pt x="1541" y="2372"/>
                    <a:pt x="1592" y="2537"/>
                  </a:cubicBezTo>
                  <a:cubicBezTo>
                    <a:pt x="1335" y="2537"/>
                    <a:pt x="1120" y="2588"/>
                    <a:pt x="945" y="2752"/>
                  </a:cubicBezTo>
                  <a:cubicBezTo>
                    <a:pt x="730" y="2886"/>
                    <a:pt x="647" y="3101"/>
                    <a:pt x="514" y="3307"/>
                  </a:cubicBezTo>
                  <a:cubicBezTo>
                    <a:pt x="52" y="4467"/>
                    <a:pt x="1" y="5833"/>
                    <a:pt x="134" y="7075"/>
                  </a:cubicBezTo>
                  <a:cubicBezTo>
                    <a:pt x="134" y="7055"/>
                    <a:pt x="144" y="7045"/>
                    <a:pt x="160" y="7045"/>
                  </a:cubicBezTo>
                  <a:cubicBezTo>
                    <a:pt x="175" y="7045"/>
                    <a:pt x="196" y="7055"/>
                    <a:pt x="216" y="7075"/>
                  </a:cubicBezTo>
                  <a:cubicBezTo>
                    <a:pt x="432" y="7158"/>
                    <a:pt x="647" y="7332"/>
                    <a:pt x="822" y="7507"/>
                  </a:cubicBezTo>
                  <a:cubicBezTo>
                    <a:pt x="986" y="7507"/>
                    <a:pt x="1120" y="7373"/>
                    <a:pt x="1243" y="7250"/>
                  </a:cubicBezTo>
                  <a:cubicBezTo>
                    <a:pt x="1377" y="7116"/>
                    <a:pt x="1418" y="6993"/>
                    <a:pt x="1500" y="6819"/>
                  </a:cubicBezTo>
                  <a:cubicBezTo>
                    <a:pt x="1633" y="6346"/>
                    <a:pt x="1674" y="5874"/>
                    <a:pt x="1541" y="5412"/>
                  </a:cubicBezTo>
                  <a:lnTo>
                    <a:pt x="1541" y="5412"/>
                  </a:lnTo>
                  <a:cubicBezTo>
                    <a:pt x="1570" y="5415"/>
                    <a:pt x="1599" y="5417"/>
                    <a:pt x="1628" y="5417"/>
                  </a:cubicBezTo>
                  <a:cubicBezTo>
                    <a:pt x="1958" y="5417"/>
                    <a:pt x="2329" y="5213"/>
                    <a:pt x="2527" y="4939"/>
                  </a:cubicBezTo>
                  <a:cubicBezTo>
                    <a:pt x="2742" y="4590"/>
                    <a:pt x="2783" y="4210"/>
                    <a:pt x="2742" y="3820"/>
                  </a:cubicBezTo>
                  <a:cubicBezTo>
                    <a:pt x="2742" y="3697"/>
                    <a:pt x="2701" y="3563"/>
                    <a:pt x="2660" y="3440"/>
                  </a:cubicBezTo>
                  <a:lnTo>
                    <a:pt x="2660" y="3440"/>
                  </a:lnTo>
                  <a:cubicBezTo>
                    <a:pt x="2824" y="3522"/>
                    <a:pt x="2999" y="3563"/>
                    <a:pt x="3215" y="3615"/>
                  </a:cubicBezTo>
                  <a:cubicBezTo>
                    <a:pt x="3595" y="3615"/>
                    <a:pt x="4026" y="3399"/>
                    <a:pt x="4324" y="3142"/>
                  </a:cubicBezTo>
                  <a:cubicBezTo>
                    <a:pt x="4621" y="2845"/>
                    <a:pt x="4837" y="2496"/>
                    <a:pt x="5053" y="2116"/>
                  </a:cubicBezTo>
                  <a:cubicBezTo>
                    <a:pt x="5094" y="2331"/>
                    <a:pt x="5135" y="2629"/>
                    <a:pt x="5268" y="2793"/>
                  </a:cubicBezTo>
                  <a:cubicBezTo>
                    <a:pt x="5509" y="3324"/>
                    <a:pt x="6131" y="3619"/>
                    <a:pt x="6699" y="3619"/>
                  </a:cubicBezTo>
                  <a:cubicBezTo>
                    <a:pt x="6736" y="3619"/>
                    <a:pt x="6772" y="3617"/>
                    <a:pt x="6809" y="3615"/>
                  </a:cubicBezTo>
                  <a:cubicBezTo>
                    <a:pt x="7445" y="3522"/>
                    <a:pt x="7959" y="3101"/>
                    <a:pt x="8267" y="2537"/>
                  </a:cubicBezTo>
                  <a:cubicBezTo>
                    <a:pt x="8267" y="2968"/>
                    <a:pt x="8431" y="3307"/>
                    <a:pt x="8647" y="3656"/>
                  </a:cubicBezTo>
                  <a:cubicBezTo>
                    <a:pt x="8904" y="3954"/>
                    <a:pt x="9201" y="4210"/>
                    <a:pt x="9551" y="4426"/>
                  </a:cubicBezTo>
                  <a:cubicBezTo>
                    <a:pt x="9818" y="4556"/>
                    <a:pt x="10112" y="4667"/>
                    <a:pt x="10416" y="4667"/>
                  </a:cubicBezTo>
                  <a:cubicBezTo>
                    <a:pt x="10497" y="4667"/>
                    <a:pt x="10578" y="4659"/>
                    <a:pt x="10660" y="4642"/>
                  </a:cubicBezTo>
                  <a:lnTo>
                    <a:pt x="10660" y="4642"/>
                  </a:lnTo>
                  <a:cubicBezTo>
                    <a:pt x="10526" y="5104"/>
                    <a:pt x="10618" y="5669"/>
                    <a:pt x="10875" y="6131"/>
                  </a:cubicBezTo>
                  <a:cubicBezTo>
                    <a:pt x="10660" y="6603"/>
                    <a:pt x="10742" y="7291"/>
                    <a:pt x="11132" y="7671"/>
                  </a:cubicBezTo>
                  <a:cubicBezTo>
                    <a:pt x="11512" y="7291"/>
                    <a:pt x="11727" y="6644"/>
                    <a:pt x="11810" y="6049"/>
                  </a:cubicBezTo>
                  <a:cubicBezTo>
                    <a:pt x="11902" y="5319"/>
                    <a:pt x="11810" y="4508"/>
                    <a:pt x="11512" y="3820"/>
                  </a:cubicBezTo>
                  <a:cubicBezTo>
                    <a:pt x="11553" y="3738"/>
                    <a:pt x="11604" y="3615"/>
                    <a:pt x="11645" y="3522"/>
                  </a:cubicBezTo>
                  <a:cubicBezTo>
                    <a:pt x="11727" y="3101"/>
                    <a:pt x="11686" y="2629"/>
                    <a:pt x="11553" y="2198"/>
                  </a:cubicBezTo>
                  <a:cubicBezTo>
                    <a:pt x="11430" y="1941"/>
                    <a:pt x="11296" y="1643"/>
                    <a:pt x="11091" y="1428"/>
                  </a:cubicBezTo>
                  <a:cubicBezTo>
                    <a:pt x="10742" y="1089"/>
                    <a:pt x="10228" y="873"/>
                    <a:pt x="9756" y="740"/>
                  </a:cubicBezTo>
                  <a:cubicBezTo>
                    <a:pt x="9501" y="672"/>
                    <a:pt x="9244" y="641"/>
                    <a:pt x="8985" y="641"/>
                  </a:cubicBezTo>
                  <a:cubicBezTo>
                    <a:pt x="8774" y="641"/>
                    <a:pt x="8561" y="662"/>
                    <a:pt x="8349" y="698"/>
                  </a:cubicBezTo>
                  <a:cubicBezTo>
                    <a:pt x="8092" y="616"/>
                    <a:pt x="7836" y="360"/>
                    <a:pt x="7579" y="277"/>
                  </a:cubicBezTo>
                  <a:cubicBezTo>
                    <a:pt x="7025" y="89"/>
                    <a:pt x="6459" y="0"/>
                    <a:pt x="588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484" name="Google Shape;1624;p57">
            <a:extLst>
              <a:ext uri="{FF2B5EF4-FFF2-40B4-BE49-F238E27FC236}">
                <a16:creationId xmlns:a16="http://schemas.microsoft.com/office/drawing/2014/main" id="{C218B488-C5C5-B642-1485-6855D5D7DB6B}"/>
              </a:ext>
            </a:extLst>
          </p:cNvPr>
          <p:cNvSpPr/>
          <p:nvPr/>
        </p:nvSpPr>
        <p:spPr>
          <a:xfrm>
            <a:off x="1179207" y="2845214"/>
            <a:ext cx="313696" cy="339933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grpSp>
        <p:nvGrpSpPr>
          <p:cNvPr id="1375" name="Google Shape;7419;p83">
            <a:extLst>
              <a:ext uri="{FF2B5EF4-FFF2-40B4-BE49-F238E27FC236}">
                <a16:creationId xmlns:a16="http://schemas.microsoft.com/office/drawing/2014/main" id="{217A9983-3F51-BD49-6793-18107F0743F5}"/>
              </a:ext>
            </a:extLst>
          </p:cNvPr>
          <p:cNvGrpSpPr/>
          <p:nvPr/>
        </p:nvGrpSpPr>
        <p:grpSpPr>
          <a:xfrm>
            <a:off x="3809046" y="2042670"/>
            <a:ext cx="1757881" cy="2000893"/>
            <a:chOff x="2596425" y="2304576"/>
            <a:chExt cx="1851375" cy="2107312"/>
          </a:xfrm>
        </p:grpSpPr>
        <p:sp>
          <p:nvSpPr>
            <p:cNvPr id="1377" name="Google Shape;7420;p83">
              <a:extLst>
                <a:ext uri="{FF2B5EF4-FFF2-40B4-BE49-F238E27FC236}">
                  <a16:creationId xmlns:a16="http://schemas.microsoft.com/office/drawing/2014/main" id="{A6BEAB6D-86A4-FD65-0832-175901A835B3}"/>
                </a:ext>
              </a:extLst>
            </p:cNvPr>
            <p:cNvSpPr/>
            <p:nvPr/>
          </p:nvSpPr>
          <p:spPr>
            <a:xfrm>
              <a:off x="3047076" y="2304576"/>
              <a:ext cx="1049316" cy="1026203"/>
            </a:xfrm>
            <a:custGeom>
              <a:avLst/>
              <a:gdLst/>
              <a:ahLst/>
              <a:cxnLst/>
              <a:rect l="l" t="t" r="r" b="b"/>
              <a:pathLst>
                <a:path w="11123" h="10878" extrusionOk="0">
                  <a:moveTo>
                    <a:pt x="6110" y="1"/>
                  </a:moveTo>
                  <a:cubicBezTo>
                    <a:pt x="6022" y="1"/>
                    <a:pt x="5920" y="1"/>
                    <a:pt x="5832" y="15"/>
                  </a:cubicBezTo>
                  <a:cubicBezTo>
                    <a:pt x="5554" y="29"/>
                    <a:pt x="5291" y="89"/>
                    <a:pt x="5027" y="177"/>
                  </a:cubicBezTo>
                  <a:lnTo>
                    <a:pt x="4939" y="177"/>
                  </a:lnTo>
                  <a:cubicBezTo>
                    <a:pt x="4851" y="163"/>
                    <a:pt x="4763" y="149"/>
                    <a:pt x="4675" y="131"/>
                  </a:cubicBezTo>
                  <a:cubicBezTo>
                    <a:pt x="4499" y="103"/>
                    <a:pt x="4323" y="75"/>
                    <a:pt x="4147" y="75"/>
                  </a:cubicBezTo>
                  <a:lnTo>
                    <a:pt x="4105" y="75"/>
                  </a:lnTo>
                  <a:cubicBezTo>
                    <a:pt x="3855" y="75"/>
                    <a:pt x="3620" y="131"/>
                    <a:pt x="3384" y="219"/>
                  </a:cubicBezTo>
                  <a:cubicBezTo>
                    <a:pt x="3282" y="265"/>
                    <a:pt x="3166" y="307"/>
                    <a:pt x="3064" y="367"/>
                  </a:cubicBezTo>
                  <a:cubicBezTo>
                    <a:pt x="2962" y="426"/>
                    <a:pt x="2856" y="500"/>
                    <a:pt x="2754" y="571"/>
                  </a:cubicBezTo>
                  <a:cubicBezTo>
                    <a:pt x="2652" y="659"/>
                    <a:pt x="2564" y="747"/>
                    <a:pt x="2477" y="834"/>
                  </a:cubicBezTo>
                  <a:cubicBezTo>
                    <a:pt x="2403" y="922"/>
                    <a:pt x="2329" y="1010"/>
                    <a:pt x="2258" y="1130"/>
                  </a:cubicBezTo>
                  <a:cubicBezTo>
                    <a:pt x="2037" y="1468"/>
                    <a:pt x="1921" y="1876"/>
                    <a:pt x="1833" y="2259"/>
                  </a:cubicBezTo>
                  <a:cubicBezTo>
                    <a:pt x="1819" y="2347"/>
                    <a:pt x="1787" y="2435"/>
                    <a:pt x="1773" y="2505"/>
                  </a:cubicBezTo>
                  <a:cubicBezTo>
                    <a:pt x="1713" y="2829"/>
                    <a:pt x="1643" y="3138"/>
                    <a:pt x="1523" y="3444"/>
                  </a:cubicBezTo>
                  <a:lnTo>
                    <a:pt x="1523" y="3430"/>
                  </a:lnTo>
                  <a:cubicBezTo>
                    <a:pt x="1449" y="3606"/>
                    <a:pt x="1361" y="3796"/>
                    <a:pt x="1245" y="3986"/>
                  </a:cubicBezTo>
                  <a:cubicBezTo>
                    <a:pt x="1172" y="4134"/>
                    <a:pt x="1084" y="4282"/>
                    <a:pt x="996" y="4412"/>
                  </a:cubicBezTo>
                  <a:lnTo>
                    <a:pt x="982" y="4426"/>
                  </a:lnTo>
                  <a:lnTo>
                    <a:pt x="922" y="4514"/>
                  </a:lnTo>
                  <a:cubicBezTo>
                    <a:pt x="732" y="4837"/>
                    <a:pt x="528" y="5189"/>
                    <a:pt x="412" y="5569"/>
                  </a:cubicBezTo>
                  <a:cubicBezTo>
                    <a:pt x="278" y="5819"/>
                    <a:pt x="190" y="6054"/>
                    <a:pt x="116" y="6273"/>
                  </a:cubicBezTo>
                  <a:cubicBezTo>
                    <a:pt x="42" y="6522"/>
                    <a:pt x="14" y="6772"/>
                    <a:pt x="0" y="7022"/>
                  </a:cubicBezTo>
                  <a:cubicBezTo>
                    <a:pt x="0" y="7286"/>
                    <a:pt x="28" y="7564"/>
                    <a:pt x="116" y="7841"/>
                  </a:cubicBezTo>
                  <a:cubicBezTo>
                    <a:pt x="148" y="7989"/>
                    <a:pt x="204" y="8119"/>
                    <a:pt x="264" y="8281"/>
                  </a:cubicBezTo>
                  <a:cubicBezTo>
                    <a:pt x="306" y="8383"/>
                    <a:pt x="366" y="8485"/>
                    <a:pt x="426" y="8591"/>
                  </a:cubicBezTo>
                  <a:cubicBezTo>
                    <a:pt x="528" y="8781"/>
                    <a:pt x="644" y="8956"/>
                    <a:pt x="792" y="9132"/>
                  </a:cubicBezTo>
                  <a:cubicBezTo>
                    <a:pt x="1070" y="9452"/>
                    <a:pt x="1407" y="9748"/>
                    <a:pt x="1801" y="9998"/>
                  </a:cubicBezTo>
                  <a:cubicBezTo>
                    <a:pt x="2171" y="10216"/>
                    <a:pt x="2579" y="10406"/>
                    <a:pt x="3050" y="10539"/>
                  </a:cubicBezTo>
                  <a:cubicBezTo>
                    <a:pt x="3472" y="10669"/>
                    <a:pt x="3943" y="10772"/>
                    <a:pt x="4425" y="10831"/>
                  </a:cubicBezTo>
                  <a:cubicBezTo>
                    <a:pt x="4735" y="10859"/>
                    <a:pt x="5041" y="10877"/>
                    <a:pt x="5350" y="10877"/>
                  </a:cubicBezTo>
                  <a:cubicBezTo>
                    <a:pt x="5512" y="10877"/>
                    <a:pt x="5688" y="10877"/>
                    <a:pt x="5846" y="10859"/>
                  </a:cubicBezTo>
                  <a:cubicBezTo>
                    <a:pt x="6304" y="10831"/>
                    <a:pt x="6757" y="10772"/>
                    <a:pt x="7183" y="10669"/>
                  </a:cubicBezTo>
                  <a:cubicBezTo>
                    <a:pt x="7387" y="10627"/>
                    <a:pt x="7591" y="10567"/>
                    <a:pt x="7781" y="10508"/>
                  </a:cubicBezTo>
                  <a:cubicBezTo>
                    <a:pt x="8045" y="10420"/>
                    <a:pt x="8295" y="10318"/>
                    <a:pt x="8544" y="10202"/>
                  </a:cubicBezTo>
                  <a:cubicBezTo>
                    <a:pt x="8808" y="10068"/>
                    <a:pt x="9072" y="9910"/>
                    <a:pt x="9322" y="9734"/>
                  </a:cubicBezTo>
                  <a:cubicBezTo>
                    <a:pt x="9557" y="9572"/>
                    <a:pt x="9775" y="9364"/>
                    <a:pt x="9997" y="9160"/>
                  </a:cubicBezTo>
                  <a:cubicBezTo>
                    <a:pt x="10099" y="9044"/>
                    <a:pt x="10215" y="8942"/>
                    <a:pt x="10317" y="8809"/>
                  </a:cubicBezTo>
                  <a:cubicBezTo>
                    <a:pt x="10437" y="8679"/>
                    <a:pt x="10525" y="8559"/>
                    <a:pt x="10613" y="8443"/>
                  </a:cubicBezTo>
                  <a:cubicBezTo>
                    <a:pt x="10743" y="8253"/>
                    <a:pt x="10845" y="8045"/>
                    <a:pt x="10919" y="7827"/>
                  </a:cubicBezTo>
                  <a:cubicBezTo>
                    <a:pt x="10964" y="7753"/>
                    <a:pt x="10978" y="7680"/>
                    <a:pt x="11007" y="7592"/>
                  </a:cubicBezTo>
                  <a:cubicBezTo>
                    <a:pt x="11080" y="7359"/>
                    <a:pt x="11123" y="7096"/>
                    <a:pt x="11123" y="6832"/>
                  </a:cubicBezTo>
                  <a:cubicBezTo>
                    <a:pt x="11109" y="6582"/>
                    <a:pt x="11066" y="6332"/>
                    <a:pt x="10992" y="6069"/>
                  </a:cubicBezTo>
                  <a:cubicBezTo>
                    <a:pt x="10919" y="5819"/>
                    <a:pt x="10803" y="5569"/>
                    <a:pt x="10655" y="5319"/>
                  </a:cubicBezTo>
                  <a:cubicBezTo>
                    <a:pt x="10641" y="5291"/>
                    <a:pt x="10627" y="5263"/>
                    <a:pt x="10595" y="5231"/>
                  </a:cubicBezTo>
                  <a:lnTo>
                    <a:pt x="10595" y="5217"/>
                  </a:lnTo>
                  <a:lnTo>
                    <a:pt x="10581" y="5203"/>
                  </a:lnTo>
                  <a:cubicBezTo>
                    <a:pt x="10567" y="5175"/>
                    <a:pt x="10553" y="5161"/>
                    <a:pt x="10553" y="5143"/>
                  </a:cubicBezTo>
                  <a:cubicBezTo>
                    <a:pt x="10525" y="5087"/>
                    <a:pt x="10493" y="5041"/>
                    <a:pt x="10451" y="4985"/>
                  </a:cubicBezTo>
                  <a:cubicBezTo>
                    <a:pt x="10405" y="4880"/>
                    <a:pt x="10349" y="4764"/>
                    <a:pt x="10289" y="4647"/>
                  </a:cubicBezTo>
                  <a:cubicBezTo>
                    <a:pt x="10215" y="4440"/>
                    <a:pt x="10127" y="4208"/>
                    <a:pt x="10053" y="3944"/>
                  </a:cubicBezTo>
                  <a:cubicBezTo>
                    <a:pt x="10011" y="3754"/>
                    <a:pt x="9951" y="3578"/>
                    <a:pt x="9909" y="3402"/>
                  </a:cubicBezTo>
                  <a:lnTo>
                    <a:pt x="9891" y="3342"/>
                  </a:lnTo>
                  <a:cubicBezTo>
                    <a:pt x="9891" y="3297"/>
                    <a:pt x="9877" y="3255"/>
                    <a:pt x="9863" y="3209"/>
                  </a:cubicBezTo>
                  <a:cubicBezTo>
                    <a:pt x="9821" y="3005"/>
                    <a:pt x="9747" y="2755"/>
                    <a:pt x="9659" y="2505"/>
                  </a:cubicBezTo>
                  <a:cubicBezTo>
                    <a:pt x="9585" y="2259"/>
                    <a:pt x="9483" y="2037"/>
                    <a:pt x="9364" y="1833"/>
                  </a:cubicBezTo>
                  <a:cubicBezTo>
                    <a:pt x="9248" y="1612"/>
                    <a:pt x="9100" y="1408"/>
                    <a:pt x="8924" y="1218"/>
                  </a:cubicBezTo>
                  <a:cubicBezTo>
                    <a:pt x="8836" y="1130"/>
                    <a:pt x="8734" y="1042"/>
                    <a:pt x="8618" y="940"/>
                  </a:cubicBezTo>
                  <a:cubicBezTo>
                    <a:pt x="8516" y="852"/>
                    <a:pt x="8397" y="778"/>
                    <a:pt x="8280" y="690"/>
                  </a:cubicBezTo>
                  <a:cubicBezTo>
                    <a:pt x="7813" y="381"/>
                    <a:pt x="7299" y="163"/>
                    <a:pt x="6771" y="61"/>
                  </a:cubicBezTo>
                  <a:cubicBezTo>
                    <a:pt x="6550" y="15"/>
                    <a:pt x="6332" y="1"/>
                    <a:pt x="6110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8" name="Google Shape;7421;p83">
              <a:extLst>
                <a:ext uri="{FF2B5EF4-FFF2-40B4-BE49-F238E27FC236}">
                  <a16:creationId xmlns:a16="http://schemas.microsoft.com/office/drawing/2014/main" id="{AFE50031-0CA3-CE4A-1804-FB651CEC5504}"/>
                </a:ext>
              </a:extLst>
            </p:cNvPr>
            <p:cNvSpPr/>
            <p:nvPr/>
          </p:nvSpPr>
          <p:spPr>
            <a:xfrm>
              <a:off x="3106415" y="2373631"/>
              <a:ext cx="732814" cy="957148"/>
            </a:xfrm>
            <a:custGeom>
              <a:avLst/>
              <a:gdLst/>
              <a:ahLst/>
              <a:cxnLst/>
              <a:rect l="l" t="t" r="r" b="b"/>
              <a:pathLst>
                <a:path w="7768" h="10146" extrusionOk="0">
                  <a:moveTo>
                    <a:pt x="3416" y="0"/>
                  </a:moveTo>
                  <a:cubicBezTo>
                    <a:pt x="3357" y="15"/>
                    <a:pt x="3314" y="15"/>
                    <a:pt x="3255" y="15"/>
                  </a:cubicBezTo>
                  <a:cubicBezTo>
                    <a:pt x="3167" y="32"/>
                    <a:pt x="3065" y="60"/>
                    <a:pt x="2977" y="74"/>
                  </a:cubicBezTo>
                  <a:cubicBezTo>
                    <a:pt x="2931" y="88"/>
                    <a:pt x="2889" y="102"/>
                    <a:pt x="2843" y="120"/>
                  </a:cubicBezTo>
                  <a:cubicBezTo>
                    <a:pt x="2787" y="134"/>
                    <a:pt x="2741" y="148"/>
                    <a:pt x="2699" y="176"/>
                  </a:cubicBezTo>
                  <a:cubicBezTo>
                    <a:pt x="2639" y="208"/>
                    <a:pt x="2565" y="236"/>
                    <a:pt x="2509" y="264"/>
                  </a:cubicBezTo>
                  <a:cubicBezTo>
                    <a:pt x="2463" y="296"/>
                    <a:pt x="2435" y="310"/>
                    <a:pt x="2403" y="324"/>
                  </a:cubicBezTo>
                  <a:cubicBezTo>
                    <a:pt x="2389" y="338"/>
                    <a:pt x="2361" y="366"/>
                    <a:pt x="2333" y="384"/>
                  </a:cubicBezTo>
                  <a:cubicBezTo>
                    <a:pt x="2287" y="412"/>
                    <a:pt x="2245" y="454"/>
                    <a:pt x="2199" y="486"/>
                  </a:cubicBezTo>
                  <a:lnTo>
                    <a:pt x="2199" y="500"/>
                  </a:lnTo>
                  <a:cubicBezTo>
                    <a:pt x="2185" y="514"/>
                    <a:pt x="2171" y="528"/>
                    <a:pt x="2139" y="542"/>
                  </a:cubicBezTo>
                  <a:cubicBezTo>
                    <a:pt x="2125" y="560"/>
                    <a:pt x="2111" y="588"/>
                    <a:pt x="2111" y="602"/>
                  </a:cubicBezTo>
                  <a:cubicBezTo>
                    <a:pt x="2083" y="630"/>
                    <a:pt x="2069" y="662"/>
                    <a:pt x="2037" y="690"/>
                  </a:cubicBezTo>
                  <a:cubicBezTo>
                    <a:pt x="2037" y="704"/>
                    <a:pt x="2023" y="718"/>
                    <a:pt x="2023" y="736"/>
                  </a:cubicBezTo>
                  <a:cubicBezTo>
                    <a:pt x="2009" y="750"/>
                    <a:pt x="2009" y="764"/>
                    <a:pt x="1995" y="778"/>
                  </a:cubicBezTo>
                  <a:cubicBezTo>
                    <a:pt x="1995" y="792"/>
                    <a:pt x="1981" y="806"/>
                    <a:pt x="1981" y="838"/>
                  </a:cubicBezTo>
                  <a:cubicBezTo>
                    <a:pt x="1981" y="838"/>
                    <a:pt x="1973" y="844"/>
                    <a:pt x="1968" y="844"/>
                  </a:cubicBezTo>
                  <a:cubicBezTo>
                    <a:pt x="1966" y="844"/>
                    <a:pt x="1964" y="842"/>
                    <a:pt x="1964" y="838"/>
                  </a:cubicBezTo>
                  <a:cubicBezTo>
                    <a:pt x="1950" y="838"/>
                    <a:pt x="1950" y="838"/>
                    <a:pt x="1950" y="824"/>
                  </a:cubicBezTo>
                  <a:cubicBezTo>
                    <a:pt x="1964" y="778"/>
                    <a:pt x="1981" y="736"/>
                    <a:pt x="2009" y="690"/>
                  </a:cubicBezTo>
                  <a:lnTo>
                    <a:pt x="2009" y="690"/>
                  </a:lnTo>
                  <a:lnTo>
                    <a:pt x="1935" y="764"/>
                  </a:lnTo>
                  <a:cubicBezTo>
                    <a:pt x="1848" y="912"/>
                    <a:pt x="1774" y="1056"/>
                    <a:pt x="1717" y="1203"/>
                  </a:cubicBezTo>
                  <a:cubicBezTo>
                    <a:pt x="1612" y="1467"/>
                    <a:pt x="1524" y="1745"/>
                    <a:pt x="1436" y="2009"/>
                  </a:cubicBezTo>
                  <a:cubicBezTo>
                    <a:pt x="1394" y="2143"/>
                    <a:pt x="1366" y="2273"/>
                    <a:pt x="1334" y="2406"/>
                  </a:cubicBezTo>
                  <a:cubicBezTo>
                    <a:pt x="1292" y="2523"/>
                    <a:pt x="1260" y="2625"/>
                    <a:pt x="1232" y="2741"/>
                  </a:cubicBezTo>
                  <a:cubicBezTo>
                    <a:pt x="1204" y="2829"/>
                    <a:pt x="1172" y="2902"/>
                    <a:pt x="1144" y="2976"/>
                  </a:cubicBezTo>
                  <a:cubicBezTo>
                    <a:pt x="1102" y="3138"/>
                    <a:pt x="1028" y="3300"/>
                    <a:pt x="968" y="3462"/>
                  </a:cubicBezTo>
                  <a:cubicBezTo>
                    <a:pt x="852" y="3768"/>
                    <a:pt x="718" y="4077"/>
                    <a:pt x="588" y="4397"/>
                  </a:cubicBezTo>
                  <a:cubicBezTo>
                    <a:pt x="469" y="4693"/>
                    <a:pt x="353" y="4999"/>
                    <a:pt x="251" y="5308"/>
                  </a:cubicBezTo>
                  <a:cubicBezTo>
                    <a:pt x="205" y="5453"/>
                    <a:pt x="163" y="5614"/>
                    <a:pt x="135" y="5762"/>
                  </a:cubicBezTo>
                  <a:cubicBezTo>
                    <a:pt x="103" y="5850"/>
                    <a:pt x="89" y="5924"/>
                    <a:pt x="75" y="6012"/>
                  </a:cubicBezTo>
                  <a:cubicBezTo>
                    <a:pt x="61" y="6082"/>
                    <a:pt x="61" y="6156"/>
                    <a:pt x="47" y="6230"/>
                  </a:cubicBezTo>
                  <a:lnTo>
                    <a:pt x="47" y="6216"/>
                  </a:lnTo>
                  <a:cubicBezTo>
                    <a:pt x="15" y="6392"/>
                    <a:pt x="1" y="6554"/>
                    <a:pt x="1" y="6730"/>
                  </a:cubicBezTo>
                  <a:cubicBezTo>
                    <a:pt x="1" y="6803"/>
                    <a:pt x="15" y="6891"/>
                    <a:pt x="15" y="6979"/>
                  </a:cubicBezTo>
                  <a:cubicBezTo>
                    <a:pt x="15" y="7050"/>
                    <a:pt x="29" y="7138"/>
                    <a:pt x="47" y="7225"/>
                  </a:cubicBezTo>
                  <a:cubicBezTo>
                    <a:pt x="61" y="7373"/>
                    <a:pt x="89" y="7535"/>
                    <a:pt x="135" y="7683"/>
                  </a:cubicBezTo>
                  <a:cubicBezTo>
                    <a:pt x="163" y="7771"/>
                    <a:pt x="177" y="7841"/>
                    <a:pt x="205" y="7929"/>
                  </a:cubicBezTo>
                  <a:cubicBezTo>
                    <a:pt x="237" y="8003"/>
                    <a:pt x="265" y="8091"/>
                    <a:pt x="293" y="8165"/>
                  </a:cubicBezTo>
                  <a:cubicBezTo>
                    <a:pt x="353" y="8281"/>
                    <a:pt x="398" y="8386"/>
                    <a:pt x="455" y="8502"/>
                  </a:cubicBezTo>
                  <a:cubicBezTo>
                    <a:pt x="500" y="8576"/>
                    <a:pt x="543" y="8664"/>
                    <a:pt x="602" y="8752"/>
                  </a:cubicBezTo>
                  <a:cubicBezTo>
                    <a:pt x="630" y="8808"/>
                    <a:pt x="676" y="8882"/>
                    <a:pt x="718" y="8942"/>
                  </a:cubicBezTo>
                  <a:cubicBezTo>
                    <a:pt x="866" y="9058"/>
                    <a:pt x="1014" y="9160"/>
                    <a:pt x="1172" y="9266"/>
                  </a:cubicBezTo>
                  <a:cubicBezTo>
                    <a:pt x="1542" y="9484"/>
                    <a:pt x="1950" y="9674"/>
                    <a:pt x="2421" y="9821"/>
                  </a:cubicBezTo>
                  <a:cubicBezTo>
                    <a:pt x="2843" y="9952"/>
                    <a:pt x="3314" y="10040"/>
                    <a:pt x="3796" y="10099"/>
                  </a:cubicBezTo>
                  <a:cubicBezTo>
                    <a:pt x="4106" y="10127"/>
                    <a:pt x="4412" y="10145"/>
                    <a:pt x="4721" y="10145"/>
                  </a:cubicBezTo>
                  <a:cubicBezTo>
                    <a:pt x="4883" y="10145"/>
                    <a:pt x="5041" y="10145"/>
                    <a:pt x="5217" y="10127"/>
                  </a:cubicBezTo>
                  <a:cubicBezTo>
                    <a:pt x="5675" y="10099"/>
                    <a:pt x="6128" y="10040"/>
                    <a:pt x="6554" y="9937"/>
                  </a:cubicBezTo>
                  <a:cubicBezTo>
                    <a:pt x="6758" y="9895"/>
                    <a:pt x="6962" y="9835"/>
                    <a:pt x="7152" y="9776"/>
                  </a:cubicBezTo>
                  <a:cubicBezTo>
                    <a:pt x="7226" y="9762"/>
                    <a:pt x="7286" y="9733"/>
                    <a:pt x="7359" y="9705"/>
                  </a:cubicBezTo>
                  <a:cubicBezTo>
                    <a:pt x="7388" y="9646"/>
                    <a:pt x="7402" y="9586"/>
                    <a:pt x="7416" y="9512"/>
                  </a:cubicBezTo>
                  <a:cubicBezTo>
                    <a:pt x="7433" y="9470"/>
                    <a:pt x="7447" y="9410"/>
                    <a:pt x="7447" y="9368"/>
                  </a:cubicBezTo>
                  <a:cubicBezTo>
                    <a:pt x="7462" y="9308"/>
                    <a:pt x="7476" y="9266"/>
                    <a:pt x="7476" y="9206"/>
                  </a:cubicBezTo>
                  <a:cubicBezTo>
                    <a:pt x="7490" y="9090"/>
                    <a:pt x="7504" y="8970"/>
                    <a:pt x="7504" y="8854"/>
                  </a:cubicBezTo>
                  <a:lnTo>
                    <a:pt x="7504" y="8664"/>
                  </a:lnTo>
                  <a:cubicBezTo>
                    <a:pt x="7490" y="8618"/>
                    <a:pt x="7490" y="8562"/>
                    <a:pt x="7476" y="8516"/>
                  </a:cubicBezTo>
                  <a:lnTo>
                    <a:pt x="7476" y="8502"/>
                  </a:lnTo>
                  <a:cubicBezTo>
                    <a:pt x="7476" y="8457"/>
                    <a:pt x="7462" y="8400"/>
                    <a:pt x="7462" y="8355"/>
                  </a:cubicBezTo>
                  <a:cubicBezTo>
                    <a:pt x="7447" y="8312"/>
                    <a:pt x="7447" y="8267"/>
                    <a:pt x="7433" y="8224"/>
                  </a:cubicBezTo>
                  <a:cubicBezTo>
                    <a:pt x="7416" y="8179"/>
                    <a:pt x="7402" y="8137"/>
                    <a:pt x="7388" y="8091"/>
                  </a:cubicBezTo>
                  <a:cubicBezTo>
                    <a:pt x="7374" y="8049"/>
                    <a:pt x="7359" y="8003"/>
                    <a:pt x="7345" y="7975"/>
                  </a:cubicBezTo>
                  <a:lnTo>
                    <a:pt x="7212" y="7711"/>
                  </a:lnTo>
                  <a:cubicBezTo>
                    <a:pt x="7170" y="7637"/>
                    <a:pt x="7124" y="7563"/>
                    <a:pt x="7082" y="7489"/>
                  </a:cubicBezTo>
                  <a:cubicBezTo>
                    <a:pt x="7050" y="7419"/>
                    <a:pt x="7008" y="7331"/>
                    <a:pt x="6962" y="7257"/>
                  </a:cubicBezTo>
                  <a:cubicBezTo>
                    <a:pt x="6920" y="7183"/>
                    <a:pt x="6888" y="7109"/>
                    <a:pt x="6860" y="7036"/>
                  </a:cubicBezTo>
                  <a:cubicBezTo>
                    <a:pt x="6846" y="6993"/>
                    <a:pt x="6818" y="6948"/>
                    <a:pt x="6800" y="6891"/>
                  </a:cubicBezTo>
                  <a:cubicBezTo>
                    <a:pt x="6786" y="6846"/>
                    <a:pt x="6786" y="6803"/>
                    <a:pt x="6772" y="6758"/>
                  </a:cubicBezTo>
                  <a:cubicBezTo>
                    <a:pt x="6758" y="6670"/>
                    <a:pt x="6744" y="6596"/>
                    <a:pt x="6730" y="6508"/>
                  </a:cubicBezTo>
                  <a:lnTo>
                    <a:pt x="6730" y="6244"/>
                  </a:lnTo>
                  <a:cubicBezTo>
                    <a:pt x="6744" y="6170"/>
                    <a:pt x="6744" y="6082"/>
                    <a:pt x="6758" y="6012"/>
                  </a:cubicBezTo>
                  <a:cubicBezTo>
                    <a:pt x="6786" y="5924"/>
                    <a:pt x="6800" y="5836"/>
                    <a:pt x="6832" y="5748"/>
                  </a:cubicBezTo>
                  <a:cubicBezTo>
                    <a:pt x="6860" y="5674"/>
                    <a:pt x="6888" y="5586"/>
                    <a:pt x="6920" y="5512"/>
                  </a:cubicBezTo>
                  <a:cubicBezTo>
                    <a:pt x="6976" y="5365"/>
                    <a:pt x="7050" y="5220"/>
                    <a:pt x="7124" y="5073"/>
                  </a:cubicBezTo>
                  <a:cubicBezTo>
                    <a:pt x="7212" y="4911"/>
                    <a:pt x="7300" y="4763"/>
                    <a:pt x="7374" y="4605"/>
                  </a:cubicBezTo>
                  <a:cubicBezTo>
                    <a:pt x="7416" y="4531"/>
                    <a:pt x="7462" y="4457"/>
                    <a:pt x="7490" y="4383"/>
                  </a:cubicBezTo>
                  <a:cubicBezTo>
                    <a:pt x="7521" y="4309"/>
                    <a:pt x="7564" y="4253"/>
                    <a:pt x="7578" y="4179"/>
                  </a:cubicBezTo>
                  <a:cubicBezTo>
                    <a:pt x="7623" y="4077"/>
                    <a:pt x="7666" y="3972"/>
                    <a:pt x="7697" y="3870"/>
                  </a:cubicBezTo>
                  <a:cubicBezTo>
                    <a:pt x="7725" y="3768"/>
                    <a:pt x="7739" y="3666"/>
                    <a:pt x="7753" y="3578"/>
                  </a:cubicBezTo>
                  <a:cubicBezTo>
                    <a:pt x="7753" y="3518"/>
                    <a:pt x="7768" y="3462"/>
                    <a:pt x="7768" y="3388"/>
                  </a:cubicBezTo>
                  <a:cubicBezTo>
                    <a:pt x="7753" y="3342"/>
                    <a:pt x="7739" y="3300"/>
                    <a:pt x="7725" y="3254"/>
                  </a:cubicBezTo>
                  <a:cubicBezTo>
                    <a:pt x="7711" y="3166"/>
                    <a:pt x="7680" y="3092"/>
                    <a:pt x="7666" y="3022"/>
                  </a:cubicBezTo>
                  <a:cubicBezTo>
                    <a:pt x="7637" y="2976"/>
                    <a:pt x="7623" y="2934"/>
                    <a:pt x="7609" y="2888"/>
                  </a:cubicBezTo>
                  <a:lnTo>
                    <a:pt x="7609" y="2874"/>
                  </a:lnTo>
                  <a:cubicBezTo>
                    <a:pt x="7476" y="2582"/>
                    <a:pt x="7300" y="2301"/>
                    <a:pt x="7096" y="2037"/>
                  </a:cubicBezTo>
                  <a:cubicBezTo>
                    <a:pt x="6786" y="1643"/>
                    <a:pt x="6434" y="1291"/>
                    <a:pt x="6040" y="982"/>
                  </a:cubicBezTo>
                  <a:cubicBezTo>
                    <a:pt x="5689" y="704"/>
                    <a:pt x="5291" y="472"/>
                    <a:pt x="4866" y="296"/>
                  </a:cubicBezTo>
                  <a:cubicBezTo>
                    <a:pt x="4721" y="222"/>
                    <a:pt x="4560" y="162"/>
                    <a:pt x="4398" y="120"/>
                  </a:cubicBezTo>
                  <a:cubicBezTo>
                    <a:pt x="4310" y="102"/>
                    <a:pt x="4236" y="74"/>
                    <a:pt x="4162" y="60"/>
                  </a:cubicBezTo>
                  <a:cubicBezTo>
                    <a:pt x="4092" y="46"/>
                    <a:pt x="4018" y="32"/>
                    <a:pt x="3944" y="32"/>
                  </a:cubicBezTo>
                  <a:cubicBezTo>
                    <a:pt x="3828" y="15"/>
                    <a:pt x="3708" y="0"/>
                    <a:pt x="3592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9" name="Google Shape;7422;p83">
              <a:extLst>
                <a:ext uri="{FF2B5EF4-FFF2-40B4-BE49-F238E27FC236}">
                  <a16:creationId xmlns:a16="http://schemas.microsoft.com/office/drawing/2014/main" id="{AD3B3843-5A43-FDFD-C645-6F114949671E}"/>
                </a:ext>
              </a:extLst>
            </p:cNvPr>
            <p:cNvSpPr/>
            <p:nvPr/>
          </p:nvSpPr>
          <p:spPr>
            <a:xfrm>
              <a:off x="3304241" y="2397215"/>
              <a:ext cx="34622" cy="27641"/>
            </a:xfrm>
            <a:custGeom>
              <a:avLst/>
              <a:gdLst/>
              <a:ahLst/>
              <a:cxnLst/>
              <a:rect l="l" t="t" r="r" b="b"/>
              <a:pathLst>
                <a:path w="367" h="293" extrusionOk="0">
                  <a:moveTo>
                    <a:pt x="366" y="0"/>
                  </a:moveTo>
                  <a:cubicBezTo>
                    <a:pt x="338" y="14"/>
                    <a:pt x="306" y="14"/>
                    <a:pt x="292" y="28"/>
                  </a:cubicBezTo>
                  <a:cubicBezTo>
                    <a:pt x="264" y="60"/>
                    <a:pt x="218" y="74"/>
                    <a:pt x="190" y="102"/>
                  </a:cubicBezTo>
                  <a:cubicBezTo>
                    <a:pt x="148" y="134"/>
                    <a:pt x="102" y="176"/>
                    <a:pt x="74" y="222"/>
                  </a:cubicBezTo>
                  <a:cubicBezTo>
                    <a:pt x="42" y="236"/>
                    <a:pt x="14" y="264"/>
                    <a:pt x="0" y="292"/>
                  </a:cubicBezTo>
                  <a:cubicBezTo>
                    <a:pt x="28" y="278"/>
                    <a:pt x="60" y="250"/>
                    <a:pt x="88" y="222"/>
                  </a:cubicBezTo>
                  <a:cubicBezTo>
                    <a:pt x="102" y="204"/>
                    <a:pt x="116" y="190"/>
                    <a:pt x="130" y="176"/>
                  </a:cubicBezTo>
                  <a:cubicBezTo>
                    <a:pt x="162" y="148"/>
                    <a:pt x="190" y="116"/>
                    <a:pt x="236" y="88"/>
                  </a:cubicBezTo>
                  <a:cubicBezTo>
                    <a:pt x="278" y="60"/>
                    <a:pt x="324" y="28"/>
                    <a:pt x="366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0" name="Google Shape;7423;p83">
              <a:extLst>
                <a:ext uri="{FF2B5EF4-FFF2-40B4-BE49-F238E27FC236}">
                  <a16:creationId xmlns:a16="http://schemas.microsoft.com/office/drawing/2014/main" id="{304EF6C3-7A3F-1DBA-6FE4-3CEC22CFBA0F}"/>
                </a:ext>
              </a:extLst>
            </p:cNvPr>
            <p:cNvSpPr/>
            <p:nvPr/>
          </p:nvSpPr>
          <p:spPr>
            <a:xfrm>
              <a:off x="3824230" y="2644757"/>
              <a:ext cx="94" cy="1415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1" name="Google Shape;7424;p83">
              <a:extLst>
                <a:ext uri="{FF2B5EF4-FFF2-40B4-BE49-F238E27FC236}">
                  <a16:creationId xmlns:a16="http://schemas.microsoft.com/office/drawing/2014/main" id="{5FD40C73-1A46-B516-1E77-9F346748FA02}"/>
                </a:ext>
              </a:extLst>
            </p:cNvPr>
            <p:cNvSpPr/>
            <p:nvPr/>
          </p:nvSpPr>
          <p:spPr>
            <a:xfrm>
              <a:off x="3112075" y="2831262"/>
              <a:ext cx="666400" cy="814699"/>
            </a:xfrm>
            <a:custGeom>
              <a:avLst/>
              <a:gdLst/>
              <a:ahLst/>
              <a:cxnLst/>
              <a:rect l="l" t="t" r="r" b="b"/>
              <a:pathLst>
                <a:path w="7064" h="8636" extrusionOk="0">
                  <a:moveTo>
                    <a:pt x="3634" y="0"/>
                  </a:moveTo>
                  <a:cubicBezTo>
                    <a:pt x="3606" y="0"/>
                    <a:pt x="3574" y="0"/>
                    <a:pt x="3546" y="18"/>
                  </a:cubicBezTo>
                  <a:cubicBezTo>
                    <a:pt x="3209" y="18"/>
                    <a:pt x="2889" y="74"/>
                    <a:pt x="2565" y="176"/>
                  </a:cubicBezTo>
                  <a:cubicBezTo>
                    <a:pt x="2227" y="282"/>
                    <a:pt x="1921" y="426"/>
                    <a:pt x="1640" y="616"/>
                  </a:cubicBezTo>
                  <a:cubicBezTo>
                    <a:pt x="1362" y="792"/>
                    <a:pt x="1130" y="1013"/>
                    <a:pt x="922" y="1263"/>
                  </a:cubicBezTo>
                  <a:cubicBezTo>
                    <a:pt x="908" y="1263"/>
                    <a:pt x="894" y="1277"/>
                    <a:pt x="894" y="1277"/>
                  </a:cubicBezTo>
                  <a:cubicBezTo>
                    <a:pt x="894" y="1291"/>
                    <a:pt x="880" y="1305"/>
                    <a:pt x="880" y="1305"/>
                  </a:cubicBezTo>
                  <a:cubicBezTo>
                    <a:pt x="690" y="1541"/>
                    <a:pt x="542" y="1791"/>
                    <a:pt x="440" y="2068"/>
                  </a:cubicBezTo>
                  <a:cubicBezTo>
                    <a:pt x="381" y="2216"/>
                    <a:pt x="338" y="2360"/>
                    <a:pt x="293" y="2508"/>
                  </a:cubicBezTo>
                  <a:cubicBezTo>
                    <a:pt x="264" y="2624"/>
                    <a:pt x="250" y="2744"/>
                    <a:pt x="233" y="2874"/>
                  </a:cubicBezTo>
                  <a:cubicBezTo>
                    <a:pt x="191" y="3050"/>
                    <a:pt x="145" y="3212"/>
                    <a:pt x="117" y="3388"/>
                  </a:cubicBezTo>
                  <a:cubicBezTo>
                    <a:pt x="75" y="3637"/>
                    <a:pt x="29" y="3887"/>
                    <a:pt x="29" y="4165"/>
                  </a:cubicBezTo>
                  <a:cubicBezTo>
                    <a:pt x="15" y="4327"/>
                    <a:pt x="15" y="4517"/>
                    <a:pt x="1" y="4721"/>
                  </a:cubicBezTo>
                  <a:cubicBezTo>
                    <a:pt x="1" y="4925"/>
                    <a:pt x="1" y="5118"/>
                    <a:pt x="15" y="5294"/>
                  </a:cubicBezTo>
                  <a:cubicBezTo>
                    <a:pt x="29" y="5716"/>
                    <a:pt x="57" y="6100"/>
                    <a:pt x="131" y="6437"/>
                  </a:cubicBezTo>
                  <a:cubicBezTo>
                    <a:pt x="219" y="6817"/>
                    <a:pt x="352" y="7155"/>
                    <a:pt x="528" y="7433"/>
                  </a:cubicBezTo>
                  <a:cubicBezTo>
                    <a:pt x="616" y="7580"/>
                    <a:pt x="718" y="7725"/>
                    <a:pt x="848" y="7844"/>
                  </a:cubicBezTo>
                  <a:cubicBezTo>
                    <a:pt x="968" y="7960"/>
                    <a:pt x="1112" y="8062"/>
                    <a:pt x="1274" y="8150"/>
                  </a:cubicBezTo>
                  <a:cubicBezTo>
                    <a:pt x="1348" y="8196"/>
                    <a:pt x="1436" y="8238"/>
                    <a:pt x="1510" y="8266"/>
                  </a:cubicBezTo>
                  <a:cubicBezTo>
                    <a:pt x="1584" y="8298"/>
                    <a:pt x="1671" y="8326"/>
                    <a:pt x="1759" y="8354"/>
                  </a:cubicBezTo>
                  <a:cubicBezTo>
                    <a:pt x="1921" y="8414"/>
                    <a:pt x="2097" y="8460"/>
                    <a:pt x="2287" y="8502"/>
                  </a:cubicBezTo>
                  <a:cubicBezTo>
                    <a:pt x="2653" y="8590"/>
                    <a:pt x="3047" y="8636"/>
                    <a:pt x="3444" y="8636"/>
                  </a:cubicBezTo>
                  <a:lnTo>
                    <a:pt x="3560" y="8636"/>
                  </a:lnTo>
                  <a:cubicBezTo>
                    <a:pt x="3926" y="8636"/>
                    <a:pt x="4278" y="8604"/>
                    <a:pt x="4616" y="8530"/>
                  </a:cubicBezTo>
                  <a:cubicBezTo>
                    <a:pt x="5013" y="8460"/>
                    <a:pt x="5365" y="8326"/>
                    <a:pt x="5671" y="8164"/>
                  </a:cubicBezTo>
                  <a:cubicBezTo>
                    <a:pt x="5833" y="8076"/>
                    <a:pt x="5994" y="7974"/>
                    <a:pt x="6125" y="7858"/>
                  </a:cubicBezTo>
                  <a:cubicBezTo>
                    <a:pt x="6272" y="7725"/>
                    <a:pt x="6406" y="7594"/>
                    <a:pt x="6508" y="7433"/>
                  </a:cubicBezTo>
                  <a:cubicBezTo>
                    <a:pt x="6610" y="7285"/>
                    <a:pt x="6712" y="7109"/>
                    <a:pt x="6786" y="6933"/>
                  </a:cubicBezTo>
                  <a:cubicBezTo>
                    <a:pt x="6860" y="6771"/>
                    <a:pt x="6902" y="6581"/>
                    <a:pt x="6948" y="6391"/>
                  </a:cubicBezTo>
                  <a:cubicBezTo>
                    <a:pt x="6990" y="6216"/>
                    <a:pt x="7022" y="6026"/>
                    <a:pt x="7036" y="5804"/>
                  </a:cubicBezTo>
                  <a:cubicBezTo>
                    <a:pt x="7050" y="5614"/>
                    <a:pt x="7064" y="5410"/>
                    <a:pt x="7050" y="5189"/>
                  </a:cubicBezTo>
                  <a:cubicBezTo>
                    <a:pt x="7050" y="4823"/>
                    <a:pt x="7004" y="4443"/>
                    <a:pt x="6934" y="3975"/>
                  </a:cubicBezTo>
                  <a:cubicBezTo>
                    <a:pt x="6916" y="3799"/>
                    <a:pt x="6874" y="3606"/>
                    <a:pt x="6846" y="3388"/>
                  </a:cubicBezTo>
                  <a:cubicBezTo>
                    <a:pt x="6828" y="3300"/>
                    <a:pt x="6800" y="3184"/>
                    <a:pt x="6786" y="3078"/>
                  </a:cubicBezTo>
                  <a:cubicBezTo>
                    <a:pt x="6758" y="2976"/>
                    <a:pt x="6726" y="2874"/>
                    <a:pt x="6698" y="2772"/>
                  </a:cubicBezTo>
                  <a:cubicBezTo>
                    <a:pt x="6596" y="2360"/>
                    <a:pt x="6434" y="1966"/>
                    <a:pt x="6244" y="1629"/>
                  </a:cubicBezTo>
                  <a:cubicBezTo>
                    <a:pt x="6037" y="1263"/>
                    <a:pt x="5805" y="953"/>
                    <a:pt x="5527" y="704"/>
                  </a:cubicBezTo>
                  <a:cubicBezTo>
                    <a:pt x="5379" y="574"/>
                    <a:pt x="5231" y="471"/>
                    <a:pt x="5055" y="369"/>
                  </a:cubicBezTo>
                  <a:cubicBezTo>
                    <a:pt x="4894" y="282"/>
                    <a:pt x="4718" y="194"/>
                    <a:pt x="4528" y="134"/>
                  </a:cubicBezTo>
                  <a:cubicBezTo>
                    <a:pt x="4383" y="88"/>
                    <a:pt x="4208" y="60"/>
                    <a:pt x="4032" y="32"/>
                  </a:cubicBezTo>
                  <a:cubicBezTo>
                    <a:pt x="3912" y="18"/>
                    <a:pt x="3768" y="0"/>
                    <a:pt x="3634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2" name="Google Shape;7425;p83">
              <a:extLst>
                <a:ext uri="{FF2B5EF4-FFF2-40B4-BE49-F238E27FC236}">
                  <a16:creationId xmlns:a16="http://schemas.microsoft.com/office/drawing/2014/main" id="{E060CFA2-6968-DBFE-8EA4-CBF76EF13C73}"/>
                </a:ext>
              </a:extLst>
            </p:cNvPr>
            <p:cNvSpPr/>
            <p:nvPr/>
          </p:nvSpPr>
          <p:spPr>
            <a:xfrm>
              <a:off x="3465841" y="2832866"/>
              <a:ext cx="312634" cy="615364"/>
            </a:xfrm>
            <a:custGeom>
              <a:avLst/>
              <a:gdLst/>
              <a:ahLst/>
              <a:cxnLst/>
              <a:rect l="l" t="t" r="r" b="b"/>
              <a:pathLst>
                <a:path w="3314" h="6523" extrusionOk="0">
                  <a:moveTo>
                    <a:pt x="0" y="1"/>
                  </a:moveTo>
                  <a:cubicBezTo>
                    <a:pt x="106" y="43"/>
                    <a:pt x="208" y="117"/>
                    <a:pt x="296" y="177"/>
                  </a:cubicBezTo>
                  <a:cubicBezTo>
                    <a:pt x="574" y="381"/>
                    <a:pt x="823" y="616"/>
                    <a:pt x="1042" y="863"/>
                  </a:cubicBezTo>
                  <a:cubicBezTo>
                    <a:pt x="1277" y="1144"/>
                    <a:pt x="1467" y="1436"/>
                    <a:pt x="1643" y="1759"/>
                  </a:cubicBezTo>
                  <a:cubicBezTo>
                    <a:pt x="1731" y="1904"/>
                    <a:pt x="1805" y="2066"/>
                    <a:pt x="1879" y="2227"/>
                  </a:cubicBezTo>
                  <a:cubicBezTo>
                    <a:pt x="1907" y="2301"/>
                    <a:pt x="1935" y="2375"/>
                    <a:pt x="1967" y="2463"/>
                  </a:cubicBezTo>
                  <a:cubicBezTo>
                    <a:pt x="2009" y="2551"/>
                    <a:pt x="2040" y="2639"/>
                    <a:pt x="2069" y="2727"/>
                  </a:cubicBezTo>
                  <a:cubicBezTo>
                    <a:pt x="2128" y="2917"/>
                    <a:pt x="2171" y="3121"/>
                    <a:pt x="2199" y="3342"/>
                  </a:cubicBezTo>
                  <a:cubicBezTo>
                    <a:pt x="2216" y="3546"/>
                    <a:pt x="2230" y="3764"/>
                    <a:pt x="2244" y="3972"/>
                  </a:cubicBezTo>
                  <a:cubicBezTo>
                    <a:pt x="2259" y="4398"/>
                    <a:pt x="2259" y="4820"/>
                    <a:pt x="2318" y="5245"/>
                  </a:cubicBezTo>
                  <a:cubicBezTo>
                    <a:pt x="2332" y="5365"/>
                    <a:pt x="2347" y="5495"/>
                    <a:pt x="2375" y="5629"/>
                  </a:cubicBezTo>
                  <a:cubicBezTo>
                    <a:pt x="2392" y="5685"/>
                    <a:pt x="2420" y="5745"/>
                    <a:pt x="2434" y="5805"/>
                  </a:cubicBezTo>
                  <a:cubicBezTo>
                    <a:pt x="2449" y="5847"/>
                    <a:pt x="2463" y="5893"/>
                    <a:pt x="2480" y="5935"/>
                  </a:cubicBezTo>
                  <a:cubicBezTo>
                    <a:pt x="2522" y="6023"/>
                    <a:pt x="2568" y="6097"/>
                    <a:pt x="2624" y="6185"/>
                  </a:cubicBezTo>
                  <a:lnTo>
                    <a:pt x="2624" y="6170"/>
                  </a:lnTo>
                  <a:cubicBezTo>
                    <a:pt x="2670" y="6244"/>
                    <a:pt x="2744" y="6301"/>
                    <a:pt x="2800" y="6360"/>
                  </a:cubicBezTo>
                  <a:cubicBezTo>
                    <a:pt x="2860" y="6403"/>
                    <a:pt x="2934" y="6448"/>
                    <a:pt x="2990" y="6477"/>
                  </a:cubicBezTo>
                  <a:cubicBezTo>
                    <a:pt x="3050" y="6491"/>
                    <a:pt x="3096" y="6508"/>
                    <a:pt x="3152" y="6522"/>
                  </a:cubicBezTo>
                  <a:lnTo>
                    <a:pt x="3166" y="6522"/>
                  </a:lnTo>
                  <a:cubicBezTo>
                    <a:pt x="3184" y="6477"/>
                    <a:pt x="3198" y="6420"/>
                    <a:pt x="3198" y="6374"/>
                  </a:cubicBezTo>
                  <a:cubicBezTo>
                    <a:pt x="3240" y="6199"/>
                    <a:pt x="3272" y="5995"/>
                    <a:pt x="3286" y="5787"/>
                  </a:cubicBezTo>
                  <a:cubicBezTo>
                    <a:pt x="3300" y="5597"/>
                    <a:pt x="3314" y="5393"/>
                    <a:pt x="3300" y="5172"/>
                  </a:cubicBezTo>
                  <a:cubicBezTo>
                    <a:pt x="3300" y="4806"/>
                    <a:pt x="3254" y="4426"/>
                    <a:pt x="3184" y="3958"/>
                  </a:cubicBezTo>
                  <a:cubicBezTo>
                    <a:pt x="3166" y="3782"/>
                    <a:pt x="3124" y="3589"/>
                    <a:pt x="3096" y="3371"/>
                  </a:cubicBezTo>
                  <a:cubicBezTo>
                    <a:pt x="3078" y="3283"/>
                    <a:pt x="3050" y="3181"/>
                    <a:pt x="3036" y="3061"/>
                  </a:cubicBezTo>
                  <a:cubicBezTo>
                    <a:pt x="3008" y="2959"/>
                    <a:pt x="2976" y="2857"/>
                    <a:pt x="2948" y="2755"/>
                  </a:cubicBezTo>
                  <a:cubicBezTo>
                    <a:pt x="2846" y="2343"/>
                    <a:pt x="2684" y="1949"/>
                    <a:pt x="2494" y="1612"/>
                  </a:cubicBezTo>
                  <a:cubicBezTo>
                    <a:pt x="2287" y="1246"/>
                    <a:pt x="2055" y="936"/>
                    <a:pt x="1777" y="687"/>
                  </a:cubicBezTo>
                  <a:cubicBezTo>
                    <a:pt x="1629" y="557"/>
                    <a:pt x="1481" y="454"/>
                    <a:pt x="1305" y="352"/>
                  </a:cubicBezTo>
                  <a:cubicBezTo>
                    <a:pt x="1144" y="265"/>
                    <a:pt x="968" y="177"/>
                    <a:pt x="778" y="117"/>
                  </a:cubicBezTo>
                  <a:cubicBezTo>
                    <a:pt x="633" y="71"/>
                    <a:pt x="458" y="43"/>
                    <a:pt x="282" y="15"/>
                  </a:cubicBezTo>
                  <a:cubicBezTo>
                    <a:pt x="194" y="1"/>
                    <a:pt x="106" y="1"/>
                    <a:pt x="0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3" name="Google Shape;7426;p83">
              <a:extLst>
                <a:ext uri="{FF2B5EF4-FFF2-40B4-BE49-F238E27FC236}">
                  <a16:creationId xmlns:a16="http://schemas.microsoft.com/office/drawing/2014/main" id="{3A2FB9F8-9E43-2F06-0E5E-B70CDA07F94A}"/>
                </a:ext>
              </a:extLst>
            </p:cNvPr>
            <p:cNvSpPr/>
            <p:nvPr/>
          </p:nvSpPr>
          <p:spPr>
            <a:xfrm>
              <a:off x="3564046" y="3558604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FA0C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4" name="Google Shape;7427;p83">
              <a:extLst>
                <a:ext uri="{FF2B5EF4-FFF2-40B4-BE49-F238E27FC236}">
                  <a16:creationId xmlns:a16="http://schemas.microsoft.com/office/drawing/2014/main" id="{CC04C647-A921-67CF-5A74-B69BE9A6C064}"/>
                </a:ext>
              </a:extLst>
            </p:cNvPr>
            <p:cNvSpPr/>
            <p:nvPr/>
          </p:nvSpPr>
          <p:spPr>
            <a:xfrm>
              <a:off x="3564046" y="3558604"/>
              <a:ext cx="94" cy="1415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A0C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5" name="Google Shape;7428;p83">
              <a:extLst>
                <a:ext uri="{FF2B5EF4-FFF2-40B4-BE49-F238E27FC236}">
                  <a16:creationId xmlns:a16="http://schemas.microsoft.com/office/drawing/2014/main" id="{6E954880-08BB-7D9D-1183-A0160300F53D}"/>
                </a:ext>
              </a:extLst>
            </p:cNvPr>
            <p:cNvSpPr/>
            <p:nvPr/>
          </p:nvSpPr>
          <p:spPr>
            <a:xfrm>
              <a:off x="3584989" y="3276535"/>
              <a:ext cx="85658" cy="324521"/>
            </a:xfrm>
            <a:custGeom>
              <a:avLst/>
              <a:gdLst/>
              <a:ahLst/>
              <a:cxnLst/>
              <a:rect l="l" t="t" r="r" b="b"/>
              <a:pathLst>
                <a:path w="908" h="3440" extrusionOk="0">
                  <a:moveTo>
                    <a:pt x="820" y="1"/>
                  </a:moveTo>
                  <a:cubicBezTo>
                    <a:pt x="792" y="1"/>
                    <a:pt x="760" y="29"/>
                    <a:pt x="760" y="60"/>
                  </a:cubicBezTo>
                  <a:cubicBezTo>
                    <a:pt x="806" y="440"/>
                    <a:pt x="792" y="838"/>
                    <a:pt x="732" y="1218"/>
                  </a:cubicBezTo>
                  <a:cubicBezTo>
                    <a:pt x="672" y="1745"/>
                    <a:pt x="528" y="2259"/>
                    <a:pt x="320" y="2741"/>
                  </a:cubicBezTo>
                  <a:cubicBezTo>
                    <a:pt x="232" y="2948"/>
                    <a:pt x="130" y="3166"/>
                    <a:pt x="14" y="3370"/>
                  </a:cubicBezTo>
                  <a:cubicBezTo>
                    <a:pt x="0" y="3388"/>
                    <a:pt x="0" y="3416"/>
                    <a:pt x="28" y="3430"/>
                  </a:cubicBezTo>
                  <a:cubicBezTo>
                    <a:pt x="34" y="3436"/>
                    <a:pt x="43" y="3440"/>
                    <a:pt x="52" y="3440"/>
                  </a:cubicBezTo>
                  <a:cubicBezTo>
                    <a:pt x="66" y="3440"/>
                    <a:pt x="80" y="3433"/>
                    <a:pt x="88" y="3416"/>
                  </a:cubicBezTo>
                  <a:cubicBezTo>
                    <a:pt x="278" y="3107"/>
                    <a:pt x="426" y="2772"/>
                    <a:pt x="542" y="2435"/>
                  </a:cubicBezTo>
                  <a:cubicBezTo>
                    <a:pt x="672" y="2083"/>
                    <a:pt x="760" y="1731"/>
                    <a:pt x="820" y="1365"/>
                  </a:cubicBezTo>
                  <a:cubicBezTo>
                    <a:pt x="879" y="926"/>
                    <a:pt x="908" y="486"/>
                    <a:pt x="865" y="60"/>
                  </a:cubicBezTo>
                  <a:cubicBezTo>
                    <a:pt x="865" y="46"/>
                    <a:pt x="865" y="29"/>
                    <a:pt x="848" y="15"/>
                  </a:cubicBezTo>
                  <a:cubicBezTo>
                    <a:pt x="848" y="15"/>
                    <a:pt x="834" y="1"/>
                    <a:pt x="820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6" name="Google Shape;7429;p83">
              <a:extLst>
                <a:ext uri="{FF2B5EF4-FFF2-40B4-BE49-F238E27FC236}">
                  <a16:creationId xmlns:a16="http://schemas.microsoft.com/office/drawing/2014/main" id="{1FBAF619-DDFA-542A-63ED-0D4BA411D524}"/>
                </a:ext>
              </a:extLst>
            </p:cNvPr>
            <p:cNvSpPr/>
            <p:nvPr/>
          </p:nvSpPr>
          <p:spPr>
            <a:xfrm>
              <a:off x="3276694" y="2973900"/>
              <a:ext cx="193581" cy="172638"/>
            </a:xfrm>
            <a:custGeom>
              <a:avLst/>
              <a:gdLst/>
              <a:ahLst/>
              <a:cxnLst/>
              <a:rect l="l" t="t" r="r" b="b"/>
              <a:pathLst>
                <a:path w="2052" h="1830" extrusionOk="0">
                  <a:moveTo>
                    <a:pt x="1158" y="1"/>
                  </a:moveTo>
                  <a:cubicBezTo>
                    <a:pt x="1112" y="1"/>
                    <a:pt x="1070" y="15"/>
                    <a:pt x="1010" y="15"/>
                  </a:cubicBezTo>
                  <a:cubicBezTo>
                    <a:pt x="968" y="29"/>
                    <a:pt x="908" y="43"/>
                    <a:pt x="862" y="71"/>
                  </a:cubicBezTo>
                  <a:cubicBezTo>
                    <a:pt x="820" y="89"/>
                    <a:pt x="774" y="117"/>
                    <a:pt x="718" y="159"/>
                  </a:cubicBezTo>
                  <a:cubicBezTo>
                    <a:pt x="718" y="177"/>
                    <a:pt x="704" y="177"/>
                    <a:pt x="686" y="191"/>
                  </a:cubicBezTo>
                  <a:cubicBezTo>
                    <a:pt x="686" y="177"/>
                    <a:pt x="686" y="159"/>
                    <a:pt x="704" y="131"/>
                  </a:cubicBezTo>
                  <a:cubicBezTo>
                    <a:pt x="704" y="131"/>
                    <a:pt x="704" y="117"/>
                    <a:pt x="686" y="103"/>
                  </a:cubicBezTo>
                  <a:cubicBezTo>
                    <a:pt x="686" y="89"/>
                    <a:pt x="672" y="71"/>
                    <a:pt x="658" y="71"/>
                  </a:cubicBezTo>
                  <a:lnTo>
                    <a:pt x="644" y="71"/>
                  </a:lnTo>
                  <a:cubicBezTo>
                    <a:pt x="630" y="71"/>
                    <a:pt x="598" y="89"/>
                    <a:pt x="598" y="117"/>
                  </a:cubicBezTo>
                  <a:cubicBezTo>
                    <a:pt x="598" y="145"/>
                    <a:pt x="584" y="177"/>
                    <a:pt x="570" y="219"/>
                  </a:cubicBezTo>
                  <a:cubicBezTo>
                    <a:pt x="556" y="264"/>
                    <a:pt x="528" y="307"/>
                    <a:pt x="496" y="352"/>
                  </a:cubicBezTo>
                  <a:lnTo>
                    <a:pt x="496" y="367"/>
                  </a:lnTo>
                  <a:cubicBezTo>
                    <a:pt x="440" y="440"/>
                    <a:pt x="366" y="497"/>
                    <a:pt x="292" y="571"/>
                  </a:cubicBezTo>
                  <a:cubicBezTo>
                    <a:pt x="278" y="599"/>
                    <a:pt x="247" y="616"/>
                    <a:pt x="232" y="644"/>
                  </a:cubicBezTo>
                  <a:cubicBezTo>
                    <a:pt x="190" y="687"/>
                    <a:pt x="145" y="732"/>
                    <a:pt x="102" y="792"/>
                  </a:cubicBezTo>
                  <a:cubicBezTo>
                    <a:pt x="71" y="834"/>
                    <a:pt x="43" y="894"/>
                    <a:pt x="28" y="936"/>
                  </a:cubicBezTo>
                  <a:cubicBezTo>
                    <a:pt x="14" y="996"/>
                    <a:pt x="0" y="1056"/>
                    <a:pt x="14" y="1112"/>
                  </a:cubicBezTo>
                  <a:cubicBezTo>
                    <a:pt x="28" y="1172"/>
                    <a:pt x="43" y="1232"/>
                    <a:pt x="88" y="1288"/>
                  </a:cubicBezTo>
                  <a:cubicBezTo>
                    <a:pt x="116" y="1334"/>
                    <a:pt x="145" y="1390"/>
                    <a:pt x="204" y="1450"/>
                  </a:cubicBezTo>
                  <a:cubicBezTo>
                    <a:pt x="247" y="1496"/>
                    <a:pt x="306" y="1538"/>
                    <a:pt x="366" y="1584"/>
                  </a:cubicBezTo>
                  <a:cubicBezTo>
                    <a:pt x="482" y="1672"/>
                    <a:pt x="616" y="1728"/>
                    <a:pt x="746" y="1788"/>
                  </a:cubicBezTo>
                  <a:cubicBezTo>
                    <a:pt x="806" y="1802"/>
                    <a:pt x="862" y="1816"/>
                    <a:pt x="922" y="1830"/>
                  </a:cubicBezTo>
                  <a:lnTo>
                    <a:pt x="1126" y="1830"/>
                  </a:lnTo>
                  <a:cubicBezTo>
                    <a:pt x="1288" y="1802"/>
                    <a:pt x="1450" y="1728"/>
                    <a:pt x="1597" y="1612"/>
                  </a:cubicBezTo>
                  <a:cubicBezTo>
                    <a:pt x="1727" y="1510"/>
                    <a:pt x="1847" y="1376"/>
                    <a:pt x="1935" y="1232"/>
                  </a:cubicBezTo>
                  <a:cubicBezTo>
                    <a:pt x="1977" y="1158"/>
                    <a:pt x="2005" y="1084"/>
                    <a:pt x="2023" y="1010"/>
                  </a:cubicBezTo>
                  <a:cubicBezTo>
                    <a:pt x="2037" y="950"/>
                    <a:pt x="2051" y="862"/>
                    <a:pt x="2051" y="792"/>
                  </a:cubicBezTo>
                  <a:cubicBezTo>
                    <a:pt x="2037" y="658"/>
                    <a:pt x="1991" y="511"/>
                    <a:pt x="1903" y="395"/>
                  </a:cubicBezTo>
                  <a:cubicBezTo>
                    <a:pt x="1829" y="279"/>
                    <a:pt x="1713" y="177"/>
                    <a:pt x="1583" y="103"/>
                  </a:cubicBezTo>
                  <a:cubicBezTo>
                    <a:pt x="1464" y="29"/>
                    <a:pt x="1319" y="1"/>
                    <a:pt x="1186" y="1"/>
                  </a:cubicBezTo>
                  <a:close/>
                </a:path>
              </a:pathLst>
            </a:custGeom>
            <a:solidFill>
              <a:srgbClr val="FFCCA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7" name="Google Shape;7430;p83">
              <a:extLst>
                <a:ext uri="{FF2B5EF4-FFF2-40B4-BE49-F238E27FC236}">
                  <a16:creationId xmlns:a16="http://schemas.microsoft.com/office/drawing/2014/main" id="{3E4AD181-DFF3-92ED-242E-FB7CDEDAD2FF}"/>
                </a:ext>
              </a:extLst>
            </p:cNvPr>
            <p:cNvSpPr/>
            <p:nvPr/>
          </p:nvSpPr>
          <p:spPr>
            <a:xfrm>
              <a:off x="3304241" y="2973900"/>
              <a:ext cx="166034" cy="97356"/>
            </a:xfrm>
            <a:custGeom>
              <a:avLst/>
              <a:gdLst/>
              <a:ahLst/>
              <a:cxnLst/>
              <a:rect l="l" t="t" r="r" b="b"/>
              <a:pathLst>
                <a:path w="1760" h="1032" extrusionOk="0">
                  <a:moveTo>
                    <a:pt x="866" y="1"/>
                  </a:moveTo>
                  <a:cubicBezTo>
                    <a:pt x="820" y="1"/>
                    <a:pt x="778" y="1"/>
                    <a:pt x="718" y="15"/>
                  </a:cubicBezTo>
                  <a:cubicBezTo>
                    <a:pt x="676" y="29"/>
                    <a:pt x="616" y="43"/>
                    <a:pt x="570" y="71"/>
                  </a:cubicBezTo>
                  <a:cubicBezTo>
                    <a:pt x="528" y="89"/>
                    <a:pt x="482" y="117"/>
                    <a:pt x="426" y="159"/>
                  </a:cubicBezTo>
                  <a:lnTo>
                    <a:pt x="394" y="191"/>
                  </a:lnTo>
                  <a:cubicBezTo>
                    <a:pt x="394" y="177"/>
                    <a:pt x="394" y="159"/>
                    <a:pt x="412" y="131"/>
                  </a:cubicBezTo>
                  <a:cubicBezTo>
                    <a:pt x="412" y="131"/>
                    <a:pt x="412" y="117"/>
                    <a:pt x="394" y="103"/>
                  </a:cubicBezTo>
                  <a:cubicBezTo>
                    <a:pt x="394" y="89"/>
                    <a:pt x="380" y="71"/>
                    <a:pt x="366" y="71"/>
                  </a:cubicBezTo>
                  <a:lnTo>
                    <a:pt x="352" y="71"/>
                  </a:lnTo>
                  <a:cubicBezTo>
                    <a:pt x="338" y="71"/>
                    <a:pt x="306" y="89"/>
                    <a:pt x="306" y="117"/>
                  </a:cubicBezTo>
                  <a:cubicBezTo>
                    <a:pt x="306" y="145"/>
                    <a:pt x="292" y="177"/>
                    <a:pt x="278" y="219"/>
                  </a:cubicBezTo>
                  <a:cubicBezTo>
                    <a:pt x="264" y="264"/>
                    <a:pt x="236" y="307"/>
                    <a:pt x="204" y="352"/>
                  </a:cubicBezTo>
                  <a:lnTo>
                    <a:pt x="204" y="367"/>
                  </a:lnTo>
                  <a:cubicBezTo>
                    <a:pt x="148" y="440"/>
                    <a:pt x="74" y="497"/>
                    <a:pt x="14" y="571"/>
                  </a:cubicBezTo>
                  <a:lnTo>
                    <a:pt x="0" y="571"/>
                  </a:lnTo>
                  <a:cubicBezTo>
                    <a:pt x="14" y="585"/>
                    <a:pt x="28" y="599"/>
                    <a:pt x="42" y="599"/>
                  </a:cubicBezTo>
                  <a:cubicBezTo>
                    <a:pt x="116" y="658"/>
                    <a:pt x="190" y="704"/>
                    <a:pt x="278" y="746"/>
                  </a:cubicBezTo>
                  <a:cubicBezTo>
                    <a:pt x="366" y="792"/>
                    <a:pt x="440" y="834"/>
                    <a:pt x="528" y="862"/>
                  </a:cubicBezTo>
                  <a:cubicBezTo>
                    <a:pt x="746" y="936"/>
                    <a:pt x="968" y="996"/>
                    <a:pt x="1186" y="1010"/>
                  </a:cubicBezTo>
                  <a:cubicBezTo>
                    <a:pt x="1274" y="1024"/>
                    <a:pt x="1366" y="1031"/>
                    <a:pt x="1458" y="1031"/>
                  </a:cubicBezTo>
                  <a:cubicBezTo>
                    <a:pt x="1551" y="1031"/>
                    <a:pt x="1643" y="1024"/>
                    <a:pt x="1731" y="1010"/>
                  </a:cubicBezTo>
                  <a:cubicBezTo>
                    <a:pt x="1759" y="936"/>
                    <a:pt x="1759" y="862"/>
                    <a:pt x="1759" y="792"/>
                  </a:cubicBezTo>
                  <a:cubicBezTo>
                    <a:pt x="1745" y="658"/>
                    <a:pt x="1699" y="511"/>
                    <a:pt x="1611" y="395"/>
                  </a:cubicBezTo>
                  <a:cubicBezTo>
                    <a:pt x="1537" y="264"/>
                    <a:pt x="1421" y="177"/>
                    <a:pt x="1291" y="103"/>
                  </a:cubicBezTo>
                  <a:cubicBezTo>
                    <a:pt x="1172" y="29"/>
                    <a:pt x="1027" y="1"/>
                    <a:pt x="894" y="1"/>
                  </a:cubicBezTo>
                  <a:close/>
                </a:path>
              </a:pathLst>
            </a:custGeom>
            <a:solidFill>
              <a:srgbClr val="E8BA9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8" name="Google Shape;7431;p83">
              <a:extLst>
                <a:ext uri="{FF2B5EF4-FFF2-40B4-BE49-F238E27FC236}">
                  <a16:creationId xmlns:a16="http://schemas.microsoft.com/office/drawing/2014/main" id="{A08ED711-080E-919B-3E79-FA7A29581DAA}"/>
                </a:ext>
              </a:extLst>
            </p:cNvPr>
            <p:cNvSpPr/>
            <p:nvPr/>
          </p:nvSpPr>
          <p:spPr>
            <a:xfrm>
              <a:off x="3308203" y="3030314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8BA9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9" name="Google Shape;7432;p83">
              <a:extLst>
                <a:ext uri="{FF2B5EF4-FFF2-40B4-BE49-F238E27FC236}">
                  <a16:creationId xmlns:a16="http://schemas.microsoft.com/office/drawing/2014/main" id="{B9FAF6D2-604C-F189-2C87-3326B0730A91}"/>
                </a:ext>
              </a:extLst>
            </p:cNvPr>
            <p:cNvSpPr/>
            <p:nvPr/>
          </p:nvSpPr>
          <p:spPr>
            <a:xfrm>
              <a:off x="2950191" y="3752091"/>
              <a:ext cx="280748" cy="433103"/>
            </a:xfrm>
            <a:custGeom>
              <a:avLst/>
              <a:gdLst/>
              <a:ahLst/>
              <a:cxnLst/>
              <a:rect l="l" t="t" r="r" b="b"/>
              <a:pathLst>
                <a:path w="2976" h="4591" extrusionOk="0">
                  <a:moveTo>
                    <a:pt x="1069" y="0"/>
                  </a:moveTo>
                  <a:cubicBezTo>
                    <a:pt x="925" y="0"/>
                    <a:pt x="763" y="18"/>
                    <a:pt x="630" y="60"/>
                  </a:cubicBezTo>
                  <a:cubicBezTo>
                    <a:pt x="486" y="106"/>
                    <a:pt x="366" y="176"/>
                    <a:pt x="264" y="264"/>
                  </a:cubicBezTo>
                  <a:cubicBezTo>
                    <a:pt x="236" y="296"/>
                    <a:pt x="222" y="324"/>
                    <a:pt x="190" y="352"/>
                  </a:cubicBezTo>
                  <a:cubicBezTo>
                    <a:pt x="176" y="384"/>
                    <a:pt x="162" y="412"/>
                    <a:pt x="134" y="440"/>
                  </a:cubicBezTo>
                  <a:cubicBezTo>
                    <a:pt x="134" y="458"/>
                    <a:pt x="120" y="472"/>
                    <a:pt x="120" y="486"/>
                  </a:cubicBezTo>
                  <a:lnTo>
                    <a:pt x="102" y="384"/>
                  </a:lnTo>
                  <a:lnTo>
                    <a:pt x="102" y="222"/>
                  </a:lnTo>
                  <a:lnTo>
                    <a:pt x="102" y="148"/>
                  </a:lnTo>
                  <a:cubicBezTo>
                    <a:pt x="102" y="134"/>
                    <a:pt x="88" y="120"/>
                    <a:pt x="74" y="106"/>
                  </a:cubicBezTo>
                  <a:lnTo>
                    <a:pt x="46" y="106"/>
                  </a:lnTo>
                  <a:cubicBezTo>
                    <a:pt x="32" y="106"/>
                    <a:pt x="14" y="106"/>
                    <a:pt x="0" y="120"/>
                  </a:cubicBezTo>
                  <a:lnTo>
                    <a:pt x="0" y="162"/>
                  </a:lnTo>
                  <a:cubicBezTo>
                    <a:pt x="14" y="809"/>
                    <a:pt x="102" y="1481"/>
                    <a:pt x="278" y="2128"/>
                  </a:cubicBezTo>
                  <a:cubicBezTo>
                    <a:pt x="454" y="2846"/>
                    <a:pt x="718" y="3490"/>
                    <a:pt x="1055" y="4017"/>
                  </a:cubicBezTo>
                  <a:cubicBezTo>
                    <a:pt x="1175" y="4207"/>
                    <a:pt x="1305" y="4397"/>
                    <a:pt x="1439" y="4559"/>
                  </a:cubicBezTo>
                  <a:lnTo>
                    <a:pt x="1453" y="4559"/>
                  </a:lnTo>
                  <a:cubicBezTo>
                    <a:pt x="1453" y="4573"/>
                    <a:pt x="1467" y="4591"/>
                    <a:pt x="1495" y="4591"/>
                  </a:cubicBezTo>
                  <a:cubicBezTo>
                    <a:pt x="1657" y="4573"/>
                    <a:pt x="1791" y="4545"/>
                    <a:pt x="1907" y="4517"/>
                  </a:cubicBezTo>
                  <a:cubicBezTo>
                    <a:pt x="2037" y="4485"/>
                    <a:pt x="2170" y="4443"/>
                    <a:pt x="2272" y="4383"/>
                  </a:cubicBezTo>
                  <a:cubicBezTo>
                    <a:pt x="2388" y="4327"/>
                    <a:pt x="2494" y="4253"/>
                    <a:pt x="2610" y="4179"/>
                  </a:cubicBezTo>
                  <a:cubicBezTo>
                    <a:pt x="2698" y="4091"/>
                    <a:pt x="2800" y="4003"/>
                    <a:pt x="2916" y="3887"/>
                  </a:cubicBezTo>
                  <a:lnTo>
                    <a:pt x="2934" y="3870"/>
                  </a:lnTo>
                  <a:lnTo>
                    <a:pt x="2948" y="3870"/>
                  </a:lnTo>
                  <a:cubicBezTo>
                    <a:pt x="2962" y="3870"/>
                    <a:pt x="2976" y="3841"/>
                    <a:pt x="2962" y="3813"/>
                  </a:cubicBezTo>
                  <a:cubicBezTo>
                    <a:pt x="2888" y="3592"/>
                    <a:pt x="2814" y="3374"/>
                    <a:pt x="2758" y="3138"/>
                  </a:cubicBezTo>
                  <a:cubicBezTo>
                    <a:pt x="2566" y="2439"/>
                    <a:pt x="2464" y="1698"/>
                    <a:pt x="2462" y="953"/>
                  </a:cubicBezTo>
                  <a:lnTo>
                    <a:pt x="2462" y="953"/>
                  </a:lnTo>
                  <a:cubicBezTo>
                    <a:pt x="2476" y="764"/>
                    <a:pt x="2476" y="588"/>
                    <a:pt x="2494" y="426"/>
                  </a:cubicBezTo>
                  <a:cubicBezTo>
                    <a:pt x="2494" y="398"/>
                    <a:pt x="2476" y="370"/>
                    <a:pt x="2448" y="370"/>
                  </a:cubicBezTo>
                  <a:cubicBezTo>
                    <a:pt x="2420" y="370"/>
                    <a:pt x="2388" y="384"/>
                    <a:pt x="2388" y="412"/>
                  </a:cubicBezTo>
                  <a:cubicBezTo>
                    <a:pt x="2374" y="486"/>
                    <a:pt x="2374" y="574"/>
                    <a:pt x="2374" y="662"/>
                  </a:cubicBezTo>
                  <a:cubicBezTo>
                    <a:pt x="2360" y="616"/>
                    <a:pt x="2332" y="574"/>
                    <a:pt x="2286" y="528"/>
                  </a:cubicBezTo>
                  <a:cubicBezTo>
                    <a:pt x="2244" y="458"/>
                    <a:pt x="2170" y="384"/>
                    <a:pt x="2097" y="324"/>
                  </a:cubicBezTo>
                  <a:cubicBezTo>
                    <a:pt x="2023" y="264"/>
                    <a:pt x="1935" y="208"/>
                    <a:pt x="1833" y="162"/>
                  </a:cubicBezTo>
                  <a:cubicBezTo>
                    <a:pt x="1745" y="120"/>
                    <a:pt x="1657" y="88"/>
                    <a:pt x="1541" y="60"/>
                  </a:cubicBezTo>
                  <a:cubicBezTo>
                    <a:pt x="1453" y="32"/>
                    <a:pt x="1351" y="18"/>
                    <a:pt x="1231" y="0"/>
                  </a:cubicBezTo>
                  <a:close/>
                </a:path>
              </a:pathLst>
            </a:custGeom>
            <a:solidFill>
              <a:srgbClr val="A17C6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0" name="Google Shape;7433;p83">
              <a:extLst>
                <a:ext uri="{FF2B5EF4-FFF2-40B4-BE49-F238E27FC236}">
                  <a16:creationId xmlns:a16="http://schemas.microsoft.com/office/drawing/2014/main" id="{A48AF36D-AD49-5350-FC3E-F3855193140C}"/>
                </a:ext>
              </a:extLst>
            </p:cNvPr>
            <p:cNvSpPr/>
            <p:nvPr/>
          </p:nvSpPr>
          <p:spPr>
            <a:xfrm>
              <a:off x="3017831" y="4016236"/>
              <a:ext cx="298767" cy="395651"/>
            </a:xfrm>
            <a:custGeom>
              <a:avLst/>
              <a:gdLst/>
              <a:ahLst/>
              <a:cxnLst/>
              <a:rect l="l" t="t" r="r" b="b"/>
              <a:pathLst>
                <a:path w="3167" h="4194" extrusionOk="0">
                  <a:moveTo>
                    <a:pt x="2129" y="0"/>
                  </a:moveTo>
                  <a:cubicBezTo>
                    <a:pt x="2097" y="46"/>
                    <a:pt x="2069" y="74"/>
                    <a:pt x="2023" y="120"/>
                  </a:cubicBezTo>
                  <a:cubicBezTo>
                    <a:pt x="1921" y="222"/>
                    <a:pt x="1819" y="324"/>
                    <a:pt x="1703" y="412"/>
                  </a:cubicBezTo>
                  <a:cubicBezTo>
                    <a:pt x="1439" y="602"/>
                    <a:pt x="1144" y="764"/>
                    <a:pt x="838" y="880"/>
                  </a:cubicBezTo>
                  <a:cubicBezTo>
                    <a:pt x="574" y="982"/>
                    <a:pt x="282" y="1056"/>
                    <a:pt x="1" y="1115"/>
                  </a:cubicBezTo>
                  <a:cubicBezTo>
                    <a:pt x="120" y="1319"/>
                    <a:pt x="264" y="1541"/>
                    <a:pt x="384" y="1745"/>
                  </a:cubicBezTo>
                  <a:cubicBezTo>
                    <a:pt x="574" y="2037"/>
                    <a:pt x="764" y="2346"/>
                    <a:pt x="926" y="2652"/>
                  </a:cubicBezTo>
                  <a:cubicBezTo>
                    <a:pt x="690" y="2902"/>
                    <a:pt x="546" y="3138"/>
                    <a:pt x="500" y="3388"/>
                  </a:cubicBezTo>
                  <a:lnTo>
                    <a:pt x="500" y="3592"/>
                  </a:lnTo>
                  <a:cubicBezTo>
                    <a:pt x="500" y="3651"/>
                    <a:pt x="514" y="3725"/>
                    <a:pt x="546" y="3796"/>
                  </a:cubicBezTo>
                  <a:cubicBezTo>
                    <a:pt x="588" y="3929"/>
                    <a:pt x="676" y="4045"/>
                    <a:pt x="824" y="4165"/>
                  </a:cubicBezTo>
                  <a:cubicBezTo>
                    <a:pt x="838" y="4179"/>
                    <a:pt x="838" y="4179"/>
                    <a:pt x="852" y="4179"/>
                  </a:cubicBezTo>
                  <a:cubicBezTo>
                    <a:pt x="866" y="4193"/>
                    <a:pt x="866" y="4193"/>
                    <a:pt x="880" y="4193"/>
                  </a:cubicBezTo>
                  <a:lnTo>
                    <a:pt x="912" y="4193"/>
                  </a:lnTo>
                  <a:cubicBezTo>
                    <a:pt x="1204" y="4193"/>
                    <a:pt x="1527" y="4133"/>
                    <a:pt x="1847" y="3989"/>
                  </a:cubicBezTo>
                  <a:cubicBezTo>
                    <a:pt x="2157" y="3870"/>
                    <a:pt x="2463" y="3680"/>
                    <a:pt x="2727" y="3444"/>
                  </a:cubicBezTo>
                  <a:cubicBezTo>
                    <a:pt x="2903" y="3300"/>
                    <a:pt x="3050" y="3152"/>
                    <a:pt x="3166" y="2976"/>
                  </a:cubicBezTo>
                  <a:cubicBezTo>
                    <a:pt x="3152" y="2948"/>
                    <a:pt x="3152" y="2902"/>
                    <a:pt x="3138" y="2860"/>
                  </a:cubicBezTo>
                  <a:cubicBezTo>
                    <a:pt x="3022" y="2463"/>
                    <a:pt x="2889" y="2083"/>
                    <a:pt x="2758" y="1703"/>
                  </a:cubicBezTo>
                  <a:cubicBezTo>
                    <a:pt x="2625" y="1319"/>
                    <a:pt x="2481" y="925"/>
                    <a:pt x="2319" y="486"/>
                  </a:cubicBezTo>
                  <a:cubicBezTo>
                    <a:pt x="2259" y="324"/>
                    <a:pt x="2185" y="162"/>
                    <a:pt x="2129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1" name="Google Shape;7434;p83">
              <a:extLst>
                <a:ext uri="{FF2B5EF4-FFF2-40B4-BE49-F238E27FC236}">
                  <a16:creationId xmlns:a16="http://schemas.microsoft.com/office/drawing/2014/main" id="{03BB0F5D-60BF-063F-1A1D-996EFFF31A05}"/>
                </a:ext>
              </a:extLst>
            </p:cNvPr>
            <p:cNvSpPr/>
            <p:nvPr/>
          </p:nvSpPr>
          <p:spPr>
            <a:xfrm>
              <a:off x="3082924" y="4274721"/>
              <a:ext cx="233674" cy="137167"/>
            </a:xfrm>
            <a:custGeom>
              <a:avLst/>
              <a:gdLst/>
              <a:ahLst/>
              <a:cxnLst/>
              <a:rect l="l" t="t" r="r" b="b"/>
              <a:pathLst>
                <a:path w="2477" h="1454" extrusionOk="0">
                  <a:moveTo>
                    <a:pt x="2420" y="0"/>
                  </a:moveTo>
                  <a:lnTo>
                    <a:pt x="2406" y="18"/>
                  </a:lnTo>
                  <a:cubicBezTo>
                    <a:pt x="2332" y="134"/>
                    <a:pt x="2230" y="222"/>
                    <a:pt x="2142" y="324"/>
                  </a:cubicBezTo>
                  <a:cubicBezTo>
                    <a:pt x="2037" y="412"/>
                    <a:pt x="1921" y="500"/>
                    <a:pt x="1805" y="588"/>
                  </a:cubicBezTo>
                  <a:cubicBezTo>
                    <a:pt x="1685" y="676"/>
                    <a:pt x="1555" y="764"/>
                    <a:pt x="1439" y="838"/>
                  </a:cubicBezTo>
                  <a:cubicBezTo>
                    <a:pt x="1305" y="911"/>
                    <a:pt x="1157" y="985"/>
                    <a:pt x="1027" y="1042"/>
                  </a:cubicBezTo>
                  <a:cubicBezTo>
                    <a:pt x="879" y="1101"/>
                    <a:pt x="749" y="1144"/>
                    <a:pt x="602" y="1189"/>
                  </a:cubicBezTo>
                  <a:cubicBezTo>
                    <a:pt x="471" y="1232"/>
                    <a:pt x="338" y="1263"/>
                    <a:pt x="208" y="1277"/>
                  </a:cubicBezTo>
                  <a:cubicBezTo>
                    <a:pt x="148" y="1291"/>
                    <a:pt x="74" y="1305"/>
                    <a:pt x="0" y="1305"/>
                  </a:cubicBezTo>
                  <a:cubicBezTo>
                    <a:pt x="46" y="1351"/>
                    <a:pt x="74" y="1379"/>
                    <a:pt x="134" y="1425"/>
                  </a:cubicBezTo>
                  <a:cubicBezTo>
                    <a:pt x="134" y="1439"/>
                    <a:pt x="148" y="1439"/>
                    <a:pt x="148" y="1439"/>
                  </a:cubicBezTo>
                  <a:lnTo>
                    <a:pt x="162" y="1439"/>
                  </a:lnTo>
                  <a:lnTo>
                    <a:pt x="176" y="1453"/>
                  </a:lnTo>
                  <a:lnTo>
                    <a:pt x="222" y="1453"/>
                  </a:lnTo>
                  <a:cubicBezTo>
                    <a:pt x="514" y="1453"/>
                    <a:pt x="837" y="1393"/>
                    <a:pt x="1157" y="1263"/>
                  </a:cubicBezTo>
                  <a:cubicBezTo>
                    <a:pt x="1467" y="1130"/>
                    <a:pt x="1773" y="940"/>
                    <a:pt x="2037" y="704"/>
                  </a:cubicBezTo>
                  <a:cubicBezTo>
                    <a:pt x="2213" y="574"/>
                    <a:pt x="2360" y="412"/>
                    <a:pt x="2476" y="250"/>
                  </a:cubicBezTo>
                  <a:cubicBezTo>
                    <a:pt x="2462" y="208"/>
                    <a:pt x="2462" y="162"/>
                    <a:pt x="2448" y="120"/>
                  </a:cubicBezTo>
                  <a:cubicBezTo>
                    <a:pt x="2434" y="74"/>
                    <a:pt x="2434" y="46"/>
                    <a:pt x="2420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2" name="Google Shape;7435;p83">
              <a:extLst>
                <a:ext uri="{FF2B5EF4-FFF2-40B4-BE49-F238E27FC236}">
                  <a16:creationId xmlns:a16="http://schemas.microsoft.com/office/drawing/2014/main" id="{ADA8C851-0EBD-520D-00C9-E2450F9B0D0F}"/>
                </a:ext>
              </a:extLst>
            </p:cNvPr>
            <p:cNvSpPr/>
            <p:nvPr/>
          </p:nvSpPr>
          <p:spPr>
            <a:xfrm>
              <a:off x="3094151" y="4274721"/>
              <a:ext cx="222448" cy="137167"/>
            </a:xfrm>
            <a:custGeom>
              <a:avLst/>
              <a:gdLst/>
              <a:ahLst/>
              <a:cxnLst/>
              <a:rect l="l" t="t" r="r" b="b"/>
              <a:pathLst>
                <a:path w="2358" h="1454" extrusionOk="0">
                  <a:moveTo>
                    <a:pt x="2301" y="0"/>
                  </a:moveTo>
                  <a:lnTo>
                    <a:pt x="2301" y="18"/>
                  </a:lnTo>
                  <a:lnTo>
                    <a:pt x="2287" y="18"/>
                  </a:lnTo>
                  <a:cubicBezTo>
                    <a:pt x="2213" y="120"/>
                    <a:pt x="2125" y="222"/>
                    <a:pt x="2023" y="324"/>
                  </a:cubicBezTo>
                  <a:cubicBezTo>
                    <a:pt x="1918" y="412"/>
                    <a:pt x="1802" y="500"/>
                    <a:pt x="1686" y="588"/>
                  </a:cubicBezTo>
                  <a:cubicBezTo>
                    <a:pt x="1566" y="676"/>
                    <a:pt x="1450" y="764"/>
                    <a:pt x="1320" y="838"/>
                  </a:cubicBezTo>
                  <a:cubicBezTo>
                    <a:pt x="1172" y="911"/>
                    <a:pt x="1038" y="985"/>
                    <a:pt x="908" y="1042"/>
                  </a:cubicBezTo>
                  <a:cubicBezTo>
                    <a:pt x="848" y="1056"/>
                    <a:pt x="792" y="1087"/>
                    <a:pt x="746" y="1101"/>
                  </a:cubicBezTo>
                  <a:cubicBezTo>
                    <a:pt x="732" y="1115"/>
                    <a:pt x="718" y="1115"/>
                    <a:pt x="704" y="1130"/>
                  </a:cubicBezTo>
                  <a:cubicBezTo>
                    <a:pt x="585" y="1203"/>
                    <a:pt x="454" y="1277"/>
                    <a:pt x="321" y="1319"/>
                  </a:cubicBezTo>
                  <a:cubicBezTo>
                    <a:pt x="219" y="1365"/>
                    <a:pt x="103" y="1393"/>
                    <a:pt x="1" y="1425"/>
                  </a:cubicBezTo>
                  <a:lnTo>
                    <a:pt x="15" y="1425"/>
                  </a:lnTo>
                  <a:cubicBezTo>
                    <a:pt x="15" y="1439"/>
                    <a:pt x="29" y="1439"/>
                    <a:pt x="29" y="1439"/>
                  </a:cubicBezTo>
                  <a:lnTo>
                    <a:pt x="43" y="1453"/>
                  </a:lnTo>
                  <a:lnTo>
                    <a:pt x="103" y="1453"/>
                  </a:lnTo>
                  <a:cubicBezTo>
                    <a:pt x="395" y="1453"/>
                    <a:pt x="718" y="1393"/>
                    <a:pt x="1038" y="1263"/>
                  </a:cubicBezTo>
                  <a:cubicBezTo>
                    <a:pt x="1348" y="1130"/>
                    <a:pt x="1654" y="940"/>
                    <a:pt x="1918" y="704"/>
                  </a:cubicBezTo>
                  <a:cubicBezTo>
                    <a:pt x="2094" y="574"/>
                    <a:pt x="2241" y="412"/>
                    <a:pt x="2357" y="250"/>
                  </a:cubicBezTo>
                  <a:cubicBezTo>
                    <a:pt x="2357" y="208"/>
                    <a:pt x="2343" y="162"/>
                    <a:pt x="2329" y="120"/>
                  </a:cubicBezTo>
                  <a:cubicBezTo>
                    <a:pt x="2315" y="74"/>
                    <a:pt x="2315" y="46"/>
                    <a:pt x="2301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3" name="Google Shape;7436;p83">
              <a:extLst>
                <a:ext uri="{FF2B5EF4-FFF2-40B4-BE49-F238E27FC236}">
                  <a16:creationId xmlns:a16="http://schemas.microsoft.com/office/drawing/2014/main" id="{6D2C302A-D5DE-2F0D-DA2C-BD81FB8B005F}"/>
                </a:ext>
              </a:extLst>
            </p:cNvPr>
            <p:cNvSpPr/>
            <p:nvPr/>
          </p:nvSpPr>
          <p:spPr>
            <a:xfrm>
              <a:off x="3002926" y="3995670"/>
              <a:ext cx="237636" cy="152072"/>
            </a:xfrm>
            <a:custGeom>
              <a:avLst/>
              <a:gdLst/>
              <a:ahLst/>
              <a:cxnLst/>
              <a:rect l="l" t="t" r="r" b="b"/>
              <a:pathLst>
                <a:path w="2519" h="1612" extrusionOk="0">
                  <a:moveTo>
                    <a:pt x="2227" y="0"/>
                  </a:moveTo>
                  <a:lnTo>
                    <a:pt x="2153" y="74"/>
                  </a:lnTo>
                  <a:cubicBezTo>
                    <a:pt x="2037" y="176"/>
                    <a:pt x="1903" y="264"/>
                    <a:pt x="1773" y="352"/>
                  </a:cubicBezTo>
                  <a:cubicBezTo>
                    <a:pt x="1625" y="440"/>
                    <a:pt x="1478" y="514"/>
                    <a:pt x="1334" y="584"/>
                  </a:cubicBezTo>
                  <a:cubicBezTo>
                    <a:pt x="1186" y="644"/>
                    <a:pt x="1024" y="704"/>
                    <a:pt x="862" y="746"/>
                  </a:cubicBezTo>
                  <a:cubicBezTo>
                    <a:pt x="584" y="834"/>
                    <a:pt x="292" y="880"/>
                    <a:pt x="0" y="880"/>
                  </a:cubicBezTo>
                  <a:lnTo>
                    <a:pt x="0" y="936"/>
                  </a:lnTo>
                  <a:lnTo>
                    <a:pt x="0" y="1024"/>
                  </a:lnTo>
                  <a:cubicBezTo>
                    <a:pt x="0" y="1069"/>
                    <a:pt x="0" y="1098"/>
                    <a:pt x="14" y="1129"/>
                  </a:cubicBezTo>
                  <a:cubicBezTo>
                    <a:pt x="14" y="1157"/>
                    <a:pt x="29" y="1200"/>
                    <a:pt x="43" y="1231"/>
                  </a:cubicBezTo>
                  <a:cubicBezTo>
                    <a:pt x="57" y="1259"/>
                    <a:pt x="71" y="1305"/>
                    <a:pt x="88" y="1333"/>
                  </a:cubicBezTo>
                  <a:lnTo>
                    <a:pt x="88" y="1319"/>
                  </a:lnTo>
                  <a:cubicBezTo>
                    <a:pt x="102" y="1347"/>
                    <a:pt x="116" y="1376"/>
                    <a:pt x="131" y="1407"/>
                  </a:cubicBezTo>
                  <a:cubicBezTo>
                    <a:pt x="145" y="1435"/>
                    <a:pt x="159" y="1463"/>
                    <a:pt x="190" y="1481"/>
                  </a:cubicBezTo>
                  <a:cubicBezTo>
                    <a:pt x="204" y="1495"/>
                    <a:pt x="218" y="1523"/>
                    <a:pt x="247" y="1537"/>
                  </a:cubicBezTo>
                  <a:cubicBezTo>
                    <a:pt x="264" y="1551"/>
                    <a:pt x="278" y="1569"/>
                    <a:pt x="292" y="1583"/>
                  </a:cubicBezTo>
                  <a:lnTo>
                    <a:pt x="292" y="1569"/>
                  </a:lnTo>
                  <a:cubicBezTo>
                    <a:pt x="306" y="1583"/>
                    <a:pt x="335" y="1597"/>
                    <a:pt x="352" y="1611"/>
                  </a:cubicBezTo>
                  <a:cubicBezTo>
                    <a:pt x="760" y="1569"/>
                    <a:pt x="1172" y="1449"/>
                    <a:pt x="1552" y="1305"/>
                  </a:cubicBezTo>
                  <a:cubicBezTo>
                    <a:pt x="1889" y="1172"/>
                    <a:pt x="2213" y="982"/>
                    <a:pt x="2505" y="760"/>
                  </a:cubicBezTo>
                  <a:lnTo>
                    <a:pt x="2505" y="704"/>
                  </a:lnTo>
                  <a:cubicBezTo>
                    <a:pt x="2519" y="616"/>
                    <a:pt x="2505" y="528"/>
                    <a:pt x="2491" y="440"/>
                  </a:cubicBezTo>
                  <a:cubicBezTo>
                    <a:pt x="2477" y="352"/>
                    <a:pt x="2445" y="278"/>
                    <a:pt x="2403" y="190"/>
                  </a:cubicBezTo>
                  <a:cubicBezTo>
                    <a:pt x="2375" y="144"/>
                    <a:pt x="2357" y="116"/>
                    <a:pt x="2315" y="74"/>
                  </a:cubicBezTo>
                  <a:cubicBezTo>
                    <a:pt x="2301" y="56"/>
                    <a:pt x="2287" y="28"/>
                    <a:pt x="2255" y="14"/>
                  </a:cubicBezTo>
                  <a:cubicBezTo>
                    <a:pt x="2241" y="14"/>
                    <a:pt x="2241" y="0"/>
                    <a:pt x="2227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4" name="Google Shape;7437;p83">
              <a:extLst>
                <a:ext uri="{FF2B5EF4-FFF2-40B4-BE49-F238E27FC236}">
                  <a16:creationId xmlns:a16="http://schemas.microsoft.com/office/drawing/2014/main" id="{474E1668-C839-8D4A-588A-E51055698C33}"/>
                </a:ext>
              </a:extLst>
            </p:cNvPr>
            <p:cNvSpPr/>
            <p:nvPr/>
          </p:nvSpPr>
          <p:spPr>
            <a:xfrm>
              <a:off x="3221223" y="4002651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5" name="Google Shape;7438;p83">
              <a:extLst>
                <a:ext uri="{FF2B5EF4-FFF2-40B4-BE49-F238E27FC236}">
                  <a16:creationId xmlns:a16="http://schemas.microsoft.com/office/drawing/2014/main" id="{31D888D7-41F9-489E-29A5-4D6C01D9541E}"/>
                </a:ext>
              </a:extLst>
            </p:cNvPr>
            <p:cNvSpPr/>
            <p:nvPr/>
          </p:nvSpPr>
          <p:spPr>
            <a:xfrm>
              <a:off x="3229525" y="4013594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6" name="Google Shape;7439;p83">
              <a:extLst>
                <a:ext uri="{FF2B5EF4-FFF2-40B4-BE49-F238E27FC236}">
                  <a16:creationId xmlns:a16="http://schemas.microsoft.com/office/drawing/2014/main" id="{0BA6B8F5-5DE5-D318-2C41-D48DA20293EC}"/>
                </a:ext>
              </a:extLst>
            </p:cNvPr>
            <p:cNvSpPr/>
            <p:nvPr/>
          </p:nvSpPr>
          <p:spPr>
            <a:xfrm>
              <a:off x="3239148" y="4061990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7" name="Google Shape;7440;p83">
              <a:extLst>
                <a:ext uri="{FF2B5EF4-FFF2-40B4-BE49-F238E27FC236}">
                  <a16:creationId xmlns:a16="http://schemas.microsoft.com/office/drawing/2014/main" id="{CD3FAA90-98E6-6B42-B3F4-BCD731A3AD71}"/>
                </a:ext>
              </a:extLst>
            </p:cNvPr>
            <p:cNvSpPr/>
            <p:nvPr/>
          </p:nvSpPr>
          <p:spPr>
            <a:xfrm>
              <a:off x="3264053" y="3685677"/>
              <a:ext cx="462065" cy="311408"/>
            </a:xfrm>
            <a:custGeom>
              <a:avLst/>
              <a:gdLst/>
              <a:ahLst/>
              <a:cxnLst/>
              <a:rect l="l" t="t" r="r" b="b"/>
              <a:pathLst>
                <a:path w="4898" h="3301" extrusionOk="0">
                  <a:moveTo>
                    <a:pt x="1745" y="1"/>
                  </a:moveTo>
                  <a:cubicBezTo>
                    <a:pt x="1671" y="1"/>
                    <a:pt x="1612" y="18"/>
                    <a:pt x="1541" y="32"/>
                  </a:cubicBezTo>
                  <a:cubicBezTo>
                    <a:pt x="1422" y="47"/>
                    <a:pt x="1306" y="75"/>
                    <a:pt x="1190" y="134"/>
                  </a:cubicBezTo>
                  <a:cubicBezTo>
                    <a:pt x="1070" y="177"/>
                    <a:pt x="954" y="236"/>
                    <a:pt x="838" y="296"/>
                  </a:cubicBezTo>
                  <a:cubicBezTo>
                    <a:pt x="732" y="353"/>
                    <a:pt x="630" y="426"/>
                    <a:pt x="528" y="514"/>
                  </a:cubicBezTo>
                  <a:cubicBezTo>
                    <a:pt x="440" y="574"/>
                    <a:pt x="352" y="662"/>
                    <a:pt x="293" y="736"/>
                  </a:cubicBezTo>
                  <a:cubicBezTo>
                    <a:pt x="264" y="778"/>
                    <a:pt x="236" y="810"/>
                    <a:pt x="205" y="852"/>
                  </a:cubicBezTo>
                  <a:cubicBezTo>
                    <a:pt x="162" y="912"/>
                    <a:pt x="134" y="986"/>
                    <a:pt x="117" y="1056"/>
                  </a:cubicBezTo>
                  <a:cubicBezTo>
                    <a:pt x="89" y="1130"/>
                    <a:pt x="75" y="1218"/>
                    <a:pt x="60" y="1306"/>
                  </a:cubicBezTo>
                  <a:lnTo>
                    <a:pt x="60" y="1394"/>
                  </a:lnTo>
                  <a:cubicBezTo>
                    <a:pt x="46" y="1394"/>
                    <a:pt x="46" y="1408"/>
                    <a:pt x="46" y="1408"/>
                  </a:cubicBezTo>
                  <a:cubicBezTo>
                    <a:pt x="15" y="1408"/>
                    <a:pt x="1" y="1439"/>
                    <a:pt x="15" y="1468"/>
                  </a:cubicBezTo>
                  <a:cubicBezTo>
                    <a:pt x="117" y="1777"/>
                    <a:pt x="279" y="2041"/>
                    <a:pt x="454" y="2287"/>
                  </a:cubicBezTo>
                  <a:cubicBezTo>
                    <a:pt x="644" y="2523"/>
                    <a:pt x="866" y="2713"/>
                    <a:pt x="1116" y="2875"/>
                  </a:cubicBezTo>
                  <a:cubicBezTo>
                    <a:pt x="1232" y="2963"/>
                    <a:pt x="1365" y="3022"/>
                    <a:pt x="1496" y="3079"/>
                  </a:cubicBezTo>
                  <a:cubicBezTo>
                    <a:pt x="1612" y="3138"/>
                    <a:pt x="1759" y="3184"/>
                    <a:pt x="1907" y="3226"/>
                  </a:cubicBezTo>
                  <a:cubicBezTo>
                    <a:pt x="2097" y="3272"/>
                    <a:pt x="2301" y="3300"/>
                    <a:pt x="2509" y="3300"/>
                  </a:cubicBezTo>
                  <a:cubicBezTo>
                    <a:pt x="2597" y="3300"/>
                    <a:pt x="2685" y="3300"/>
                    <a:pt x="2772" y="3286"/>
                  </a:cubicBezTo>
                  <a:cubicBezTo>
                    <a:pt x="2917" y="3272"/>
                    <a:pt x="3064" y="3240"/>
                    <a:pt x="3226" y="3198"/>
                  </a:cubicBezTo>
                  <a:cubicBezTo>
                    <a:pt x="3388" y="3152"/>
                    <a:pt x="3532" y="3096"/>
                    <a:pt x="3680" y="3036"/>
                  </a:cubicBezTo>
                  <a:cubicBezTo>
                    <a:pt x="3828" y="2963"/>
                    <a:pt x="3986" y="2861"/>
                    <a:pt x="4120" y="2744"/>
                  </a:cubicBezTo>
                  <a:cubicBezTo>
                    <a:pt x="4267" y="2639"/>
                    <a:pt x="4383" y="2509"/>
                    <a:pt x="4500" y="2393"/>
                  </a:cubicBezTo>
                  <a:lnTo>
                    <a:pt x="4588" y="2305"/>
                  </a:lnTo>
                  <a:cubicBezTo>
                    <a:pt x="4675" y="2199"/>
                    <a:pt x="4777" y="2097"/>
                    <a:pt x="4883" y="2009"/>
                  </a:cubicBezTo>
                  <a:cubicBezTo>
                    <a:pt x="4897" y="1995"/>
                    <a:pt x="4897" y="1981"/>
                    <a:pt x="4897" y="1967"/>
                  </a:cubicBezTo>
                  <a:cubicBezTo>
                    <a:pt x="4897" y="1953"/>
                    <a:pt x="4883" y="1935"/>
                    <a:pt x="4883" y="1935"/>
                  </a:cubicBezTo>
                  <a:cubicBezTo>
                    <a:pt x="4865" y="1921"/>
                    <a:pt x="4851" y="1921"/>
                    <a:pt x="4837" y="1921"/>
                  </a:cubicBezTo>
                  <a:cubicBezTo>
                    <a:pt x="4823" y="1921"/>
                    <a:pt x="4823" y="1935"/>
                    <a:pt x="4809" y="1935"/>
                  </a:cubicBezTo>
                  <a:cubicBezTo>
                    <a:pt x="4707" y="2023"/>
                    <a:pt x="4619" y="2129"/>
                    <a:pt x="4531" y="2217"/>
                  </a:cubicBezTo>
                  <a:cubicBezTo>
                    <a:pt x="4500" y="2259"/>
                    <a:pt x="4457" y="2287"/>
                    <a:pt x="4426" y="2333"/>
                  </a:cubicBezTo>
                  <a:cubicBezTo>
                    <a:pt x="4426" y="2199"/>
                    <a:pt x="4398" y="2069"/>
                    <a:pt x="4369" y="1953"/>
                  </a:cubicBezTo>
                  <a:cubicBezTo>
                    <a:pt x="4324" y="1805"/>
                    <a:pt x="4267" y="1658"/>
                    <a:pt x="4179" y="1527"/>
                  </a:cubicBezTo>
                  <a:cubicBezTo>
                    <a:pt x="4106" y="1394"/>
                    <a:pt x="4018" y="1278"/>
                    <a:pt x="3898" y="1176"/>
                  </a:cubicBezTo>
                  <a:cubicBezTo>
                    <a:pt x="3796" y="1074"/>
                    <a:pt x="3666" y="1000"/>
                    <a:pt x="3532" y="940"/>
                  </a:cubicBezTo>
                  <a:cubicBezTo>
                    <a:pt x="3458" y="912"/>
                    <a:pt x="3388" y="880"/>
                    <a:pt x="3314" y="866"/>
                  </a:cubicBezTo>
                  <a:lnTo>
                    <a:pt x="3356" y="824"/>
                  </a:lnTo>
                  <a:cubicBezTo>
                    <a:pt x="3388" y="810"/>
                    <a:pt x="3416" y="778"/>
                    <a:pt x="3444" y="750"/>
                  </a:cubicBezTo>
                  <a:lnTo>
                    <a:pt x="3444" y="722"/>
                  </a:lnTo>
                  <a:cubicBezTo>
                    <a:pt x="3444" y="704"/>
                    <a:pt x="3444" y="690"/>
                    <a:pt x="3430" y="676"/>
                  </a:cubicBezTo>
                  <a:cubicBezTo>
                    <a:pt x="3430" y="676"/>
                    <a:pt x="3416" y="662"/>
                    <a:pt x="3402" y="662"/>
                  </a:cubicBezTo>
                  <a:cubicBezTo>
                    <a:pt x="3388" y="676"/>
                    <a:pt x="3370" y="676"/>
                    <a:pt x="3356" y="690"/>
                  </a:cubicBezTo>
                  <a:cubicBezTo>
                    <a:pt x="3342" y="704"/>
                    <a:pt x="3314" y="736"/>
                    <a:pt x="3283" y="764"/>
                  </a:cubicBezTo>
                  <a:cubicBezTo>
                    <a:pt x="3254" y="792"/>
                    <a:pt x="3226" y="824"/>
                    <a:pt x="3195" y="838"/>
                  </a:cubicBezTo>
                  <a:lnTo>
                    <a:pt x="3138" y="838"/>
                  </a:lnTo>
                  <a:cubicBezTo>
                    <a:pt x="3107" y="838"/>
                    <a:pt x="3093" y="852"/>
                    <a:pt x="3093" y="880"/>
                  </a:cubicBezTo>
                  <a:lnTo>
                    <a:pt x="3093" y="912"/>
                  </a:lnTo>
                  <a:lnTo>
                    <a:pt x="3078" y="912"/>
                  </a:lnTo>
                  <a:cubicBezTo>
                    <a:pt x="3036" y="940"/>
                    <a:pt x="2991" y="954"/>
                    <a:pt x="2962" y="954"/>
                  </a:cubicBezTo>
                  <a:cubicBezTo>
                    <a:pt x="2931" y="968"/>
                    <a:pt x="2903" y="968"/>
                    <a:pt x="2889" y="968"/>
                  </a:cubicBezTo>
                  <a:cubicBezTo>
                    <a:pt x="2860" y="968"/>
                    <a:pt x="2843" y="968"/>
                    <a:pt x="2815" y="954"/>
                  </a:cubicBezTo>
                  <a:cubicBezTo>
                    <a:pt x="2801" y="954"/>
                    <a:pt x="2772" y="940"/>
                    <a:pt x="2741" y="926"/>
                  </a:cubicBezTo>
                  <a:cubicBezTo>
                    <a:pt x="2713" y="912"/>
                    <a:pt x="2699" y="880"/>
                    <a:pt x="2653" y="852"/>
                  </a:cubicBezTo>
                  <a:cubicBezTo>
                    <a:pt x="2597" y="764"/>
                    <a:pt x="2537" y="676"/>
                    <a:pt x="2491" y="602"/>
                  </a:cubicBezTo>
                  <a:lnTo>
                    <a:pt x="2491" y="588"/>
                  </a:lnTo>
                  <a:cubicBezTo>
                    <a:pt x="2435" y="486"/>
                    <a:pt x="2389" y="384"/>
                    <a:pt x="2347" y="282"/>
                  </a:cubicBezTo>
                  <a:cubicBezTo>
                    <a:pt x="2333" y="265"/>
                    <a:pt x="2315" y="251"/>
                    <a:pt x="2301" y="251"/>
                  </a:cubicBezTo>
                  <a:lnTo>
                    <a:pt x="2287" y="251"/>
                  </a:lnTo>
                  <a:cubicBezTo>
                    <a:pt x="2259" y="208"/>
                    <a:pt x="2213" y="163"/>
                    <a:pt x="2157" y="134"/>
                  </a:cubicBezTo>
                  <a:cubicBezTo>
                    <a:pt x="2083" y="75"/>
                    <a:pt x="1981" y="32"/>
                    <a:pt x="1876" y="18"/>
                  </a:cubicBezTo>
                  <a:cubicBezTo>
                    <a:pt x="1833" y="18"/>
                    <a:pt x="1788" y="1"/>
                    <a:pt x="1745" y="1"/>
                  </a:cubicBezTo>
                  <a:close/>
                </a:path>
              </a:pathLst>
            </a:custGeom>
            <a:solidFill>
              <a:srgbClr val="BD928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8" name="Google Shape;7441;p83">
              <a:extLst>
                <a:ext uri="{FF2B5EF4-FFF2-40B4-BE49-F238E27FC236}">
                  <a16:creationId xmlns:a16="http://schemas.microsoft.com/office/drawing/2014/main" id="{1438C118-2877-9175-CC90-0186BAA86828}"/>
                </a:ext>
              </a:extLst>
            </p:cNvPr>
            <p:cNvSpPr/>
            <p:nvPr/>
          </p:nvSpPr>
          <p:spPr>
            <a:xfrm>
              <a:off x="3551783" y="3573887"/>
              <a:ext cx="411878" cy="340181"/>
            </a:xfrm>
            <a:custGeom>
              <a:avLst/>
              <a:gdLst/>
              <a:ahLst/>
              <a:cxnLst/>
              <a:rect l="l" t="t" r="r" b="b"/>
              <a:pathLst>
                <a:path w="4366" h="3606" extrusionOk="0">
                  <a:moveTo>
                    <a:pt x="2463" y="0"/>
                  </a:moveTo>
                  <a:cubicBezTo>
                    <a:pt x="2431" y="14"/>
                    <a:pt x="2403" y="43"/>
                    <a:pt x="2361" y="60"/>
                  </a:cubicBezTo>
                  <a:cubicBezTo>
                    <a:pt x="2037" y="306"/>
                    <a:pt x="1713" y="556"/>
                    <a:pt x="1393" y="806"/>
                  </a:cubicBezTo>
                  <a:cubicBezTo>
                    <a:pt x="1084" y="1070"/>
                    <a:pt x="746" y="1334"/>
                    <a:pt x="394" y="1643"/>
                  </a:cubicBezTo>
                  <a:cubicBezTo>
                    <a:pt x="264" y="1745"/>
                    <a:pt x="131" y="1847"/>
                    <a:pt x="0" y="1963"/>
                  </a:cubicBezTo>
                  <a:cubicBezTo>
                    <a:pt x="43" y="1977"/>
                    <a:pt x="102" y="1995"/>
                    <a:pt x="145" y="2023"/>
                  </a:cubicBezTo>
                  <a:cubicBezTo>
                    <a:pt x="278" y="2083"/>
                    <a:pt x="408" y="2153"/>
                    <a:pt x="528" y="2241"/>
                  </a:cubicBezTo>
                  <a:cubicBezTo>
                    <a:pt x="806" y="2417"/>
                    <a:pt x="1042" y="2639"/>
                    <a:pt x="1260" y="2888"/>
                  </a:cubicBezTo>
                  <a:cubicBezTo>
                    <a:pt x="1450" y="3106"/>
                    <a:pt x="1611" y="3356"/>
                    <a:pt x="1759" y="3606"/>
                  </a:cubicBezTo>
                  <a:cubicBezTo>
                    <a:pt x="1921" y="3416"/>
                    <a:pt x="2079" y="3226"/>
                    <a:pt x="2227" y="3032"/>
                  </a:cubicBezTo>
                  <a:cubicBezTo>
                    <a:pt x="2449" y="2755"/>
                    <a:pt x="2667" y="2477"/>
                    <a:pt x="2902" y="2227"/>
                  </a:cubicBezTo>
                  <a:cubicBezTo>
                    <a:pt x="3141" y="2331"/>
                    <a:pt x="3363" y="2388"/>
                    <a:pt x="3567" y="2388"/>
                  </a:cubicBezTo>
                  <a:cubicBezTo>
                    <a:pt x="3625" y="2388"/>
                    <a:pt x="3681" y="2384"/>
                    <a:pt x="3736" y="2375"/>
                  </a:cubicBezTo>
                  <a:cubicBezTo>
                    <a:pt x="3796" y="2361"/>
                    <a:pt x="3856" y="2347"/>
                    <a:pt x="3926" y="2315"/>
                  </a:cubicBezTo>
                  <a:cubicBezTo>
                    <a:pt x="3986" y="2287"/>
                    <a:pt x="4046" y="2241"/>
                    <a:pt x="4102" y="2199"/>
                  </a:cubicBezTo>
                  <a:cubicBezTo>
                    <a:pt x="4207" y="2111"/>
                    <a:pt x="4295" y="1995"/>
                    <a:pt x="4366" y="1819"/>
                  </a:cubicBezTo>
                  <a:lnTo>
                    <a:pt x="4366" y="1773"/>
                  </a:lnTo>
                  <a:lnTo>
                    <a:pt x="4366" y="1759"/>
                  </a:lnTo>
                  <a:lnTo>
                    <a:pt x="4366" y="1731"/>
                  </a:lnTo>
                  <a:cubicBezTo>
                    <a:pt x="4264" y="1436"/>
                    <a:pt x="4088" y="1172"/>
                    <a:pt x="3870" y="908"/>
                  </a:cubicBezTo>
                  <a:cubicBezTo>
                    <a:pt x="3634" y="658"/>
                    <a:pt x="3370" y="440"/>
                    <a:pt x="3047" y="250"/>
                  </a:cubicBezTo>
                  <a:cubicBezTo>
                    <a:pt x="2857" y="148"/>
                    <a:pt x="2667" y="60"/>
                    <a:pt x="2463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9" name="Google Shape;7442;p83">
              <a:extLst>
                <a:ext uri="{FF2B5EF4-FFF2-40B4-BE49-F238E27FC236}">
                  <a16:creationId xmlns:a16="http://schemas.microsoft.com/office/drawing/2014/main" id="{7B22711B-6492-55D1-DC7B-5FAE1055B0DC}"/>
                </a:ext>
              </a:extLst>
            </p:cNvPr>
            <p:cNvSpPr/>
            <p:nvPr/>
          </p:nvSpPr>
          <p:spPr>
            <a:xfrm>
              <a:off x="3766118" y="3573887"/>
              <a:ext cx="197543" cy="186600"/>
            </a:xfrm>
            <a:custGeom>
              <a:avLst/>
              <a:gdLst/>
              <a:ahLst/>
              <a:cxnLst/>
              <a:rect l="l" t="t" r="r" b="b"/>
              <a:pathLst>
                <a:path w="2094" h="1978" extrusionOk="0">
                  <a:moveTo>
                    <a:pt x="191" y="0"/>
                  </a:moveTo>
                  <a:cubicBezTo>
                    <a:pt x="159" y="14"/>
                    <a:pt x="131" y="43"/>
                    <a:pt x="89" y="60"/>
                  </a:cubicBezTo>
                  <a:cubicBezTo>
                    <a:pt x="57" y="88"/>
                    <a:pt x="29" y="116"/>
                    <a:pt x="1" y="131"/>
                  </a:cubicBezTo>
                  <a:lnTo>
                    <a:pt x="15" y="131"/>
                  </a:lnTo>
                  <a:cubicBezTo>
                    <a:pt x="131" y="176"/>
                    <a:pt x="264" y="236"/>
                    <a:pt x="381" y="292"/>
                  </a:cubicBezTo>
                  <a:cubicBezTo>
                    <a:pt x="511" y="352"/>
                    <a:pt x="630" y="426"/>
                    <a:pt x="746" y="514"/>
                  </a:cubicBezTo>
                  <a:cubicBezTo>
                    <a:pt x="862" y="602"/>
                    <a:pt x="982" y="690"/>
                    <a:pt x="1098" y="792"/>
                  </a:cubicBezTo>
                  <a:cubicBezTo>
                    <a:pt x="1214" y="894"/>
                    <a:pt x="1334" y="996"/>
                    <a:pt x="1436" y="1098"/>
                  </a:cubicBezTo>
                  <a:cubicBezTo>
                    <a:pt x="1538" y="1217"/>
                    <a:pt x="1626" y="1334"/>
                    <a:pt x="1714" y="1450"/>
                  </a:cubicBezTo>
                  <a:cubicBezTo>
                    <a:pt x="1788" y="1555"/>
                    <a:pt x="1861" y="1671"/>
                    <a:pt x="1935" y="1787"/>
                  </a:cubicBezTo>
                  <a:cubicBezTo>
                    <a:pt x="1963" y="1847"/>
                    <a:pt x="1992" y="1921"/>
                    <a:pt x="2023" y="1977"/>
                  </a:cubicBezTo>
                  <a:cubicBezTo>
                    <a:pt x="2051" y="1935"/>
                    <a:pt x="2065" y="1875"/>
                    <a:pt x="2094" y="1819"/>
                  </a:cubicBezTo>
                  <a:lnTo>
                    <a:pt x="2094" y="1787"/>
                  </a:lnTo>
                  <a:lnTo>
                    <a:pt x="2094" y="1759"/>
                  </a:lnTo>
                  <a:lnTo>
                    <a:pt x="2094" y="1731"/>
                  </a:lnTo>
                  <a:cubicBezTo>
                    <a:pt x="1992" y="1436"/>
                    <a:pt x="1816" y="1172"/>
                    <a:pt x="1598" y="908"/>
                  </a:cubicBezTo>
                  <a:cubicBezTo>
                    <a:pt x="1362" y="644"/>
                    <a:pt x="1098" y="426"/>
                    <a:pt x="775" y="250"/>
                  </a:cubicBezTo>
                  <a:cubicBezTo>
                    <a:pt x="585" y="148"/>
                    <a:pt x="395" y="60"/>
                    <a:pt x="191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0" name="Google Shape;7443;p83">
              <a:extLst>
                <a:ext uri="{FF2B5EF4-FFF2-40B4-BE49-F238E27FC236}">
                  <a16:creationId xmlns:a16="http://schemas.microsoft.com/office/drawing/2014/main" id="{EC5ACDF6-B68E-9CBC-83D7-8D451E8AFF94}"/>
                </a:ext>
              </a:extLst>
            </p:cNvPr>
            <p:cNvSpPr/>
            <p:nvPr/>
          </p:nvSpPr>
          <p:spPr>
            <a:xfrm>
              <a:off x="3766118" y="3573887"/>
              <a:ext cx="197543" cy="173015"/>
            </a:xfrm>
            <a:custGeom>
              <a:avLst/>
              <a:gdLst/>
              <a:ahLst/>
              <a:cxnLst/>
              <a:rect l="l" t="t" r="r" b="b"/>
              <a:pathLst>
                <a:path w="2094" h="1834" extrusionOk="0">
                  <a:moveTo>
                    <a:pt x="205" y="0"/>
                  </a:moveTo>
                  <a:cubicBezTo>
                    <a:pt x="159" y="14"/>
                    <a:pt x="117" y="43"/>
                    <a:pt x="89" y="60"/>
                  </a:cubicBezTo>
                  <a:cubicBezTo>
                    <a:pt x="57" y="88"/>
                    <a:pt x="29" y="102"/>
                    <a:pt x="1" y="131"/>
                  </a:cubicBezTo>
                  <a:lnTo>
                    <a:pt x="15" y="131"/>
                  </a:lnTo>
                  <a:cubicBezTo>
                    <a:pt x="131" y="176"/>
                    <a:pt x="247" y="236"/>
                    <a:pt x="381" y="292"/>
                  </a:cubicBezTo>
                  <a:cubicBezTo>
                    <a:pt x="497" y="352"/>
                    <a:pt x="630" y="426"/>
                    <a:pt x="746" y="514"/>
                  </a:cubicBezTo>
                  <a:cubicBezTo>
                    <a:pt x="862" y="602"/>
                    <a:pt x="982" y="690"/>
                    <a:pt x="1098" y="792"/>
                  </a:cubicBezTo>
                  <a:cubicBezTo>
                    <a:pt x="1214" y="894"/>
                    <a:pt x="1334" y="996"/>
                    <a:pt x="1436" y="1098"/>
                  </a:cubicBezTo>
                  <a:cubicBezTo>
                    <a:pt x="1464" y="1144"/>
                    <a:pt x="1510" y="1186"/>
                    <a:pt x="1552" y="1232"/>
                  </a:cubicBezTo>
                  <a:cubicBezTo>
                    <a:pt x="1552" y="1246"/>
                    <a:pt x="1566" y="1260"/>
                    <a:pt x="1584" y="1260"/>
                  </a:cubicBezTo>
                  <a:cubicBezTo>
                    <a:pt x="1700" y="1348"/>
                    <a:pt x="1802" y="1450"/>
                    <a:pt x="1890" y="1555"/>
                  </a:cubicBezTo>
                  <a:cubicBezTo>
                    <a:pt x="1963" y="1643"/>
                    <a:pt x="2037" y="1731"/>
                    <a:pt x="2094" y="1833"/>
                  </a:cubicBezTo>
                  <a:lnTo>
                    <a:pt x="2094" y="1819"/>
                  </a:lnTo>
                  <a:lnTo>
                    <a:pt x="2094" y="1787"/>
                  </a:lnTo>
                  <a:lnTo>
                    <a:pt x="2094" y="1759"/>
                  </a:lnTo>
                  <a:lnTo>
                    <a:pt x="2094" y="1731"/>
                  </a:lnTo>
                  <a:cubicBezTo>
                    <a:pt x="1992" y="1436"/>
                    <a:pt x="1830" y="1172"/>
                    <a:pt x="1598" y="908"/>
                  </a:cubicBezTo>
                  <a:cubicBezTo>
                    <a:pt x="1362" y="644"/>
                    <a:pt x="1098" y="426"/>
                    <a:pt x="792" y="250"/>
                  </a:cubicBezTo>
                  <a:cubicBezTo>
                    <a:pt x="599" y="148"/>
                    <a:pt x="395" y="60"/>
                    <a:pt x="205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1" name="Google Shape;7444;p83">
              <a:extLst>
                <a:ext uri="{FF2B5EF4-FFF2-40B4-BE49-F238E27FC236}">
                  <a16:creationId xmlns:a16="http://schemas.microsoft.com/office/drawing/2014/main" id="{D65406BE-AA43-1FD9-4B45-2EB5505AD605}"/>
                </a:ext>
              </a:extLst>
            </p:cNvPr>
            <p:cNvSpPr/>
            <p:nvPr/>
          </p:nvSpPr>
          <p:spPr>
            <a:xfrm>
              <a:off x="3533858" y="3723223"/>
              <a:ext cx="201882" cy="218391"/>
            </a:xfrm>
            <a:custGeom>
              <a:avLst/>
              <a:gdLst/>
              <a:ahLst/>
              <a:cxnLst/>
              <a:rect l="l" t="t" r="r" b="b"/>
              <a:pathLst>
                <a:path w="2140" h="2315" extrusionOk="0">
                  <a:moveTo>
                    <a:pt x="630" y="0"/>
                  </a:moveTo>
                  <a:cubicBezTo>
                    <a:pt x="616" y="0"/>
                    <a:pt x="598" y="14"/>
                    <a:pt x="570" y="14"/>
                  </a:cubicBezTo>
                  <a:cubicBezTo>
                    <a:pt x="482" y="42"/>
                    <a:pt x="408" y="74"/>
                    <a:pt x="335" y="116"/>
                  </a:cubicBezTo>
                  <a:cubicBezTo>
                    <a:pt x="264" y="162"/>
                    <a:pt x="190" y="218"/>
                    <a:pt x="131" y="278"/>
                  </a:cubicBezTo>
                  <a:cubicBezTo>
                    <a:pt x="102" y="324"/>
                    <a:pt x="71" y="352"/>
                    <a:pt x="43" y="394"/>
                  </a:cubicBezTo>
                  <a:cubicBezTo>
                    <a:pt x="29" y="426"/>
                    <a:pt x="14" y="454"/>
                    <a:pt x="14" y="482"/>
                  </a:cubicBezTo>
                  <a:cubicBezTo>
                    <a:pt x="14" y="500"/>
                    <a:pt x="0" y="500"/>
                    <a:pt x="0" y="514"/>
                  </a:cubicBezTo>
                  <a:cubicBezTo>
                    <a:pt x="29" y="528"/>
                    <a:pt x="57" y="542"/>
                    <a:pt x="88" y="556"/>
                  </a:cubicBezTo>
                  <a:cubicBezTo>
                    <a:pt x="233" y="644"/>
                    <a:pt x="366" y="732"/>
                    <a:pt x="482" y="820"/>
                  </a:cubicBezTo>
                  <a:cubicBezTo>
                    <a:pt x="616" y="922"/>
                    <a:pt x="732" y="1041"/>
                    <a:pt x="848" y="1158"/>
                  </a:cubicBezTo>
                  <a:cubicBezTo>
                    <a:pt x="968" y="1291"/>
                    <a:pt x="1070" y="1407"/>
                    <a:pt x="1158" y="1537"/>
                  </a:cubicBezTo>
                  <a:cubicBezTo>
                    <a:pt x="1334" y="1787"/>
                    <a:pt x="1478" y="2037"/>
                    <a:pt x="1566" y="2315"/>
                  </a:cubicBezTo>
                  <a:lnTo>
                    <a:pt x="1626" y="2315"/>
                  </a:lnTo>
                  <a:cubicBezTo>
                    <a:pt x="1654" y="2301"/>
                    <a:pt x="1685" y="2287"/>
                    <a:pt x="1713" y="2273"/>
                  </a:cubicBezTo>
                  <a:cubicBezTo>
                    <a:pt x="1742" y="2259"/>
                    <a:pt x="1773" y="2241"/>
                    <a:pt x="1801" y="2227"/>
                  </a:cubicBezTo>
                  <a:cubicBezTo>
                    <a:pt x="1830" y="2213"/>
                    <a:pt x="1861" y="2185"/>
                    <a:pt x="1889" y="2171"/>
                  </a:cubicBezTo>
                  <a:cubicBezTo>
                    <a:pt x="1917" y="2139"/>
                    <a:pt x="1949" y="2125"/>
                    <a:pt x="1977" y="2097"/>
                  </a:cubicBezTo>
                  <a:lnTo>
                    <a:pt x="1963" y="2097"/>
                  </a:lnTo>
                  <a:cubicBezTo>
                    <a:pt x="1991" y="2083"/>
                    <a:pt x="2005" y="2051"/>
                    <a:pt x="2037" y="2023"/>
                  </a:cubicBezTo>
                  <a:cubicBezTo>
                    <a:pt x="2051" y="1995"/>
                    <a:pt x="2065" y="1977"/>
                    <a:pt x="2079" y="1949"/>
                  </a:cubicBezTo>
                  <a:cubicBezTo>
                    <a:pt x="2093" y="1921"/>
                    <a:pt x="2111" y="1907"/>
                    <a:pt x="2111" y="1875"/>
                  </a:cubicBezTo>
                  <a:cubicBezTo>
                    <a:pt x="2125" y="1847"/>
                    <a:pt x="2125" y="1833"/>
                    <a:pt x="2139" y="1801"/>
                  </a:cubicBezTo>
                  <a:lnTo>
                    <a:pt x="2139" y="1745"/>
                  </a:lnTo>
                  <a:cubicBezTo>
                    <a:pt x="1963" y="1379"/>
                    <a:pt x="1728" y="1027"/>
                    <a:pt x="1450" y="718"/>
                  </a:cubicBezTo>
                  <a:cubicBezTo>
                    <a:pt x="1214" y="440"/>
                    <a:pt x="936" y="204"/>
                    <a:pt x="630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2" name="Google Shape;7445;p83">
              <a:extLst>
                <a:ext uri="{FF2B5EF4-FFF2-40B4-BE49-F238E27FC236}">
                  <a16:creationId xmlns:a16="http://schemas.microsoft.com/office/drawing/2014/main" id="{DB8D7379-8576-DA11-4BDF-9586F7149E5E}"/>
                </a:ext>
              </a:extLst>
            </p:cNvPr>
            <p:cNvSpPr/>
            <p:nvPr/>
          </p:nvSpPr>
          <p:spPr>
            <a:xfrm>
              <a:off x="3537821" y="3760392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3" name="Google Shape;7446;p83">
              <a:extLst>
                <a:ext uri="{FF2B5EF4-FFF2-40B4-BE49-F238E27FC236}">
                  <a16:creationId xmlns:a16="http://schemas.microsoft.com/office/drawing/2014/main" id="{F6987FD0-FE80-9018-D29A-95FAFD70235F}"/>
                </a:ext>
              </a:extLst>
            </p:cNvPr>
            <p:cNvSpPr/>
            <p:nvPr/>
          </p:nvSpPr>
          <p:spPr>
            <a:xfrm>
              <a:off x="3546122" y="3749449"/>
              <a:ext cx="94" cy="1415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0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4" name="Google Shape;7447;p83">
              <a:extLst>
                <a:ext uri="{FF2B5EF4-FFF2-40B4-BE49-F238E27FC236}">
                  <a16:creationId xmlns:a16="http://schemas.microsoft.com/office/drawing/2014/main" id="{F1348FFC-E662-1480-CB91-608540CB9C00}"/>
                </a:ext>
              </a:extLst>
            </p:cNvPr>
            <p:cNvSpPr/>
            <p:nvPr/>
          </p:nvSpPr>
          <p:spPr>
            <a:xfrm>
              <a:off x="3587631" y="3724544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5" name="Google Shape;7448;p83">
              <a:extLst>
                <a:ext uri="{FF2B5EF4-FFF2-40B4-BE49-F238E27FC236}">
                  <a16:creationId xmlns:a16="http://schemas.microsoft.com/office/drawing/2014/main" id="{F93EECF1-CE61-92B1-E44B-FD5E439E5F5B}"/>
                </a:ext>
              </a:extLst>
            </p:cNvPr>
            <p:cNvSpPr/>
            <p:nvPr/>
          </p:nvSpPr>
          <p:spPr>
            <a:xfrm>
              <a:off x="2896419" y="3235027"/>
              <a:ext cx="648476" cy="624986"/>
            </a:xfrm>
            <a:custGeom>
              <a:avLst/>
              <a:gdLst/>
              <a:ahLst/>
              <a:cxnLst/>
              <a:rect l="l" t="t" r="r" b="b"/>
              <a:pathLst>
                <a:path w="6874" h="6625" extrusionOk="0">
                  <a:moveTo>
                    <a:pt x="3310" y="1"/>
                  </a:moveTo>
                  <a:cubicBezTo>
                    <a:pt x="3254" y="1"/>
                    <a:pt x="3194" y="1"/>
                    <a:pt x="3120" y="15"/>
                  </a:cubicBezTo>
                  <a:cubicBezTo>
                    <a:pt x="2976" y="47"/>
                    <a:pt x="2828" y="89"/>
                    <a:pt x="2667" y="177"/>
                  </a:cubicBezTo>
                  <a:cubicBezTo>
                    <a:pt x="2593" y="223"/>
                    <a:pt x="2505" y="265"/>
                    <a:pt x="2431" y="325"/>
                  </a:cubicBezTo>
                  <a:cubicBezTo>
                    <a:pt x="2375" y="381"/>
                    <a:pt x="2301" y="427"/>
                    <a:pt x="2227" y="500"/>
                  </a:cubicBezTo>
                  <a:cubicBezTo>
                    <a:pt x="2153" y="588"/>
                    <a:pt x="2065" y="676"/>
                    <a:pt x="1991" y="764"/>
                  </a:cubicBezTo>
                  <a:cubicBezTo>
                    <a:pt x="1949" y="806"/>
                    <a:pt x="1903" y="852"/>
                    <a:pt x="1861" y="909"/>
                  </a:cubicBezTo>
                  <a:cubicBezTo>
                    <a:pt x="1801" y="968"/>
                    <a:pt x="1745" y="1028"/>
                    <a:pt x="1699" y="1070"/>
                  </a:cubicBezTo>
                  <a:cubicBezTo>
                    <a:pt x="1671" y="1102"/>
                    <a:pt x="1625" y="1130"/>
                    <a:pt x="1583" y="1158"/>
                  </a:cubicBezTo>
                  <a:cubicBezTo>
                    <a:pt x="1509" y="1204"/>
                    <a:pt x="1435" y="1246"/>
                    <a:pt x="1362" y="1278"/>
                  </a:cubicBezTo>
                  <a:lnTo>
                    <a:pt x="1305" y="1306"/>
                  </a:lnTo>
                  <a:cubicBezTo>
                    <a:pt x="1231" y="1334"/>
                    <a:pt x="1172" y="1366"/>
                    <a:pt x="1112" y="1408"/>
                  </a:cubicBezTo>
                  <a:cubicBezTo>
                    <a:pt x="1056" y="1436"/>
                    <a:pt x="968" y="1482"/>
                    <a:pt x="894" y="1542"/>
                  </a:cubicBezTo>
                  <a:cubicBezTo>
                    <a:pt x="894" y="1524"/>
                    <a:pt x="894" y="1524"/>
                    <a:pt x="880" y="1524"/>
                  </a:cubicBezTo>
                  <a:cubicBezTo>
                    <a:pt x="880" y="1510"/>
                    <a:pt x="866" y="1510"/>
                    <a:pt x="848" y="1510"/>
                  </a:cubicBezTo>
                  <a:cubicBezTo>
                    <a:pt x="834" y="1510"/>
                    <a:pt x="820" y="1524"/>
                    <a:pt x="806" y="1542"/>
                  </a:cubicBezTo>
                  <a:cubicBezTo>
                    <a:pt x="468" y="2157"/>
                    <a:pt x="250" y="2875"/>
                    <a:pt x="116" y="3680"/>
                  </a:cubicBezTo>
                  <a:cubicBezTo>
                    <a:pt x="28" y="4310"/>
                    <a:pt x="0" y="4971"/>
                    <a:pt x="14" y="5717"/>
                  </a:cubicBezTo>
                  <a:lnTo>
                    <a:pt x="42" y="5777"/>
                  </a:lnTo>
                  <a:lnTo>
                    <a:pt x="57" y="5777"/>
                  </a:lnTo>
                  <a:cubicBezTo>
                    <a:pt x="338" y="6171"/>
                    <a:pt x="820" y="6435"/>
                    <a:pt x="1495" y="6554"/>
                  </a:cubicBezTo>
                  <a:cubicBezTo>
                    <a:pt x="1773" y="6610"/>
                    <a:pt x="2051" y="6624"/>
                    <a:pt x="2389" y="6624"/>
                  </a:cubicBezTo>
                  <a:lnTo>
                    <a:pt x="2403" y="6624"/>
                  </a:lnTo>
                  <a:cubicBezTo>
                    <a:pt x="2667" y="6624"/>
                    <a:pt x="2944" y="6610"/>
                    <a:pt x="3222" y="6582"/>
                  </a:cubicBezTo>
                  <a:cubicBezTo>
                    <a:pt x="3592" y="6537"/>
                    <a:pt x="3943" y="6466"/>
                    <a:pt x="4295" y="6361"/>
                  </a:cubicBezTo>
                  <a:cubicBezTo>
                    <a:pt x="4647" y="6259"/>
                    <a:pt x="4999" y="6114"/>
                    <a:pt x="5305" y="5953"/>
                  </a:cubicBezTo>
                  <a:cubicBezTo>
                    <a:pt x="5628" y="5777"/>
                    <a:pt x="5920" y="5555"/>
                    <a:pt x="6184" y="5323"/>
                  </a:cubicBezTo>
                  <a:cubicBezTo>
                    <a:pt x="6332" y="5189"/>
                    <a:pt x="6462" y="5059"/>
                    <a:pt x="6564" y="4911"/>
                  </a:cubicBezTo>
                  <a:cubicBezTo>
                    <a:pt x="6698" y="4750"/>
                    <a:pt x="6800" y="4588"/>
                    <a:pt x="6859" y="4426"/>
                  </a:cubicBezTo>
                  <a:lnTo>
                    <a:pt x="6859" y="4398"/>
                  </a:lnTo>
                  <a:cubicBezTo>
                    <a:pt x="6859" y="4384"/>
                    <a:pt x="6873" y="4384"/>
                    <a:pt x="6873" y="4370"/>
                  </a:cubicBezTo>
                  <a:cubicBezTo>
                    <a:pt x="6873" y="4356"/>
                    <a:pt x="6859" y="4338"/>
                    <a:pt x="6859" y="4338"/>
                  </a:cubicBezTo>
                  <a:lnTo>
                    <a:pt x="6814" y="4296"/>
                  </a:lnTo>
                  <a:cubicBezTo>
                    <a:pt x="6638" y="4060"/>
                    <a:pt x="6476" y="3768"/>
                    <a:pt x="6346" y="3459"/>
                  </a:cubicBezTo>
                  <a:cubicBezTo>
                    <a:pt x="6198" y="3107"/>
                    <a:pt x="6082" y="2727"/>
                    <a:pt x="5994" y="2287"/>
                  </a:cubicBezTo>
                  <a:cubicBezTo>
                    <a:pt x="5980" y="2273"/>
                    <a:pt x="5966" y="2259"/>
                    <a:pt x="5934" y="2259"/>
                  </a:cubicBezTo>
                  <a:lnTo>
                    <a:pt x="5920" y="2259"/>
                  </a:lnTo>
                  <a:cubicBezTo>
                    <a:pt x="5906" y="2259"/>
                    <a:pt x="5892" y="2287"/>
                    <a:pt x="5892" y="2316"/>
                  </a:cubicBezTo>
                  <a:cubicBezTo>
                    <a:pt x="5906" y="2419"/>
                    <a:pt x="5933" y="2488"/>
                    <a:pt x="5947" y="2574"/>
                  </a:cubicBezTo>
                  <a:lnTo>
                    <a:pt x="5947" y="2574"/>
                  </a:lnTo>
                  <a:cubicBezTo>
                    <a:pt x="5944" y="2565"/>
                    <a:pt x="5934" y="2563"/>
                    <a:pt x="5934" y="2551"/>
                  </a:cubicBezTo>
                  <a:lnTo>
                    <a:pt x="5920" y="2551"/>
                  </a:lnTo>
                  <a:cubicBezTo>
                    <a:pt x="5892" y="2523"/>
                    <a:pt x="5860" y="2509"/>
                    <a:pt x="5832" y="2477"/>
                  </a:cubicBezTo>
                  <a:cubicBezTo>
                    <a:pt x="5758" y="2435"/>
                    <a:pt x="5702" y="2375"/>
                    <a:pt x="5642" y="2316"/>
                  </a:cubicBezTo>
                  <a:cubicBezTo>
                    <a:pt x="5364" y="2052"/>
                    <a:pt x="5115" y="1732"/>
                    <a:pt x="4851" y="1334"/>
                  </a:cubicBezTo>
                  <a:lnTo>
                    <a:pt x="4791" y="1232"/>
                  </a:lnTo>
                  <a:lnTo>
                    <a:pt x="4717" y="1116"/>
                  </a:lnTo>
                  <a:lnTo>
                    <a:pt x="4689" y="1056"/>
                  </a:lnTo>
                  <a:lnTo>
                    <a:pt x="4675" y="1042"/>
                  </a:lnTo>
                  <a:lnTo>
                    <a:pt x="4661" y="1028"/>
                  </a:lnTo>
                  <a:cubicBezTo>
                    <a:pt x="4647" y="968"/>
                    <a:pt x="4615" y="926"/>
                    <a:pt x="4587" y="880"/>
                  </a:cubicBezTo>
                  <a:cubicBezTo>
                    <a:pt x="4485" y="733"/>
                    <a:pt x="4397" y="602"/>
                    <a:pt x="4278" y="486"/>
                  </a:cubicBezTo>
                  <a:cubicBezTo>
                    <a:pt x="4176" y="367"/>
                    <a:pt x="4059" y="265"/>
                    <a:pt x="3943" y="191"/>
                  </a:cubicBezTo>
                  <a:cubicBezTo>
                    <a:pt x="3884" y="149"/>
                    <a:pt x="3810" y="117"/>
                    <a:pt x="3750" y="89"/>
                  </a:cubicBezTo>
                  <a:cubicBezTo>
                    <a:pt x="3694" y="75"/>
                    <a:pt x="3620" y="47"/>
                    <a:pt x="3546" y="29"/>
                  </a:cubicBezTo>
                  <a:cubicBezTo>
                    <a:pt x="3472" y="15"/>
                    <a:pt x="3398" y="1"/>
                    <a:pt x="3310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6" name="Google Shape;7449;p83">
              <a:extLst>
                <a:ext uri="{FF2B5EF4-FFF2-40B4-BE49-F238E27FC236}">
                  <a16:creationId xmlns:a16="http://schemas.microsoft.com/office/drawing/2014/main" id="{F6C9D9C3-A7F4-7B26-6A16-0F4AAEF2AF48}"/>
                </a:ext>
              </a:extLst>
            </p:cNvPr>
            <p:cNvSpPr/>
            <p:nvPr/>
          </p:nvSpPr>
          <p:spPr>
            <a:xfrm>
              <a:off x="3871021" y="3266630"/>
              <a:ext cx="527064" cy="498008"/>
            </a:xfrm>
            <a:custGeom>
              <a:avLst/>
              <a:gdLst/>
              <a:ahLst/>
              <a:cxnLst/>
              <a:rect l="l" t="t" r="r" b="b"/>
              <a:pathLst>
                <a:path w="5587" h="5279" extrusionOk="0">
                  <a:moveTo>
                    <a:pt x="3379" y="1"/>
                  </a:moveTo>
                  <a:cubicBezTo>
                    <a:pt x="3206" y="1"/>
                    <a:pt x="3028" y="60"/>
                    <a:pt x="2888" y="180"/>
                  </a:cubicBezTo>
                  <a:lnTo>
                    <a:pt x="2287" y="707"/>
                  </a:lnTo>
                  <a:lnTo>
                    <a:pt x="792" y="1998"/>
                  </a:lnTo>
                  <a:lnTo>
                    <a:pt x="352" y="2378"/>
                  </a:lnTo>
                  <a:cubicBezTo>
                    <a:pt x="60" y="2628"/>
                    <a:pt x="0" y="3082"/>
                    <a:pt x="236" y="3345"/>
                  </a:cubicBezTo>
                  <a:lnTo>
                    <a:pt x="1717" y="5058"/>
                  </a:lnTo>
                  <a:cubicBezTo>
                    <a:pt x="1838" y="5205"/>
                    <a:pt x="2020" y="5279"/>
                    <a:pt x="2208" y="5279"/>
                  </a:cubicBezTo>
                  <a:cubicBezTo>
                    <a:pt x="2380" y="5279"/>
                    <a:pt x="2558" y="5216"/>
                    <a:pt x="2698" y="5090"/>
                  </a:cubicBezTo>
                  <a:lnTo>
                    <a:pt x="5234" y="2906"/>
                  </a:lnTo>
                  <a:cubicBezTo>
                    <a:pt x="5526" y="2656"/>
                    <a:pt x="5586" y="2202"/>
                    <a:pt x="5350" y="1938"/>
                  </a:cubicBezTo>
                  <a:lnTo>
                    <a:pt x="3869" y="208"/>
                  </a:lnTo>
                  <a:cubicBezTo>
                    <a:pt x="3749" y="70"/>
                    <a:pt x="3567" y="1"/>
                    <a:pt x="3379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7" name="Google Shape;7450;p83">
              <a:extLst>
                <a:ext uri="{FF2B5EF4-FFF2-40B4-BE49-F238E27FC236}">
                  <a16:creationId xmlns:a16="http://schemas.microsoft.com/office/drawing/2014/main" id="{5E04957A-B4E3-BA97-4680-1BA39FC9E9FE}"/>
                </a:ext>
              </a:extLst>
            </p:cNvPr>
            <p:cNvSpPr/>
            <p:nvPr/>
          </p:nvSpPr>
          <p:spPr>
            <a:xfrm>
              <a:off x="4048187" y="3734921"/>
              <a:ext cx="114620" cy="26414"/>
            </a:xfrm>
            <a:custGeom>
              <a:avLst/>
              <a:gdLst/>
              <a:ahLst/>
              <a:cxnLst/>
              <a:rect l="l" t="t" r="r" b="b"/>
              <a:pathLst>
                <a:path w="1215" h="280" extrusionOk="0">
                  <a:moveTo>
                    <a:pt x="1165" y="1"/>
                  </a:moveTo>
                  <a:cubicBezTo>
                    <a:pt x="1159" y="1"/>
                    <a:pt x="1152" y="2"/>
                    <a:pt x="1144" y="6"/>
                  </a:cubicBezTo>
                  <a:cubicBezTo>
                    <a:pt x="1126" y="24"/>
                    <a:pt x="1098" y="38"/>
                    <a:pt x="1070" y="52"/>
                  </a:cubicBezTo>
                  <a:cubicBezTo>
                    <a:pt x="936" y="112"/>
                    <a:pt x="792" y="154"/>
                    <a:pt x="658" y="182"/>
                  </a:cubicBezTo>
                  <a:lnTo>
                    <a:pt x="658" y="168"/>
                  </a:lnTo>
                  <a:cubicBezTo>
                    <a:pt x="547" y="199"/>
                    <a:pt x="432" y="200"/>
                    <a:pt x="321" y="200"/>
                  </a:cubicBezTo>
                  <a:lnTo>
                    <a:pt x="321" y="200"/>
                  </a:lnTo>
                  <a:cubicBezTo>
                    <a:pt x="247" y="182"/>
                    <a:pt x="176" y="168"/>
                    <a:pt x="117" y="154"/>
                  </a:cubicBezTo>
                  <a:cubicBezTo>
                    <a:pt x="103" y="140"/>
                    <a:pt x="89" y="140"/>
                    <a:pt x="71" y="126"/>
                  </a:cubicBezTo>
                  <a:cubicBezTo>
                    <a:pt x="57" y="126"/>
                    <a:pt x="43" y="126"/>
                    <a:pt x="29" y="140"/>
                  </a:cubicBezTo>
                  <a:lnTo>
                    <a:pt x="15" y="154"/>
                  </a:lnTo>
                  <a:cubicBezTo>
                    <a:pt x="1" y="168"/>
                    <a:pt x="15" y="200"/>
                    <a:pt x="29" y="200"/>
                  </a:cubicBezTo>
                  <a:cubicBezTo>
                    <a:pt x="160" y="261"/>
                    <a:pt x="298" y="279"/>
                    <a:pt x="434" y="279"/>
                  </a:cubicBezTo>
                  <a:cubicBezTo>
                    <a:pt x="496" y="279"/>
                    <a:pt x="556" y="276"/>
                    <a:pt x="616" y="270"/>
                  </a:cubicBezTo>
                  <a:cubicBezTo>
                    <a:pt x="820" y="242"/>
                    <a:pt x="1010" y="168"/>
                    <a:pt x="1186" y="80"/>
                  </a:cubicBezTo>
                  <a:cubicBezTo>
                    <a:pt x="1214" y="66"/>
                    <a:pt x="1214" y="38"/>
                    <a:pt x="1200" y="24"/>
                  </a:cubicBezTo>
                  <a:cubicBezTo>
                    <a:pt x="1190" y="11"/>
                    <a:pt x="1180" y="1"/>
                    <a:pt x="1165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8" name="Google Shape;7451;p83">
              <a:extLst>
                <a:ext uri="{FF2B5EF4-FFF2-40B4-BE49-F238E27FC236}">
                  <a16:creationId xmlns:a16="http://schemas.microsoft.com/office/drawing/2014/main" id="{B6CBD1DB-A67D-29C1-55B4-BB15916AFCA4}"/>
                </a:ext>
              </a:extLst>
            </p:cNvPr>
            <p:cNvSpPr/>
            <p:nvPr/>
          </p:nvSpPr>
          <p:spPr>
            <a:xfrm>
              <a:off x="4071394" y="3744732"/>
              <a:ext cx="65187" cy="17547"/>
            </a:xfrm>
            <a:custGeom>
              <a:avLst/>
              <a:gdLst/>
              <a:ahLst/>
              <a:cxnLst/>
              <a:rect l="l" t="t" r="r" b="b"/>
              <a:pathLst>
                <a:path w="691" h="186" extrusionOk="0">
                  <a:moveTo>
                    <a:pt x="656" y="1"/>
                  </a:moveTo>
                  <a:cubicBezTo>
                    <a:pt x="650" y="1"/>
                    <a:pt x="642" y="3"/>
                    <a:pt x="634" y="8"/>
                  </a:cubicBezTo>
                  <a:cubicBezTo>
                    <a:pt x="528" y="36"/>
                    <a:pt x="426" y="64"/>
                    <a:pt x="310" y="78"/>
                  </a:cubicBezTo>
                  <a:cubicBezTo>
                    <a:pt x="248" y="91"/>
                    <a:pt x="185" y="102"/>
                    <a:pt x="122" y="102"/>
                  </a:cubicBezTo>
                  <a:cubicBezTo>
                    <a:pt x="97" y="102"/>
                    <a:pt x="72" y="100"/>
                    <a:pt x="47" y="96"/>
                  </a:cubicBezTo>
                  <a:cubicBezTo>
                    <a:pt x="32" y="96"/>
                    <a:pt x="32" y="110"/>
                    <a:pt x="18" y="110"/>
                  </a:cubicBezTo>
                  <a:cubicBezTo>
                    <a:pt x="18" y="124"/>
                    <a:pt x="1" y="138"/>
                    <a:pt x="1" y="138"/>
                  </a:cubicBezTo>
                  <a:cubicBezTo>
                    <a:pt x="1" y="152"/>
                    <a:pt x="18" y="166"/>
                    <a:pt x="18" y="166"/>
                  </a:cubicBezTo>
                  <a:cubicBezTo>
                    <a:pt x="32" y="184"/>
                    <a:pt x="32" y="184"/>
                    <a:pt x="47" y="184"/>
                  </a:cubicBezTo>
                  <a:cubicBezTo>
                    <a:pt x="68" y="185"/>
                    <a:pt x="90" y="186"/>
                    <a:pt x="112" y="186"/>
                  </a:cubicBezTo>
                  <a:cubicBezTo>
                    <a:pt x="306" y="186"/>
                    <a:pt x="491" y="132"/>
                    <a:pt x="662" y="78"/>
                  </a:cubicBezTo>
                  <a:cubicBezTo>
                    <a:pt x="690" y="64"/>
                    <a:pt x="690" y="50"/>
                    <a:pt x="690" y="22"/>
                  </a:cubicBezTo>
                  <a:cubicBezTo>
                    <a:pt x="680" y="12"/>
                    <a:pt x="671" y="1"/>
                    <a:pt x="656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9" name="Google Shape;7452;p83">
              <a:extLst>
                <a:ext uri="{FF2B5EF4-FFF2-40B4-BE49-F238E27FC236}">
                  <a16:creationId xmlns:a16="http://schemas.microsoft.com/office/drawing/2014/main" id="{E8F20363-57EE-1F38-5115-0B8E695ED4A2}"/>
                </a:ext>
              </a:extLst>
            </p:cNvPr>
            <p:cNvSpPr/>
            <p:nvPr/>
          </p:nvSpPr>
          <p:spPr>
            <a:xfrm>
              <a:off x="4079696" y="3743223"/>
              <a:ext cx="66508" cy="18868"/>
            </a:xfrm>
            <a:custGeom>
              <a:avLst/>
              <a:gdLst/>
              <a:ahLst/>
              <a:cxnLst/>
              <a:rect l="l" t="t" r="r" b="b"/>
              <a:pathLst>
                <a:path w="705" h="200" extrusionOk="0">
                  <a:moveTo>
                    <a:pt x="667" y="1"/>
                  </a:moveTo>
                  <a:cubicBezTo>
                    <a:pt x="662" y="1"/>
                    <a:pt x="655" y="3"/>
                    <a:pt x="648" y="6"/>
                  </a:cubicBezTo>
                  <a:cubicBezTo>
                    <a:pt x="528" y="38"/>
                    <a:pt x="398" y="80"/>
                    <a:pt x="265" y="94"/>
                  </a:cubicBezTo>
                  <a:cubicBezTo>
                    <a:pt x="194" y="112"/>
                    <a:pt x="120" y="126"/>
                    <a:pt x="32" y="126"/>
                  </a:cubicBezTo>
                  <a:cubicBezTo>
                    <a:pt x="32" y="126"/>
                    <a:pt x="18" y="126"/>
                    <a:pt x="18" y="140"/>
                  </a:cubicBezTo>
                  <a:cubicBezTo>
                    <a:pt x="1" y="140"/>
                    <a:pt x="1" y="154"/>
                    <a:pt x="1" y="168"/>
                  </a:cubicBezTo>
                  <a:cubicBezTo>
                    <a:pt x="1" y="182"/>
                    <a:pt x="18" y="200"/>
                    <a:pt x="32" y="200"/>
                  </a:cubicBezTo>
                  <a:cubicBezTo>
                    <a:pt x="250" y="200"/>
                    <a:pt x="472" y="140"/>
                    <a:pt x="676" y="80"/>
                  </a:cubicBezTo>
                  <a:cubicBezTo>
                    <a:pt x="690" y="80"/>
                    <a:pt x="704" y="52"/>
                    <a:pt x="704" y="38"/>
                  </a:cubicBezTo>
                  <a:cubicBezTo>
                    <a:pt x="694" y="15"/>
                    <a:pt x="683" y="1"/>
                    <a:pt x="667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0" name="Google Shape;7453;p83">
              <a:extLst>
                <a:ext uri="{FF2B5EF4-FFF2-40B4-BE49-F238E27FC236}">
                  <a16:creationId xmlns:a16="http://schemas.microsoft.com/office/drawing/2014/main" id="{FA7DEC5D-CB73-5A5C-AB7B-75044461F2AD}"/>
                </a:ext>
              </a:extLst>
            </p:cNvPr>
            <p:cNvSpPr/>
            <p:nvPr/>
          </p:nvSpPr>
          <p:spPr>
            <a:xfrm>
              <a:off x="4079696" y="3741148"/>
              <a:ext cx="77734" cy="22264"/>
            </a:xfrm>
            <a:custGeom>
              <a:avLst/>
              <a:gdLst/>
              <a:ahLst/>
              <a:cxnLst/>
              <a:rect l="l" t="t" r="r" b="b"/>
              <a:pathLst>
                <a:path w="824" h="236" extrusionOk="0">
                  <a:moveTo>
                    <a:pt x="764" y="0"/>
                  </a:moveTo>
                  <a:cubicBezTo>
                    <a:pt x="588" y="46"/>
                    <a:pt x="426" y="102"/>
                    <a:pt x="250" y="134"/>
                  </a:cubicBezTo>
                  <a:lnTo>
                    <a:pt x="236" y="134"/>
                  </a:lnTo>
                  <a:cubicBezTo>
                    <a:pt x="177" y="148"/>
                    <a:pt x="106" y="148"/>
                    <a:pt x="32" y="148"/>
                  </a:cubicBezTo>
                  <a:lnTo>
                    <a:pt x="18" y="162"/>
                  </a:lnTo>
                  <a:cubicBezTo>
                    <a:pt x="1" y="162"/>
                    <a:pt x="1" y="176"/>
                    <a:pt x="1" y="190"/>
                  </a:cubicBezTo>
                  <a:cubicBezTo>
                    <a:pt x="1" y="222"/>
                    <a:pt x="18" y="236"/>
                    <a:pt x="32" y="236"/>
                  </a:cubicBezTo>
                  <a:cubicBezTo>
                    <a:pt x="296" y="236"/>
                    <a:pt x="546" y="134"/>
                    <a:pt x="792" y="74"/>
                  </a:cubicBezTo>
                  <a:cubicBezTo>
                    <a:pt x="810" y="74"/>
                    <a:pt x="824" y="46"/>
                    <a:pt x="824" y="28"/>
                  </a:cubicBezTo>
                  <a:cubicBezTo>
                    <a:pt x="810" y="0"/>
                    <a:pt x="792" y="0"/>
                    <a:pt x="764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1" name="Google Shape;7454;p83">
              <a:extLst>
                <a:ext uri="{FF2B5EF4-FFF2-40B4-BE49-F238E27FC236}">
                  <a16:creationId xmlns:a16="http://schemas.microsoft.com/office/drawing/2014/main" id="{108912E4-B320-2C29-BFC1-8D341BC75E67}"/>
                </a:ext>
              </a:extLst>
            </p:cNvPr>
            <p:cNvSpPr/>
            <p:nvPr/>
          </p:nvSpPr>
          <p:spPr>
            <a:xfrm>
              <a:off x="4082715" y="3741902"/>
              <a:ext cx="73395" cy="21509"/>
            </a:xfrm>
            <a:custGeom>
              <a:avLst/>
              <a:gdLst/>
              <a:ahLst/>
              <a:cxnLst/>
              <a:rect l="l" t="t" r="r" b="b"/>
              <a:pathLst>
                <a:path w="778" h="228" extrusionOk="0">
                  <a:moveTo>
                    <a:pt x="738" y="1"/>
                  </a:moveTo>
                  <a:cubicBezTo>
                    <a:pt x="732" y="1"/>
                    <a:pt x="725" y="3"/>
                    <a:pt x="718" y="6"/>
                  </a:cubicBezTo>
                  <a:cubicBezTo>
                    <a:pt x="570" y="52"/>
                    <a:pt x="426" y="94"/>
                    <a:pt x="278" y="126"/>
                  </a:cubicBezTo>
                  <a:cubicBezTo>
                    <a:pt x="204" y="140"/>
                    <a:pt x="131" y="140"/>
                    <a:pt x="43" y="140"/>
                  </a:cubicBezTo>
                  <a:cubicBezTo>
                    <a:pt x="43" y="140"/>
                    <a:pt x="29" y="140"/>
                    <a:pt x="29" y="154"/>
                  </a:cubicBezTo>
                  <a:cubicBezTo>
                    <a:pt x="14" y="154"/>
                    <a:pt x="0" y="168"/>
                    <a:pt x="14" y="182"/>
                  </a:cubicBezTo>
                  <a:cubicBezTo>
                    <a:pt x="14" y="196"/>
                    <a:pt x="29" y="214"/>
                    <a:pt x="43" y="228"/>
                  </a:cubicBezTo>
                  <a:cubicBezTo>
                    <a:pt x="292" y="228"/>
                    <a:pt x="528" y="154"/>
                    <a:pt x="746" y="80"/>
                  </a:cubicBezTo>
                  <a:cubicBezTo>
                    <a:pt x="778" y="80"/>
                    <a:pt x="778" y="52"/>
                    <a:pt x="778" y="38"/>
                  </a:cubicBezTo>
                  <a:cubicBezTo>
                    <a:pt x="765" y="15"/>
                    <a:pt x="754" y="1"/>
                    <a:pt x="738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2" name="Google Shape;7455;p83">
              <a:extLst>
                <a:ext uri="{FF2B5EF4-FFF2-40B4-BE49-F238E27FC236}">
                  <a16:creationId xmlns:a16="http://schemas.microsoft.com/office/drawing/2014/main" id="{B7BB8704-1C4B-79D2-08C5-8EAEC337C8DB}"/>
                </a:ext>
              </a:extLst>
            </p:cNvPr>
            <p:cNvSpPr/>
            <p:nvPr/>
          </p:nvSpPr>
          <p:spPr>
            <a:xfrm>
              <a:off x="4075734" y="3749449"/>
              <a:ext cx="47169" cy="13962"/>
            </a:xfrm>
            <a:custGeom>
              <a:avLst/>
              <a:gdLst/>
              <a:ahLst/>
              <a:cxnLst/>
              <a:rect l="l" t="t" r="r" b="b"/>
              <a:pathLst>
                <a:path w="500" h="148" extrusionOk="0">
                  <a:moveTo>
                    <a:pt x="440" y="0"/>
                  </a:moveTo>
                  <a:cubicBezTo>
                    <a:pt x="394" y="14"/>
                    <a:pt x="352" y="28"/>
                    <a:pt x="292" y="46"/>
                  </a:cubicBezTo>
                  <a:cubicBezTo>
                    <a:pt x="219" y="60"/>
                    <a:pt x="131" y="60"/>
                    <a:pt x="43" y="60"/>
                  </a:cubicBezTo>
                  <a:cubicBezTo>
                    <a:pt x="29" y="60"/>
                    <a:pt x="29" y="60"/>
                    <a:pt x="15" y="74"/>
                  </a:cubicBezTo>
                  <a:cubicBezTo>
                    <a:pt x="15" y="74"/>
                    <a:pt x="1" y="88"/>
                    <a:pt x="1" y="102"/>
                  </a:cubicBezTo>
                  <a:cubicBezTo>
                    <a:pt x="1" y="134"/>
                    <a:pt x="29" y="148"/>
                    <a:pt x="43" y="148"/>
                  </a:cubicBezTo>
                  <a:cubicBezTo>
                    <a:pt x="190" y="148"/>
                    <a:pt x="324" y="116"/>
                    <a:pt x="468" y="88"/>
                  </a:cubicBezTo>
                  <a:cubicBezTo>
                    <a:pt x="482" y="74"/>
                    <a:pt x="500" y="60"/>
                    <a:pt x="500" y="28"/>
                  </a:cubicBezTo>
                  <a:cubicBezTo>
                    <a:pt x="482" y="14"/>
                    <a:pt x="468" y="0"/>
                    <a:pt x="440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3" name="Google Shape;7456;p83">
              <a:extLst>
                <a:ext uri="{FF2B5EF4-FFF2-40B4-BE49-F238E27FC236}">
                  <a16:creationId xmlns:a16="http://schemas.microsoft.com/office/drawing/2014/main" id="{C228D1A0-650E-53AF-AA01-8260E16D5EB6}"/>
                </a:ext>
              </a:extLst>
            </p:cNvPr>
            <p:cNvSpPr/>
            <p:nvPr/>
          </p:nvSpPr>
          <p:spPr>
            <a:xfrm>
              <a:off x="4074413" y="3749449"/>
              <a:ext cx="51225" cy="13962"/>
            </a:xfrm>
            <a:custGeom>
              <a:avLst/>
              <a:gdLst/>
              <a:ahLst/>
              <a:cxnLst/>
              <a:rect l="l" t="t" r="r" b="b"/>
              <a:pathLst>
                <a:path w="543" h="148" extrusionOk="0">
                  <a:moveTo>
                    <a:pt x="482" y="0"/>
                  </a:moveTo>
                  <a:cubicBezTo>
                    <a:pt x="408" y="28"/>
                    <a:pt x="352" y="46"/>
                    <a:pt x="278" y="60"/>
                  </a:cubicBezTo>
                  <a:cubicBezTo>
                    <a:pt x="204" y="74"/>
                    <a:pt x="145" y="74"/>
                    <a:pt x="88" y="74"/>
                  </a:cubicBezTo>
                  <a:cubicBezTo>
                    <a:pt x="74" y="74"/>
                    <a:pt x="57" y="74"/>
                    <a:pt x="57" y="60"/>
                  </a:cubicBezTo>
                  <a:cubicBezTo>
                    <a:pt x="43" y="60"/>
                    <a:pt x="29" y="60"/>
                    <a:pt x="29" y="74"/>
                  </a:cubicBezTo>
                  <a:lnTo>
                    <a:pt x="15" y="74"/>
                  </a:lnTo>
                  <a:lnTo>
                    <a:pt x="0" y="88"/>
                  </a:lnTo>
                  <a:cubicBezTo>
                    <a:pt x="0" y="116"/>
                    <a:pt x="15" y="148"/>
                    <a:pt x="29" y="148"/>
                  </a:cubicBezTo>
                  <a:lnTo>
                    <a:pt x="278" y="148"/>
                  </a:lnTo>
                  <a:cubicBezTo>
                    <a:pt x="352" y="134"/>
                    <a:pt x="426" y="102"/>
                    <a:pt x="514" y="74"/>
                  </a:cubicBezTo>
                  <a:cubicBezTo>
                    <a:pt x="528" y="74"/>
                    <a:pt x="542" y="46"/>
                    <a:pt x="542" y="28"/>
                  </a:cubicBezTo>
                  <a:cubicBezTo>
                    <a:pt x="528" y="14"/>
                    <a:pt x="514" y="0"/>
                    <a:pt x="482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4" name="Google Shape;7457;p83">
              <a:extLst>
                <a:ext uri="{FF2B5EF4-FFF2-40B4-BE49-F238E27FC236}">
                  <a16:creationId xmlns:a16="http://schemas.microsoft.com/office/drawing/2014/main" id="{35115DFC-1687-C0DC-D4A5-FB8975E257F9}"/>
                </a:ext>
              </a:extLst>
            </p:cNvPr>
            <p:cNvSpPr/>
            <p:nvPr/>
          </p:nvSpPr>
          <p:spPr>
            <a:xfrm>
              <a:off x="4075734" y="3744732"/>
              <a:ext cx="69149" cy="18868"/>
            </a:xfrm>
            <a:custGeom>
              <a:avLst/>
              <a:gdLst/>
              <a:ahLst/>
              <a:cxnLst/>
              <a:rect l="l" t="t" r="r" b="b"/>
              <a:pathLst>
                <a:path w="733" h="200" extrusionOk="0">
                  <a:moveTo>
                    <a:pt x="690" y="1"/>
                  </a:moveTo>
                  <a:cubicBezTo>
                    <a:pt x="685" y="1"/>
                    <a:pt x="680" y="3"/>
                    <a:pt x="676" y="8"/>
                  </a:cubicBezTo>
                  <a:cubicBezTo>
                    <a:pt x="542" y="50"/>
                    <a:pt x="426" y="78"/>
                    <a:pt x="307" y="110"/>
                  </a:cubicBezTo>
                  <a:cubicBezTo>
                    <a:pt x="219" y="124"/>
                    <a:pt x="131" y="124"/>
                    <a:pt x="29" y="124"/>
                  </a:cubicBezTo>
                  <a:lnTo>
                    <a:pt x="15" y="124"/>
                  </a:lnTo>
                  <a:lnTo>
                    <a:pt x="15" y="138"/>
                  </a:lnTo>
                  <a:cubicBezTo>
                    <a:pt x="1" y="138"/>
                    <a:pt x="1" y="152"/>
                    <a:pt x="1" y="166"/>
                  </a:cubicBezTo>
                  <a:cubicBezTo>
                    <a:pt x="1" y="166"/>
                    <a:pt x="1" y="184"/>
                    <a:pt x="15" y="198"/>
                  </a:cubicBezTo>
                  <a:lnTo>
                    <a:pt x="43" y="198"/>
                  </a:lnTo>
                  <a:cubicBezTo>
                    <a:pt x="65" y="199"/>
                    <a:pt x="87" y="200"/>
                    <a:pt x="109" y="200"/>
                  </a:cubicBezTo>
                  <a:cubicBezTo>
                    <a:pt x="308" y="200"/>
                    <a:pt x="503" y="145"/>
                    <a:pt x="690" y="78"/>
                  </a:cubicBezTo>
                  <a:cubicBezTo>
                    <a:pt x="718" y="78"/>
                    <a:pt x="732" y="50"/>
                    <a:pt x="718" y="36"/>
                  </a:cubicBezTo>
                  <a:cubicBezTo>
                    <a:pt x="718" y="16"/>
                    <a:pt x="703" y="1"/>
                    <a:pt x="690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5" name="Google Shape;7458;p83">
              <a:extLst>
                <a:ext uri="{FF2B5EF4-FFF2-40B4-BE49-F238E27FC236}">
                  <a16:creationId xmlns:a16="http://schemas.microsoft.com/office/drawing/2014/main" id="{B5D6D7C3-B6D7-3DB6-5EF9-D851A90BB3A3}"/>
                </a:ext>
              </a:extLst>
            </p:cNvPr>
            <p:cNvSpPr/>
            <p:nvPr/>
          </p:nvSpPr>
          <p:spPr>
            <a:xfrm>
              <a:off x="4091016" y="3742468"/>
              <a:ext cx="62168" cy="18301"/>
            </a:xfrm>
            <a:custGeom>
              <a:avLst/>
              <a:gdLst/>
              <a:ahLst/>
              <a:cxnLst/>
              <a:rect l="l" t="t" r="r" b="b"/>
              <a:pathLst>
                <a:path w="659" h="194" extrusionOk="0">
                  <a:moveTo>
                    <a:pt x="602" y="0"/>
                  </a:moveTo>
                  <a:cubicBezTo>
                    <a:pt x="496" y="46"/>
                    <a:pt x="394" y="74"/>
                    <a:pt x="278" y="102"/>
                  </a:cubicBezTo>
                  <a:cubicBezTo>
                    <a:pt x="204" y="120"/>
                    <a:pt x="130" y="120"/>
                    <a:pt x="43" y="120"/>
                  </a:cubicBezTo>
                  <a:lnTo>
                    <a:pt x="14" y="120"/>
                  </a:lnTo>
                  <a:lnTo>
                    <a:pt x="14" y="134"/>
                  </a:lnTo>
                  <a:cubicBezTo>
                    <a:pt x="14" y="134"/>
                    <a:pt x="0" y="148"/>
                    <a:pt x="0" y="162"/>
                  </a:cubicBezTo>
                  <a:cubicBezTo>
                    <a:pt x="0" y="162"/>
                    <a:pt x="14" y="176"/>
                    <a:pt x="14" y="190"/>
                  </a:cubicBezTo>
                  <a:lnTo>
                    <a:pt x="43" y="190"/>
                  </a:lnTo>
                  <a:cubicBezTo>
                    <a:pt x="68" y="192"/>
                    <a:pt x="92" y="193"/>
                    <a:pt x="117" y="193"/>
                  </a:cubicBezTo>
                  <a:cubicBezTo>
                    <a:pt x="296" y="193"/>
                    <a:pt x="463" y="141"/>
                    <a:pt x="630" y="88"/>
                  </a:cubicBezTo>
                  <a:cubicBezTo>
                    <a:pt x="644" y="74"/>
                    <a:pt x="658" y="60"/>
                    <a:pt x="644" y="32"/>
                  </a:cubicBezTo>
                  <a:cubicBezTo>
                    <a:pt x="644" y="14"/>
                    <a:pt x="616" y="0"/>
                    <a:pt x="602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6" name="Google Shape;7459;p83">
              <a:extLst>
                <a:ext uri="{FF2B5EF4-FFF2-40B4-BE49-F238E27FC236}">
                  <a16:creationId xmlns:a16="http://schemas.microsoft.com/office/drawing/2014/main" id="{0F0D8BFC-8C4B-5D01-611E-51189F0BDDE8}"/>
                </a:ext>
              </a:extLst>
            </p:cNvPr>
            <p:cNvSpPr/>
            <p:nvPr/>
          </p:nvSpPr>
          <p:spPr>
            <a:xfrm>
              <a:off x="4158657" y="3256819"/>
              <a:ext cx="103677" cy="25471"/>
            </a:xfrm>
            <a:custGeom>
              <a:avLst/>
              <a:gdLst/>
              <a:ahLst/>
              <a:cxnLst/>
              <a:rect l="l" t="t" r="r" b="b"/>
              <a:pathLst>
                <a:path w="1099" h="270" extrusionOk="0">
                  <a:moveTo>
                    <a:pt x="770" y="0"/>
                  </a:moveTo>
                  <a:cubicBezTo>
                    <a:pt x="689" y="0"/>
                    <a:pt x="608" y="7"/>
                    <a:pt x="529" y="20"/>
                  </a:cubicBezTo>
                  <a:cubicBezTo>
                    <a:pt x="441" y="34"/>
                    <a:pt x="353" y="48"/>
                    <a:pt x="265" y="80"/>
                  </a:cubicBezTo>
                  <a:cubicBezTo>
                    <a:pt x="191" y="108"/>
                    <a:pt x="103" y="136"/>
                    <a:pt x="29" y="182"/>
                  </a:cubicBezTo>
                  <a:lnTo>
                    <a:pt x="15" y="196"/>
                  </a:lnTo>
                  <a:lnTo>
                    <a:pt x="1" y="210"/>
                  </a:lnTo>
                  <a:lnTo>
                    <a:pt x="1" y="238"/>
                  </a:lnTo>
                  <a:cubicBezTo>
                    <a:pt x="15" y="255"/>
                    <a:pt x="15" y="255"/>
                    <a:pt x="29" y="255"/>
                  </a:cubicBezTo>
                  <a:cubicBezTo>
                    <a:pt x="29" y="269"/>
                    <a:pt x="43" y="269"/>
                    <a:pt x="61" y="269"/>
                  </a:cubicBezTo>
                  <a:cubicBezTo>
                    <a:pt x="163" y="196"/>
                    <a:pt x="279" y="150"/>
                    <a:pt x="395" y="122"/>
                  </a:cubicBezTo>
                  <a:lnTo>
                    <a:pt x="412" y="122"/>
                  </a:lnTo>
                  <a:cubicBezTo>
                    <a:pt x="540" y="94"/>
                    <a:pt x="671" y="80"/>
                    <a:pt x="798" y="80"/>
                  </a:cubicBezTo>
                  <a:lnTo>
                    <a:pt x="798" y="80"/>
                  </a:lnTo>
                  <a:cubicBezTo>
                    <a:pt x="884" y="80"/>
                    <a:pt x="970" y="94"/>
                    <a:pt x="1042" y="108"/>
                  </a:cubicBezTo>
                  <a:cubicBezTo>
                    <a:pt x="1070" y="108"/>
                    <a:pt x="1084" y="94"/>
                    <a:pt x="1098" y="80"/>
                  </a:cubicBezTo>
                  <a:cubicBezTo>
                    <a:pt x="1098" y="62"/>
                    <a:pt x="1084" y="48"/>
                    <a:pt x="1084" y="48"/>
                  </a:cubicBezTo>
                  <a:cubicBezTo>
                    <a:pt x="1084" y="34"/>
                    <a:pt x="1070" y="34"/>
                    <a:pt x="1056" y="34"/>
                  </a:cubicBezTo>
                  <a:cubicBezTo>
                    <a:pt x="967" y="11"/>
                    <a:pt x="869" y="0"/>
                    <a:pt x="770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7" name="Google Shape;7460;p83">
              <a:extLst>
                <a:ext uri="{FF2B5EF4-FFF2-40B4-BE49-F238E27FC236}">
                  <a16:creationId xmlns:a16="http://schemas.microsoft.com/office/drawing/2014/main" id="{7C41A3B4-4F05-0EE9-519C-1B4E83698F16}"/>
                </a:ext>
              </a:extLst>
            </p:cNvPr>
            <p:cNvSpPr/>
            <p:nvPr/>
          </p:nvSpPr>
          <p:spPr>
            <a:xfrm>
              <a:off x="4157336" y="3257102"/>
              <a:ext cx="95375" cy="24811"/>
            </a:xfrm>
            <a:custGeom>
              <a:avLst/>
              <a:gdLst/>
              <a:ahLst/>
              <a:cxnLst/>
              <a:rect l="l" t="t" r="r" b="b"/>
              <a:pathLst>
                <a:path w="1011" h="263" extrusionOk="0">
                  <a:moveTo>
                    <a:pt x="763" y="0"/>
                  </a:moveTo>
                  <a:cubicBezTo>
                    <a:pt x="670" y="0"/>
                    <a:pt x="576" y="9"/>
                    <a:pt x="483" y="17"/>
                  </a:cubicBezTo>
                  <a:cubicBezTo>
                    <a:pt x="321" y="45"/>
                    <a:pt x="163" y="105"/>
                    <a:pt x="29" y="179"/>
                  </a:cubicBezTo>
                  <a:lnTo>
                    <a:pt x="15" y="193"/>
                  </a:lnTo>
                  <a:cubicBezTo>
                    <a:pt x="15" y="193"/>
                    <a:pt x="1" y="193"/>
                    <a:pt x="1" y="207"/>
                  </a:cubicBezTo>
                  <a:lnTo>
                    <a:pt x="1" y="235"/>
                  </a:lnTo>
                  <a:cubicBezTo>
                    <a:pt x="1" y="235"/>
                    <a:pt x="15" y="252"/>
                    <a:pt x="29" y="252"/>
                  </a:cubicBezTo>
                  <a:cubicBezTo>
                    <a:pt x="29" y="259"/>
                    <a:pt x="32" y="263"/>
                    <a:pt x="38" y="263"/>
                  </a:cubicBezTo>
                  <a:cubicBezTo>
                    <a:pt x="43" y="263"/>
                    <a:pt x="50" y="259"/>
                    <a:pt x="57" y="252"/>
                  </a:cubicBezTo>
                  <a:cubicBezTo>
                    <a:pt x="145" y="207"/>
                    <a:pt x="251" y="164"/>
                    <a:pt x="367" y="133"/>
                  </a:cubicBezTo>
                  <a:cubicBezTo>
                    <a:pt x="514" y="91"/>
                    <a:pt x="659" y="77"/>
                    <a:pt x="806" y="77"/>
                  </a:cubicBezTo>
                  <a:cubicBezTo>
                    <a:pt x="849" y="77"/>
                    <a:pt x="908" y="91"/>
                    <a:pt x="968" y="91"/>
                  </a:cubicBezTo>
                  <a:cubicBezTo>
                    <a:pt x="982" y="91"/>
                    <a:pt x="1010" y="77"/>
                    <a:pt x="1010" y="59"/>
                  </a:cubicBezTo>
                  <a:cubicBezTo>
                    <a:pt x="1010" y="31"/>
                    <a:pt x="996" y="17"/>
                    <a:pt x="968" y="17"/>
                  </a:cubicBezTo>
                  <a:cubicBezTo>
                    <a:pt x="900" y="5"/>
                    <a:pt x="831" y="0"/>
                    <a:pt x="763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8" name="Google Shape;7461;p83">
              <a:extLst>
                <a:ext uri="{FF2B5EF4-FFF2-40B4-BE49-F238E27FC236}">
                  <a16:creationId xmlns:a16="http://schemas.microsoft.com/office/drawing/2014/main" id="{F859F96F-9A94-187F-B576-19758F7C11B4}"/>
                </a:ext>
              </a:extLst>
            </p:cNvPr>
            <p:cNvSpPr/>
            <p:nvPr/>
          </p:nvSpPr>
          <p:spPr>
            <a:xfrm>
              <a:off x="4156015" y="3260970"/>
              <a:ext cx="51225" cy="21320"/>
            </a:xfrm>
            <a:custGeom>
              <a:avLst/>
              <a:gdLst/>
              <a:ahLst/>
              <a:cxnLst/>
              <a:rect l="l" t="t" r="r" b="b"/>
              <a:pathLst>
                <a:path w="543" h="226" extrusionOk="0">
                  <a:moveTo>
                    <a:pt x="505" y="0"/>
                  </a:moveTo>
                  <a:cubicBezTo>
                    <a:pt x="502" y="0"/>
                    <a:pt x="499" y="1"/>
                    <a:pt x="497" y="4"/>
                  </a:cubicBezTo>
                  <a:cubicBezTo>
                    <a:pt x="335" y="36"/>
                    <a:pt x="177" y="78"/>
                    <a:pt x="29" y="138"/>
                  </a:cubicBezTo>
                  <a:lnTo>
                    <a:pt x="15" y="152"/>
                  </a:lnTo>
                  <a:cubicBezTo>
                    <a:pt x="1" y="166"/>
                    <a:pt x="1" y="180"/>
                    <a:pt x="1" y="194"/>
                  </a:cubicBezTo>
                  <a:cubicBezTo>
                    <a:pt x="15" y="211"/>
                    <a:pt x="43" y="225"/>
                    <a:pt x="57" y="225"/>
                  </a:cubicBezTo>
                  <a:cubicBezTo>
                    <a:pt x="145" y="180"/>
                    <a:pt x="247" y="138"/>
                    <a:pt x="353" y="106"/>
                  </a:cubicBezTo>
                  <a:cubicBezTo>
                    <a:pt x="409" y="106"/>
                    <a:pt x="455" y="92"/>
                    <a:pt x="497" y="78"/>
                  </a:cubicBezTo>
                  <a:cubicBezTo>
                    <a:pt x="528" y="78"/>
                    <a:pt x="542" y="64"/>
                    <a:pt x="542" y="36"/>
                  </a:cubicBezTo>
                  <a:cubicBezTo>
                    <a:pt x="531" y="21"/>
                    <a:pt x="517" y="0"/>
                    <a:pt x="505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9" name="Google Shape;7462;p83">
              <a:extLst>
                <a:ext uri="{FF2B5EF4-FFF2-40B4-BE49-F238E27FC236}">
                  <a16:creationId xmlns:a16="http://schemas.microsoft.com/office/drawing/2014/main" id="{09AD6081-27A5-A2A4-3D4E-286D5B7B4853}"/>
                </a:ext>
              </a:extLst>
            </p:cNvPr>
            <p:cNvSpPr/>
            <p:nvPr/>
          </p:nvSpPr>
          <p:spPr>
            <a:xfrm>
              <a:off x="4156015" y="3262573"/>
              <a:ext cx="38584" cy="18962"/>
            </a:xfrm>
            <a:custGeom>
              <a:avLst/>
              <a:gdLst/>
              <a:ahLst/>
              <a:cxnLst/>
              <a:rect l="l" t="t" r="r" b="b"/>
              <a:pathLst>
                <a:path w="409" h="201" extrusionOk="0">
                  <a:moveTo>
                    <a:pt x="353" y="1"/>
                  </a:moveTo>
                  <a:cubicBezTo>
                    <a:pt x="233" y="19"/>
                    <a:pt x="131" y="61"/>
                    <a:pt x="29" y="121"/>
                  </a:cubicBezTo>
                  <a:lnTo>
                    <a:pt x="15" y="121"/>
                  </a:lnTo>
                  <a:cubicBezTo>
                    <a:pt x="15" y="135"/>
                    <a:pt x="1" y="135"/>
                    <a:pt x="1" y="135"/>
                  </a:cubicBezTo>
                  <a:lnTo>
                    <a:pt x="1" y="177"/>
                  </a:lnTo>
                  <a:cubicBezTo>
                    <a:pt x="11" y="189"/>
                    <a:pt x="28" y="200"/>
                    <a:pt x="42" y="200"/>
                  </a:cubicBezTo>
                  <a:cubicBezTo>
                    <a:pt x="48" y="200"/>
                    <a:pt x="53" y="198"/>
                    <a:pt x="57" y="194"/>
                  </a:cubicBezTo>
                  <a:cubicBezTo>
                    <a:pt x="131" y="163"/>
                    <a:pt x="205" y="121"/>
                    <a:pt x="279" y="106"/>
                  </a:cubicBezTo>
                  <a:cubicBezTo>
                    <a:pt x="307" y="106"/>
                    <a:pt x="335" y="89"/>
                    <a:pt x="367" y="89"/>
                  </a:cubicBezTo>
                  <a:cubicBezTo>
                    <a:pt x="381" y="89"/>
                    <a:pt x="409" y="61"/>
                    <a:pt x="395" y="47"/>
                  </a:cubicBezTo>
                  <a:cubicBezTo>
                    <a:pt x="395" y="19"/>
                    <a:pt x="381" y="1"/>
                    <a:pt x="353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0" name="Google Shape;7463;p83">
              <a:extLst>
                <a:ext uri="{FF2B5EF4-FFF2-40B4-BE49-F238E27FC236}">
                  <a16:creationId xmlns:a16="http://schemas.microsoft.com/office/drawing/2014/main" id="{209C5BCE-598E-84CD-8970-72C1E8275225}"/>
                </a:ext>
              </a:extLst>
            </p:cNvPr>
            <p:cNvSpPr/>
            <p:nvPr/>
          </p:nvSpPr>
          <p:spPr>
            <a:xfrm>
              <a:off x="4153091" y="3264271"/>
              <a:ext cx="31886" cy="19056"/>
            </a:xfrm>
            <a:custGeom>
              <a:avLst/>
              <a:gdLst/>
              <a:ahLst/>
              <a:cxnLst/>
              <a:rect l="l" t="t" r="r" b="b"/>
              <a:pathLst>
                <a:path w="338" h="202" extrusionOk="0">
                  <a:moveTo>
                    <a:pt x="278" y="1"/>
                  </a:moveTo>
                  <a:cubicBezTo>
                    <a:pt x="190" y="29"/>
                    <a:pt x="102" y="71"/>
                    <a:pt x="14" y="117"/>
                  </a:cubicBezTo>
                  <a:lnTo>
                    <a:pt x="14" y="131"/>
                  </a:lnTo>
                  <a:cubicBezTo>
                    <a:pt x="0" y="131"/>
                    <a:pt x="0" y="131"/>
                    <a:pt x="0" y="145"/>
                  </a:cubicBezTo>
                  <a:lnTo>
                    <a:pt x="0" y="176"/>
                  </a:lnTo>
                  <a:cubicBezTo>
                    <a:pt x="0" y="190"/>
                    <a:pt x="14" y="190"/>
                    <a:pt x="14" y="190"/>
                  </a:cubicBezTo>
                  <a:cubicBezTo>
                    <a:pt x="23" y="198"/>
                    <a:pt x="31" y="201"/>
                    <a:pt x="38" y="201"/>
                  </a:cubicBezTo>
                  <a:cubicBezTo>
                    <a:pt x="46" y="201"/>
                    <a:pt x="53" y="198"/>
                    <a:pt x="60" y="190"/>
                  </a:cubicBezTo>
                  <a:cubicBezTo>
                    <a:pt x="134" y="145"/>
                    <a:pt x="222" y="117"/>
                    <a:pt x="310" y="88"/>
                  </a:cubicBezTo>
                  <a:cubicBezTo>
                    <a:pt x="338" y="71"/>
                    <a:pt x="338" y="43"/>
                    <a:pt x="338" y="29"/>
                  </a:cubicBezTo>
                  <a:cubicBezTo>
                    <a:pt x="338" y="15"/>
                    <a:pt x="324" y="15"/>
                    <a:pt x="310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1" name="Google Shape;7464;p83">
              <a:extLst>
                <a:ext uri="{FF2B5EF4-FFF2-40B4-BE49-F238E27FC236}">
                  <a16:creationId xmlns:a16="http://schemas.microsoft.com/office/drawing/2014/main" id="{D67BBF00-5FB8-F03E-A5BA-4270ADCC4F38}"/>
                </a:ext>
              </a:extLst>
            </p:cNvPr>
            <p:cNvSpPr/>
            <p:nvPr/>
          </p:nvSpPr>
          <p:spPr>
            <a:xfrm>
              <a:off x="4151770" y="3267667"/>
              <a:ext cx="27547" cy="15943"/>
            </a:xfrm>
            <a:custGeom>
              <a:avLst/>
              <a:gdLst/>
              <a:ahLst/>
              <a:cxnLst/>
              <a:rect l="l" t="t" r="r" b="b"/>
              <a:pathLst>
                <a:path w="292" h="169" extrusionOk="0">
                  <a:moveTo>
                    <a:pt x="253" y="0"/>
                  </a:moveTo>
                  <a:cubicBezTo>
                    <a:pt x="248" y="0"/>
                    <a:pt x="245" y="7"/>
                    <a:pt x="236" y="7"/>
                  </a:cubicBezTo>
                  <a:cubicBezTo>
                    <a:pt x="162" y="21"/>
                    <a:pt x="88" y="52"/>
                    <a:pt x="28" y="81"/>
                  </a:cubicBezTo>
                  <a:lnTo>
                    <a:pt x="14" y="95"/>
                  </a:lnTo>
                  <a:lnTo>
                    <a:pt x="0" y="109"/>
                  </a:lnTo>
                  <a:lnTo>
                    <a:pt x="0" y="140"/>
                  </a:lnTo>
                  <a:cubicBezTo>
                    <a:pt x="14" y="154"/>
                    <a:pt x="14" y="154"/>
                    <a:pt x="28" y="154"/>
                  </a:cubicBezTo>
                  <a:cubicBezTo>
                    <a:pt x="46" y="169"/>
                    <a:pt x="46" y="169"/>
                    <a:pt x="60" y="169"/>
                  </a:cubicBezTo>
                  <a:cubicBezTo>
                    <a:pt x="134" y="123"/>
                    <a:pt x="190" y="95"/>
                    <a:pt x="264" y="81"/>
                  </a:cubicBezTo>
                  <a:cubicBezTo>
                    <a:pt x="278" y="81"/>
                    <a:pt x="278" y="67"/>
                    <a:pt x="278" y="52"/>
                  </a:cubicBezTo>
                  <a:cubicBezTo>
                    <a:pt x="292" y="52"/>
                    <a:pt x="292" y="35"/>
                    <a:pt x="278" y="21"/>
                  </a:cubicBezTo>
                  <a:cubicBezTo>
                    <a:pt x="278" y="21"/>
                    <a:pt x="278" y="7"/>
                    <a:pt x="264" y="7"/>
                  </a:cubicBezTo>
                  <a:cubicBezTo>
                    <a:pt x="259" y="2"/>
                    <a:pt x="256" y="0"/>
                    <a:pt x="253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2" name="Google Shape;7465;p83">
              <a:extLst>
                <a:ext uri="{FF2B5EF4-FFF2-40B4-BE49-F238E27FC236}">
                  <a16:creationId xmlns:a16="http://schemas.microsoft.com/office/drawing/2014/main" id="{391BB71F-7CBF-32B4-F8CA-9E5F61BC4744}"/>
                </a:ext>
              </a:extLst>
            </p:cNvPr>
            <p:cNvSpPr/>
            <p:nvPr/>
          </p:nvSpPr>
          <p:spPr>
            <a:xfrm>
              <a:off x="4208467" y="3255970"/>
              <a:ext cx="63772" cy="9717"/>
            </a:xfrm>
            <a:custGeom>
              <a:avLst/>
              <a:gdLst/>
              <a:ahLst/>
              <a:cxnLst/>
              <a:rect l="l" t="t" r="r" b="b"/>
              <a:pathLst>
                <a:path w="676" h="103" extrusionOk="0">
                  <a:moveTo>
                    <a:pt x="338" y="1"/>
                  </a:moveTo>
                  <a:cubicBezTo>
                    <a:pt x="223" y="1"/>
                    <a:pt x="107" y="30"/>
                    <a:pt x="1" y="88"/>
                  </a:cubicBezTo>
                  <a:lnTo>
                    <a:pt x="1" y="88"/>
                  </a:lnTo>
                  <a:cubicBezTo>
                    <a:pt x="103" y="32"/>
                    <a:pt x="216" y="6"/>
                    <a:pt x="327" y="6"/>
                  </a:cubicBezTo>
                  <a:cubicBezTo>
                    <a:pt x="451" y="6"/>
                    <a:pt x="573" y="39"/>
                    <a:pt x="676" y="103"/>
                  </a:cubicBezTo>
                  <a:cubicBezTo>
                    <a:pt x="576" y="34"/>
                    <a:pt x="458" y="1"/>
                    <a:pt x="338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3" name="Google Shape;7466;p83">
              <a:extLst>
                <a:ext uri="{FF2B5EF4-FFF2-40B4-BE49-F238E27FC236}">
                  <a16:creationId xmlns:a16="http://schemas.microsoft.com/office/drawing/2014/main" id="{08C57403-DE43-880C-B0C1-8A92F10D2FE6}"/>
                </a:ext>
              </a:extLst>
            </p:cNvPr>
            <p:cNvSpPr/>
            <p:nvPr/>
          </p:nvSpPr>
          <p:spPr>
            <a:xfrm>
              <a:off x="3925077" y="3493606"/>
              <a:ext cx="16698" cy="63772"/>
            </a:xfrm>
            <a:custGeom>
              <a:avLst/>
              <a:gdLst/>
              <a:ahLst/>
              <a:cxnLst/>
              <a:rect l="l" t="t" r="r" b="b"/>
              <a:pathLst>
                <a:path w="177" h="676" extrusionOk="0">
                  <a:moveTo>
                    <a:pt x="103" y="676"/>
                  </a:moveTo>
                  <a:cubicBezTo>
                    <a:pt x="1" y="471"/>
                    <a:pt x="29" y="208"/>
                    <a:pt x="176" y="0"/>
                  </a:cubicBezTo>
                  <a:cubicBezTo>
                    <a:pt x="29" y="208"/>
                    <a:pt x="1" y="471"/>
                    <a:pt x="103" y="676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4" name="Google Shape;7467;p83">
              <a:extLst>
                <a:ext uri="{FF2B5EF4-FFF2-40B4-BE49-F238E27FC236}">
                  <a16:creationId xmlns:a16="http://schemas.microsoft.com/office/drawing/2014/main" id="{D69DB321-17CF-B839-ECD5-EF26561B0721}"/>
                </a:ext>
              </a:extLst>
            </p:cNvPr>
            <p:cNvSpPr/>
            <p:nvPr/>
          </p:nvSpPr>
          <p:spPr>
            <a:xfrm>
              <a:off x="4426858" y="3452192"/>
              <a:ext cx="11792" cy="63678"/>
            </a:xfrm>
            <a:custGeom>
              <a:avLst/>
              <a:gdLst/>
              <a:ahLst/>
              <a:cxnLst/>
              <a:rect l="l" t="t" r="r" b="b"/>
              <a:pathLst>
                <a:path w="125" h="675" extrusionOk="0">
                  <a:moveTo>
                    <a:pt x="74" y="0"/>
                  </a:moveTo>
                  <a:lnTo>
                    <a:pt x="74" y="0"/>
                  </a:lnTo>
                  <a:cubicBezTo>
                    <a:pt x="108" y="85"/>
                    <a:pt x="124" y="176"/>
                    <a:pt x="124" y="266"/>
                  </a:cubicBezTo>
                  <a:lnTo>
                    <a:pt x="124" y="266"/>
                  </a:lnTo>
                  <a:cubicBezTo>
                    <a:pt x="125" y="176"/>
                    <a:pt x="108" y="86"/>
                    <a:pt x="74" y="0"/>
                  </a:cubicBezTo>
                  <a:close/>
                  <a:moveTo>
                    <a:pt x="124" y="266"/>
                  </a:moveTo>
                  <a:cubicBezTo>
                    <a:pt x="124" y="408"/>
                    <a:pt x="82" y="550"/>
                    <a:pt x="0" y="675"/>
                  </a:cubicBezTo>
                  <a:cubicBezTo>
                    <a:pt x="83" y="558"/>
                    <a:pt x="125" y="412"/>
                    <a:pt x="124" y="266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5" name="Google Shape;7468;p83">
              <a:extLst>
                <a:ext uri="{FF2B5EF4-FFF2-40B4-BE49-F238E27FC236}">
                  <a16:creationId xmlns:a16="http://schemas.microsoft.com/office/drawing/2014/main" id="{8116AA3F-F391-B0E4-D727-0CB58E8D2489}"/>
                </a:ext>
              </a:extLst>
            </p:cNvPr>
            <p:cNvSpPr/>
            <p:nvPr/>
          </p:nvSpPr>
          <p:spPr>
            <a:xfrm>
              <a:off x="4094979" y="3743789"/>
              <a:ext cx="65093" cy="12736"/>
            </a:xfrm>
            <a:custGeom>
              <a:avLst/>
              <a:gdLst/>
              <a:ahLst/>
              <a:cxnLst/>
              <a:rect l="l" t="t" r="r" b="b"/>
              <a:pathLst>
                <a:path w="690" h="135" extrusionOk="0">
                  <a:moveTo>
                    <a:pt x="690" y="32"/>
                  </a:moveTo>
                  <a:cubicBezTo>
                    <a:pt x="472" y="134"/>
                    <a:pt x="208" y="134"/>
                    <a:pt x="1" y="0"/>
                  </a:cubicBezTo>
                  <a:cubicBezTo>
                    <a:pt x="208" y="134"/>
                    <a:pt x="472" y="134"/>
                    <a:pt x="690" y="32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6" name="Google Shape;7469;p83">
              <a:extLst>
                <a:ext uri="{FF2B5EF4-FFF2-40B4-BE49-F238E27FC236}">
                  <a16:creationId xmlns:a16="http://schemas.microsoft.com/office/drawing/2014/main" id="{8D03FF7B-D639-47B8-2789-7B9CB6AFA18F}"/>
                </a:ext>
              </a:extLst>
            </p:cNvPr>
            <p:cNvSpPr/>
            <p:nvPr/>
          </p:nvSpPr>
          <p:spPr>
            <a:xfrm>
              <a:off x="3920737" y="3256064"/>
              <a:ext cx="527064" cy="497725"/>
            </a:xfrm>
            <a:custGeom>
              <a:avLst/>
              <a:gdLst/>
              <a:ahLst/>
              <a:cxnLst/>
              <a:rect l="l" t="t" r="r" b="b"/>
              <a:pathLst>
                <a:path w="5587" h="5276" extrusionOk="0">
                  <a:moveTo>
                    <a:pt x="3373" y="0"/>
                  </a:moveTo>
                  <a:cubicBezTo>
                    <a:pt x="3203" y="0"/>
                    <a:pt x="3029" y="63"/>
                    <a:pt x="2889" y="190"/>
                  </a:cubicBezTo>
                  <a:lnTo>
                    <a:pt x="2287" y="703"/>
                  </a:lnTo>
                  <a:lnTo>
                    <a:pt x="792" y="1991"/>
                  </a:lnTo>
                  <a:lnTo>
                    <a:pt x="353" y="2374"/>
                  </a:lnTo>
                  <a:cubicBezTo>
                    <a:pt x="61" y="2638"/>
                    <a:pt x="1" y="3077"/>
                    <a:pt x="237" y="3341"/>
                  </a:cubicBezTo>
                  <a:lnTo>
                    <a:pt x="1717" y="5068"/>
                  </a:lnTo>
                  <a:cubicBezTo>
                    <a:pt x="1839" y="5206"/>
                    <a:pt x="2017" y="5276"/>
                    <a:pt x="2203" y="5276"/>
                  </a:cubicBezTo>
                  <a:cubicBezTo>
                    <a:pt x="2373" y="5276"/>
                    <a:pt x="2551" y="5218"/>
                    <a:pt x="2699" y="5100"/>
                  </a:cubicBezTo>
                  <a:lnTo>
                    <a:pt x="5235" y="2902"/>
                  </a:lnTo>
                  <a:cubicBezTo>
                    <a:pt x="5527" y="2652"/>
                    <a:pt x="5587" y="2212"/>
                    <a:pt x="5351" y="1934"/>
                  </a:cubicBezTo>
                  <a:lnTo>
                    <a:pt x="3856" y="218"/>
                  </a:lnTo>
                  <a:cubicBezTo>
                    <a:pt x="3734" y="73"/>
                    <a:pt x="3556" y="0"/>
                    <a:pt x="3373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7" name="Google Shape;7470;p83">
              <a:extLst>
                <a:ext uri="{FF2B5EF4-FFF2-40B4-BE49-F238E27FC236}">
                  <a16:creationId xmlns:a16="http://schemas.microsoft.com/office/drawing/2014/main" id="{302D6AED-7D2D-8E8C-B319-9FC142DA6A65}"/>
                </a:ext>
              </a:extLst>
            </p:cNvPr>
            <p:cNvSpPr/>
            <p:nvPr/>
          </p:nvSpPr>
          <p:spPr>
            <a:xfrm>
              <a:off x="3955265" y="3290875"/>
              <a:ext cx="456405" cy="431122"/>
            </a:xfrm>
            <a:custGeom>
              <a:avLst/>
              <a:gdLst/>
              <a:ahLst/>
              <a:cxnLst/>
              <a:rect l="l" t="t" r="r" b="b"/>
              <a:pathLst>
                <a:path w="4838" h="4570" extrusionOk="0">
                  <a:moveTo>
                    <a:pt x="2922" y="0"/>
                  </a:moveTo>
                  <a:cubicBezTo>
                    <a:pt x="2776" y="0"/>
                    <a:pt x="2628" y="53"/>
                    <a:pt x="2509" y="158"/>
                  </a:cubicBezTo>
                  <a:lnTo>
                    <a:pt x="1981" y="612"/>
                  </a:lnTo>
                  <a:lnTo>
                    <a:pt x="690" y="1724"/>
                  </a:lnTo>
                  <a:lnTo>
                    <a:pt x="296" y="2061"/>
                  </a:lnTo>
                  <a:cubicBezTo>
                    <a:pt x="46" y="2283"/>
                    <a:pt x="1" y="2663"/>
                    <a:pt x="208" y="2898"/>
                  </a:cubicBezTo>
                  <a:lnTo>
                    <a:pt x="1496" y="4393"/>
                  </a:lnTo>
                  <a:cubicBezTo>
                    <a:pt x="1594" y="4511"/>
                    <a:pt x="1744" y="4569"/>
                    <a:pt x="1900" y="4569"/>
                  </a:cubicBezTo>
                  <a:cubicBezTo>
                    <a:pt x="2052" y="4569"/>
                    <a:pt x="2210" y="4515"/>
                    <a:pt x="2333" y="4407"/>
                  </a:cubicBezTo>
                  <a:lnTo>
                    <a:pt x="4531" y="2515"/>
                  </a:lnTo>
                  <a:cubicBezTo>
                    <a:pt x="4795" y="2297"/>
                    <a:pt x="4837" y="1917"/>
                    <a:pt x="4633" y="1681"/>
                  </a:cubicBezTo>
                  <a:lnTo>
                    <a:pt x="3342" y="186"/>
                  </a:lnTo>
                  <a:cubicBezTo>
                    <a:pt x="3236" y="63"/>
                    <a:pt x="3081" y="0"/>
                    <a:pt x="2922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5" name="Google Shape;7471;p83">
              <a:extLst>
                <a:ext uri="{FF2B5EF4-FFF2-40B4-BE49-F238E27FC236}">
                  <a16:creationId xmlns:a16="http://schemas.microsoft.com/office/drawing/2014/main" id="{1E08423F-401B-4AFA-FC55-8984325A87EB}"/>
                </a:ext>
              </a:extLst>
            </p:cNvPr>
            <p:cNvSpPr/>
            <p:nvPr/>
          </p:nvSpPr>
          <p:spPr>
            <a:xfrm>
              <a:off x="3966585" y="3301912"/>
              <a:ext cx="152072" cy="141978"/>
            </a:xfrm>
            <a:custGeom>
              <a:avLst/>
              <a:gdLst/>
              <a:ahLst/>
              <a:cxnLst/>
              <a:rect l="l" t="t" r="r" b="b"/>
              <a:pathLst>
                <a:path w="1612" h="1505" extrusionOk="0">
                  <a:moveTo>
                    <a:pt x="1082" y="0"/>
                  </a:moveTo>
                  <a:cubicBezTo>
                    <a:pt x="1034" y="0"/>
                    <a:pt x="985" y="4"/>
                    <a:pt x="936" y="10"/>
                  </a:cubicBezTo>
                  <a:cubicBezTo>
                    <a:pt x="834" y="10"/>
                    <a:pt x="732" y="41"/>
                    <a:pt x="644" y="83"/>
                  </a:cubicBezTo>
                  <a:cubicBezTo>
                    <a:pt x="542" y="129"/>
                    <a:pt x="454" y="185"/>
                    <a:pt x="380" y="259"/>
                  </a:cubicBezTo>
                  <a:cubicBezTo>
                    <a:pt x="218" y="393"/>
                    <a:pt x="102" y="583"/>
                    <a:pt x="42" y="787"/>
                  </a:cubicBezTo>
                  <a:cubicBezTo>
                    <a:pt x="14" y="889"/>
                    <a:pt x="0" y="991"/>
                    <a:pt x="0" y="1096"/>
                  </a:cubicBezTo>
                  <a:cubicBezTo>
                    <a:pt x="0" y="1167"/>
                    <a:pt x="0" y="1227"/>
                    <a:pt x="14" y="1286"/>
                  </a:cubicBezTo>
                  <a:cubicBezTo>
                    <a:pt x="28" y="1360"/>
                    <a:pt x="57" y="1417"/>
                    <a:pt x="74" y="1476"/>
                  </a:cubicBezTo>
                  <a:cubicBezTo>
                    <a:pt x="88" y="1490"/>
                    <a:pt x="88" y="1505"/>
                    <a:pt x="88" y="1505"/>
                  </a:cubicBezTo>
                  <a:cubicBezTo>
                    <a:pt x="218" y="1402"/>
                    <a:pt x="338" y="1300"/>
                    <a:pt x="454" y="1198"/>
                  </a:cubicBezTo>
                  <a:cubicBezTo>
                    <a:pt x="440" y="1167"/>
                    <a:pt x="440" y="1139"/>
                    <a:pt x="440" y="1111"/>
                  </a:cubicBezTo>
                  <a:lnTo>
                    <a:pt x="440" y="963"/>
                  </a:lnTo>
                  <a:cubicBezTo>
                    <a:pt x="454" y="903"/>
                    <a:pt x="482" y="861"/>
                    <a:pt x="496" y="801"/>
                  </a:cubicBezTo>
                  <a:cubicBezTo>
                    <a:pt x="528" y="745"/>
                    <a:pt x="570" y="699"/>
                    <a:pt x="602" y="639"/>
                  </a:cubicBezTo>
                  <a:cubicBezTo>
                    <a:pt x="644" y="597"/>
                    <a:pt x="690" y="569"/>
                    <a:pt x="746" y="523"/>
                  </a:cubicBezTo>
                  <a:cubicBezTo>
                    <a:pt x="792" y="495"/>
                    <a:pt x="834" y="481"/>
                    <a:pt x="880" y="463"/>
                  </a:cubicBezTo>
                  <a:cubicBezTo>
                    <a:pt x="922" y="449"/>
                    <a:pt x="968" y="435"/>
                    <a:pt x="1010" y="435"/>
                  </a:cubicBezTo>
                  <a:cubicBezTo>
                    <a:pt x="1056" y="435"/>
                    <a:pt x="1098" y="435"/>
                    <a:pt x="1143" y="449"/>
                  </a:cubicBezTo>
                  <a:cubicBezTo>
                    <a:pt x="1172" y="449"/>
                    <a:pt x="1217" y="463"/>
                    <a:pt x="1260" y="481"/>
                  </a:cubicBezTo>
                  <a:lnTo>
                    <a:pt x="1274" y="495"/>
                  </a:lnTo>
                  <a:lnTo>
                    <a:pt x="1611" y="200"/>
                  </a:lnTo>
                  <a:cubicBezTo>
                    <a:pt x="1611" y="185"/>
                    <a:pt x="1597" y="185"/>
                    <a:pt x="1583" y="171"/>
                  </a:cubicBezTo>
                  <a:cubicBezTo>
                    <a:pt x="1495" y="112"/>
                    <a:pt x="1393" y="55"/>
                    <a:pt x="1274" y="24"/>
                  </a:cubicBezTo>
                  <a:cubicBezTo>
                    <a:pt x="1214" y="7"/>
                    <a:pt x="1149" y="0"/>
                    <a:pt x="1082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6" name="Google Shape;7472;p83">
              <a:extLst>
                <a:ext uri="{FF2B5EF4-FFF2-40B4-BE49-F238E27FC236}">
                  <a16:creationId xmlns:a16="http://schemas.microsoft.com/office/drawing/2014/main" id="{9660BAC0-0D94-CCC0-09DA-6E0D201B2AB9}"/>
                </a:ext>
              </a:extLst>
            </p:cNvPr>
            <p:cNvSpPr/>
            <p:nvPr/>
          </p:nvSpPr>
          <p:spPr>
            <a:xfrm>
              <a:off x="2713876" y="2510703"/>
              <a:ext cx="201882" cy="183864"/>
            </a:xfrm>
            <a:custGeom>
              <a:avLst/>
              <a:gdLst/>
              <a:ahLst/>
              <a:cxnLst/>
              <a:rect l="l" t="t" r="r" b="b"/>
              <a:pathLst>
                <a:path w="2140" h="1949" extrusionOk="0">
                  <a:moveTo>
                    <a:pt x="1773" y="0"/>
                  </a:moveTo>
                  <a:cubicBezTo>
                    <a:pt x="1745" y="14"/>
                    <a:pt x="1700" y="28"/>
                    <a:pt x="1671" y="74"/>
                  </a:cubicBezTo>
                  <a:cubicBezTo>
                    <a:pt x="1626" y="102"/>
                    <a:pt x="1598" y="144"/>
                    <a:pt x="1569" y="204"/>
                  </a:cubicBezTo>
                  <a:cubicBezTo>
                    <a:pt x="1538" y="250"/>
                    <a:pt x="1524" y="306"/>
                    <a:pt x="1496" y="380"/>
                  </a:cubicBezTo>
                  <a:cubicBezTo>
                    <a:pt x="1450" y="454"/>
                    <a:pt x="1436" y="528"/>
                    <a:pt x="1422" y="602"/>
                  </a:cubicBezTo>
                  <a:cubicBezTo>
                    <a:pt x="1376" y="570"/>
                    <a:pt x="1334" y="528"/>
                    <a:pt x="1260" y="468"/>
                  </a:cubicBezTo>
                  <a:cubicBezTo>
                    <a:pt x="1158" y="380"/>
                    <a:pt x="1056" y="306"/>
                    <a:pt x="954" y="250"/>
                  </a:cubicBezTo>
                  <a:cubicBezTo>
                    <a:pt x="894" y="204"/>
                    <a:pt x="848" y="176"/>
                    <a:pt x="792" y="162"/>
                  </a:cubicBezTo>
                  <a:cubicBezTo>
                    <a:pt x="732" y="130"/>
                    <a:pt x="672" y="116"/>
                    <a:pt x="630" y="102"/>
                  </a:cubicBezTo>
                  <a:lnTo>
                    <a:pt x="483" y="102"/>
                  </a:lnTo>
                  <a:cubicBezTo>
                    <a:pt x="440" y="116"/>
                    <a:pt x="395" y="144"/>
                    <a:pt x="352" y="190"/>
                  </a:cubicBezTo>
                  <a:cubicBezTo>
                    <a:pt x="321" y="218"/>
                    <a:pt x="307" y="264"/>
                    <a:pt x="293" y="292"/>
                  </a:cubicBezTo>
                  <a:cubicBezTo>
                    <a:pt x="293" y="338"/>
                    <a:pt x="293" y="380"/>
                    <a:pt x="307" y="426"/>
                  </a:cubicBezTo>
                  <a:cubicBezTo>
                    <a:pt x="338" y="482"/>
                    <a:pt x="381" y="542"/>
                    <a:pt x="454" y="616"/>
                  </a:cubicBezTo>
                  <a:cubicBezTo>
                    <a:pt x="454" y="616"/>
                    <a:pt x="440" y="602"/>
                    <a:pt x="426" y="602"/>
                  </a:cubicBezTo>
                  <a:cubicBezTo>
                    <a:pt x="366" y="584"/>
                    <a:pt x="321" y="584"/>
                    <a:pt x="264" y="584"/>
                  </a:cubicBezTo>
                  <a:cubicBezTo>
                    <a:pt x="205" y="584"/>
                    <a:pt x="162" y="584"/>
                    <a:pt x="117" y="616"/>
                  </a:cubicBezTo>
                  <a:cubicBezTo>
                    <a:pt x="43" y="658"/>
                    <a:pt x="1" y="746"/>
                    <a:pt x="43" y="834"/>
                  </a:cubicBezTo>
                  <a:cubicBezTo>
                    <a:pt x="57" y="894"/>
                    <a:pt x="117" y="953"/>
                    <a:pt x="176" y="982"/>
                  </a:cubicBezTo>
                  <a:cubicBezTo>
                    <a:pt x="250" y="1041"/>
                    <a:pt x="338" y="1070"/>
                    <a:pt x="409" y="1112"/>
                  </a:cubicBezTo>
                  <a:cubicBezTo>
                    <a:pt x="468" y="1129"/>
                    <a:pt x="528" y="1157"/>
                    <a:pt x="602" y="1186"/>
                  </a:cubicBezTo>
                  <a:cubicBezTo>
                    <a:pt x="528" y="1186"/>
                    <a:pt x="454" y="1186"/>
                    <a:pt x="381" y="1200"/>
                  </a:cubicBezTo>
                  <a:cubicBezTo>
                    <a:pt x="293" y="1217"/>
                    <a:pt x="205" y="1231"/>
                    <a:pt x="131" y="1288"/>
                  </a:cubicBezTo>
                  <a:cubicBezTo>
                    <a:pt x="103" y="1319"/>
                    <a:pt x="74" y="1347"/>
                    <a:pt x="74" y="1393"/>
                  </a:cubicBezTo>
                  <a:cubicBezTo>
                    <a:pt x="57" y="1421"/>
                    <a:pt x="74" y="1463"/>
                    <a:pt x="89" y="1509"/>
                  </a:cubicBezTo>
                  <a:cubicBezTo>
                    <a:pt x="103" y="1537"/>
                    <a:pt x="117" y="1551"/>
                    <a:pt x="131" y="1569"/>
                  </a:cubicBezTo>
                  <a:cubicBezTo>
                    <a:pt x="145" y="1597"/>
                    <a:pt x="176" y="1611"/>
                    <a:pt x="191" y="1625"/>
                  </a:cubicBezTo>
                  <a:cubicBezTo>
                    <a:pt x="250" y="1657"/>
                    <a:pt x="321" y="1657"/>
                    <a:pt x="381" y="1671"/>
                  </a:cubicBezTo>
                  <a:cubicBezTo>
                    <a:pt x="454" y="1685"/>
                    <a:pt x="528" y="1685"/>
                    <a:pt x="602" y="1685"/>
                  </a:cubicBezTo>
                  <a:lnTo>
                    <a:pt x="630" y="1685"/>
                  </a:lnTo>
                  <a:cubicBezTo>
                    <a:pt x="672" y="1685"/>
                    <a:pt x="718" y="1685"/>
                    <a:pt x="760" y="1699"/>
                  </a:cubicBezTo>
                  <a:cubicBezTo>
                    <a:pt x="792" y="1699"/>
                    <a:pt x="820" y="1699"/>
                    <a:pt x="866" y="1713"/>
                  </a:cubicBezTo>
                  <a:lnTo>
                    <a:pt x="880" y="1713"/>
                  </a:lnTo>
                  <a:cubicBezTo>
                    <a:pt x="922" y="1727"/>
                    <a:pt x="982" y="1727"/>
                    <a:pt x="1024" y="1745"/>
                  </a:cubicBezTo>
                  <a:cubicBezTo>
                    <a:pt x="1144" y="1773"/>
                    <a:pt x="1232" y="1801"/>
                    <a:pt x="1320" y="1833"/>
                  </a:cubicBezTo>
                  <a:cubicBezTo>
                    <a:pt x="1394" y="1861"/>
                    <a:pt x="1464" y="1903"/>
                    <a:pt x="1524" y="1949"/>
                  </a:cubicBezTo>
                  <a:lnTo>
                    <a:pt x="1552" y="1949"/>
                  </a:lnTo>
                  <a:cubicBezTo>
                    <a:pt x="1569" y="1949"/>
                    <a:pt x="1584" y="1935"/>
                    <a:pt x="1598" y="1921"/>
                  </a:cubicBezTo>
                  <a:cubicBezTo>
                    <a:pt x="1598" y="1903"/>
                    <a:pt x="1612" y="1889"/>
                    <a:pt x="1598" y="1875"/>
                  </a:cubicBezTo>
                  <a:cubicBezTo>
                    <a:pt x="1728" y="1861"/>
                    <a:pt x="1875" y="1773"/>
                    <a:pt x="1977" y="1639"/>
                  </a:cubicBezTo>
                  <a:cubicBezTo>
                    <a:pt x="2065" y="1551"/>
                    <a:pt x="2111" y="1449"/>
                    <a:pt x="2125" y="1361"/>
                  </a:cubicBezTo>
                  <a:cubicBezTo>
                    <a:pt x="2139" y="1259"/>
                    <a:pt x="2111" y="1172"/>
                    <a:pt x="2097" y="1084"/>
                  </a:cubicBezTo>
                  <a:cubicBezTo>
                    <a:pt x="2079" y="1041"/>
                    <a:pt x="2065" y="996"/>
                    <a:pt x="2065" y="953"/>
                  </a:cubicBezTo>
                  <a:cubicBezTo>
                    <a:pt x="2051" y="866"/>
                    <a:pt x="2065" y="760"/>
                    <a:pt x="2065" y="672"/>
                  </a:cubicBezTo>
                  <a:cubicBezTo>
                    <a:pt x="2079" y="570"/>
                    <a:pt x="2079" y="482"/>
                    <a:pt x="2079" y="380"/>
                  </a:cubicBezTo>
                  <a:cubicBezTo>
                    <a:pt x="2065" y="306"/>
                    <a:pt x="2037" y="218"/>
                    <a:pt x="2009" y="144"/>
                  </a:cubicBezTo>
                  <a:cubicBezTo>
                    <a:pt x="1977" y="88"/>
                    <a:pt x="1949" y="42"/>
                    <a:pt x="1904" y="14"/>
                  </a:cubicBezTo>
                  <a:cubicBezTo>
                    <a:pt x="1875" y="0"/>
                    <a:pt x="1861" y="0"/>
                    <a:pt x="1833" y="0"/>
                  </a:cubicBezTo>
                  <a:close/>
                </a:path>
              </a:pathLst>
            </a:custGeom>
            <a:solidFill>
              <a:srgbClr val="FFCCA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7" name="Google Shape;7473;p83">
              <a:extLst>
                <a:ext uri="{FF2B5EF4-FFF2-40B4-BE49-F238E27FC236}">
                  <a16:creationId xmlns:a16="http://schemas.microsoft.com/office/drawing/2014/main" id="{5380C13B-D3A8-2200-7519-F963FAF9C18E}"/>
                </a:ext>
              </a:extLst>
            </p:cNvPr>
            <p:cNvSpPr/>
            <p:nvPr/>
          </p:nvSpPr>
          <p:spPr>
            <a:xfrm>
              <a:off x="3922058" y="3186632"/>
              <a:ext cx="171694" cy="204807"/>
            </a:xfrm>
            <a:custGeom>
              <a:avLst/>
              <a:gdLst/>
              <a:ahLst/>
              <a:cxnLst/>
              <a:rect l="l" t="t" r="r" b="b"/>
              <a:pathLst>
                <a:path w="1820" h="2171" extrusionOk="0">
                  <a:moveTo>
                    <a:pt x="514" y="0"/>
                  </a:moveTo>
                  <a:cubicBezTo>
                    <a:pt x="472" y="0"/>
                    <a:pt x="427" y="0"/>
                    <a:pt x="384" y="14"/>
                  </a:cubicBezTo>
                  <a:cubicBezTo>
                    <a:pt x="339" y="32"/>
                    <a:pt x="282" y="46"/>
                    <a:pt x="237" y="74"/>
                  </a:cubicBezTo>
                  <a:cubicBezTo>
                    <a:pt x="194" y="102"/>
                    <a:pt x="163" y="148"/>
                    <a:pt x="121" y="190"/>
                  </a:cubicBezTo>
                  <a:cubicBezTo>
                    <a:pt x="89" y="250"/>
                    <a:pt x="61" y="310"/>
                    <a:pt x="33" y="384"/>
                  </a:cubicBezTo>
                  <a:cubicBezTo>
                    <a:pt x="18" y="454"/>
                    <a:pt x="1" y="528"/>
                    <a:pt x="1" y="616"/>
                  </a:cubicBezTo>
                  <a:cubicBezTo>
                    <a:pt x="1" y="690"/>
                    <a:pt x="18" y="764"/>
                    <a:pt x="33" y="852"/>
                  </a:cubicBezTo>
                  <a:cubicBezTo>
                    <a:pt x="47" y="940"/>
                    <a:pt x="75" y="1013"/>
                    <a:pt x="121" y="1101"/>
                  </a:cubicBezTo>
                  <a:lnTo>
                    <a:pt x="149" y="1130"/>
                  </a:lnTo>
                  <a:cubicBezTo>
                    <a:pt x="163" y="1130"/>
                    <a:pt x="163" y="1144"/>
                    <a:pt x="163" y="1158"/>
                  </a:cubicBezTo>
                  <a:cubicBezTo>
                    <a:pt x="177" y="1203"/>
                    <a:pt x="194" y="1246"/>
                    <a:pt x="208" y="1277"/>
                  </a:cubicBezTo>
                  <a:lnTo>
                    <a:pt x="237" y="1334"/>
                  </a:lnTo>
                  <a:cubicBezTo>
                    <a:pt x="265" y="1422"/>
                    <a:pt x="296" y="1509"/>
                    <a:pt x="325" y="1597"/>
                  </a:cubicBezTo>
                  <a:cubicBezTo>
                    <a:pt x="353" y="1643"/>
                    <a:pt x="384" y="1685"/>
                    <a:pt x="412" y="1731"/>
                  </a:cubicBezTo>
                  <a:cubicBezTo>
                    <a:pt x="441" y="1759"/>
                    <a:pt x="472" y="1791"/>
                    <a:pt x="514" y="1819"/>
                  </a:cubicBezTo>
                  <a:cubicBezTo>
                    <a:pt x="546" y="1819"/>
                    <a:pt x="574" y="1833"/>
                    <a:pt x="602" y="1833"/>
                  </a:cubicBezTo>
                  <a:cubicBezTo>
                    <a:pt x="616" y="1833"/>
                    <a:pt x="634" y="1833"/>
                    <a:pt x="648" y="1819"/>
                  </a:cubicBezTo>
                  <a:cubicBezTo>
                    <a:pt x="676" y="1819"/>
                    <a:pt x="704" y="1805"/>
                    <a:pt x="722" y="1791"/>
                  </a:cubicBezTo>
                  <a:cubicBezTo>
                    <a:pt x="750" y="1773"/>
                    <a:pt x="778" y="1759"/>
                    <a:pt x="792" y="1731"/>
                  </a:cubicBezTo>
                  <a:lnTo>
                    <a:pt x="810" y="1717"/>
                  </a:lnTo>
                  <a:cubicBezTo>
                    <a:pt x="824" y="1773"/>
                    <a:pt x="838" y="1819"/>
                    <a:pt x="852" y="1861"/>
                  </a:cubicBezTo>
                  <a:cubicBezTo>
                    <a:pt x="866" y="1921"/>
                    <a:pt x="898" y="1981"/>
                    <a:pt x="912" y="2023"/>
                  </a:cubicBezTo>
                  <a:cubicBezTo>
                    <a:pt x="926" y="2037"/>
                    <a:pt x="940" y="2069"/>
                    <a:pt x="954" y="2083"/>
                  </a:cubicBezTo>
                  <a:cubicBezTo>
                    <a:pt x="968" y="2097"/>
                    <a:pt x="986" y="2111"/>
                    <a:pt x="1014" y="2143"/>
                  </a:cubicBezTo>
                  <a:cubicBezTo>
                    <a:pt x="1028" y="2143"/>
                    <a:pt x="1042" y="2157"/>
                    <a:pt x="1074" y="2157"/>
                  </a:cubicBezTo>
                  <a:cubicBezTo>
                    <a:pt x="1074" y="2157"/>
                    <a:pt x="1088" y="2171"/>
                    <a:pt x="1102" y="2171"/>
                  </a:cubicBezTo>
                  <a:cubicBezTo>
                    <a:pt x="1116" y="2171"/>
                    <a:pt x="1130" y="2157"/>
                    <a:pt x="1144" y="2157"/>
                  </a:cubicBezTo>
                  <a:cubicBezTo>
                    <a:pt x="1176" y="2157"/>
                    <a:pt x="1190" y="2143"/>
                    <a:pt x="1204" y="2125"/>
                  </a:cubicBezTo>
                  <a:cubicBezTo>
                    <a:pt x="1218" y="2125"/>
                    <a:pt x="1250" y="2097"/>
                    <a:pt x="1264" y="2083"/>
                  </a:cubicBezTo>
                  <a:cubicBezTo>
                    <a:pt x="1278" y="2055"/>
                    <a:pt x="1306" y="2009"/>
                    <a:pt x="1306" y="1967"/>
                  </a:cubicBezTo>
                  <a:cubicBezTo>
                    <a:pt x="1338" y="1967"/>
                    <a:pt x="1352" y="1949"/>
                    <a:pt x="1380" y="1935"/>
                  </a:cubicBezTo>
                  <a:cubicBezTo>
                    <a:pt x="1394" y="1935"/>
                    <a:pt x="1408" y="1921"/>
                    <a:pt x="1440" y="1907"/>
                  </a:cubicBezTo>
                  <a:cubicBezTo>
                    <a:pt x="1468" y="1879"/>
                    <a:pt x="1496" y="1833"/>
                    <a:pt x="1513" y="1791"/>
                  </a:cubicBezTo>
                  <a:cubicBezTo>
                    <a:pt x="1542" y="1745"/>
                    <a:pt x="1556" y="1703"/>
                    <a:pt x="1556" y="1643"/>
                  </a:cubicBezTo>
                  <a:cubicBezTo>
                    <a:pt x="1570" y="1643"/>
                    <a:pt x="1570" y="1643"/>
                    <a:pt x="1584" y="1629"/>
                  </a:cubicBezTo>
                  <a:cubicBezTo>
                    <a:pt x="1630" y="1597"/>
                    <a:pt x="1672" y="1541"/>
                    <a:pt x="1717" y="1495"/>
                  </a:cubicBezTo>
                  <a:cubicBezTo>
                    <a:pt x="1746" y="1453"/>
                    <a:pt x="1777" y="1393"/>
                    <a:pt x="1791" y="1334"/>
                  </a:cubicBezTo>
                  <a:cubicBezTo>
                    <a:pt x="1819" y="1246"/>
                    <a:pt x="1819" y="1130"/>
                    <a:pt x="1791" y="1013"/>
                  </a:cubicBezTo>
                  <a:cubicBezTo>
                    <a:pt x="1760" y="911"/>
                    <a:pt x="1703" y="806"/>
                    <a:pt x="1630" y="704"/>
                  </a:cubicBezTo>
                  <a:cubicBezTo>
                    <a:pt x="1556" y="602"/>
                    <a:pt x="1468" y="500"/>
                    <a:pt x="1366" y="412"/>
                  </a:cubicBezTo>
                  <a:cubicBezTo>
                    <a:pt x="1278" y="324"/>
                    <a:pt x="1176" y="250"/>
                    <a:pt x="1056" y="176"/>
                  </a:cubicBezTo>
                  <a:cubicBezTo>
                    <a:pt x="954" y="120"/>
                    <a:pt x="866" y="74"/>
                    <a:pt x="778" y="46"/>
                  </a:cubicBezTo>
                  <a:cubicBezTo>
                    <a:pt x="704" y="14"/>
                    <a:pt x="648" y="0"/>
                    <a:pt x="574" y="0"/>
                  </a:cubicBezTo>
                  <a:close/>
                </a:path>
              </a:pathLst>
            </a:custGeom>
            <a:solidFill>
              <a:srgbClr val="FFCCA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8" name="Google Shape;7474;p83">
              <a:extLst>
                <a:ext uri="{FF2B5EF4-FFF2-40B4-BE49-F238E27FC236}">
                  <a16:creationId xmlns:a16="http://schemas.microsoft.com/office/drawing/2014/main" id="{77C9A747-7AC4-5F9E-53B3-DB630DBA5ADF}"/>
                </a:ext>
              </a:extLst>
            </p:cNvPr>
            <p:cNvSpPr/>
            <p:nvPr/>
          </p:nvSpPr>
          <p:spPr>
            <a:xfrm>
              <a:off x="3980170" y="3286158"/>
              <a:ext cx="21037" cy="56886"/>
            </a:xfrm>
            <a:custGeom>
              <a:avLst/>
              <a:gdLst/>
              <a:ahLst/>
              <a:cxnLst/>
              <a:rect l="l" t="t" r="r" b="b"/>
              <a:pathLst>
                <a:path w="223" h="603" extrusionOk="0">
                  <a:moveTo>
                    <a:pt x="18" y="1"/>
                  </a:moveTo>
                  <a:cubicBezTo>
                    <a:pt x="0" y="1"/>
                    <a:pt x="0" y="15"/>
                    <a:pt x="0" y="32"/>
                  </a:cubicBezTo>
                  <a:cubicBezTo>
                    <a:pt x="18" y="46"/>
                    <a:pt x="32" y="60"/>
                    <a:pt x="46" y="89"/>
                  </a:cubicBezTo>
                  <a:cubicBezTo>
                    <a:pt x="60" y="120"/>
                    <a:pt x="88" y="162"/>
                    <a:pt x="106" y="208"/>
                  </a:cubicBezTo>
                  <a:cubicBezTo>
                    <a:pt x="120" y="236"/>
                    <a:pt x="134" y="279"/>
                    <a:pt x="148" y="324"/>
                  </a:cubicBezTo>
                  <a:cubicBezTo>
                    <a:pt x="162" y="352"/>
                    <a:pt x="162" y="367"/>
                    <a:pt x="162" y="398"/>
                  </a:cubicBezTo>
                  <a:cubicBezTo>
                    <a:pt x="176" y="440"/>
                    <a:pt x="176" y="472"/>
                    <a:pt x="176" y="500"/>
                  </a:cubicBezTo>
                  <a:lnTo>
                    <a:pt x="176" y="574"/>
                  </a:lnTo>
                  <a:cubicBezTo>
                    <a:pt x="162" y="588"/>
                    <a:pt x="176" y="602"/>
                    <a:pt x="194" y="602"/>
                  </a:cubicBezTo>
                  <a:cubicBezTo>
                    <a:pt x="208" y="602"/>
                    <a:pt x="208" y="602"/>
                    <a:pt x="222" y="588"/>
                  </a:cubicBezTo>
                  <a:lnTo>
                    <a:pt x="222" y="440"/>
                  </a:lnTo>
                  <a:cubicBezTo>
                    <a:pt x="208" y="384"/>
                    <a:pt x="208" y="338"/>
                    <a:pt x="176" y="279"/>
                  </a:cubicBezTo>
                  <a:cubicBezTo>
                    <a:pt x="162" y="236"/>
                    <a:pt x="148" y="177"/>
                    <a:pt x="120" y="134"/>
                  </a:cubicBezTo>
                  <a:cubicBezTo>
                    <a:pt x="88" y="89"/>
                    <a:pt x="74" y="46"/>
                    <a:pt x="32" y="1"/>
                  </a:cubicBez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9" name="Google Shape;7475;p83">
              <a:extLst>
                <a:ext uri="{FF2B5EF4-FFF2-40B4-BE49-F238E27FC236}">
                  <a16:creationId xmlns:a16="http://schemas.microsoft.com/office/drawing/2014/main" id="{FF2147AF-09DC-72DF-C402-D92DFC93BFEF}"/>
                </a:ext>
              </a:extLst>
            </p:cNvPr>
            <p:cNvSpPr/>
            <p:nvPr/>
          </p:nvSpPr>
          <p:spPr>
            <a:xfrm>
              <a:off x="4025924" y="3291818"/>
              <a:ext cx="22358" cy="73395"/>
            </a:xfrm>
            <a:custGeom>
              <a:avLst/>
              <a:gdLst/>
              <a:ahLst/>
              <a:cxnLst/>
              <a:rect l="l" t="t" r="r" b="b"/>
              <a:pathLst>
                <a:path w="237" h="778" extrusionOk="0">
                  <a:moveTo>
                    <a:pt x="15" y="0"/>
                  </a:moveTo>
                  <a:lnTo>
                    <a:pt x="1" y="15"/>
                  </a:lnTo>
                  <a:lnTo>
                    <a:pt x="1" y="43"/>
                  </a:lnTo>
                  <a:cubicBezTo>
                    <a:pt x="29" y="102"/>
                    <a:pt x="61" y="162"/>
                    <a:pt x="89" y="219"/>
                  </a:cubicBezTo>
                  <a:cubicBezTo>
                    <a:pt x="117" y="278"/>
                    <a:pt x="149" y="352"/>
                    <a:pt x="163" y="426"/>
                  </a:cubicBezTo>
                  <a:lnTo>
                    <a:pt x="163" y="412"/>
                  </a:lnTo>
                  <a:cubicBezTo>
                    <a:pt x="191" y="528"/>
                    <a:pt x="205" y="630"/>
                    <a:pt x="205" y="746"/>
                  </a:cubicBezTo>
                  <a:lnTo>
                    <a:pt x="205" y="764"/>
                  </a:lnTo>
                  <a:lnTo>
                    <a:pt x="219" y="778"/>
                  </a:lnTo>
                  <a:cubicBezTo>
                    <a:pt x="237" y="778"/>
                    <a:pt x="237" y="764"/>
                    <a:pt x="237" y="764"/>
                  </a:cubicBezTo>
                  <a:lnTo>
                    <a:pt x="237" y="570"/>
                  </a:lnTo>
                  <a:cubicBezTo>
                    <a:pt x="219" y="514"/>
                    <a:pt x="205" y="440"/>
                    <a:pt x="191" y="380"/>
                  </a:cubicBezTo>
                  <a:cubicBezTo>
                    <a:pt x="163" y="250"/>
                    <a:pt x="117" y="131"/>
                    <a:pt x="43" y="15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0" name="Google Shape;7476;p83">
              <a:extLst>
                <a:ext uri="{FF2B5EF4-FFF2-40B4-BE49-F238E27FC236}">
                  <a16:creationId xmlns:a16="http://schemas.microsoft.com/office/drawing/2014/main" id="{D9C400ED-E39A-5479-D955-7D01924212E9}"/>
                </a:ext>
              </a:extLst>
            </p:cNvPr>
            <p:cNvSpPr/>
            <p:nvPr/>
          </p:nvSpPr>
          <p:spPr>
            <a:xfrm>
              <a:off x="4050829" y="3276535"/>
              <a:ext cx="20660" cy="59527"/>
            </a:xfrm>
            <a:custGeom>
              <a:avLst/>
              <a:gdLst/>
              <a:ahLst/>
              <a:cxnLst/>
              <a:rect l="l" t="t" r="r" b="b"/>
              <a:pathLst>
                <a:path w="219" h="631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29"/>
                    <a:pt x="15" y="29"/>
                    <a:pt x="15" y="46"/>
                  </a:cubicBezTo>
                  <a:cubicBezTo>
                    <a:pt x="75" y="134"/>
                    <a:pt x="103" y="236"/>
                    <a:pt x="131" y="338"/>
                  </a:cubicBezTo>
                  <a:cubicBezTo>
                    <a:pt x="148" y="381"/>
                    <a:pt x="163" y="426"/>
                    <a:pt x="163" y="469"/>
                  </a:cubicBezTo>
                  <a:cubicBezTo>
                    <a:pt x="177" y="514"/>
                    <a:pt x="177" y="574"/>
                    <a:pt x="177" y="616"/>
                  </a:cubicBezTo>
                  <a:lnTo>
                    <a:pt x="191" y="630"/>
                  </a:lnTo>
                  <a:lnTo>
                    <a:pt x="219" y="630"/>
                  </a:lnTo>
                  <a:lnTo>
                    <a:pt x="219" y="616"/>
                  </a:lnTo>
                  <a:cubicBezTo>
                    <a:pt x="219" y="556"/>
                    <a:pt x="205" y="514"/>
                    <a:pt x="205" y="454"/>
                  </a:cubicBezTo>
                  <a:cubicBezTo>
                    <a:pt x="191" y="398"/>
                    <a:pt x="177" y="352"/>
                    <a:pt x="163" y="293"/>
                  </a:cubicBezTo>
                  <a:cubicBezTo>
                    <a:pt x="131" y="191"/>
                    <a:pt x="89" y="89"/>
                    <a:pt x="29" y="1"/>
                  </a:cubicBez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1" name="Google Shape;7477;p83">
              <a:extLst>
                <a:ext uri="{FF2B5EF4-FFF2-40B4-BE49-F238E27FC236}">
                  <a16:creationId xmlns:a16="http://schemas.microsoft.com/office/drawing/2014/main" id="{2E76A04B-9425-B244-F53D-CF55319B74C0}"/>
                </a:ext>
              </a:extLst>
            </p:cNvPr>
            <p:cNvSpPr/>
            <p:nvPr/>
          </p:nvSpPr>
          <p:spPr>
            <a:xfrm>
              <a:off x="2774629" y="2625512"/>
              <a:ext cx="27641" cy="8396"/>
            </a:xfrm>
            <a:custGeom>
              <a:avLst/>
              <a:gdLst/>
              <a:ahLst/>
              <a:cxnLst/>
              <a:rect l="l" t="t" r="r" b="b"/>
              <a:pathLst>
                <a:path w="293" h="89" extrusionOk="0">
                  <a:moveTo>
                    <a:pt x="14" y="0"/>
                  </a:moveTo>
                  <a:lnTo>
                    <a:pt x="0" y="14"/>
                  </a:lnTo>
                  <a:lnTo>
                    <a:pt x="14" y="14"/>
                  </a:lnTo>
                  <a:lnTo>
                    <a:pt x="14" y="28"/>
                  </a:lnTo>
                  <a:cubicBezTo>
                    <a:pt x="60" y="28"/>
                    <a:pt x="88" y="42"/>
                    <a:pt x="134" y="42"/>
                  </a:cubicBezTo>
                  <a:cubicBezTo>
                    <a:pt x="162" y="57"/>
                    <a:pt x="204" y="57"/>
                    <a:pt x="250" y="71"/>
                  </a:cubicBezTo>
                  <a:lnTo>
                    <a:pt x="236" y="71"/>
                  </a:lnTo>
                  <a:cubicBezTo>
                    <a:pt x="250" y="71"/>
                    <a:pt x="250" y="88"/>
                    <a:pt x="264" y="88"/>
                  </a:cubicBezTo>
                  <a:lnTo>
                    <a:pt x="278" y="88"/>
                  </a:lnTo>
                  <a:lnTo>
                    <a:pt x="278" y="71"/>
                  </a:lnTo>
                  <a:lnTo>
                    <a:pt x="292" y="71"/>
                  </a:lnTo>
                  <a:lnTo>
                    <a:pt x="278" y="57"/>
                  </a:lnTo>
                  <a:cubicBezTo>
                    <a:pt x="236" y="42"/>
                    <a:pt x="204" y="28"/>
                    <a:pt x="162" y="14"/>
                  </a:cubicBezTo>
                  <a:cubicBezTo>
                    <a:pt x="116" y="0"/>
                    <a:pt x="74" y="0"/>
                    <a:pt x="28" y="0"/>
                  </a:cubicBez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2" name="Google Shape;7478;p83">
              <a:extLst>
                <a:ext uri="{FF2B5EF4-FFF2-40B4-BE49-F238E27FC236}">
                  <a16:creationId xmlns:a16="http://schemas.microsoft.com/office/drawing/2014/main" id="{8FABBC81-5B72-C20D-0933-FC055EE981B6}"/>
                </a:ext>
              </a:extLst>
            </p:cNvPr>
            <p:cNvSpPr/>
            <p:nvPr/>
          </p:nvSpPr>
          <p:spPr>
            <a:xfrm>
              <a:off x="2760667" y="2567400"/>
              <a:ext cx="48584" cy="26320"/>
            </a:xfrm>
            <a:custGeom>
              <a:avLst/>
              <a:gdLst/>
              <a:ahLst/>
              <a:cxnLst/>
              <a:rect l="l" t="t" r="r" b="b"/>
              <a:pathLst>
                <a:path w="515" h="279" extrusionOk="0">
                  <a:moveTo>
                    <a:pt x="18" y="1"/>
                  </a:moveTo>
                  <a:cubicBezTo>
                    <a:pt x="1" y="1"/>
                    <a:pt x="1" y="1"/>
                    <a:pt x="1" y="15"/>
                  </a:cubicBezTo>
                  <a:cubicBezTo>
                    <a:pt x="1" y="15"/>
                    <a:pt x="1" y="29"/>
                    <a:pt x="18" y="29"/>
                  </a:cubicBezTo>
                  <a:cubicBezTo>
                    <a:pt x="32" y="43"/>
                    <a:pt x="60" y="43"/>
                    <a:pt x="74" y="57"/>
                  </a:cubicBezTo>
                  <a:cubicBezTo>
                    <a:pt x="148" y="71"/>
                    <a:pt x="222" y="117"/>
                    <a:pt x="282" y="145"/>
                  </a:cubicBezTo>
                  <a:cubicBezTo>
                    <a:pt x="352" y="191"/>
                    <a:pt x="412" y="233"/>
                    <a:pt x="486" y="279"/>
                  </a:cubicBezTo>
                  <a:cubicBezTo>
                    <a:pt x="486" y="279"/>
                    <a:pt x="500" y="279"/>
                    <a:pt x="500" y="265"/>
                  </a:cubicBezTo>
                  <a:cubicBezTo>
                    <a:pt x="514" y="265"/>
                    <a:pt x="514" y="265"/>
                    <a:pt x="514" y="247"/>
                  </a:cubicBezTo>
                  <a:lnTo>
                    <a:pt x="500" y="233"/>
                  </a:lnTo>
                  <a:cubicBezTo>
                    <a:pt x="426" y="191"/>
                    <a:pt x="352" y="131"/>
                    <a:pt x="264" y="103"/>
                  </a:cubicBezTo>
                  <a:cubicBezTo>
                    <a:pt x="194" y="57"/>
                    <a:pt x="106" y="29"/>
                    <a:pt x="18" y="1"/>
                  </a:cubicBez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3" name="Google Shape;7479;p83">
              <a:extLst>
                <a:ext uri="{FF2B5EF4-FFF2-40B4-BE49-F238E27FC236}">
                  <a16:creationId xmlns:a16="http://schemas.microsoft.com/office/drawing/2014/main" id="{59D4927D-558C-4429-E342-54D55E9ACFD8}"/>
                </a:ext>
              </a:extLst>
            </p:cNvPr>
            <p:cNvSpPr/>
            <p:nvPr/>
          </p:nvSpPr>
          <p:spPr>
            <a:xfrm>
              <a:off x="2835382" y="2607210"/>
              <a:ext cx="468952" cy="525743"/>
            </a:xfrm>
            <a:custGeom>
              <a:avLst/>
              <a:gdLst/>
              <a:ahLst/>
              <a:cxnLst/>
              <a:rect l="l" t="t" r="r" b="b"/>
              <a:pathLst>
                <a:path w="4971" h="5573" extrusionOk="0">
                  <a:moveTo>
                    <a:pt x="823" y="1"/>
                  </a:moveTo>
                  <a:lnTo>
                    <a:pt x="809" y="18"/>
                  </a:lnTo>
                  <a:cubicBezTo>
                    <a:pt x="721" y="47"/>
                    <a:pt x="633" y="89"/>
                    <a:pt x="528" y="149"/>
                  </a:cubicBezTo>
                  <a:cubicBezTo>
                    <a:pt x="440" y="208"/>
                    <a:pt x="369" y="282"/>
                    <a:pt x="281" y="384"/>
                  </a:cubicBezTo>
                  <a:cubicBezTo>
                    <a:pt x="208" y="458"/>
                    <a:pt x="148" y="560"/>
                    <a:pt x="88" y="648"/>
                  </a:cubicBezTo>
                  <a:cubicBezTo>
                    <a:pt x="46" y="750"/>
                    <a:pt x="18" y="852"/>
                    <a:pt x="0" y="954"/>
                  </a:cubicBezTo>
                  <a:lnTo>
                    <a:pt x="0" y="968"/>
                  </a:lnTo>
                  <a:lnTo>
                    <a:pt x="0" y="986"/>
                  </a:lnTo>
                  <a:cubicBezTo>
                    <a:pt x="0" y="1000"/>
                    <a:pt x="0" y="1014"/>
                    <a:pt x="18" y="1014"/>
                  </a:cubicBezTo>
                  <a:lnTo>
                    <a:pt x="46" y="1042"/>
                  </a:lnTo>
                  <a:lnTo>
                    <a:pt x="46" y="1056"/>
                  </a:lnTo>
                  <a:cubicBezTo>
                    <a:pt x="369" y="1320"/>
                    <a:pt x="633" y="1643"/>
                    <a:pt x="879" y="1935"/>
                  </a:cubicBezTo>
                  <a:cubicBezTo>
                    <a:pt x="1143" y="2259"/>
                    <a:pt x="1407" y="2583"/>
                    <a:pt x="1643" y="2889"/>
                  </a:cubicBezTo>
                  <a:lnTo>
                    <a:pt x="1703" y="2963"/>
                  </a:lnTo>
                  <a:lnTo>
                    <a:pt x="1731" y="3008"/>
                  </a:lnTo>
                  <a:lnTo>
                    <a:pt x="1745" y="3036"/>
                  </a:lnTo>
                  <a:lnTo>
                    <a:pt x="1776" y="3065"/>
                  </a:lnTo>
                  <a:cubicBezTo>
                    <a:pt x="1776" y="3065"/>
                    <a:pt x="1790" y="3065"/>
                    <a:pt x="1790" y="3079"/>
                  </a:cubicBezTo>
                  <a:cubicBezTo>
                    <a:pt x="1805" y="3096"/>
                    <a:pt x="1819" y="3110"/>
                    <a:pt x="1833" y="3138"/>
                  </a:cubicBezTo>
                  <a:cubicBezTo>
                    <a:pt x="1952" y="3286"/>
                    <a:pt x="2068" y="3462"/>
                    <a:pt x="2184" y="3624"/>
                  </a:cubicBezTo>
                  <a:cubicBezTo>
                    <a:pt x="2420" y="3958"/>
                    <a:pt x="2638" y="4296"/>
                    <a:pt x="2846" y="4633"/>
                  </a:cubicBezTo>
                  <a:cubicBezTo>
                    <a:pt x="2962" y="4823"/>
                    <a:pt x="3064" y="5013"/>
                    <a:pt x="3183" y="5207"/>
                  </a:cubicBezTo>
                  <a:cubicBezTo>
                    <a:pt x="3183" y="5221"/>
                    <a:pt x="3197" y="5221"/>
                    <a:pt x="3226" y="5221"/>
                  </a:cubicBezTo>
                  <a:lnTo>
                    <a:pt x="3240" y="5221"/>
                  </a:lnTo>
                  <a:lnTo>
                    <a:pt x="3254" y="5207"/>
                  </a:lnTo>
                  <a:cubicBezTo>
                    <a:pt x="3299" y="5295"/>
                    <a:pt x="3328" y="5365"/>
                    <a:pt x="3359" y="5425"/>
                  </a:cubicBezTo>
                  <a:cubicBezTo>
                    <a:pt x="3373" y="5471"/>
                    <a:pt x="3387" y="5499"/>
                    <a:pt x="3401" y="5541"/>
                  </a:cubicBezTo>
                  <a:cubicBezTo>
                    <a:pt x="3416" y="5559"/>
                    <a:pt x="3416" y="5559"/>
                    <a:pt x="3430" y="5573"/>
                  </a:cubicBezTo>
                  <a:lnTo>
                    <a:pt x="3475" y="5573"/>
                  </a:lnTo>
                  <a:cubicBezTo>
                    <a:pt x="3489" y="5573"/>
                    <a:pt x="3489" y="5559"/>
                    <a:pt x="3503" y="5541"/>
                  </a:cubicBezTo>
                  <a:lnTo>
                    <a:pt x="3503" y="5513"/>
                  </a:lnTo>
                  <a:cubicBezTo>
                    <a:pt x="3461" y="5383"/>
                    <a:pt x="3401" y="5263"/>
                    <a:pt x="3328" y="5133"/>
                  </a:cubicBezTo>
                  <a:lnTo>
                    <a:pt x="3328" y="5133"/>
                  </a:lnTo>
                  <a:cubicBezTo>
                    <a:pt x="3359" y="5147"/>
                    <a:pt x="3401" y="5147"/>
                    <a:pt x="3430" y="5147"/>
                  </a:cubicBezTo>
                  <a:cubicBezTo>
                    <a:pt x="3518" y="5147"/>
                    <a:pt x="3605" y="5133"/>
                    <a:pt x="3693" y="5119"/>
                  </a:cubicBezTo>
                  <a:cubicBezTo>
                    <a:pt x="3841" y="5073"/>
                    <a:pt x="3975" y="5013"/>
                    <a:pt x="4105" y="4943"/>
                  </a:cubicBezTo>
                  <a:cubicBezTo>
                    <a:pt x="4239" y="4869"/>
                    <a:pt x="4369" y="4767"/>
                    <a:pt x="4471" y="4662"/>
                  </a:cubicBezTo>
                  <a:cubicBezTo>
                    <a:pt x="4590" y="4545"/>
                    <a:pt x="4678" y="4415"/>
                    <a:pt x="4735" y="4296"/>
                  </a:cubicBezTo>
                  <a:cubicBezTo>
                    <a:pt x="4794" y="4194"/>
                    <a:pt x="4823" y="4106"/>
                    <a:pt x="4837" y="4018"/>
                  </a:cubicBezTo>
                  <a:lnTo>
                    <a:pt x="4868" y="4064"/>
                  </a:lnTo>
                  <a:cubicBezTo>
                    <a:pt x="4882" y="4078"/>
                    <a:pt x="4896" y="4092"/>
                    <a:pt x="4910" y="4092"/>
                  </a:cubicBezTo>
                  <a:cubicBezTo>
                    <a:pt x="4925" y="4092"/>
                    <a:pt x="4925" y="4092"/>
                    <a:pt x="4942" y="4078"/>
                  </a:cubicBezTo>
                  <a:cubicBezTo>
                    <a:pt x="4956" y="4078"/>
                    <a:pt x="4956" y="4064"/>
                    <a:pt x="4956" y="4046"/>
                  </a:cubicBezTo>
                  <a:cubicBezTo>
                    <a:pt x="4970" y="4032"/>
                    <a:pt x="4970" y="4018"/>
                    <a:pt x="4956" y="4018"/>
                  </a:cubicBezTo>
                  <a:cubicBezTo>
                    <a:pt x="4925" y="3958"/>
                    <a:pt x="4896" y="3916"/>
                    <a:pt x="4854" y="3856"/>
                  </a:cubicBezTo>
                  <a:cubicBezTo>
                    <a:pt x="4854" y="3842"/>
                    <a:pt x="4854" y="3828"/>
                    <a:pt x="4837" y="3828"/>
                  </a:cubicBezTo>
                  <a:cubicBezTo>
                    <a:pt x="4678" y="3592"/>
                    <a:pt x="4517" y="3360"/>
                    <a:pt x="4327" y="3124"/>
                  </a:cubicBezTo>
                  <a:cubicBezTo>
                    <a:pt x="4091" y="2846"/>
                    <a:pt x="3841" y="2569"/>
                    <a:pt x="3563" y="2273"/>
                  </a:cubicBezTo>
                  <a:cubicBezTo>
                    <a:pt x="3064" y="1760"/>
                    <a:pt x="2494" y="1250"/>
                    <a:pt x="1864" y="750"/>
                  </a:cubicBezTo>
                  <a:cubicBezTo>
                    <a:pt x="1541" y="500"/>
                    <a:pt x="1217" y="251"/>
                    <a:pt x="865" y="18"/>
                  </a:cubicBezTo>
                  <a:cubicBezTo>
                    <a:pt x="865" y="1"/>
                    <a:pt x="851" y="1"/>
                    <a:pt x="851" y="1"/>
                  </a:cubicBezTo>
                  <a:cubicBezTo>
                    <a:pt x="837" y="1"/>
                    <a:pt x="837" y="1"/>
                    <a:pt x="837" y="18"/>
                  </a:cubicBezTo>
                  <a:lnTo>
                    <a:pt x="823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4" name="Google Shape;7480;p83">
              <a:extLst>
                <a:ext uri="{FF2B5EF4-FFF2-40B4-BE49-F238E27FC236}">
                  <a16:creationId xmlns:a16="http://schemas.microsoft.com/office/drawing/2014/main" id="{64747F2C-C4FE-6734-7470-D9E448E1F134}"/>
                </a:ext>
              </a:extLst>
            </p:cNvPr>
            <p:cNvSpPr/>
            <p:nvPr/>
          </p:nvSpPr>
          <p:spPr>
            <a:xfrm>
              <a:off x="2957078" y="2954372"/>
              <a:ext cx="1021864" cy="571119"/>
            </a:xfrm>
            <a:custGeom>
              <a:avLst/>
              <a:gdLst/>
              <a:ahLst/>
              <a:cxnLst/>
              <a:rect l="l" t="t" r="r" b="b"/>
              <a:pathLst>
                <a:path w="10832" h="6054" extrusionOk="0">
                  <a:moveTo>
                    <a:pt x="3694" y="0"/>
                  </a:moveTo>
                  <a:cubicBezTo>
                    <a:pt x="3680" y="0"/>
                    <a:pt x="3680" y="0"/>
                    <a:pt x="3666" y="14"/>
                  </a:cubicBezTo>
                  <a:lnTo>
                    <a:pt x="3652" y="32"/>
                  </a:lnTo>
                  <a:cubicBezTo>
                    <a:pt x="3139" y="264"/>
                    <a:pt x="2625" y="630"/>
                    <a:pt x="2126" y="1129"/>
                  </a:cubicBezTo>
                  <a:cubicBezTo>
                    <a:pt x="1658" y="1597"/>
                    <a:pt x="1232" y="2142"/>
                    <a:pt x="866" y="2740"/>
                  </a:cubicBezTo>
                  <a:cubicBezTo>
                    <a:pt x="690" y="3036"/>
                    <a:pt x="529" y="3328"/>
                    <a:pt x="398" y="3637"/>
                  </a:cubicBezTo>
                  <a:cubicBezTo>
                    <a:pt x="251" y="3929"/>
                    <a:pt x="149" y="4235"/>
                    <a:pt x="61" y="4517"/>
                  </a:cubicBezTo>
                  <a:cubicBezTo>
                    <a:pt x="47" y="4573"/>
                    <a:pt x="29" y="4619"/>
                    <a:pt x="15" y="4675"/>
                  </a:cubicBezTo>
                  <a:cubicBezTo>
                    <a:pt x="15" y="4693"/>
                    <a:pt x="1" y="4707"/>
                    <a:pt x="15" y="4721"/>
                  </a:cubicBezTo>
                  <a:cubicBezTo>
                    <a:pt x="15" y="4721"/>
                    <a:pt x="29" y="4735"/>
                    <a:pt x="47" y="4735"/>
                  </a:cubicBezTo>
                  <a:cubicBezTo>
                    <a:pt x="47" y="4749"/>
                    <a:pt x="47" y="4749"/>
                    <a:pt x="61" y="4749"/>
                  </a:cubicBezTo>
                  <a:cubicBezTo>
                    <a:pt x="163" y="4780"/>
                    <a:pt x="279" y="4780"/>
                    <a:pt x="398" y="4780"/>
                  </a:cubicBezTo>
                  <a:cubicBezTo>
                    <a:pt x="574" y="4780"/>
                    <a:pt x="750" y="4763"/>
                    <a:pt x="940" y="4721"/>
                  </a:cubicBezTo>
                  <a:cubicBezTo>
                    <a:pt x="1084" y="4675"/>
                    <a:pt x="1232" y="4619"/>
                    <a:pt x="1394" y="4559"/>
                  </a:cubicBezTo>
                  <a:cubicBezTo>
                    <a:pt x="1542" y="4485"/>
                    <a:pt x="1686" y="4411"/>
                    <a:pt x="1820" y="4323"/>
                  </a:cubicBezTo>
                  <a:cubicBezTo>
                    <a:pt x="2024" y="4207"/>
                    <a:pt x="2213" y="4045"/>
                    <a:pt x="2389" y="3884"/>
                  </a:cubicBezTo>
                  <a:cubicBezTo>
                    <a:pt x="2463" y="3796"/>
                    <a:pt x="2551" y="3708"/>
                    <a:pt x="2611" y="3620"/>
                  </a:cubicBezTo>
                  <a:cubicBezTo>
                    <a:pt x="2639" y="3606"/>
                    <a:pt x="2653" y="3577"/>
                    <a:pt x="2667" y="3549"/>
                  </a:cubicBezTo>
                  <a:lnTo>
                    <a:pt x="2667" y="3549"/>
                  </a:lnTo>
                  <a:cubicBezTo>
                    <a:pt x="2653" y="3592"/>
                    <a:pt x="2653" y="3620"/>
                    <a:pt x="2653" y="3679"/>
                  </a:cubicBezTo>
                  <a:cubicBezTo>
                    <a:pt x="2639" y="3796"/>
                    <a:pt x="2639" y="3929"/>
                    <a:pt x="2653" y="4077"/>
                  </a:cubicBezTo>
                  <a:cubicBezTo>
                    <a:pt x="2667" y="4323"/>
                    <a:pt x="2713" y="4587"/>
                    <a:pt x="2801" y="4837"/>
                  </a:cubicBezTo>
                  <a:cubicBezTo>
                    <a:pt x="2903" y="5086"/>
                    <a:pt x="3019" y="5322"/>
                    <a:pt x="3181" y="5512"/>
                  </a:cubicBezTo>
                  <a:cubicBezTo>
                    <a:pt x="3255" y="5600"/>
                    <a:pt x="3357" y="5688"/>
                    <a:pt x="3445" y="5762"/>
                  </a:cubicBezTo>
                  <a:cubicBezTo>
                    <a:pt x="3547" y="5836"/>
                    <a:pt x="3652" y="5892"/>
                    <a:pt x="3768" y="5952"/>
                  </a:cubicBezTo>
                  <a:cubicBezTo>
                    <a:pt x="3884" y="5994"/>
                    <a:pt x="4018" y="6026"/>
                    <a:pt x="4148" y="6040"/>
                  </a:cubicBezTo>
                  <a:cubicBezTo>
                    <a:pt x="4222" y="6054"/>
                    <a:pt x="4282" y="6054"/>
                    <a:pt x="4356" y="6054"/>
                  </a:cubicBezTo>
                  <a:lnTo>
                    <a:pt x="4532" y="6054"/>
                  </a:lnTo>
                  <a:cubicBezTo>
                    <a:pt x="4676" y="6040"/>
                    <a:pt x="4823" y="6012"/>
                    <a:pt x="4954" y="5980"/>
                  </a:cubicBezTo>
                  <a:cubicBezTo>
                    <a:pt x="5101" y="5938"/>
                    <a:pt x="5217" y="5878"/>
                    <a:pt x="5323" y="5804"/>
                  </a:cubicBezTo>
                  <a:cubicBezTo>
                    <a:pt x="5365" y="5762"/>
                    <a:pt x="5411" y="5702"/>
                    <a:pt x="5439" y="5660"/>
                  </a:cubicBezTo>
                  <a:lnTo>
                    <a:pt x="5439" y="5642"/>
                  </a:lnTo>
                  <a:cubicBezTo>
                    <a:pt x="5453" y="5628"/>
                    <a:pt x="5467" y="5614"/>
                    <a:pt x="5453" y="5600"/>
                  </a:cubicBezTo>
                  <a:cubicBezTo>
                    <a:pt x="5439" y="5540"/>
                    <a:pt x="5439" y="5452"/>
                    <a:pt x="5425" y="5378"/>
                  </a:cubicBezTo>
                  <a:cubicBezTo>
                    <a:pt x="5411" y="5308"/>
                    <a:pt x="5411" y="5234"/>
                    <a:pt x="5393" y="5160"/>
                  </a:cubicBezTo>
                  <a:cubicBezTo>
                    <a:pt x="5379" y="5027"/>
                    <a:pt x="5365" y="4882"/>
                    <a:pt x="5365" y="4749"/>
                  </a:cubicBezTo>
                  <a:cubicBezTo>
                    <a:pt x="5337" y="4309"/>
                    <a:pt x="5351" y="3841"/>
                    <a:pt x="5425" y="3388"/>
                  </a:cubicBezTo>
                  <a:lnTo>
                    <a:pt x="5499" y="3373"/>
                  </a:lnTo>
                  <a:cubicBezTo>
                    <a:pt x="5587" y="3356"/>
                    <a:pt x="5675" y="3342"/>
                    <a:pt x="5763" y="3328"/>
                  </a:cubicBezTo>
                  <a:cubicBezTo>
                    <a:pt x="5893" y="3300"/>
                    <a:pt x="6026" y="3286"/>
                    <a:pt x="6157" y="3268"/>
                  </a:cubicBezTo>
                  <a:cubicBezTo>
                    <a:pt x="6406" y="3226"/>
                    <a:pt x="6670" y="3212"/>
                    <a:pt x="6948" y="3198"/>
                  </a:cubicBezTo>
                  <a:lnTo>
                    <a:pt x="7170" y="3198"/>
                  </a:lnTo>
                  <a:cubicBezTo>
                    <a:pt x="7873" y="3198"/>
                    <a:pt x="8633" y="3286"/>
                    <a:pt x="9396" y="3461"/>
                  </a:cubicBezTo>
                  <a:lnTo>
                    <a:pt x="9558" y="3504"/>
                  </a:lnTo>
                  <a:cubicBezTo>
                    <a:pt x="9822" y="3563"/>
                    <a:pt x="10072" y="3637"/>
                    <a:pt x="10290" y="3708"/>
                  </a:cubicBezTo>
                  <a:lnTo>
                    <a:pt x="10304" y="3708"/>
                  </a:lnTo>
                  <a:cubicBezTo>
                    <a:pt x="10318" y="3708"/>
                    <a:pt x="10335" y="3708"/>
                    <a:pt x="10335" y="3694"/>
                  </a:cubicBezTo>
                  <a:lnTo>
                    <a:pt x="10350" y="3694"/>
                  </a:lnTo>
                  <a:cubicBezTo>
                    <a:pt x="10437" y="3637"/>
                    <a:pt x="10494" y="3563"/>
                    <a:pt x="10568" y="3475"/>
                  </a:cubicBezTo>
                  <a:cubicBezTo>
                    <a:pt x="10627" y="3373"/>
                    <a:pt x="10687" y="3268"/>
                    <a:pt x="10729" y="3152"/>
                  </a:cubicBezTo>
                  <a:cubicBezTo>
                    <a:pt x="10775" y="3036"/>
                    <a:pt x="10803" y="2934"/>
                    <a:pt x="10817" y="2814"/>
                  </a:cubicBezTo>
                  <a:cubicBezTo>
                    <a:pt x="10831" y="2726"/>
                    <a:pt x="10831" y="2638"/>
                    <a:pt x="10831" y="2564"/>
                  </a:cubicBezTo>
                  <a:lnTo>
                    <a:pt x="10817" y="2536"/>
                  </a:lnTo>
                  <a:lnTo>
                    <a:pt x="10817" y="2508"/>
                  </a:lnTo>
                  <a:cubicBezTo>
                    <a:pt x="10803" y="2476"/>
                    <a:pt x="10803" y="2462"/>
                    <a:pt x="10803" y="2448"/>
                  </a:cubicBezTo>
                  <a:lnTo>
                    <a:pt x="10789" y="2434"/>
                  </a:lnTo>
                  <a:cubicBezTo>
                    <a:pt x="10202" y="2083"/>
                    <a:pt x="9544" y="1805"/>
                    <a:pt x="8795" y="1615"/>
                  </a:cubicBezTo>
                  <a:cubicBezTo>
                    <a:pt x="8077" y="1421"/>
                    <a:pt x="7346" y="1305"/>
                    <a:pt x="6596" y="1277"/>
                  </a:cubicBezTo>
                  <a:cubicBezTo>
                    <a:pt x="6508" y="1277"/>
                    <a:pt x="6392" y="1277"/>
                    <a:pt x="6273" y="1263"/>
                  </a:cubicBezTo>
                  <a:lnTo>
                    <a:pt x="6055" y="1263"/>
                  </a:lnTo>
                  <a:lnTo>
                    <a:pt x="6026" y="1277"/>
                  </a:lnTo>
                  <a:lnTo>
                    <a:pt x="6026" y="1277"/>
                  </a:lnTo>
                  <a:lnTo>
                    <a:pt x="6055" y="1203"/>
                  </a:lnTo>
                  <a:cubicBezTo>
                    <a:pt x="6083" y="1129"/>
                    <a:pt x="6128" y="1055"/>
                    <a:pt x="6157" y="999"/>
                  </a:cubicBezTo>
                  <a:lnTo>
                    <a:pt x="6157" y="953"/>
                  </a:lnTo>
                  <a:lnTo>
                    <a:pt x="6128" y="925"/>
                  </a:lnTo>
                  <a:lnTo>
                    <a:pt x="6114" y="925"/>
                  </a:lnTo>
                  <a:cubicBezTo>
                    <a:pt x="5967" y="837"/>
                    <a:pt x="5777" y="778"/>
                    <a:pt x="5555" y="778"/>
                  </a:cubicBezTo>
                  <a:cubicBezTo>
                    <a:pt x="5527" y="778"/>
                    <a:pt x="5481" y="778"/>
                    <a:pt x="5453" y="792"/>
                  </a:cubicBezTo>
                  <a:cubicBezTo>
                    <a:pt x="5439" y="792"/>
                    <a:pt x="5425" y="792"/>
                    <a:pt x="5411" y="806"/>
                  </a:cubicBezTo>
                  <a:cubicBezTo>
                    <a:pt x="5411" y="806"/>
                    <a:pt x="5411" y="823"/>
                    <a:pt x="5393" y="837"/>
                  </a:cubicBezTo>
                  <a:lnTo>
                    <a:pt x="5379" y="837"/>
                  </a:lnTo>
                  <a:cubicBezTo>
                    <a:pt x="5309" y="961"/>
                    <a:pt x="5242" y="1059"/>
                    <a:pt x="5146" y="1159"/>
                  </a:cubicBezTo>
                  <a:lnTo>
                    <a:pt x="5146" y="1159"/>
                  </a:lnTo>
                  <a:cubicBezTo>
                    <a:pt x="5041" y="1246"/>
                    <a:pt x="4953" y="1334"/>
                    <a:pt x="4852" y="1393"/>
                  </a:cubicBezTo>
                  <a:cubicBezTo>
                    <a:pt x="4764" y="1439"/>
                    <a:pt x="4662" y="1481"/>
                    <a:pt x="4560" y="1527"/>
                  </a:cubicBezTo>
                  <a:cubicBezTo>
                    <a:pt x="4472" y="1541"/>
                    <a:pt x="4398" y="1555"/>
                    <a:pt x="4324" y="1555"/>
                  </a:cubicBezTo>
                  <a:cubicBezTo>
                    <a:pt x="4268" y="1555"/>
                    <a:pt x="4208" y="1555"/>
                    <a:pt x="4148" y="1541"/>
                  </a:cubicBezTo>
                  <a:cubicBezTo>
                    <a:pt x="4106" y="1527"/>
                    <a:pt x="4074" y="1509"/>
                    <a:pt x="4032" y="1495"/>
                  </a:cubicBezTo>
                  <a:cubicBezTo>
                    <a:pt x="4004" y="1467"/>
                    <a:pt x="3958" y="1439"/>
                    <a:pt x="3930" y="1421"/>
                  </a:cubicBezTo>
                  <a:cubicBezTo>
                    <a:pt x="3898" y="1379"/>
                    <a:pt x="3870" y="1351"/>
                    <a:pt x="3856" y="1319"/>
                  </a:cubicBezTo>
                  <a:cubicBezTo>
                    <a:pt x="3828" y="1277"/>
                    <a:pt x="3810" y="1231"/>
                    <a:pt x="3796" y="1189"/>
                  </a:cubicBezTo>
                  <a:cubicBezTo>
                    <a:pt x="3782" y="1129"/>
                    <a:pt x="3768" y="1069"/>
                    <a:pt x="3768" y="1013"/>
                  </a:cubicBezTo>
                  <a:cubicBezTo>
                    <a:pt x="3768" y="939"/>
                    <a:pt x="3782" y="851"/>
                    <a:pt x="3796" y="763"/>
                  </a:cubicBezTo>
                  <a:cubicBezTo>
                    <a:pt x="3810" y="676"/>
                    <a:pt x="3856" y="602"/>
                    <a:pt x="3898" y="514"/>
                  </a:cubicBezTo>
                  <a:lnTo>
                    <a:pt x="3898" y="500"/>
                  </a:lnTo>
                  <a:lnTo>
                    <a:pt x="3916" y="471"/>
                  </a:lnTo>
                  <a:lnTo>
                    <a:pt x="3944" y="454"/>
                  </a:lnTo>
                  <a:lnTo>
                    <a:pt x="3944" y="412"/>
                  </a:lnTo>
                  <a:lnTo>
                    <a:pt x="3944" y="384"/>
                  </a:lnTo>
                  <a:lnTo>
                    <a:pt x="3944" y="352"/>
                  </a:lnTo>
                  <a:cubicBezTo>
                    <a:pt x="3930" y="296"/>
                    <a:pt x="3898" y="236"/>
                    <a:pt x="3870" y="176"/>
                  </a:cubicBezTo>
                  <a:cubicBezTo>
                    <a:pt x="3828" y="120"/>
                    <a:pt x="3796" y="74"/>
                    <a:pt x="3740" y="14"/>
                  </a:cubicBezTo>
                  <a:cubicBezTo>
                    <a:pt x="3722" y="0"/>
                    <a:pt x="3708" y="0"/>
                    <a:pt x="3694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5" name="Google Shape;7481;p83">
              <a:extLst>
                <a:ext uri="{FF2B5EF4-FFF2-40B4-BE49-F238E27FC236}">
                  <a16:creationId xmlns:a16="http://schemas.microsoft.com/office/drawing/2014/main" id="{48F1EE16-4E34-BC40-8099-649372127DD5}"/>
                </a:ext>
              </a:extLst>
            </p:cNvPr>
            <p:cNvSpPr/>
            <p:nvPr/>
          </p:nvSpPr>
          <p:spPr>
            <a:xfrm>
              <a:off x="3402446" y="3272573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6" name="Google Shape;7482;p83">
              <a:extLst>
                <a:ext uri="{FF2B5EF4-FFF2-40B4-BE49-F238E27FC236}">
                  <a16:creationId xmlns:a16="http://schemas.microsoft.com/office/drawing/2014/main" id="{839E3E30-48EA-6773-630D-54082A2012DB}"/>
                </a:ext>
              </a:extLst>
            </p:cNvPr>
            <p:cNvSpPr/>
            <p:nvPr/>
          </p:nvSpPr>
          <p:spPr>
            <a:xfrm>
              <a:off x="3402446" y="3272573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7" name="Google Shape;7483;p83">
              <a:extLst>
                <a:ext uri="{FF2B5EF4-FFF2-40B4-BE49-F238E27FC236}">
                  <a16:creationId xmlns:a16="http://schemas.microsoft.com/office/drawing/2014/main" id="{DAECCEEB-C240-741E-402C-6268C690B0F2}"/>
                </a:ext>
              </a:extLst>
            </p:cNvPr>
            <p:cNvSpPr/>
            <p:nvPr/>
          </p:nvSpPr>
          <p:spPr>
            <a:xfrm>
              <a:off x="3402446" y="3272573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8" name="Google Shape;7484;p83">
              <a:extLst>
                <a:ext uri="{FF2B5EF4-FFF2-40B4-BE49-F238E27FC236}">
                  <a16:creationId xmlns:a16="http://schemas.microsoft.com/office/drawing/2014/main" id="{2B5A3B71-8901-2236-2047-C3E3B4FC7745}"/>
                </a:ext>
              </a:extLst>
            </p:cNvPr>
            <p:cNvSpPr/>
            <p:nvPr/>
          </p:nvSpPr>
          <p:spPr>
            <a:xfrm>
              <a:off x="3340089" y="3081728"/>
              <a:ext cx="1415" cy="9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9" name="Google Shape;7485;p83">
              <a:extLst>
                <a:ext uri="{FF2B5EF4-FFF2-40B4-BE49-F238E27FC236}">
                  <a16:creationId xmlns:a16="http://schemas.microsoft.com/office/drawing/2014/main" id="{8DAAECC1-00FC-1592-1EAA-A054435141C0}"/>
                </a:ext>
              </a:extLst>
            </p:cNvPr>
            <p:cNvSpPr/>
            <p:nvPr/>
          </p:nvSpPr>
          <p:spPr>
            <a:xfrm>
              <a:off x="3197733" y="3090030"/>
              <a:ext cx="139808" cy="217165"/>
            </a:xfrm>
            <a:custGeom>
              <a:avLst/>
              <a:gdLst/>
              <a:ahLst/>
              <a:cxnLst/>
              <a:rect l="l" t="t" r="r" b="b"/>
              <a:pathLst>
                <a:path w="1482" h="2302" extrusionOk="0">
                  <a:moveTo>
                    <a:pt x="1393" y="1"/>
                  </a:moveTo>
                  <a:cubicBezTo>
                    <a:pt x="1171" y="265"/>
                    <a:pt x="953" y="543"/>
                    <a:pt x="763" y="820"/>
                  </a:cubicBezTo>
                  <a:cubicBezTo>
                    <a:pt x="542" y="1144"/>
                    <a:pt x="338" y="1478"/>
                    <a:pt x="176" y="1848"/>
                  </a:cubicBezTo>
                  <a:cubicBezTo>
                    <a:pt x="102" y="1978"/>
                    <a:pt x="60" y="2125"/>
                    <a:pt x="0" y="2256"/>
                  </a:cubicBezTo>
                  <a:lnTo>
                    <a:pt x="60" y="2256"/>
                  </a:lnTo>
                  <a:cubicBezTo>
                    <a:pt x="74" y="2256"/>
                    <a:pt x="88" y="2270"/>
                    <a:pt x="88" y="2287"/>
                  </a:cubicBezTo>
                  <a:lnTo>
                    <a:pt x="88" y="2301"/>
                  </a:lnTo>
                  <a:cubicBezTo>
                    <a:pt x="134" y="2199"/>
                    <a:pt x="176" y="2094"/>
                    <a:pt x="222" y="1978"/>
                  </a:cubicBezTo>
                  <a:cubicBezTo>
                    <a:pt x="352" y="1672"/>
                    <a:pt x="514" y="1376"/>
                    <a:pt x="690" y="1098"/>
                  </a:cubicBezTo>
                  <a:cubicBezTo>
                    <a:pt x="865" y="820"/>
                    <a:pt x="1069" y="557"/>
                    <a:pt x="1277" y="307"/>
                  </a:cubicBezTo>
                  <a:lnTo>
                    <a:pt x="1277" y="293"/>
                  </a:lnTo>
                  <a:cubicBezTo>
                    <a:pt x="1347" y="205"/>
                    <a:pt x="1407" y="131"/>
                    <a:pt x="1481" y="57"/>
                  </a:cubicBezTo>
                  <a:cubicBezTo>
                    <a:pt x="1453" y="43"/>
                    <a:pt x="1435" y="29"/>
                    <a:pt x="1421" y="15"/>
                  </a:cubicBezTo>
                  <a:cubicBezTo>
                    <a:pt x="1421" y="15"/>
                    <a:pt x="1407" y="15"/>
                    <a:pt x="1407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0" name="Google Shape;7486;p83">
              <a:extLst>
                <a:ext uri="{FF2B5EF4-FFF2-40B4-BE49-F238E27FC236}">
                  <a16:creationId xmlns:a16="http://schemas.microsoft.com/office/drawing/2014/main" id="{8BDF54A3-6D10-D0ED-00FE-8EF0EC84811E}"/>
                </a:ext>
              </a:extLst>
            </p:cNvPr>
            <p:cNvSpPr/>
            <p:nvPr/>
          </p:nvSpPr>
          <p:spPr>
            <a:xfrm>
              <a:off x="3200375" y="3305780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1" name="Google Shape;7487;p83">
              <a:extLst>
                <a:ext uri="{FF2B5EF4-FFF2-40B4-BE49-F238E27FC236}">
                  <a16:creationId xmlns:a16="http://schemas.microsoft.com/office/drawing/2014/main" id="{4E73B4EF-C496-2B9E-E494-99C5BA3E7B67}"/>
                </a:ext>
              </a:extLst>
            </p:cNvPr>
            <p:cNvSpPr/>
            <p:nvPr/>
          </p:nvSpPr>
          <p:spPr>
            <a:xfrm>
              <a:off x="3197733" y="3308421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2" name="Google Shape;7488;p83">
              <a:extLst>
                <a:ext uri="{FF2B5EF4-FFF2-40B4-BE49-F238E27FC236}">
                  <a16:creationId xmlns:a16="http://schemas.microsoft.com/office/drawing/2014/main" id="{1F4352BB-B055-FFC7-DD2F-2BBBE5A0CAA9}"/>
                </a:ext>
              </a:extLst>
            </p:cNvPr>
            <p:cNvSpPr/>
            <p:nvPr/>
          </p:nvSpPr>
          <p:spPr>
            <a:xfrm>
              <a:off x="3197733" y="3308421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3" name="Google Shape;7489;p83">
              <a:extLst>
                <a:ext uri="{FF2B5EF4-FFF2-40B4-BE49-F238E27FC236}">
                  <a16:creationId xmlns:a16="http://schemas.microsoft.com/office/drawing/2014/main" id="{273A1D69-4EBA-5699-A2B6-CF642FB88F8A}"/>
                </a:ext>
              </a:extLst>
            </p:cNvPr>
            <p:cNvSpPr/>
            <p:nvPr/>
          </p:nvSpPr>
          <p:spPr>
            <a:xfrm>
              <a:off x="3273675" y="3094086"/>
              <a:ext cx="22358" cy="22264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34" y="0"/>
                  </a:moveTo>
                  <a:cubicBezTo>
                    <a:pt x="75" y="0"/>
                    <a:pt x="15" y="46"/>
                    <a:pt x="1" y="116"/>
                  </a:cubicBezTo>
                  <a:cubicBezTo>
                    <a:pt x="1" y="176"/>
                    <a:pt x="60" y="236"/>
                    <a:pt x="120" y="236"/>
                  </a:cubicBezTo>
                  <a:cubicBezTo>
                    <a:pt x="177" y="236"/>
                    <a:pt x="236" y="190"/>
                    <a:pt x="236" y="134"/>
                  </a:cubicBezTo>
                  <a:cubicBezTo>
                    <a:pt x="236" y="74"/>
                    <a:pt x="191" y="0"/>
                    <a:pt x="134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4" name="Google Shape;7490;p83">
              <a:extLst>
                <a:ext uri="{FF2B5EF4-FFF2-40B4-BE49-F238E27FC236}">
                  <a16:creationId xmlns:a16="http://schemas.microsoft.com/office/drawing/2014/main" id="{69B6E8D5-EBAA-4AF4-20D6-927C29AEA37C}"/>
                </a:ext>
              </a:extLst>
            </p:cNvPr>
            <p:cNvSpPr/>
            <p:nvPr/>
          </p:nvSpPr>
          <p:spPr>
            <a:xfrm>
              <a:off x="3239148" y="3143802"/>
              <a:ext cx="22358" cy="21037"/>
            </a:xfrm>
            <a:custGeom>
              <a:avLst/>
              <a:gdLst/>
              <a:ahLst/>
              <a:cxnLst/>
              <a:rect l="l" t="t" r="r" b="b"/>
              <a:pathLst>
                <a:path w="237" h="223" extrusionOk="0">
                  <a:moveTo>
                    <a:pt x="117" y="1"/>
                  </a:moveTo>
                  <a:cubicBezTo>
                    <a:pt x="61" y="1"/>
                    <a:pt x="1" y="46"/>
                    <a:pt x="1" y="103"/>
                  </a:cubicBezTo>
                  <a:cubicBezTo>
                    <a:pt x="1" y="162"/>
                    <a:pt x="47" y="222"/>
                    <a:pt x="103" y="222"/>
                  </a:cubicBezTo>
                  <a:cubicBezTo>
                    <a:pt x="177" y="222"/>
                    <a:pt x="222" y="177"/>
                    <a:pt x="237" y="117"/>
                  </a:cubicBezTo>
                  <a:cubicBezTo>
                    <a:pt x="237" y="60"/>
                    <a:pt x="191" y="1"/>
                    <a:pt x="117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5" name="Google Shape;7491;p83">
              <a:extLst>
                <a:ext uri="{FF2B5EF4-FFF2-40B4-BE49-F238E27FC236}">
                  <a16:creationId xmlns:a16="http://schemas.microsoft.com/office/drawing/2014/main" id="{72A3762E-7438-EAC1-DE0B-58C9176A6A24}"/>
                </a:ext>
              </a:extLst>
            </p:cNvPr>
            <p:cNvSpPr/>
            <p:nvPr/>
          </p:nvSpPr>
          <p:spPr>
            <a:xfrm>
              <a:off x="3206035" y="3192292"/>
              <a:ext cx="22264" cy="22264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34" y="0"/>
                  </a:moveTo>
                  <a:cubicBezTo>
                    <a:pt x="60" y="0"/>
                    <a:pt x="14" y="42"/>
                    <a:pt x="0" y="116"/>
                  </a:cubicBezTo>
                  <a:cubicBezTo>
                    <a:pt x="0" y="176"/>
                    <a:pt x="60" y="236"/>
                    <a:pt x="116" y="236"/>
                  </a:cubicBezTo>
                  <a:cubicBezTo>
                    <a:pt x="176" y="236"/>
                    <a:pt x="236" y="190"/>
                    <a:pt x="236" y="130"/>
                  </a:cubicBezTo>
                  <a:cubicBezTo>
                    <a:pt x="236" y="74"/>
                    <a:pt x="190" y="0"/>
                    <a:pt x="134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6" name="Google Shape;7492;p83">
              <a:extLst>
                <a:ext uri="{FF2B5EF4-FFF2-40B4-BE49-F238E27FC236}">
                  <a16:creationId xmlns:a16="http://schemas.microsoft.com/office/drawing/2014/main" id="{3D97CAD5-9F4A-E4B3-2633-99C16CBD3A66}"/>
                </a:ext>
              </a:extLst>
            </p:cNvPr>
            <p:cNvSpPr/>
            <p:nvPr/>
          </p:nvSpPr>
          <p:spPr>
            <a:xfrm>
              <a:off x="3175470" y="3247668"/>
              <a:ext cx="22358" cy="21981"/>
            </a:xfrm>
            <a:custGeom>
              <a:avLst/>
              <a:gdLst/>
              <a:ahLst/>
              <a:cxnLst/>
              <a:rect l="l" t="t" r="r" b="b"/>
              <a:pathLst>
                <a:path w="237" h="233" extrusionOk="0">
                  <a:moveTo>
                    <a:pt x="120" y="1"/>
                  </a:moveTo>
                  <a:cubicBezTo>
                    <a:pt x="60" y="1"/>
                    <a:pt x="0" y="43"/>
                    <a:pt x="0" y="117"/>
                  </a:cubicBezTo>
                  <a:cubicBezTo>
                    <a:pt x="0" y="177"/>
                    <a:pt x="46" y="233"/>
                    <a:pt x="106" y="233"/>
                  </a:cubicBezTo>
                  <a:cubicBezTo>
                    <a:pt x="176" y="233"/>
                    <a:pt x="222" y="191"/>
                    <a:pt x="236" y="117"/>
                  </a:cubicBezTo>
                  <a:cubicBezTo>
                    <a:pt x="236" y="57"/>
                    <a:pt x="176" y="1"/>
                    <a:pt x="120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7" name="Google Shape;7493;p83">
              <a:extLst>
                <a:ext uri="{FF2B5EF4-FFF2-40B4-BE49-F238E27FC236}">
                  <a16:creationId xmlns:a16="http://schemas.microsoft.com/office/drawing/2014/main" id="{4E4D1B7E-A5E5-D890-8C15-3664532735E7}"/>
                </a:ext>
              </a:extLst>
            </p:cNvPr>
            <p:cNvSpPr/>
            <p:nvPr/>
          </p:nvSpPr>
          <p:spPr>
            <a:xfrm>
              <a:off x="3438294" y="3040314"/>
              <a:ext cx="117545" cy="317917"/>
            </a:xfrm>
            <a:custGeom>
              <a:avLst/>
              <a:gdLst/>
              <a:ahLst/>
              <a:cxnLst/>
              <a:rect l="l" t="t" r="r" b="b"/>
              <a:pathLst>
                <a:path w="1246" h="3370" extrusionOk="0">
                  <a:moveTo>
                    <a:pt x="1158" y="0"/>
                  </a:moveTo>
                  <a:cubicBezTo>
                    <a:pt x="1115" y="28"/>
                    <a:pt x="1070" y="71"/>
                    <a:pt x="1027" y="102"/>
                  </a:cubicBezTo>
                  <a:cubicBezTo>
                    <a:pt x="996" y="88"/>
                    <a:pt x="982" y="88"/>
                    <a:pt x="954" y="88"/>
                  </a:cubicBezTo>
                  <a:cubicBezTo>
                    <a:pt x="925" y="71"/>
                    <a:pt x="894" y="71"/>
                    <a:pt x="866" y="71"/>
                  </a:cubicBezTo>
                  <a:lnTo>
                    <a:pt x="866" y="56"/>
                  </a:lnTo>
                  <a:cubicBezTo>
                    <a:pt x="852" y="42"/>
                    <a:pt x="838" y="42"/>
                    <a:pt x="820" y="42"/>
                  </a:cubicBezTo>
                  <a:lnTo>
                    <a:pt x="792" y="42"/>
                  </a:lnTo>
                  <a:cubicBezTo>
                    <a:pt x="764" y="56"/>
                    <a:pt x="750" y="71"/>
                    <a:pt x="718" y="88"/>
                  </a:cubicBezTo>
                  <a:cubicBezTo>
                    <a:pt x="704" y="102"/>
                    <a:pt x="690" y="102"/>
                    <a:pt x="676" y="102"/>
                  </a:cubicBezTo>
                  <a:cubicBezTo>
                    <a:pt x="644" y="116"/>
                    <a:pt x="630" y="130"/>
                    <a:pt x="644" y="158"/>
                  </a:cubicBezTo>
                  <a:cubicBezTo>
                    <a:pt x="588" y="204"/>
                    <a:pt x="528" y="264"/>
                    <a:pt x="468" y="320"/>
                  </a:cubicBezTo>
                  <a:cubicBezTo>
                    <a:pt x="380" y="422"/>
                    <a:pt x="310" y="542"/>
                    <a:pt x="236" y="672"/>
                  </a:cubicBezTo>
                  <a:cubicBezTo>
                    <a:pt x="176" y="792"/>
                    <a:pt x="134" y="922"/>
                    <a:pt x="88" y="1070"/>
                  </a:cubicBezTo>
                  <a:cubicBezTo>
                    <a:pt x="60" y="1200"/>
                    <a:pt x="29" y="1347"/>
                    <a:pt x="29" y="1495"/>
                  </a:cubicBezTo>
                  <a:cubicBezTo>
                    <a:pt x="0" y="1773"/>
                    <a:pt x="29" y="2065"/>
                    <a:pt x="102" y="2329"/>
                  </a:cubicBezTo>
                  <a:cubicBezTo>
                    <a:pt x="134" y="2477"/>
                    <a:pt x="190" y="2607"/>
                    <a:pt x="264" y="2783"/>
                  </a:cubicBezTo>
                  <a:cubicBezTo>
                    <a:pt x="352" y="2973"/>
                    <a:pt x="454" y="3134"/>
                    <a:pt x="556" y="3268"/>
                  </a:cubicBezTo>
                  <a:cubicBezTo>
                    <a:pt x="588" y="3296"/>
                    <a:pt x="602" y="3324"/>
                    <a:pt x="630" y="3356"/>
                  </a:cubicBezTo>
                  <a:lnTo>
                    <a:pt x="676" y="3356"/>
                  </a:lnTo>
                  <a:cubicBezTo>
                    <a:pt x="704" y="3370"/>
                    <a:pt x="718" y="3370"/>
                    <a:pt x="750" y="3370"/>
                  </a:cubicBezTo>
                  <a:lnTo>
                    <a:pt x="838" y="3370"/>
                  </a:lnTo>
                  <a:cubicBezTo>
                    <a:pt x="852" y="3370"/>
                    <a:pt x="880" y="3356"/>
                    <a:pt x="908" y="3356"/>
                  </a:cubicBezTo>
                  <a:cubicBezTo>
                    <a:pt x="925" y="3356"/>
                    <a:pt x="954" y="3342"/>
                    <a:pt x="968" y="3342"/>
                  </a:cubicBezTo>
                  <a:cubicBezTo>
                    <a:pt x="982" y="3324"/>
                    <a:pt x="996" y="3324"/>
                    <a:pt x="1013" y="3310"/>
                  </a:cubicBezTo>
                  <a:cubicBezTo>
                    <a:pt x="1027" y="3310"/>
                    <a:pt x="1042" y="3296"/>
                    <a:pt x="1056" y="3296"/>
                  </a:cubicBezTo>
                  <a:cubicBezTo>
                    <a:pt x="1070" y="3282"/>
                    <a:pt x="1084" y="3268"/>
                    <a:pt x="1101" y="3268"/>
                  </a:cubicBezTo>
                  <a:cubicBezTo>
                    <a:pt x="1101" y="3254"/>
                    <a:pt x="1084" y="3254"/>
                    <a:pt x="1084" y="3254"/>
                  </a:cubicBezTo>
                  <a:cubicBezTo>
                    <a:pt x="996" y="3134"/>
                    <a:pt x="908" y="3018"/>
                    <a:pt x="820" y="2885"/>
                  </a:cubicBezTo>
                  <a:lnTo>
                    <a:pt x="820" y="2885"/>
                  </a:lnTo>
                  <a:lnTo>
                    <a:pt x="838" y="2902"/>
                  </a:lnTo>
                  <a:cubicBezTo>
                    <a:pt x="778" y="2783"/>
                    <a:pt x="718" y="2666"/>
                    <a:pt x="662" y="2519"/>
                  </a:cubicBezTo>
                  <a:cubicBezTo>
                    <a:pt x="616" y="2431"/>
                    <a:pt x="588" y="2329"/>
                    <a:pt x="556" y="2241"/>
                  </a:cubicBezTo>
                  <a:cubicBezTo>
                    <a:pt x="514" y="2037"/>
                    <a:pt x="486" y="1829"/>
                    <a:pt x="486" y="1611"/>
                  </a:cubicBezTo>
                  <a:cubicBezTo>
                    <a:pt x="500" y="1390"/>
                    <a:pt x="528" y="1186"/>
                    <a:pt x="574" y="996"/>
                  </a:cubicBezTo>
                  <a:cubicBezTo>
                    <a:pt x="630" y="834"/>
                    <a:pt x="690" y="686"/>
                    <a:pt x="764" y="556"/>
                  </a:cubicBezTo>
                  <a:cubicBezTo>
                    <a:pt x="838" y="440"/>
                    <a:pt x="925" y="334"/>
                    <a:pt x="1013" y="246"/>
                  </a:cubicBezTo>
                  <a:cubicBezTo>
                    <a:pt x="1070" y="190"/>
                    <a:pt x="1144" y="130"/>
                    <a:pt x="1217" y="88"/>
                  </a:cubicBezTo>
                  <a:cubicBezTo>
                    <a:pt x="1231" y="71"/>
                    <a:pt x="1246" y="71"/>
                    <a:pt x="1246" y="56"/>
                  </a:cubicBezTo>
                  <a:cubicBezTo>
                    <a:pt x="1246" y="42"/>
                    <a:pt x="1246" y="28"/>
                    <a:pt x="1231" y="14"/>
                  </a:cubicBezTo>
                  <a:cubicBezTo>
                    <a:pt x="1231" y="0"/>
                    <a:pt x="1217" y="0"/>
                    <a:pt x="1203" y="0"/>
                  </a:cubicBezTo>
                  <a:close/>
                </a:path>
              </a:pathLst>
            </a:custGeom>
            <a:solidFill>
              <a:srgbClr val="00244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8" name="Google Shape;7494;p83">
              <a:extLst>
                <a:ext uri="{FF2B5EF4-FFF2-40B4-BE49-F238E27FC236}">
                  <a16:creationId xmlns:a16="http://schemas.microsoft.com/office/drawing/2014/main" id="{17C8767C-66D3-BD87-B1DE-44490BC54130}"/>
                </a:ext>
              </a:extLst>
            </p:cNvPr>
            <p:cNvSpPr/>
            <p:nvPr/>
          </p:nvSpPr>
          <p:spPr>
            <a:xfrm>
              <a:off x="3482444" y="3320685"/>
              <a:ext cx="77734" cy="47169"/>
            </a:xfrm>
            <a:custGeom>
              <a:avLst/>
              <a:gdLst/>
              <a:ahLst/>
              <a:cxnLst/>
              <a:rect l="l" t="t" r="r" b="b"/>
              <a:pathLst>
                <a:path w="824" h="500" extrusionOk="0">
                  <a:moveTo>
                    <a:pt x="690" y="1"/>
                  </a:moveTo>
                  <a:cubicBezTo>
                    <a:pt x="647" y="1"/>
                    <a:pt x="616" y="18"/>
                    <a:pt x="588" y="46"/>
                  </a:cubicBezTo>
                  <a:cubicBezTo>
                    <a:pt x="588" y="60"/>
                    <a:pt x="574" y="74"/>
                    <a:pt x="574" y="74"/>
                  </a:cubicBezTo>
                  <a:cubicBezTo>
                    <a:pt x="545" y="106"/>
                    <a:pt x="528" y="134"/>
                    <a:pt x="500" y="148"/>
                  </a:cubicBezTo>
                  <a:cubicBezTo>
                    <a:pt x="472" y="176"/>
                    <a:pt x="426" y="194"/>
                    <a:pt x="398" y="208"/>
                  </a:cubicBezTo>
                  <a:cubicBezTo>
                    <a:pt x="338" y="236"/>
                    <a:pt x="282" y="250"/>
                    <a:pt x="222" y="264"/>
                  </a:cubicBezTo>
                  <a:lnTo>
                    <a:pt x="120" y="264"/>
                  </a:lnTo>
                  <a:cubicBezTo>
                    <a:pt x="60" y="264"/>
                    <a:pt x="0" y="324"/>
                    <a:pt x="0" y="384"/>
                  </a:cubicBezTo>
                  <a:cubicBezTo>
                    <a:pt x="0" y="440"/>
                    <a:pt x="60" y="500"/>
                    <a:pt x="120" y="500"/>
                  </a:cubicBezTo>
                  <a:cubicBezTo>
                    <a:pt x="250" y="500"/>
                    <a:pt x="370" y="472"/>
                    <a:pt x="500" y="412"/>
                  </a:cubicBezTo>
                  <a:cubicBezTo>
                    <a:pt x="559" y="398"/>
                    <a:pt x="602" y="352"/>
                    <a:pt x="661" y="324"/>
                  </a:cubicBezTo>
                  <a:cubicBezTo>
                    <a:pt x="721" y="282"/>
                    <a:pt x="749" y="222"/>
                    <a:pt x="792" y="162"/>
                  </a:cubicBezTo>
                  <a:cubicBezTo>
                    <a:pt x="823" y="120"/>
                    <a:pt x="809" y="46"/>
                    <a:pt x="749" y="18"/>
                  </a:cubicBezTo>
                  <a:cubicBezTo>
                    <a:pt x="735" y="1"/>
                    <a:pt x="704" y="1"/>
                    <a:pt x="690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9" name="Google Shape;7495;p83">
              <a:extLst>
                <a:ext uri="{FF2B5EF4-FFF2-40B4-BE49-F238E27FC236}">
                  <a16:creationId xmlns:a16="http://schemas.microsoft.com/office/drawing/2014/main" id="{EBFA450E-B794-88C2-DA6F-E04A1B5AC748}"/>
                </a:ext>
              </a:extLst>
            </p:cNvPr>
            <p:cNvSpPr/>
            <p:nvPr/>
          </p:nvSpPr>
          <p:spPr>
            <a:xfrm>
              <a:off x="3075943" y="2937769"/>
              <a:ext cx="227070" cy="220089"/>
            </a:xfrm>
            <a:custGeom>
              <a:avLst/>
              <a:gdLst/>
              <a:ahLst/>
              <a:cxnLst/>
              <a:rect l="l" t="t" r="r" b="b"/>
              <a:pathLst>
                <a:path w="2407" h="2333" extrusionOk="0">
                  <a:moveTo>
                    <a:pt x="1879" y="0"/>
                  </a:moveTo>
                  <a:cubicBezTo>
                    <a:pt x="1865" y="0"/>
                    <a:pt x="1847" y="0"/>
                    <a:pt x="1833" y="14"/>
                  </a:cubicBezTo>
                  <a:cubicBezTo>
                    <a:pt x="1759" y="32"/>
                    <a:pt x="1689" y="46"/>
                    <a:pt x="1601" y="60"/>
                  </a:cubicBezTo>
                  <a:cubicBezTo>
                    <a:pt x="1481" y="88"/>
                    <a:pt x="1351" y="148"/>
                    <a:pt x="1217" y="208"/>
                  </a:cubicBezTo>
                  <a:cubicBezTo>
                    <a:pt x="1101" y="278"/>
                    <a:pt x="985" y="352"/>
                    <a:pt x="866" y="454"/>
                  </a:cubicBezTo>
                  <a:cubicBezTo>
                    <a:pt x="764" y="542"/>
                    <a:pt x="662" y="647"/>
                    <a:pt x="574" y="764"/>
                  </a:cubicBezTo>
                  <a:cubicBezTo>
                    <a:pt x="398" y="982"/>
                    <a:pt x="250" y="1231"/>
                    <a:pt x="162" y="1495"/>
                  </a:cubicBezTo>
                  <a:cubicBezTo>
                    <a:pt x="106" y="1629"/>
                    <a:pt x="74" y="1759"/>
                    <a:pt x="46" y="1949"/>
                  </a:cubicBezTo>
                  <a:cubicBezTo>
                    <a:pt x="18" y="2083"/>
                    <a:pt x="0" y="2213"/>
                    <a:pt x="0" y="2332"/>
                  </a:cubicBezTo>
                  <a:cubicBezTo>
                    <a:pt x="32" y="2287"/>
                    <a:pt x="60" y="2244"/>
                    <a:pt x="88" y="2199"/>
                  </a:cubicBezTo>
                  <a:lnTo>
                    <a:pt x="134" y="2157"/>
                  </a:lnTo>
                  <a:cubicBezTo>
                    <a:pt x="162" y="2111"/>
                    <a:pt x="194" y="2069"/>
                    <a:pt x="222" y="2037"/>
                  </a:cubicBezTo>
                  <a:cubicBezTo>
                    <a:pt x="236" y="2023"/>
                    <a:pt x="236" y="2009"/>
                    <a:pt x="250" y="1995"/>
                  </a:cubicBezTo>
                  <a:cubicBezTo>
                    <a:pt x="264" y="1967"/>
                    <a:pt x="296" y="1949"/>
                    <a:pt x="310" y="1921"/>
                  </a:cubicBezTo>
                  <a:cubicBezTo>
                    <a:pt x="338" y="1893"/>
                    <a:pt x="352" y="1861"/>
                    <a:pt x="384" y="1833"/>
                  </a:cubicBezTo>
                  <a:cubicBezTo>
                    <a:pt x="384" y="1833"/>
                    <a:pt x="398" y="1819"/>
                    <a:pt x="398" y="1805"/>
                  </a:cubicBezTo>
                  <a:lnTo>
                    <a:pt x="486" y="1717"/>
                  </a:lnTo>
                  <a:lnTo>
                    <a:pt x="500" y="1703"/>
                  </a:lnTo>
                  <a:cubicBezTo>
                    <a:pt x="514" y="1685"/>
                    <a:pt x="528" y="1657"/>
                    <a:pt x="545" y="1643"/>
                  </a:cubicBezTo>
                  <a:lnTo>
                    <a:pt x="560" y="1629"/>
                  </a:lnTo>
                  <a:cubicBezTo>
                    <a:pt x="588" y="1583"/>
                    <a:pt x="616" y="1555"/>
                    <a:pt x="662" y="1509"/>
                  </a:cubicBezTo>
                  <a:cubicBezTo>
                    <a:pt x="721" y="1379"/>
                    <a:pt x="792" y="1245"/>
                    <a:pt x="880" y="1115"/>
                  </a:cubicBezTo>
                  <a:cubicBezTo>
                    <a:pt x="1013" y="954"/>
                    <a:pt x="1161" y="792"/>
                    <a:pt x="1305" y="676"/>
                  </a:cubicBezTo>
                  <a:cubicBezTo>
                    <a:pt x="1439" y="574"/>
                    <a:pt x="1569" y="486"/>
                    <a:pt x="1717" y="426"/>
                  </a:cubicBezTo>
                  <a:lnTo>
                    <a:pt x="1717" y="412"/>
                  </a:lnTo>
                  <a:cubicBezTo>
                    <a:pt x="1833" y="366"/>
                    <a:pt x="1967" y="324"/>
                    <a:pt x="2083" y="310"/>
                  </a:cubicBezTo>
                  <a:cubicBezTo>
                    <a:pt x="2171" y="296"/>
                    <a:pt x="2258" y="296"/>
                    <a:pt x="2346" y="296"/>
                  </a:cubicBezTo>
                  <a:cubicBezTo>
                    <a:pt x="2360" y="296"/>
                    <a:pt x="2375" y="296"/>
                    <a:pt x="2375" y="278"/>
                  </a:cubicBezTo>
                  <a:cubicBezTo>
                    <a:pt x="2392" y="278"/>
                    <a:pt x="2406" y="264"/>
                    <a:pt x="2406" y="250"/>
                  </a:cubicBezTo>
                  <a:cubicBezTo>
                    <a:pt x="2406" y="236"/>
                    <a:pt x="2392" y="222"/>
                    <a:pt x="2392" y="208"/>
                  </a:cubicBezTo>
                  <a:lnTo>
                    <a:pt x="2375" y="208"/>
                  </a:lnTo>
                  <a:cubicBezTo>
                    <a:pt x="2360" y="208"/>
                    <a:pt x="2360" y="190"/>
                    <a:pt x="2346" y="190"/>
                  </a:cubicBezTo>
                  <a:lnTo>
                    <a:pt x="2185" y="190"/>
                  </a:lnTo>
                  <a:lnTo>
                    <a:pt x="2128" y="134"/>
                  </a:lnTo>
                  <a:cubicBezTo>
                    <a:pt x="2111" y="120"/>
                    <a:pt x="2083" y="102"/>
                    <a:pt x="2069" y="88"/>
                  </a:cubicBezTo>
                  <a:lnTo>
                    <a:pt x="2069" y="60"/>
                  </a:lnTo>
                  <a:cubicBezTo>
                    <a:pt x="2069" y="60"/>
                    <a:pt x="2069" y="46"/>
                    <a:pt x="2054" y="32"/>
                  </a:cubicBezTo>
                  <a:cubicBezTo>
                    <a:pt x="2040" y="14"/>
                    <a:pt x="2023" y="14"/>
                    <a:pt x="2023" y="14"/>
                  </a:cubicBezTo>
                  <a:lnTo>
                    <a:pt x="1935" y="14"/>
                  </a:lnTo>
                  <a:cubicBezTo>
                    <a:pt x="1921" y="14"/>
                    <a:pt x="1907" y="0"/>
                    <a:pt x="1893" y="0"/>
                  </a:cubicBezTo>
                  <a:close/>
                </a:path>
              </a:pathLst>
            </a:custGeom>
            <a:solidFill>
              <a:srgbClr val="00244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0" name="Google Shape;7496;p83">
              <a:extLst>
                <a:ext uri="{FF2B5EF4-FFF2-40B4-BE49-F238E27FC236}">
                  <a16:creationId xmlns:a16="http://schemas.microsoft.com/office/drawing/2014/main" id="{B50FEAB0-C5AE-1BC5-0715-6AD8FF8E519E}"/>
                </a:ext>
              </a:extLst>
            </p:cNvPr>
            <p:cNvSpPr/>
            <p:nvPr/>
          </p:nvSpPr>
          <p:spPr>
            <a:xfrm>
              <a:off x="3152263" y="2564475"/>
              <a:ext cx="122827" cy="153676"/>
            </a:xfrm>
            <a:custGeom>
              <a:avLst/>
              <a:gdLst/>
              <a:ahLst/>
              <a:cxnLst/>
              <a:rect l="l" t="t" r="r" b="b"/>
              <a:pathLst>
                <a:path w="1302" h="1629" extrusionOk="0">
                  <a:moveTo>
                    <a:pt x="718" y="0"/>
                  </a:moveTo>
                  <a:cubicBezTo>
                    <a:pt x="658" y="0"/>
                    <a:pt x="616" y="14"/>
                    <a:pt x="556" y="32"/>
                  </a:cubicBezTo>
                  <a:cubicBezTo>
                    <a:pt x="422" y="60"/>
                    <a:pt x="320" y="120"/>
                    <a:pt x="232" y="208"/>
                  </a:cubicBezTo>
                  <a:cubicBezTo>
                    <a:pt x="71" y="366"/>
                    <a:pt x="0" y="602"/>
                    <a:pt x="0" y="865"/>
                  </a:cubicBezTo>
                  <a:cubicBezTo>
                    <a:pt x="14" y="1115"/>
                    <a:pt x="116" y="1351"/>
                    <a:pt x="278" y="1527"/>
                  </a:cubicBezTo>
                  <a:cubicBezTo>
                    <a:pt x="306" y="1555"/>
                    <a:pt x="334" y="1569"/>
                    <a:pt x="380" y="1597"/>
                  </a:cubicBezTo>
                  <a:cubicBezTo>
                    <a:pt x="380" y="1615"/>
                    <a:pt x="394" y="1615"/>
                    <a:pt x="394" y="1615"/>
                  </a:cubicBezTo>
                  <a:lnTo>
                    <a:pt x="408" y="1615"/>
                  </a:lnTo>
                  <a:cubicBezTo>
                    <a:pt x="422" y="1597"/>
                    <a:pt x="422" y="1597"/>
                    <a:pt x="440" y="1597"/>
                  </a:cubicBezTo>
                  <a:cubicBezTo>
                    <a:pt x="468" y="1597"/>
                    <a:pt x="482" y="1615"/>
                    <a:pt x="510" y="1615"/>
                  </a:cubicBezTo>
                  <a:cubicBezTo>
                    <a:pt x="542" y="1629"/>
                    <a:pt x="584" y="1629"/>
                    <a:pt x="616" y="1629"/>
                  </a:cubicBezTo>
                  <a:lnTo>
                    <a:pt x="644" y="1629"/>
                  </a:lnTo>
                  <a:cubicBezTo>
                    <a:pt x="718" y="1629"/>
                    <a:pt x="792" y="1597"/>
                    <a:pt x="862" y="1569"/>
                  </a:cubicBezTo>
                  <a:cubicBezTo>
                    <a:pt x="922" y="1527"/>
                    <a:pt x="996" y="1481"/>
                    <a:pt x="1056" y="1421"/>
                  </a:cubicBezTo>
                  <a:cubicBezTo>
                    <a:pt x="1112" y="1365"/>
                    <a:pt x="1158" y="1291"/>
                    <a:pt x="1186" y="1217"/>
                  </a:cubicBezTo>
                  <a:cubicBezTo>
                    <a:pt x="1245" y="1129"/>
                    <a:pt x="1274" y="1013"/>
                    <a:pt x="1288" y="893"/>
                  </a:cubicBezTo>
                  <a:cubicBezTo>
                    <a:pt x="1302" y="777"/>
                    <a:pt x="1302" y="661"/>
                    <a:pt x="1274" y="542"/>
                  </a:cubicBezTo>
                  <a:cubicBezTo>
                    <a:pt x="1245" y="426"/>
                    <a:pt x="1200" y="324"/>
                    <a:pt x="1143" y="236"/>
                  </a:cubicBezTo>
                  <a:cubicBezTo>
                    <a:pt x="1112" y="190"/>
                    <a:pt x="1084" y="148"/>
                    <a:pt x="1038" y="120"/>
                  </a:cubicBezTo>
                  <a:cubicBezTo>
                    <a:pt x="996" y="88"/>
                    <a:pt x="950" y="60"/>
                    <a:pt x="894" y="46"/>
                  </a:cubicBezTo>
                  <a:cubicBezTo>
                    <a:pt x="848" y="14"/>
                    <a:pt x="792" y="0"/>
                    <a:pt x="718" y="0"/>
                  </a:cubicBezTo>
                  <a:close/>
                </a:path>
              </a:pathLst>
            </a:custGeom>
            <a:solidFill>
              <a:srgbClr val="E8BA9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1" name="Google Shape;7497;p83">
              <a:extLst>
                <a:ext uri="{FF2B5EF4-FFF2-40B4-BE49-F238E27FC236}">
                  <a16:creationId xmlns:a16="http://schemas.microsoft.com/office/drawing/2014/main" id="{B5BE014F-E2E1-9E0D-54C2-A91D83C73885}"/>
                </a:ext>
              </a:extLst>
            </p:cNvPr>
            <p:cNvSpPr/>
            <p:nvPr/>
          </p:nvSpPr>
          <p:spPr>
            <a:xfrm>
              <a:off x="3208677" y="2580985"/>
              <a:ext cx="37546" cy="72168"/>
            </a:xfrm>
            <a:custGeom>
              <a:avLst/>
              <a:gdLst/>
              <a:ahLst/>
              <a:cxnLst/>
              <a:rect l="l" t="t" r="r" b="b"/>
              <a:pathLst>
                <a:path w="398" h="765" extrusionOk="0">
                  <a:moveTo>
                    <a:pt x="32" y="1"/>
                  </a:moveTo>
                  <a:cubicBezTo>
                    <a:pt x="32" y="1"/>
                    <a:pt x="18" y="1"/>
                    <a:pt x="18" y="15"/>
                  </a:cubicBezTo>
                  <a:cubicBezTo>
                    <a:pt x="0" y="33"/>
                    <a:pt x="18" y="47"/>
                    <a:pt x="32" y="47"/>
                  </a:cubicBezTo>
                  <a:cubicBezTo>
                    <a:pt x="46" y="61"/>
                    <a:pt x="60" y="61"/>
                    <a:pt x="74" y="75"/>
                  </a:cubicBezTo>
                  <a:cubicBezTo>
                    <a:pt x="106" y="89"/>
                    <a:pt x="134" y="121"/>
                    <a:pt x="162" y="149"/>
                  </a:cubicBezTo>
                  <a:cubicBezTo>
                    <a:pt x="176" y="177"/>
                    <a:pt x="208" y="208"/>
                    <a:pt x="222" y="237"/>
                  </a:cubicBezTo>
                  <a:cubicBezTo>
                    <a:pt x="236" y="279"/>
                    <a:pt x="250" y="325"/>
                    <a:pt x="264" y="367"/>
                  </a:cubicBezTo>
                  <a:cubicBezTo>
                    <a:pt x="282" y="455"/>
                    <a:pt x="296" y="560"/>
                    <a:pt x="282" y="662"/>
                  </a:cubicBezTo>
                  <a:lnTo>
                    <a:pt x="282" y="704"/>
                  </a:lnTo>
                  <a:cubicBezTo>
                    <a:pt x="282" y="718"/>
                    <a:pt x="282" y="736"/>
                    <a:pt x="296" y="750"/>
                  </a:cubicBezTo>
                  <a:cubicBezTo>
                    <a:pt x="296" y="750"/>
                    <a:pt x="310" y="764"/>
                    <a:pt x="324" y="764"/>
                  </a:cubicBezTo>
                  <a:cubicBezTo>
                    <a:pt x="338" y="764"/>
                    <a:pt x="352" y="764"/>
                    <a:pt x="352" y="750"/>
                  </a:cubicBezTo>
                  <a:cubicBezTo>
                    <a:pt x="370" y="750"/>
                    <a:pt x="384" y="736"/>
                    <a:pt x="384" y="718"/>
                  </a:cubicBezTo>
                  <a:cubicBezTo>
                    <a:pt x="398" y="588"/>
                    <a:pt x="384" y="441"/>
                    <a:pt x="324" y="296"/>
                  </a:cubicBezTo>
                  <a:cubicBezTo>
                    <a:pt x="296" y="237"/>
                    <a:pt x="264" y="177"/>
                    <a:pt x="222" y="135"/>
                  </a:cubicBezTo>
                  <a:cubicBezTo>
                    <a:pt x="162" y="75"/>
                    <a:pt x="120" y="33"/>
                    <a:pt x="46" y="1"/>
                  </a:cubicBez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2" name="Google Shape;7498;p83">
              <a:extLst>
                <a:ext uri="{FF2B5EF4-FFF2-40B4-BE49-F238E27FC236}">
                  <a16:creationId xmlns:a16="http://schemas.microsoft.com/office/drawing/2014/main" id="{E2674540-18F6-A43A-28D3-A9535DC0CA23}"/>
                </a:ext>
              </a:extLst>
            </p:cNvPr>
            <p:cNvSpPr/>
            <p:nvPr/>
          </p:nvSpPr>
          <p:spPr>
            <a:xfrm>
              <a:off x="3154904" y="2354386"/>
              <a:ext cx="731493" cy="745361"/>
            </a:xfrm>
            <a:custGeom>
              <a:avLst/>
              <a:gdLst/>
              <a:ahLst/>
              <a:cxnLst/>
              <a:rect l="l" t="t" r="r" b="b"/>
              <a:pathLst>
                <a:path w="7754" h="7901" extrusionOk="0">
                  <a:moveTo>
                    <a:pt x="2828" y="0"/>
                  </a:moveTo>
                  <a:cubicBezTo>
                    <a:pt x="2565" y="131"/>
                    <a:pt x="2347" y="306"/>
                    <a:pt x="2139" y="514"/>
                  </a:cubicBezTo>
                  <a:cubicBezTo>
                    <a:pt x="2023" y="630"/>
                    <a:pt x="1921" y="778"/>
                    <a:pt x="1819" y="922"/>
                  </a:cubicBezTo>
                  <a:cubicBezTo>
                    <a:pt x="1731" y="1056"/>
                    <a:pt x="1643" y="1218"/>
                    <a:pt x="1569" y="1379"/>
                  </a:cubicBezTo>
                  <a:cubicBezTo>
                    <a:pt x="1495" y="1524"/>
                    <a:pt x="1421" y="1685"/>
                    <a:pt x="1348" y="1875"/>
                  </a:cubicBezTo>
                  <a:cubicBezTo>
                    <a:pt x="1319" y="1963"/>
                    <a:pt x="1274" y="2037"/>
                    <a:pt x="1246" y="2125"/>
                  </a:cubicBezTo>
                  <a:lnTo>
                    <a:pt x="1232" y="2153"/>
                  </a:lnTo>
                  <a:lnTo>
                    <a:pt x="1232" y="2171"/>
                  </a:lnTo>
                  <a:cubicBezTo>
                    <a:pt x="1203" y="2227"/>
                    <a:pt x="1172" y="2301"/>
                    <a:pt x="1144" y="2375"/>
                  </a:cubicBezTo>
                  <a:cubicBezTo>
                    <a:pt x="1010" y="2639"/>
                    <a:pt x="834" y="2874"/>
                    <a:pt x="658" y="3106"/>
                  </a:cubicBezTo>
                  <a:lnTo>
                    <a:pt x="570" y="3208"/>
                  </a:lnTo>
                  <a:cubicBezTo>
                    <a:pt x="454" y="3370"/>
                    <a:pt x="352" y="3504"/>
                    <a:pt x="264" y="3634"/>
                  </a:cubicBezTo>
                  <a:cubicBezTo>
                    <a:pt x="176" y="3810"/>
                    <a:pt x="102" y="3958"/>
                    <a:pt x="60" y="4105"/>
                  </a:cubicBezTo>
                  <a:cubicBezTo>
                    <a:pt x="29" y="4193"/>
                    <a:pt x="14" y="4281"/>
                    <a:pt x="14" y="4369"/>
                  </a:cubicBezTo>
                  <a:cubicBezTo>
                    <a:pt x="0" y="4457"/>
                    <a:pt x="0" y="4545"/>
                    <a:pt x="14" y="4633"/>
                  </a:cubicBezTo>
                  <a:cubicBezTo>
                    <a:pt x="14" y="4721"/>
                    <a:pt x="29" y="4809"/>
                    <a:pt x="60" y="4897"/>
                  </a:cubicBezTo>
                  <a:cubicBezTo>
                    <a:pt x="74" y="4985"/>
                    <a:pt x="102" y="5055"/>
                    <a:pt x="116" y="5129"/>
                  </a:cubicBezTo>
                  <a:cubicBezTo>
                    <a:pt x="176" y="5291"/>
                    <a:pt x="236" y="5439"/>
                    <a:pt x="324" y="5569"/>
                  </a:cubicBezTo>
                  <a:cubicBezTo>
                    <a:pt x="394" y="5702"/>
                    <a:pt x="482" y="5847"/>
                    <a:pt x="588" y="5966"/>
                  </a:cubicBezTo>
                  <a:cubicBezTo>
                    <a:pt x="778" y="6216"/>
                    <a:pt x="1010" y="6434"/>
                    <a:pt x="1274" y="6624"/>
                  </a:cubicBezTo>
                  <a:cubicBezTo>
                    <a:pt x="1759" y="6976"/>
                    <a:pt x="2347" y="7254"/>
                    <a:pt x="3018" y="7415"/>
                  </a:cubicBezTo>
                  <a:cubicBezTo>
                    <a:pt x="3194" y="7475"/>
                    <a:pt x="3356" y="7503"/>
                    <a:pt x="3518" y="7535"/>
                  </a:cubicBezTo>
                  <a:cubicBezTo>
                    <a:pt x="3708" y="7563"/>
                    <a:pt x="3870" y="7577"/>
                    <a:pt x="4031" y="7577"/>
                  </a:cubicBezTo>
                  <a:cubicBezTo>
                    <a:pt x="4207" y="7577"/>
                    <a:pt x="4369" y="7563"/>
                    <a:pt x="4527" y="7517"/>
                  </a:cubicBezTo>
                  <a:cubicBezTo>
                    <a:pt x="4675" y="7489"/>
                    <a:pt x="4823" y="7447"/>
                    <a:pt x="4939" y="7387"/>
                  </a:cubicBezTo>
                  <a:cubicBezTo>
                    <a:pt x="4967" y="7429"/>
                    <a:pt x="5013" y="7475"/>
                    <a:pt x="5055" y="7517"/>
                  </a:cubicBezTo>
                  <a:cubicBezTo>
                    <a:pt x="5101" y="7577"/>
                    <a:pt x="5161" y="7623"/>
                    <a:pt x="5217" y="7665"/>
                  </a:cubicBezTo>
                  <a:cubicBezTo>
                    <a:pt x="5336" y="7753"/>
                    <a:pt x="5467" y="7813"/>
                    <a:pt x="5600" y="7855"/>
                  </a:cubicBezTo>
                  <a:cubicBezTo>
                    <a:pt x="5730" y="7887"/>
                    <a:pt x="5847" y="7901"/>
                    <a:pt x="5966" y="7901"/>
                  </a:cubicBezTo>
                  <a:lnTo>
                    <a:pt x="6082" y="7901"/>
                  </a:lnTo>
                  <a:cubicBezTo>
                    <a:pt x="6170" y="7887"/>
                    <a:pt x="6244" y="7869"/>
                    <a:pt x="6304" y="7855"/>
                  </a:cubicBezTo>
                  <a:cubicBezTo>
                    <a:pt x="6392" y="7841"/>
                    <a:pt x="6448" y="7813"/>
                    <a:pt x="6508" y="7781"/>
                  </a:cubicBezTo>
                  <a:cubicBezTo>
                    <a:pt x="6610" y="7725"/>
                    <a:pt x="6698" y="7665"/>
                    <a:pt x="6786" y="7577"/>
                  </a:cubicBezTo>
                  <a:cubicBezTo>
                    <a:pt x="6874" y="7489"/>
                    <a:pt x="6948" y="7387"/>
                    <a:pt x="7007" y="7285"/>
                  </a:cubicBezTo>
                  <a:cubicBezTo>
                    <a:pt x="7064" y="7166"/>
                    <a:pt x="7095" y="7064"/>
                    <a:pt x="7109" y="6962"/>
                  </a:cubicBezTo>
                  <a:cubicBezTo>
                    <a:pt x="7123" y="6846"/>
                    <a:pt x="7095" y="6726"/>
                    <a:pt x="7050" y="6638"/>
                  </a:cubicBezTo>
                  <a:cubicBezTo>
                    <a:pt x="7021" y="6582"/>
                    <a:pt x="6990" y="6536"/>
                    <a:pt x="6948" y="6494"/>
                  </a:cubicBezTo>
                  <a:cubicBezTo>
                    <a:pt x="6902" y="6434"/>
                    <a:pt x="6845" y="6392"/>
                    <a:pt x="6786" y="6360"/>
                  </a:cubicBezTo>
                  <a:cubicBezTo>
                    <a:pt x="6758" y="6346"/>
                    <a:pt x="6712" y="6332"/>
                    <a:pt x="6670" y="6318"/>
                  </a:cubicBezTo>
                  <a:cubicBezTo>
                    <a:pt x="6624" y="6304"/>
                    <a:pt x="6582" y="6286"/>
                    <a:pt x="6536" y="6286"/>
                  </a:cubicBezTo>
                  <a:cubicBezTo>
                    <a:pt x="6610" y="6216"/>
                    <a:pt x="6698" y="6142"/>
                    <a:pt x="6800" y="6040"/>
                  </a:cubicBezTo>
                  <a:cubicBezTo>
                    <a:pt x="6919" y="5920"/>
                    <a:pt x="7021" y="5790"/>
                    <a:pt x="7123" y="5657"/>
                  </a:cubicBezTo>
                  <a:cubicBezTo>
                    <a:pt x="7225" y="5512"/>
                    <a:pt x="7327" y="5365"/>
                    <a:pt x="7401" y="5217"/>
                  </a:cubicBezTo>
                  <a:cubicBezTo>
                    <a:pt x="7489" y="5055"/>
                    <a:pt x="7563" y="4911"/>
                    <a:pt x="7605" y="4763"/>
                  </a:cubicBezTo>
                  <a:cubicBezTo>
                    <a:pt x="7665" y="4615"/>
                    <a:pt x="7711" y="4471"/>
                    <a:pt x="7725" y="4338"/>
                  </a:cubicBezTo>
                  <a:cubicBezTo>
                    <a:pt x="7753" y="4221"/>
                    <a:pt x="7753" y="4105"/>
                    <a:pt x="7753" y="3972"/>
                  </a:cubicBezTo>
                  <a:cubicBezTo>
                    <a:pt x="7739" y="3532"/>
                    <a:pt x="7563" y="3064"/>
                    <a:pt x="7225" y="2610"/>
                  </a:cubicBezTo>
                  <a:cubicBezTo>
                    <a:pt x="7078" y="2389"/>
                    <a:pt x="6902" y="2185"/>
                    <a:pt x="6712" y="1995"/>
                  </a:cubicBezTo>
                  <a:cubicBezTo>
                    <a:pt x="6522" y="1787"/>
                    <a:pt x="6304" y="1611"/>
                    <a:pt x="6082" y="1436"/>
                  </a:cubicBezTo>
                  <a:cubicBezTo>
                    <a:pt x="5878" y="1274"/>
                    <a:pt x="5643" y="1116"/>
                    <a:pt x="5424" y="982"/>
                  </a:cubicBezTo>
                  <a:cubicBezTo>
                    <a:pt x="5189" y="852"/>
                    <a:pt x="4967" y="732"/>
                    <a:pt x="4763" y="630"/>
                  </a:cubicBezTo>
                  <a:cubicBezTo>
                    <a:pt x="4661" y="588"/>
                    <a:pt x="4559" y="542"/>
                    <a:pt x="4457" y="500"/>
                  </a:cubicBezTo>
                  <a:cubicBezTo>
                    <a:pt x="4250" y="426"/>
                    <a:pt x="4074" y="366"/>
                    <a:pt x="3912" y="306"/>
                  </a:cubicBezTo>
                  <a:lnTo>
                    <a:pt x="3884" y="306"/>
                  </a:lnTo>
                  <a:cubicBezTo>
                    <a:pt x="3490" y="176"/>
                    <a:pt x="3180" y="117"/>
                    <a:pt x="2888" y="102"/>
                  </a:cubicBezTo>
                  <a:lnTo>
                    <a:pt x="2916" y="74"/>
                  </a:lnTo>
                  <a:cubicBezTo>
                    <a:pt x="2916" y="60"/>
                    <a:pt x="2916" y="43"/>
                    <a:pt x="2902" y="29"/>
                  </a:cubicBezTo>
                  <a:cubicBezTo>
                    <a:pt x="2902" y="15"/>
                    <a:pt x="2888" y="0"/>
                    <a:pt x="2874" y="0"/>
                  </a:cubicBezTo>
                  <a:close/>
                </a:path>
              </a:pathLst>
            </a:custGeom>
            <a:solidFill>
              <a:srgbClr val="FFCCA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3" name="Google Shape;7499;p83">
              <a:extLst>
                <a:ext uri="{FF2B5EF4-FFF2-40B4-BE49-F238E27FC236}">
                  <a16:creationId xmlns:a16="http://schemas.microsoft.com/office/drawing/2014/main" id="{A7CB4FBE-FD7A-3D8A-9C47-6824847201FC}"/>
                </a:ext>
              </a:extLst>
            </p:cNvPr>
            <p:cNvSpPr/>
            <p:nvPr/>
          </p:nvSpPr>
          <p:spPr>
            <a:xfrm>
              <a:off x="3670554" y="2970976"/>
              <a:ext cx="85753" cy="72074"/>
            </a:xfrm>
            <a:custGeom>
              <a:avLst/>
              <a:gdLst/>
              <a:ahLst/>
              <a:cxnLst/>
              <a:rect l="l" t="t" r="r" b="b"/>
              <a:pathLst>
                <a:path w="909" h="764" extrusionOk="0">
                  <a:moveTo>
                    <a:pt x="852" y="0"/>
                  </a:moveTo>
                  <a:cubicBezTo>
                    <a:pt x="838" y="0"/>
                    <a:pt x="820" y="0"/>
                    <a:pt x="806" y="14"/>
                  </a:cubicBezTo>
                  <a:cubicBezTo>
                    <a:pt x="792" y="32"/>
                    <a:pt x="792" y="32"/>
                    <a:pt x="792" y="46"/>
                  </a:cubicBezTo>
                  <a:lnTo>
                    <a:pt x="792" y="74"/>
                  </a:lnTo>
                  <a:cubicBezTo>
                    <a:pt x="764" y="148"/>
                    <a:pt x="732" y="222"/>
                    <a:pt x="690" y="278"/>
                  </a:cubicBezTo>
                  <a:cubicBezTo>
                    <a:pt x="662" y="352"/>
                    <a:pt x="602" y="412"/>
                    <a:pt x="556" y="454"/>
                  </a:cubicBezTo>
                  <a:cubicBezTo>
                    <a:pt x="500" y="514"/>
                    <a:pt x="440" y="559"/>
                    <a:pt x="366" y="602"/>
                  </a:cubicBezTo>
                  <a:cubicBezTo>
                    <a:pt x="310" y="630"/>
                    <a:pt x="250" y="661"/>
                    <a:pt x="191" y="675"/>
                  </a:cubicBezTo>
                  <a:cubicBezTo>
                    <a:pt x="134" y="689"/>
                    <a:pt x="74" y="689"/>
                    <a:pt x="29" y="689"/>
                  </a:cubicBezTo>
                  <a:cubicBezTo>
                    <a:pt x="1" y="689"/>
                    <a:pt x="1" y="718"/>
                    <a:pt x="1" y="735"/>
                  </a:cubicBezTo>
                  <a:cubicBezTo>
                    <a:pt x="1" y="735"/>
                    <a:pt x="1" y="749"/>
                    <a:pt x="15" y="749"/>
                  </a:cubicBezTo>
                  <a:cubicBezTo>
                    <a:pt x="15" y="763"/>
                    <a:pt x="29" y="763"/>
                    <a:pt x="29" y="763"/>
                  </a:cubicBezTo>
                  <a:cubicBezTo>
                    <a:pt x="236" y="763"/>
                    <a:pt x="426" y="689"/>
                    <a:pt x="574" y="573"/>
                  </a:cubicBezTo>
                  <a:cubicBezTo>
                    <a:pt x="662" y="500"/>
                    <a:pt x="732" y="426"/>
                    <a:pt x="778" y="338"/>
                  </a:cubicBezTo>
                  <a:cubicBezTo>
                    <a:pt x="838" y="264"/>
                    <a:pt x="880" y="162"/>
                    <a:pt x="894" y="60"/>
                  </a:cubicBezTo>
                  <a:cubicBezTo>
                    <a:pt x="908" y="32"/>
                    <a:pt x="880" y="0"/>
                    <a:pt x="852" y="0"/>
                  </a:cubicBez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4" name="Google Shape;7500;p83">
              <a:extLst>
                <a:ext uri="{FF2B5EF4-FFF2-40B4-BE49-F238E27FC236}">
                  <a16:creationId xmlns:a16="http://schemas.microsoft.com/office/drawing/2014/main" id="{B8A3E5DE-E843-1978-2A5B-9BB02DC59AD2}"/>
                </a:ext>
              </a:extLst>
            </p:cNvPr>
            <p:cNvSpPr/>
            <p:nvPr/>
          </p:nvSpPr>
          <p:spPr>
            <a:xfrm>
              <a:off x="3746590" y="2970976"/>
              <a:ext cx="56791" cy="47169"/>
            </a:xfrm>
            <a:custGeom>
              <a:avLst/>
              <a:gdLst/>
              <a:ahLst/>
              <a:cxnLst/>
              <a:rect l="l" t="t" r="r" b="b"/>
              <a:pathLst>
                <a:path w="602" h="500" extrusionOk="0">
                  <a:moveTo>
                    <a:pt x="46" y="0"/>
                  </a:moveTo>
                  <a:cubicBezTo>
                    <a:pt x="14" y="0"/>
                    <a:pt x="0" y="14"/>
                    <a:pt x="0" y="46"/>
                  </a:cubicBezTo>
                  <a:lnTo>
                    <a:pt x="0" y="60"/>
                  </a:lnTo>
                  <a:cubicBezTo>
                    <a:pt x="0" y="74"/>
                    <a:pt x="14" y="88"/>
                    <a:pt x="32" y="88"/>
                  </a:cubicBezTo>
                  <a:cubicBezTo>
                    <a:pt x="46" y="102"/>
                    <a:pt x="74" y="102"/>
                    <a:pt x="102" y="120"/>
                  </a:cubicBezTo>
                  <a:cubicBezTo>
                    <a:pt x="120" y="120"/>
                    <a:pt x="148" y="134"/>
                    <a:pt x="162" y="134"/>
                  </a:cubicBezTo>
                  <a:cubicBezTo>
                    <a:pt x="222" y="162"/>
                    <a:pt x="278" y="190"/>
                    <a:pt x="338" y="222"/>
                  </a:cubicBezTo>
                  <a:cubicBezTo>
                    <a:pt x="384" y="250"/>
                    <a:pt x="426" y="295"/>
                    <a:pt x="454" y="324"/>
                  </a:cubicBezTo>
                  <a:cubicBezTo>
                    <a:pt x="471" y="352"/>
                    <a:pt x="500" y="383"/>
                    <a:pt x="514" y="412"/>
                  </a:cubicBezTo>
                  <a:cubicBezTo>
                    <a:pt x="528" y="440"/>
                    <a:pt x="528" y="454"/>
                    <a:pt x="542" y="485"/>
                  </a:cubicBezTo>
                  <a:cubicBezTo>
                    <a:pt x="542" y="500"/>
                    <a:pt x="559" y="500"/>
                    <a:pt x="573" y="500"/>
                  </a:cubicBezTo>
                  <a:cubicBezTo>
                    <a:pt x="602" y="485"/>
                    <a:pt x="602" y="471"/>
                    <a:pt x="602" y="454"/>
                  </a:cubicBezTo>
                  <a:cubicBezTo>
                    <a:pt x="559" y="338"/>
                    <a:pt x="486" y="236"/>
                    <a:pt x="398" y="148"/>
                  </a:cubicBezTo>
                  <a:cubicBezTo>
                    <a:pt x="352" y="102"/>
                    <a:pt x="296" y="74"/>
                    <a:pt x="236" y="46"/>
                  </a:cubicBezTo>
                  <a:cubicBezTo>
                    <a:pt x="208" y="32"/>
                    <a:pt x="176" y="32"/>
                    <a:pt x="134" y="14"/>
                  </a:cubicBezTo>
                  <a:cubicBezTo>
                    <a:pt x="102" y="0"/>
                    <a:pt x="74" y="0"/>
                    <a:pt x="46" y="0"/>
                  </a:cubicBez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5" name="Google Shape;7501;p83">
              <a:extLst>
                <a:ext uri="{FF2B5EF4-FFF2-40B4-BE49-F238E27FC236}">
                  <a16:creationId xmlns:a16="http://schemas.microsoft.com/office/drawing/2014/main" id="{E310E205-4044-E38D-88CA-F64705F2DA03}"/>
                </a:ext>
              </a:extLst>
            </p:cNvPr>
            <p:cNvSpPr/>
            <p:nvPr/>
          </p:nvSpPr>
          <p:spPr>
            <a:xfrm>
              <a:off x="3590272" y="2340424"/>
              <a:ext cx="358482" cy="339898"/>
            </a:xfrm>
            <a:custGeom>
              <a:avLst/>
              <a:gdLst/>
              <a:ahLst/>
              <a:cxnLst/>
              <a:rect l="l" t="t" r="r" b="b"/>
              <a:pathLst>
                <a:path w="3800" h="3603" extrusionOk="0">
                  <a:moveTo>
                    <a:pt x="32" y="1"/>
                  </a:moveTo>
                  <a:cubicBezTo>
                    <a:pt x="18" y="1"/>
                    <a:pt x="0" y="15"/>
                    <a:pt x="0" y="32"/>
                  </a:cubicBezTo>
                  <a:cubicBezTo>
                    <a:pt x="0" y="42"/>
                    <a:pt x="9" y="52"/>
                    <a:pt x="19" y="52"/>
                  </a:cubicBezTo>
                  <a:cubicBezTo>
                    <a:pt x="24" y="52"/>
                    <a:pt x="28" y="51"/>
                    <a:pt x="32" y="46"/>
                  </a:cubicBezTo>
                  <a:cubicBezTo>
                    <a:pt x="194" y="46"/>
                    <a:pt x="370" y="61"/>
                    <a:pt x="546" y="89"/>
                  </a:cubicBezTo>
                  <a:lnTo>
                    <a:pt x="528" y="89"/>
                  </a:lnTo>
                  <a:cubicBezTo>
                    <a:pt x="750" y="120"/>
                    <a:pt x="954" y="191"/>
                    <a:pt x="1144" y="279"/>
                  </a:cubicBezTo>
                  <a:cubicBezTo>
                    <a:pt x="1379" y="384"/>
                    <a:pt x="1583" y="514"/>
                    <a:pt x="1791" y="676"/>
                  </a:cubicBezTo>
                  <a:lnTo>
                    <a:pt x="1777" y="676"/>
                  </a:lnTo>
                  <a:cubicBezTo>
                    <a:pt x="1847" y="736"/>
                    <a:pt x="1921" y="792"/>
                    <a:pt x="1995" y="866"/>
                  </a:cubicBezTo>
                  <a:cubicBezTo>
                    <a:pt x="2069" y="926"/>
                    <a:pt x="2143" y="1000"/>
                    <a:pt x="2199" y="1070"/>
                  </a:cubicBezTo>
                  <a:cubicBezTo>
                    <a:pt x="2333" y="1218"/>
                    <a:pt x="2463" y="1380"/>
                    <a:pt x="2582" y="1541"/>
                  </a:cubicBezTo>
                  <a:cubicBezTo>
                    <a:pt x="2670" y="1657"/>
                    <a:pt x="2744" y="1774"/>
                    <a:pt x="2814" y="1907"/>
                  </a:cubicBezTo>
                  <a:cubicBezTo>
                    <a:pt x="2888" y="2023"/>
                    <a:pt x="2962" y="2157"/>
                    <a:pt x="3036" y="2287"/>
                  </a:cubicBezTo>
                  <a:cubicBezTo>
                    <a:pt x="3184" y="2537"/>
                    <a:pt x="3300" y="2787"/>
                    <a:pt x="3416" y="3050"/>
                  </a:cubicBezTo>
                  <a:cubicBezTo>
                    <a:pt x="3448" y="3138"/>
                    <a:pt x="3476" y="3212"/>
                    <a:pt x="3504" y="3286"/>
                  </a:cubicBezTo>
                  <a:cubicBezTo>
                    <a:pt x="3535" y="3356"/>
                    <a:pt x="3564" y="3430"/>
                    <a:pt x="3592" y="3504"/>
                  </a:cubicBezTo>
                  <a:lnTo>
                    <a:pt x="3592" y="3518"/>
                  </a:lnTo>
                  <a:cubicBezTo>
                    <a:pt x="3606" y="3550"/>
                    <a:pt x="3623" y="3578"/>
                    <a:pt x="3638" y="3592"/>
                  </a:cubicBezTo>
                  <a:cubicBezTo>
                    <a:pt x="3652" y="3599"/>
                    <a:pt x="3666" y="3603"/>
                    <a:pt x="3678" y="3603"/>
                  </a:cubicBezTo>
                  <a:cubicBezTo>
                    <a:pt x="3691" y="3603"/>
                    <a:pt x="3703" y="3599"/>
                    <a:pt x="3711" y="3592"/>
                  </a:cubicBezTo>
                  <a:cubicBezTo>
                    <a:pt x="3740" y="3592"/>
                    <a:pt x="3768" y="3578"/>
                    <a:pt x="3782" y="3550"/>
                  </a:cubicBezTo>
                  <a:cubicBezTo>
                    <a:pt x="3782" y="3532"/>
                    <a:pt x="3799" y="3504"/>
                    <a:pt x="3782" y="3476"/>
                  </a:cubicBezTo>
                  <a:cubicBezTo>
                    <a:pt x="3782" y="3444"/>
                    <a:pt x="3768" y="3416"/>
                    <a:pt x="3768" y="3388"/>
                  </a:cubicBezTo>
                  <a:cubicBezTo>
                    <a:pt x="3754" y="3356"/>
                    <a:pt x="3740" y="3328"/>
                    <a:pt x="3740" y="3300"/>
                  </a:cubicBezTo>
                  <a:cubicBezTo>
                    <a:pt x="3711" y="3240"/>
                    <a:pt x="3694" y="3166"/>
                    <a:pt x="3666" y="3110"/>
                  </a:cubicBezTo>
                  <a:cubicBezTo>
                    <a:pt x="3623" y="2977"/>
                    <a:pt x="3564" y="2846"/>
                    <a:pt x="3504" y="2713"/>
                  </a:cubicBezTo>
                  <a:cubicBezTo>
                    <a:pt x="3374" y="2435"/>
                    <a:pt x="3240" y="2185"/>
                    <a:pt x="3078" y="1935"/>
                  </a:cubicBezTo>
                  <a:cubicBezTo>
                    <a:pt x="2990" y="1805"/>
                    <a:pt x="2902" y="1686"/>
                    <a:pt x="2814" y="1570"/>
                  </a:cubicBezTo>
                  <a:cubicBezTo>
                    <a:pt x="2726" y="1453"/>
                    <a:pt x="2624" y="1334"/>
                    <a:pt x="2522" y="1218"/>
                  </a:cubicBezTo>
                  <a:cubicBezTo>
                    <a:pt x="2333" y="1000"/>
                    <a:pt x="2111" y="792"/>
                    <a:pt x="1879" y="616"/>
                  </a:cubicBezTo>
                  <a:cubicBezTo>
                    <a:pt x="1657" y="440"/>
                    <a:pt x="1407" y="310"/>
                    <a:pt x="1144" y="191"/>
                  </a:cubicBezTo>
                  <a:cubicBezTo>
                    <a:pt x="1028" y="148"/>
                    <a:pt x="897" y="103"/>
                    <a:pt x="750" y="61"/>
                  </a:cubicBezTo>
                  <a:cubicBezTo>
                    <a:pt x="616" y="32"/>
                    <a:pt x="486" y="15"/>
                    <a:pt x="33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6" name="Google Shape;7502;p83">
              <a:extLst>
                <a:ext uri="{FF2B5EF4-FFF2-40B4-BE49-F238E27FC236}">
                  <a16:creationId xmlns:a16="http://schemas.microsoft.com/office/drawing/2014/main" id="{0146E287-CC89-4C2E-EC9A-E6EAD500FD16}"/>
                </a:ext>
              </a:extLst>
            </p:cNvPr>
            <p:cNvSpPr/>
            <p:nvPr/>
          </p:nvSpPr>
          <p:spPr>
            <a:xfrm>
              <a:off x="3963566" y="2789753"/>
              <a:ext cx="68112" cy="327257"/>
            </a:xfrm>
            <a:custGeom>
              <a:avLst/>
              <a:gdLst/>
              <a:ahLst/>
              <a:cxnLst/>
              <a:rect l="l" t="t" r="r" b="b"/>
              <a:pathLst>
                <a:path w="722" h="3469" extrusionOk="0">
                  <a:moveTo>
                    <a:pt x="282" y="648"/>
                  </a:moveTo>
                  <a:cubicBezTo>
                    <a:pt x="296" y="662"/>
                    <a:pt x="296" y="662"/>
                    <a:pt x="296" y="676"/>
                  </a:cubicBezTo>
                  <a:lnTo>
                    <a:pt x="296" y="662"/>
                  </a:lnTo>
                  <a:lnTo>
                    <a:pt x="282" y="648"/>
                  </a:lnTo>
                  <a:close/>
                  <a:moveTo>
                    <a:pt x="32" y="0"/>
                  </a:moveTo>
                  <a:cubicBezTo>
                    <a:pt x="18" y="0"/>
                    <a:pt x="1" y="32"/>
                    <a:pt x="18" y="46"/>
                  </a:cubicBezTo>
                  <a:cubicBezTo>
                    <a:pt x="120" y="236"/>
                    <a:pt x="208" y="440"/>
                    <a:pt x="296" y="662"/>
                  </a:cubicBezTo>
                  <a:cubicBezTo>
                    <a:pt x="412" y="999"/>
                    <a:pt x="514" y="1351"/>
                    <a:pt x="546" y="1703"/>
                  </a:cubicBezTo>
                  <a:cubicBezTo>
                    <a:pt x="574" y="1935"/>
                    <a:pt x="560" y="2157"/>
                    <a:pt x="514" y="2375"/>
                  </a:cubicBezTo>
                  <a:cubicBezTo>
                    <a:pt x="500" y="2523"/>
                    <a:pt x="458" y="2670"/>
                    <a:pt x="384" y="2800"/>
                  </a:cubicBezTo>
                  <a:cubicBezTo>
                    <a:pt x="324" y="2934"/>
                    <a:pt x="250" y="3050"/>
                    <a:pt x="162" y="3166"/>
                  </a:cubicBezTo>
                  <a:lnTo>
                    <a:pt x="32" y="3300"/>
                  </a:lnTo>
                  <a:cubicBezTo>
                    <a:pt x="1" y="3342"/>
                    <a:pt x="1" y="3402"/>
                    <a:pt x="32" y="3448"/>
                  </a:cubicBezTo>
                  <a:cubicBezTo>
                    <a:pt x="53" y="3462"/>
                    <a:pt x="79" y="3469"/>
                    <a:pt x="104" y="3469"/>
                  </a:cubicBezTo>
                  <a:cubicBezTo>
                    <a:pt x="130" y="3469"/>
                    <a:pt x="155" y="3462"/>
                    <a:pt x="176" y="3448"/>
                  </a:cubicBezTo>
                  <a:cubicBezTo>
                    <a:pt x="296" y="3328"/>
                    <a:pt x="398" y="3198"/>
                    <a:pt x="472" y="3050"/>
                  </a:cubicBezTo>
                  <a:cubicBezTo>
                    <a:pt x="546" y="2920"/>
                    <a:pt x="602" y="2786"/>
                    <a:pt x="648" y="2625"/>
                  </a:cubicBezTo>
                  <a:cubicBezTo>
                    <a:pt x="690" y="2480"/>
                    <a:pt x="704" y="2333"/>
                    <a:pt x="704" y="2171"/>
                  </a:cubicBezTo>
                  <a:cubicBezTo>
                    <a:pt x="722" y="2023"/>
                    <a:pt x="704" y="1865"/>
                    <a:pt x="676" y="1717"/>
                  </a:cubicBezTo>
                  <a:cubicBezTo>
                    <a:pt x="634" y="1407"/>
                    <a:pt x="546" y="1116"/>
                    <a:pt x="440" y="824"/>
                  </a:cubicBezTo>
                  <a:cubicBezTo>
                    <a:pt x="324" y="546"/>
                    <a:pt x="194" y="282"/>
                    <a:pt x="60" y="18"/>
                  </a:cubicBezTo>
                  <a:cubicBezTo>
                    <a:pt x="46" y="18"/>
                    <a:pt x="46" y="0"/>
                    <a:pt x="32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7" name="Google Shape;7503;p83">
              <a:extLst>
                <a:ext uri="{FF2B5EF4-FFF2-40B4-BE49-F238E27FC236}">
                  <a16:creationId xmlns:a16="http://schemas.microsoft.com/office/drawing/2014/main" id="{108ECCD2-1CD8-E375-7C39-4DF489625EB2}"/>
                </a:ext>
              </a:extLst>
            </p:cNvPr>
            <p:cNvSpPr/>
            <p:nvPr/>
          </p:nvSpPr>
          <p:spPr>
            <a:xfrm>
              <a:off x="3883568" y="2958618"/>
              <a:ext cx="66508" cy="148676"/>
            </a:xfrm>
            <a:custGeom>
              <a:avLst/>
              <a:gdLst/>
              <a:ahLst/>
              <a:cxnLst/>
              <a:rect l="l" t="t" r="r" b="b"/>
              <a:pathLst>
                <a:path w="705" h="1576" extrusionOk="0">
                  <a:moveTo>
                    <a:pt x="659" y="1"/>
                  </a:moveTo>
                  <a:cubicBezTo>
                    <a:pt x="631" y="1"/>
                    <a:pt x="616" y="15"/>
                    <a:pt x="616" y="43"/>
                  </a:cubicBezTo>
                  <a:cubicBezTo>
                    <a:pt x="616" y="163"/>
                    <a:pt x="602" y="279"/>
                    <a:pt x="585" y="381"/>
                  </a:cubicBezTo>
                  <a:cubicBezTo>
                    <a:pt x="557" y="557"/>
                    <a:pt x="497" y="718"/>
                    <a:pt x="441" y="866"/>
                  </a:cubicBezTo>
                  <a:lnTo>
                    <a:pt x="441" y="849"/>
                  </a:lnTo>
                  <a:cubicBezTo>
                    <a:pt x="367" y="996"/>
                    <a:pt x="293" y="1144"/>
                    <a:pt x="191" y="1260"/>
                  </a:cubicBezTo>
                  <a:cubicBezTo>
                    <a:pt x="131" y="1320"/>
                    <a:pt x="89" y="1376"/>
                    <a:pt x="29" y="1422"/>
                  </a:cubicBezTo>
                  <a:cubicBezTo>
                    <a:pt x="1" y="1464"/>
                    <a:pt x="1" y="1510"/>
                    <a:pt x="29" y="1552"/>
                  </a:cubicBezTo>
                  <a:cubicBezTo>
                    <a:pt x="43" y="1568"/>
                    <a:pt x="65" y="1576"/>
                    <a:pt x="89" y="1576"/>
                  </a:cubicBezTo>
                  <a:cubicBezTo>
                    <a:pt x="113" y="1576"/>
                    <a:pt x="140" y="1568"/>
                    <a:pt x="163" y="1552"/>
                  </a:cubicBezTo>
                  <a:cubicBezTo>
                    <a:pt x="353" y="1348"/>
                    <a:pt x="483" y="1112"/>
                    <a:pt x="585" y="849"/>
                  </a:cubicBezTo>
                  <a:cubicBezTo>
                    <a:pt x="631" y="718"/>
                    <a:pt x="659" y="585"/>
                    <a:pt x="673" y="455"/>
                  </a:cubicBezTo>
                  <a:cubicBezTo>
                    <a:pt x="690" y="307"/>
                    <a:pt x="704" y="177"/>
                    <a:pt x="690" y="43"/>
                  </a:cubicBezTo>
                  <a:cubicBezTo>
                    <a:pt x="690" y="29"/>
                    <a:pt x="673" y="1"/>
                    <a:pt x="659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8" name="Google Shape;7504;p83">
              <a:extLst>
                <a:ext uri="{FF2B5EF4-FFF2-40B4-BE49-F238E27FC236}">
                  <a16:creationId xmlns:a16="http://schemas.microsoft.com/office/drawing/2014/main" id="{A8F2FF93-D89D-284A-14A1-0F48D91DB568}"/>
                </a:ext>
              </a:extLst>
            </p:cNvPr>
            <p:cNvSpPr/>
            <p:nvPr/>
          </p:nvSpPr>
          <p:spPr>
            <a:xfrm>
              <a:off x="3299901" y="2357027"/>
              <a:ext cx="138487" cy="52923"/>
            </a:xfrm>
            <a:custGeom>
              <a:avLst/>
              <a:gdLst/>
              <a:ahLst/>
              <a:cxnLst/>
              <a:rect l="l" t="t" r="r" b="b"/>
              <a:pathLst>
                <a:path w="1468" h="561" extrusionOk="0">
                  <a:moveTo>
                    <a:pt x="1232" y="1"/>
                  </a:moveTo>
                  <a:cubicBezTo>
                    <a:pt x="1056" y="1"/>
                    <a:pt x="880" y="46"/>
                    <a:pt x="722" y="103"/>
                  </a:cubicBezTo>
                  <a:cubicBezTo>
                    <a:pt x="588" y="148"/>
                    <a:pt x="472" y="191"/>
                    <a:pt x="352" y="264"/>
                  </a:cubicBezTo>
                  <a:cubicBezTo>
                    <a:pt x="296" y="296"/>
                    <a:pt x="236" y="324"/>
                    <a:pt x="194" y="352"/>
                  </a:cubicBezTo>
                  <a:cubicBezTo>
                    <a:pt x="162" y="366"/>
                    <a:pt x="134" y="384"/>
                    <a:pt x="106" y="398"/>
                  </a:cubicBezTo>
                  <a:cubicBezTo>
                    <a:pt x="74" y="412"/>
                    <a:pt x="60" y="440"/>
                    <a:pt x="32" y="454"/>
                  </a:cubicBezTo>
                  <a:lnTo>
                    <a:pt x="1" y="486"/>
                  </a:lnTo>
                  <a:cubicBezTo>
                    <a:pt x="1" y="500"/>
                    <a:pt x="1" y="528"/>
                    <a:pt x="18" y="528"/>
                  </a:cubicBezTo>
                  <a:cubicBezTo>
                    <a:pt x="27" y="547"/>
                    <a:pt x="46" y="560"/>
                    <a:pt x="66" y="560"/>
                  </a:cubicBezTo>
                  <a:cubicBezTo>
                    <a:pt x="80" y="560"/>
                    <a:pt x="94" y="555"/>
                    <a:pt x="106" y="542"/>
                  </a:cubicBezTo>
                  <a:cubicBezTo>
                    <a:pt x="134" y="528"/>
                    <a:pt x="162" y="500"/>
                    <a:pt x="194" y="472"/>
                  </a:cubicBezTo>
                  <a:cubicBezTo>
                    <a:pt x="222" y="454"/>
                    <a:pt x="264" y="426"/>
                    <a:pt x="296" y="398"/>
                  </a:cubicBezTo>
                  <a:cubicBezTo>
                    <a:pt x="370" y="352"/>
                    <a:pt x="458" y="310"/>
                    <a:pt x="528" y="264"/>
                  </a:cubicBezTo>
                  <a:cubicBezTo>
                    <a:pt x="676" y="191"/>
                    <a:pt x="838" y="120"/>
                    <a:pt x="1000" y="89"/>
                  </a:cubicBezTo>
                  <a:cubicBezTo>
                    <a:pt x="1102" y="74"/>
                    <a:pt x="1189" y="60"/>
                    <a:pt x="1291" y="60"/>
                  </a:cubicBezTo>
                  <a:cubicBezTo>
                    <a:pt x="1337" y="60"/>
                    <a:pt x="1393" y="74"/>
                    <a:pt x="1439" y="74"/>
                  </a:cubicBezTo>
                  <a:cubicBezTo>
                    <a:pt x="1443" y="79"/>
                    <a:pt x="1447" y="80"/>
                    <a:pt x="1451" y="80"/>
                  </a:cubicBezTo>
                  <a:cubicBezTo>
                    <a:pt x="1460" y="80"/>
                    <a:pt x="1467" y="70"/>
                    <a:pt x="1467" y="60"/>
                  </a:cubicBezTo>
                  <a:cubicBezTo>
                    <a:pt x="1467" y="46"/>
                    <a:pt x="1453" y="32"/>
                    <a:pt x="1439" y="32"/>
                  </a:cubicBezTo>
                  <a:cubicBezTo>
                    <a:pt x="1379" y="15"/>
                    <a:pt x="1306" y="1"/>
                    <a:pt x="1232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9" name="Google Shape;7505;p83">
              <a:extLst>
                <a:ext uri="{FF2B5EF4-FFF2-40B4-BE49-F238E27FC236}">
                  <a16:creationId xmlns:a16="http://schemas.microsoft.com/office/drawing/2014/main" id="{CF0FE713-8B51-AFC2-3A23-5FDAF37A2D84}"/>
                </a:ext>
              </a:extLst>
            </p:cNvPr>
            <p:cNvSpPr/>
            <p:nvPr/>
          </p:nvSpPr>
          <p:spPr>
            <a:xfrm>
              <a:off x="2606048" y="3231065"/>
              <a:ext cx="214429" cy="229429"/>
            </a:xfrm>
            <a:custGeom>
              <a:avLst/>
              <a:gdLst/>
              <a:ahLst/>
              <a:cxnLst/>
              <a:rect l="l" t="t" r="r" b="b"/>
              <a:pathLst>
                <a:path w="2273" h="2432" extrusionOk="0">
                  <a:moveTo>
                    <a:pt x="2111" y="1"/>
                  </a:moveTo>
                  <a:cubicBezTo>
                    <a:pt x="2097" y="1"/>
                    <a:pt x="2097" y="15"/>
                    <a:pt x="2079" y="15"/>
                  </a:cubicBezTo>
                  <a:cubicBezTo>
                    <a:pt x="2023" y="71"/>
                    <a:pt x="1963" y="131"/>
                    <a:pt x="1875" y="177"/>
                  </a:cubicBezTo>
                  <a:cubicBezTo>
                    <a:pt x="1801" y="233"/>
                    <a:pt x="1728" y="279"/>
                    <a:pt x="1640" y="307"/>
                  </a:cubicBezTo>
                  <a:cubicBezTo>
                    <a:pt x="1569" y="353"/>
                    <a:pt x="1481" y="395"/>
                    <a:pt x="1407" y="423"/>
                  </a:cubicBezTo>
                  <a:cubicBezTo>
                    <a:pt x="1319" y="469"/>
                    <a:pt x="1232" y="497"/>
                    <a:pt x="1158" y="528"/>
                  </a:cubicBezTo>
                  <a:cubicBezTo>
                    <a:pt x="1070" y="557"/>
                    <a:pt x="982" y="599"/>
                    <a:pt x="894" y="630"/>
                  </a:cubicBezTo>
                  <a:cubicBezTo>
                    <a:pt x="704" y="718"/>
                    <a:pt x="542" y="806"/>
                    <a:pt x="408" y="894"/>
                  </a:cubicBezTo>
                  <a:cubicBezTo>
                    <a:pt x="292" y="982"/>
                    <a:pt x="176" y="1098"/>
                    <a:pt x="117" y="1232"/>
                  </a:cubicBezTo>
                  <a:cubicBezTo>
                    <a:pt x="43" y="1348"/>
                    <a:pt x="0" y="1478"/>
                    <a:pt x="0" y="1612"/>
                  </a:cubicBezTo>
                  <a:cubicBezTo>
                    <a:pt x="0" y="1742"/>
                    <a:pt x="29" y="1876"/>
                    <a:pt x="102" y="1978"/>
                  </a:cubicBezTo>
                  <a:cubicBezTo>
                    <a:pt x="176" y="2111"/>
                    <a:pt x="278" y="2213"/>
                    <a:pt x="426" y="2287"/>
                  </a:cubicBezTo>
                  <a:cubicBezTo>
                    <a:pt x="496" y="2343"/>
                    <a:pt x="584" y="2375"/>
                    <a:pt x="658" y="2403"/>
                  </a:cubicBezTo>
                  <a:cubicBezTo>
                    <a:pt x="732" y="2417"/>
                    <a:pt x="806" y="2431"/>
                    <a:pt x="880" y="2431"/>
                  </a:cubicBezTo>
                  <a:lnTo>
                    <a:pt x="922" y="2431"/>
                  </a:lnTo>
                  <a:cubicBezTo>
                    <a:pt x="1084" y="2417"/>
                    <a:pt x="1246" y="2358"/>
                    <a:pt x="1407" y="2270"/>
                  </a:cubicBezTo>
                  <a:cubicBezTo>
                    <a:pt x="1552" y="2182"/>
                    <a:pt x="1685" y="2080"/>
                    <a:pt x="1801" y="1935"/>
                  </a:cubicBezTo>
                  <a:cubicBezTo>
                    <a:pt x="2023" y="1672"/>
                    <a:pt x="2185" y="1320"/>
                    <a:pt x="2227" y="951"/>
                  </a:cubicBezTo>
                  <a:cubicBezTo>
                    <a:pt x="2273" y="673"/>
                    <a:pt x="2241" y="367"/>
                    <a:pt x="2139" y="29"/>
                  </a:cubicBezTo>
                  <a:cubicBezTo>
                    <a:pt x="2139" y="15"/>
                    <a:pt x="2125" y="15"/>
                    <a:pt x="2111" y="15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0" name="Google Shape;7506;p83">
              <a:extLst>
                <a:ext uri="{FF2B5EF4-FFF2-40B4-BE49-F238E27FC236}">
                  <a16:creationId xmlns:a16="http://schemas.microsoft.com/office/drawing/2014/main" id="{A9459B0E-F3B7-8526-2B91-E6A34872D585}"/>
                </a:ext>
              </a:extLst>
            </p:cNvPr>
            <p:cNvSpPr/>
            <p:nvPr/>
          </p:nvSpPr>
          <p:spPr>
            <a:xfrm>
              <a:off x="2596425" y="3243328"/>
              <a:ext cx="207448" cy="235749"/>
            </a:xfrm>
            <a:custGeom>
              <a:avLst/>
              <a:gdLst/>
              <a:ahLst/>
              <a:cxnLst/>
              <a:rect l="l" t="t" r="r" b="b"/>
              <a:pathLst>
                <a:path w="2199" h="2499" extrusionOk="0">
                  <a:moveTo>
                    <a:pt x="2167" y="1"/>
                  </a:moveTo>
                  <a:cubicBezTo>
                    <a:pt x="2153" y="1"/>
                    <a:pt x="2153" y="1"/>
                    <a:pt x="2153" y="15"/>
                  </a:cubicBezTo>
                  <a:cubicBezTo>
                    <a:pt x="2125" y="61"/>
                    <a:pt x="2093" y="103"/>
                    <a:pt x="2065" y="135"/>
                  </a:cubicBezTo>
                  <a:cubicBezTo>
                    <a:pt x="1935" y="339"/>
                    <a:pt x="1787" y="529"/>
                    <a:pt x="1626" y="690"/>
                  </a:cubicBezTo>
                  <a:cubicBezTo>
                    <a:pt x="1552" y="778"/>
                    <a:pt x="1464" y="866"/>
                    <a:pt x="1376" y="954"/>
                  </a:cubicBezTo>
                  <a:cubicBezTo>
                    <a:pt x="1334" y="996"/>
                    <a:pt x="1288" y="1028"/>
                    <a:pt x="1246" y="1070"/>
                  </a:cubicBezTo>
                  <a:lnTo>
                    <a:pt x="1112" y="1204"/>
                  </a:lnTo>
                  <a:lnTo>
                    <a:pt x="1112" y="1190"/>
                  </a:lnTo>
                  <a:cubicBezTo>
                    <a:pt x="1010" y="1278"/>
                    <a:pt x="922" y="1366"/>
                    <a:pt x="820" y="1454"/>
                  </a:cubicBezTo>
                  <a:cubicBezTo>
                    <a:pt x="760" y="1496"/>
                    <a:pt x="718" y="1542"/>
                    <a:pt x="658" y="1584"/>
                  </a:cubicBezTo>
                  <a:cubicBezTo>
                    <a:pt x="616" y="1630"/>
                    <a:pt x="556" y="1686"/>
                    <a:pt x="496" y="1732"/>
                  </a:cubicBezTo>
                  <a:cubicBezTo>
                    <a:pt x="394" y="1834"/>
                    <a:pt x="306" y="1936"/>
                    <a:pt x="219" y="2038"/>
                  </a:cubicBezTo>
                  <a:cubicBezTo>
                    <a:pt x="176" y="2097"/>
                    <a:pt x="145" y="2157"/>
                    <a:pt x="102" y="2213"/>
                  </a:cubicBezTo>
                  <a:cubicBezTo>
                    <a:pt x="71" y="2273"/>
                    <a:pt x="43" y="2333"/>
                    <a:pt x="14" y="2389"/>
                  </a:cubicBezTo>
                  <a:cubicBezTo>
                    <a:pt x="0" y="2403"/>
                    <a:pt x="0" y="2435"/>
                    <a:pt x="14" y="2449"/>
                  </a:cubicBezTo>
                  <a:cubicBezTo>
                    <a:pt x="14" y="2463"/>
                    <a:pt x="29" y="2477"/>
                    <a:pt x="43" y="2491"/>
                  </a:cubicBezTo>
                  <a:cubicBezTo>
                    <a:pt x="50" y="2496"/>
                    <a:pt x="58" y="2498"/>
                    <a:pt x="67" y="2498"/>
                  </a:cubicBezTo>
                  <a:cubicBezTo>
                    <a:pt x="92" y="2498"/>
                    <a:pt x="120" y="2480"/>
                    <a:pt x="131" y="2449"/>
                  </a:cubicBezTo>
                  <a:cubicBezTo>
                    <a:pt x="176" y="2389"/>
                    <a:pt x="204" y="2333"/>
                    <a:pt x="247" y="2259"/>
                  </a:cubicBezTo>
                  <a:cubicBezTo>
                    <a:pt x="335" y="2126"/>
                    <a:pt x="454" y="1995"/>
                    <a:pt x="570" y="1876"/>
                  </a:cubicBezTo>
                  <a:cubicBezTo>
                    <a:pt x="630" y="1819"/>
                    <a:pt x="686" y="1746"/>
                    <a:pt x="760" y="1686"/>
                  </a:cubicBezTo>
                  <a:cubicBezTo>
                    <a:pt x="820" y="1630"/>
                    <a:pt x="880" y="1570"/>
                    <a:pt x="950" y="1510"/>
                  </a:cubicBezTo>
                  <a:cubicBezTo>
                    <a:pt x="1010" y="1454"/>
                    <a:pt x="1070" y="1394"/>
                    <a:pt x="1126" y="1320"/>
                  </a:cubicBezTo>
                  <a:cubicBezTo>
                    <a:pt x="1200" y="1260"/>
                    <a:pt x="1260" y="1190"/>
                    <a:pt x="1334" y="1116"/>
                  </a:cubicBezTo>
                  <a:cubicBezTo>
                    <a:pt x="1390" y="1056"/>
                    <a:pt x="1464" y="982"/>
                    <a:pt x="1524" y="908"/>
                  </a:cubicBezTo>
                  <a:cubicBezTo>
                    <a:pt x="1597" y="838"/>
                    <a:pt x="1654" y="764"/>
                    <a:pt x="1713" y="690"/>
                  </a:cubicBezTo>
                  <a:cubicBezTo>
                    <a:pt x="1801" y="588"/>
                    <a:pt x="1889" y="486"/>
                    <a:pt x="1963" y="381"/>
                  </a:cubicBezTo>
                  <a:cubicBezTo>
                    <a:pt x="2037" y="265"/>
                    <a:pt x="2125" y="149"/>
                    <a:pt x="2181" y="29"/>
                  </a:cubicBezTo>
                  <a:cubicBezTo>
                    <a:pt x="2199" y="15"/>
                    <a:pt x="2181" y="15"/>
                    <a:pt x="2167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1" name="Google Shape;7507;p83">
              <a:extLst>
                <a:ext uri="{FF2B5EF4-FFF2-40B4-BE49-F238E27FC236}">
                  <a16:creationId xmlns:a16="http://schemas.microsoft.com/office/drawing/2014/main" id="{789F6772-636A-3D3C-6099-8D55BE999E4B}"/>
                </a:ext>
              </a:extLst>
            </p:cNvPr>
            <p:cNvSpPr/>
            <p:nvPr/>
          </p:nvSpPr>
          <p:spPr>
            <a:xfrm>
              <a:off x="2751045" y="3269554"/>
              <a:ext cx="18018" cy="37641"/>
            </a:xfrm>
            <a:custGeom>
              <a:avLst/>
              <a:gdLst/>
              <a:ahLst/>
              <a:cxnLst/>
              <a:rect l="l" t="t" r="r" b="b"/>
              <a:pathLst>
                <a:path w="191" h="399" extrusionOk="0">
                  <a:moveTo>
                    <a:pt x="148" y="1"/>
                  </a:moveTo>
                  <a:cubicBezTo>
                    <a:pt x="120" y="61"/>
                    <a:pt x="89" y="120"/>
                    <a:pt x="74" y="177"/>
                  </a:cubicBezTo>
                  <a:cubicBezTo>
                    <a:pt x="46" y="251"/>
                    <a:pt x="15" y="310"/>
                    <a:pt x="1" y="384"/>
                  </a:cubicBezTo>
                  <a:lnTo>
                    <a:pt x="15" y="398"/>
                  </a:lnTo>
                  <a:cubicBezTo>
                    <a:pt x="32" y="398"/>
                    <a:pt x="46" y="398"/>
                    <a:pt x="46" y="384"/>
                  </a:cubicBezTo>
                  <a:cubicBezTo>
                    <a:pt x="46" y="338"/>
                    <a:pt x="60" y="310"/>
                    <a:pt x="74" y="265"/>
                  </a:cubicBezTo>
                  <a:lnTo>
                    <a:pt x="74" y="279"/>
                  </a:lnTo>
                  <a:cubicBezTo>
                    <a:pt x="89" y="236"/>
                    <a:pt x="103" y="191"/>
                    <a:pt x="120" y="149"/>
                  </a:cubicBezTo>
                  <a:cubicBezTo>
                    <a:pt x="134" y="103"/>
                    <a:pt x="162" y="61"/>
                    <a:pt x="176" y="15"/>
                  </a:cubicBezTo>
                  <a:cubicBezTo>
                    <a:pt x="191" y="15"/>
                    <a:pt x="176" y="1"/>
                    <a:pt x="176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2" name="Google Shape;7508;p83">
              <a:extLst>
                <a:ext uri="{FF2B5EF4-FFF2-40B4-BE49-F238E27FC236}">
                  <a16:creationId xmlns:a16="http://schemas.microsoft.com/office/drawing/2014/main" id="{28A3728B-171C-E60C-7314-D460291D83D7}"/>
                </a:ext>
              </a:extLst>
            </p:cNvPr>
            <p:cNvSpPr/>
            <p:nvPr/>
          </p:nvSpPr>
          <p:spPr>
            <a:xfrm>
              <a:off x="2688970" y="3302761"/>
              <a:ext cx="23679" cy="63772"/>
            </a:xfrm>
            <a:custGeom>
              <a:avLst/>
              <a:gdLst/>
              <a:ahLst/>
              <a:cxnLst/>
              <a:rect l="l" t="t" r="r" b="b"/>
              <a:pathLst>
                <a:path w="251" h="676" extrusionOk="0">
                  <a:moveTo>
                    <a:pt x="205" y="1"/>
                  </a:moveTo>
                  <a:cubicBezTo>
                    <a:pt x="163" y="103"/>
                    <a:pt x="117" y="208"/>
                    <a:pt x="75" y="324"/>
                  </a:cubicBezTo>
                  <a:cubicBezTo>
                    <a:pt x="57" y="366"/>
                    <a:pt x="43" y="426"/>
                    <a:pt x="29" y="472"/>
                  </a:cubicBezTo>
                  <a:cubicBezTo>
                    <a:pt x="15" y="528"/>
                    <a:pt x="1" y="588"/>
                    <a:pt x="1" y="648"/>
                  </a:cubicBezTo>
                  <a:cubicBezTo>
                    <a:pt x="1" y="662"/>
                    <a:pt x="1" y="676"/>
                    <a:pt x="15" y="676"/>
                  </a:cubicBezTo>
                  <a:cubicBezTo>
                    <a:pt x="29" y="676"/>
                    <a:pt x="43" y="662"/>
                    <a:pt x="43" y="662"/>
                  </a:cubicBezTo>
                  <a:cubicBezTo>
                    <a:pt x="57" y="588"/>
                    <a:pt x="75" y="528"/>
                    <a:pt x="89" y="454"/>
                  </a:cubicBezTo>
                  <a:cubicBezTo>
                    <a:pt x="103" y="398"/>
                    <a:pt x="117" y="324"/>
                    <a:pt x="145" y="264"/>
                  </a:cubicBezTo>
                  <a:cubicBezTo>
                    <a:pt x="177" y="176"/>
                    <a:pt x="205" y="103"/>
                    <a:pt x="233" y="15"/>
                  </a:cubicBezTo>
                  <a:cubicBezTo>
                    <a:pt x="251" y="15"/>
                    <a:pt x="233" y="1"/>
                    <a:pt x="233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3" name="Google Shape;7509;p83">
              <a:extLst>
                <a:ext uri="{FF2B5EF4-FFF2-40B4-BE49-F238E27FC236}">
                  <a16:creationId xmlns:a16="http://schemas.microsoft.com/office/drawing/2014/main" id="{47E40D5F-2A7D-5107-0A9F-3EC8C7037502}"/>
                </a:ext>
              </a:extLst>
            </p:cNvPr>
            <p:cNvSpPr/>
            <p:nvPr/>
          </p:nvSpPr>
          <p:spPr>
            <a:xfrm>
              <a:off x="2644537" y="3349930"/>
              <a:ext cx="11415" cy="56791"/>
            </a:xfrm>
            <a:custGeom>
              <a:avLst/>
              <a:gdLst/>
              <a:ahLst/>
              <a:cxnLst/>
              <a:rect l="l" t="t" r="r" b="b"/>
              <a:pathLst>
                <a:path w="121" h="602" extrusionOk="0">
                  <a:moveTo>
                    <a:pt x="88" y="0"/>
                  </a:moveTo>
                  <a:cubicBezTo>
                    <a:pt x="74" y="0"/>
                    <a:pt x="74" y="0"/>
                    <a:pt x="60" y="14"/>
                  </a:cubicBezTo>
                  <a:cubicBezTo>
                    <a:pt x="32" y="102"/>
                    <a:pt x="0" y="190"/>
                    <a:pt x="0" y="292"/>
                  </a:cubicBezTo>
                  <a:lnTo>
                    <a:pt x="0" y="426"/>
                  </a:lnTo>
                  <a:cubicBezTo>
                    <a:pt x="0" y="468"/>
                    <a:pt x="0" y="528"/>
                    <a:pt x="18" y="570"/>
                  </a:cubicBezTo>
                  <a:lnTo>
                    <a:pt x="18" y="602"/>
                  </a:lnTo>
                  <a:lnTo>
                    <a:pt x="46" y="602"/>
                  </a:lnTo>
                  <a:cubicBezTo>
                    <a:pt x="60" y="602"/>
                    <a:pt x="74" y="587"/>
                    <a:pt x="74" y="570"/>
                  </a:cubicBezTo>
                  <a:cubicBezTo>
                    <a:pt x="74" y="514"/>
                    <a:pt x="60" y="468"/>
                    <a:pt x="60" y="426"/>
                  </a:cubicBezTo>
                  <a:cubicBezTo>
                    <a:pt x="60" y="366"/>
                    <a:pt x="46" y="306"/>
                    <a:pt x="60" y="264"/>
                  </a:cubicBezTo>
                  <a:lnTo>
                    <a:pt x="60" y="190"/>
                  </a:lnTo>
                  <a:cubicBezTo>
                    <a:pt x="74" y="162"/>
                    <a:pt x="74" y="130"/>
                    <a:pt x="88" y="102"/>
                  </a:cubicBezTo>
                  <a:cubicBezTo>
                    <a:pt x="88" y="74"/>
                    <a:pt x="106" y="60"/>
                    <a:pt x="106" y="28"/>
                  </a:cubicBezTo>
                  <a:cubicBezTo>
                    <a:pt x="120" y="28"/>
                    <a:pt x="106" y="14"/>
                    <a:pt x="106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4" name="Google Shape;7510;p83">
              <a:extLst>
                <a:ext uri="{FF2B5EF4-FFF2-40B4-BE49-F238E27FC236}">
                  <a16:creationId xmlns:a16="http://schemas.microsoft.com/office/drawing/2014/main" id="{3AD564E3-92D1-48DF-01B0-16D77E903440}"/>
                </a:ext>
              </a:extLst>
            </p:cNvPr>
            <p:cNvSpPr/>
            <p:nvPr/>
          </p:nvSpPr>
          <p:spPr>
            <a:xfrm>
              <a:off x="2752365" y="3289176"/>
              <a:ext cx="48584" cy="26320"/>
            </a:xfrm>
            <a:custGeom>
              <a:avLst/>
              <a:gdLst/>
              <a:ahLst/>
              <a:cxnLst/>
              <a:rect l="l" t="t" r="r" b="b"/>
              <a:pathLst>
                <a:path w="515" h="279" extrusionOk="0">
                  <a:moveTo>
                    <a:pt x="486" y="0"/>
                  </a:moveTo>
                  <a:cubicBezTo>
                    <a:pt x="458" y="28"/>
                    <a:pt x="412" y="57"/>
                    <a:pt x="384" y="88"/>
                  </a:cubicBezTo>
                  <a:cubicBezTo>
                    <a:pt x="352" y="102"/>
                    <a:pt x="310" y="130"/>
                    <a:pt x="282" y="145"/>
                  </a:cubicBezTo>
                  <a:cubicBezTo>
                    <a:pt x="208" y="176"/>
                    <a:pt x="120" y="204"/>
                    <a:pt x="46" y="218"/>
                  </a:cubicBezTo>
                  <a:cubicBezTo>
                    <a:pt x="46" y="218"/>
                    <a:pt x="32" y="218"/>
                    <a:pt x="18" y="232"/>
                  </a:cubicBezTo>
                  <a:lnTo>
                    <a:pt x="1" y="232"/>
                  </a:lnTo>
                  <a:lnTo>
                    <a:pt x="1" y="247"/>
                  </a:lnTo>
                  <a:lnTo>
                    <a:pt x="1" y="264"/>
                  </a:lnTo>
                  <a:cubicBezTo>
                    <a:pt x="18" y="278"/>
                    <a:pt x="18" y="278"/>
                    <a:pt x="32" y="278"/>
                  </a:cubicBezTo>
                  <a:cubicBezTo>
                    <a:pt x="75" y="264"/>
                    <a:pt x="120" y="247"/>
                    <a:pt x="162" y="232"/>
                  </a:cubicBezTo>
                  <a:cubicBezTo>
                    <a:pt x="208" y="218"/>
                    <a:pt x="236" y="204"/>
                    <a:pt x="282" y="176"/>
                  </a:cubicBezTo>
                  <a:cubicBezTo>
                    <a:pt x="324" y="159"/>
                    <a:pt x="370" y="130"/>
                    <a:pt x="398" y="116"/>
                  </a:cubicBezTo>
                  <a:cubicBezTo>
                    <a:pt x="440" y="88"/>
                    <a:pt x="486" y="57"/>
                    <a:pt x="514" y="14"/>
                  </a:cubicBezTo>
                  <a:lnTo>
                    <a:pt x="514" y="0"/>
                  </a:ln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5" name="Google Shape;7511;p83">
              <a:extLst>
                <a:ext uri="{FF2B5EF4-FFF2-40B4-BE49-F238E27FC236}">
                  <a16:creationId xmlns:a16="http://schemas.microsoft.com/office/drawing/2014/main" id="{7C7B987B-303E-2E5E-1A69-86E72E3AD994}"/>
                </a:ext>
              </a:extLst>
            </p:cNvPr>
            <p:cNvSpPr/>
            <p:nvPr/>
          </p:nvSpPr>
          <p:spPr>
            <a:xfrm>
              <a:off x="2698593" y="3340307"/>
              <a:ext cx="85753" cy="30282"/>
            </a:xfrm>
            <a:custGeom>
              <a:avLst/>
              <a:gdLst/>
              <a:ahLst/>
              <a:cxnLst/>
              <a:rect l="l" t="t" r="r" b="b"/>
              <a:pathLst>
                <a:path w="909" h="321" extrusionOk="0">
                  <a:moveTo>
                    <a:pt x="894" y="0"/>
                  </a:moveTo>
                  <a:lnTo>
                    <a:pt x="880" y="14"/>
                  </a:lnTo>
                  <a:cubicBezTo>
                    <a:pt x="834" y="42"/>
                    <a:pt x="778" y="74"/>
                    <a:pt x="732" y="102"/>
                  </a:cubicBezTo>
                  <a:cubicBezTo>
                    <a:pt x="676" y="116"/>
                    <a:pt x="616" y="144"/>
                    <a:pt x="571" y="162"/>
                  </a:cubicBezTo>
                  <a:cubicBezTo>
                    <a:pt x="514" y="190"/>
                    <a:pt x="455" y="204"/>
                    <a:pt x="381" y="204"/>
                  </a:cubicBezTo>
                  <a:cubicBezTo>
                    <a:pt x="324" y="218"/>
                    <a:pt x="279" y="232"/>
                    <a:pt x="219" y="232"/>
                  </a:cubicBezTo>
                  <a:cubicBezTo>
                    <a:pt x="149" y="250"/>
                    <a:pt x="89" y="250"/>
                    <a:pt x="29" y="250"/>
                  </a:cubicBezTo>
                  <a:cubicBezTo>
                    <a:pt x="15" y="250"/>
                    <a:pt x="1" y="264"/>
                    <a:pt x="1" y="292"/>
                  </a:cubicBezTo>
                  <a:cubicBezTo>
                    <a:pt x="1" y="306"/>
                    <a:pt x="15" y="320"/>
                    <a:pt x="29" y="320"/>
                  </a:cubicBezTo>
                  <a:cubicBezTo>
                    <a:pt x="103" y="306"/>
                    <a:pt x="191" y="306"/>
                    <a:pt x="265" y="292"/>
                  </a:cubicBezTo>
                  <a:cubicBezTo>
                    <a:pt x="338" y="278"/>
                    <a:pt x="412" y="264"/>
                    <a:pt x="483" y="232"/>
                  </a:cubicBezTo>
                  <a:cubicBezTo>
                    <a:pt x="557" y="204"/>
                    <a:pt x="630" y="190"/>
                    <a:pt x="704" y="144"/>
                  </a:cubicBezTo>
                  <a:cubicBezTo>
                    <a:pt x="778" y="116"/>
                    <a:pt x="834" y="74"/>
                    <a:pt x="894" y="28"/>
                  </a:cubicBezTo>
                  <a:cubicBezTo>
                    <a:pt x="908" y="28"/>
                    <a:pt x="908" y="14"/>
                    <a:pt x="908" y="14"/>
                  </a:cubicBezTo>
                  <a:cubicBezTo>
                    <a:pt x="894" y="14"/>
                    <a:pt x="894" y="0"/>
                    <a:pt x="894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6" name="Google Shape;7512;p83">
              <a:extLst>
                <a:ext uri="{FF2B5EF4-FFF2-40B4-BE49-F238E27FC236}">
                  <a16:creationId xmlns:a16="http://schemas.microsoft.com/office/drawing/2014/main" id="{1864027B-F8E2-7B0D-6794-4F2C8DDD3DEC}"/>
                </a:ext>
              </a:extLst>
            </p:cNvPr>
            <p:cNvSpPr/>
            <p:nvPr/>
          </p:nvSpPr>
          <p:spPr>
            <a:xfrm>
              <a:off x="2648877" y="3398325"/>
              <a:ext cx="95281" cy="21981"/>
            </a:xfrm>
            <a:custGeom>
              <a:avLst/>
              <a:gdLst/>
              <a:ahLst/>
              <a:cxnLst/>
              <a:rect l="l" t="t" r="r" b="b"/>
              <a:pathLst>
                <a:path w="1010" h="233" extrusionOk="0">
                  <a:moveTo>
                    <a:pt x="982" y="1"/>
                  </a:moveTo>
                  <a:lnTo>
                    <a:pt x="982" y="15"/>
                  </a:lnTo>
                  <a:cubicBezTo>
                    <a:pt x="953" y="15"/>
                    <a:pt x="939" y="29"/>
                    <a:pt x="908" y="43"/>
                  </a:cubicBezTo>
                  <a:cubicBezTo>
                    <a:pt x="820" y="89"/>
                    <a:pt x="718" y="117"/>
                    <a:pt x="602" y="145"/>
                  </a:cubicBezTo>
                  <a:cubicBezTo>
                    <a:pt x="500" y="162"/>
                    <a:pt x="380" y="176"/>
                    <a:pt x="278" y="176"/>
                  </a:cubicBezTo>
                  <a:cubicBezTo>
                    <a:pt x="250" y="162"/>
                    <a:pt x="204" y="162"/>
                    <a:pt x="176" y="162"/>
                  </a:cubicBezTo>
                  <a:cubicBezTo>
                    <a:pt x="130" y="145"/>
                    <a:pt x="102" y="145"/>
                    <a:pt x="60" y="131"/>
                  </a:cubicBezTo>
                  <a:cubicBezTo>
                    <a:pt x="28" y="131"/>
                    <a:pt x="14" y="145"/>
                    <a:pt x="14" y="162"/>
                  </a:cubicBezTo>
                  <a:cubicBezTo>
                    <a:pt x="0" y="191"/>
                    <a:pt x="14" y="205"/>
                    <a:pt x="42" y="219"/>
                  </a:cubicBezTo>
                  <a:cubicBezTo>
                    <a:pt x="74" y="219"/>
                    <a:pt x="116" y="233"/>
                    <a:pt x="162" y="233"/>
                  </a:cubicBezTo>
                  <a:lnTo>
                    <a:pt x="278" y="233"/>
                  </a:lnTo>
                  <a:cubicBezTo>
                    <a:pt x="366" y="233"/>
                    <a:pt x="454" y="219"/>
                    <a:pt x="542" y="205"/>
                  </a:cubicBezTo>
                  <a:cubicBezTo>
                    <a:pt x="616" y="191"/>
                    <a:pt x="704" y="176"/>
                    <a:pt x="778" y="145"/>
                  </a:cubicBezTo>
                  <a:cubicBezTo>
                    <a:pt x="851" y="117"/>
                    <a:pt x="922" y="89"/>
                    <a:pt x="996" y="43"/>
                  </a:cubicBezTo>
                  <a:cubicBezTo>
                    <a:pt x="1010" y="29"/>
                    <a:pt x="1010" y="29"/>
                    <a:pt x="1010" y="15"/>
                  </a:cubicBezTo>
                  <a:cubicBezTo>
                    <a:pt x="996" y="15"/>
                    <a:pt x="996" y="1"/>
                    <a:pt x="982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7" name="Google Shape;7513;p83">
              <a:extLst>
                <a:ext uri="{FF2B5EF4-FFF2-40B4-BE49-F238E27FC236}">
                  <a16:creationId xmlns:a16="http://schemas.microsoft.com/office/drawing/2014/main" id="{1A9C205D-53E8-653B-0184-94052531DB92}"/>
                </a:ext>
              </a:extLst>
            </p:cNvPr>
            <p:cNvSpPr/>
            <p:nvPr/>
          </p:nvSpPr>
          <p:spPr>
            <a:xfrm>
              <a:off x="3763193" y="4028783"/>
              <a:ext cx="229712" cy="224146"/>
            </a:xfrm>
            <a:custGeom>
              <a:avLst/>
              <a:gdLst/>
              <a:ahLst/>
              <a:cxnLst/>
              <a:rect l="l" t="t" r="r" b="b"/>
              <a:pathLst>
                <a:path w="2435" h="2376" extrusionOk="0">
                  <a:moveTo>
                    <a:pt x="1379" y="1"/>
                  </a:moveTo>
                  <a:cubicBezTo>
                    <a:pt x="1365" y="1"/>
                    <a:pt x="1351" y="1"/>
                    <a:pt x="1319" y="15"/>
                  </a:cubicBezTo>
                  <a:lnTo>
                    <a:pt x="1305" y="15"/>
                  </a:lnTo>
                  <a:cubicBezTo>
                    <a:pt x="1263" y="29"/>
                    <a:pt x="1217" y="57"/>
                    <a:pt x="1175" y="103"/>
                  </a:cubicBezTo>
                  <a:cubicBezTo>
                    <a:pt x="1143" y="131"/>
                    <a:pt x="1101" y="177"/>
                    <a:pt x="1069" y="219"/>
                  </a:cubicBezTo>
                  <a:cubicBezTo>
                    <a:pt x="1027" y="265"/>
                    <a:pt x="999" y="321"/>
                    <a:pt x="967" y="367"/>
                  </a:cubicBezTo>
                  <a:cubicBezTo>
                    <a:pt x="939" y="427"/>
                    <a:pt x="911" y="469"/>
                    <a:pt x="879" y="514"/>
                  </a:cubicBezTo>
                  <a:lnTo>
                    <a:pt x="879" y="529"/>
                  </a:lnTo>
                  <a:lnTo>
                    <a:pt x="865" y="543"/>
                  </a:lnTo>
                  <a:lnTo>
                    <a:pt x="837" y="585"/>
                  </a:lnTo>
                  <a:lnTo>
                    <a:pt x="471" y="585"/>
                  </a:lnTo>
                  <a:cubicBezTo>
                    <a:pt x="412" y="602"/>
                    <a:pt x="352" y="602"/>
                    <a:pt x="295" y="616"/>
                  </a:cubicBezTo>
                  <a:lnTo>
                    <a:pt x="264" y="616"/>
                  </a:lnTo>
                  <a:cubicBezTo>
                    <a:pt x="236" y="631"/>
                    <a:pt x="222" y="631"/>
                    <a:pt x="208" y="645"/>
                  </a:cubicBezTo>
                  <a:cubicBezTo>
                    <a:pt x="176" y="645"/>
                    <a:pt x="162" y="659"/>
                    <a:pt x="134" y="673"/>
                  </a:cubicBezTo>
                  <a:cubicBezTo>
                    <a:pt x="120" y="673"/>
                    <a:pt x="88" y="690"/>
                    <a:pt x="74" y="718"/>
                  </a:cubicBezTo>
                  <a:cubicBezTo>
                    <a:pt x="60" y="733"/>
                    <a:pt x="46" y="761"/>
                    <a:pt x="32" y="792"/>
                  </a:cubicBezTo>
                  <a:cubicBezTo>
                    <a:pt x="14" y="835"/>
                    <a:pt x="0" y="894"/>
                    <a:pt x="14" y="937"/>
                  </a:cubicBezTo>
                  <a:cubicBezTo>
                    <a:pt x="32" y="982"/>
                    <a:pt x="60" y="1025"/>
                    <a:pt x="102" y="1070"/>
                  </a:cubicBezTo>
                  <a:cubicBezTo>
                    <a:pt x="134" y="1112"/>
                    <a:pt x="176" y="1158"/>
                    <a:pt x="222" y="1186"/>
                  </a:cubicBezTo>
                  <a:cubicBezTo>
                    <a:pt x="264" y="1218"/>
                    <a:pt x="310" y="1246"/>
                    <a:pt x="352" y="1274"/>
                  </a:cubicBezTo>
                  <a:lnTo>
                    <a:pt x="383" y="1306"/>
                  </a:lnTo>
                  <a:cubicBezTo>
                    <a:pt x="412" y="1306"/>
                    <a:pt x="426" y="1320"/>
                    <a:pt x="440" y="1334"/>
                  </a:cubicBezTo>
                  <a:cubicBezTo>
                    <a:pt x="412" y="1376"/>
                    <a:pt x="366" y="1436"/>
                    <a:pt x="324" y="1510"/>
                  </a:cubicBezTo>
                  <a:cubicBezTo>
                    <a:pt x="295" y="1570"/>
                    <a:pt x="278" y="1612"/>
                    <a:pt x="250" y="1640"/>
                  </a:cubicBezTo>
                  <a:cubicBezTo>
                    <a:pt x="236" y="1686"/>
                    <a:pt x="222" y="1746"/>
                    <a:pt x="208" y="1802"/>
                  </a:cubicBezTo>
                  <a:cubicBezTo>
                    <a:pt x="190" y="1862"/>
                    <a:pt x="190" y="1904"/>
                    <a:pt x="208" y="1950"/>
                  </a:cubicBezTo>
                  <a:cubicBezTo>
                    <a:pt x="222" y="2009"/>
                    <a:pt x="264" y="2052"/>
                    <a:pt x="295" y="2080"/>
                  </a:cubicBezTo>
                  <a:cubicBezTo>
                    <a:pt x="338" y="2111"/>
                    <a:pt x="397" y="2126"/>
                    <a:pt x="440" y="2126"/>
                  </a:cubicBezTo>
                  <a:lnTo>
                    <a:pt x="454" y="2126"/>
                  </a:lnTo>
                  <a:cubicBezTo>
                    <a:pt x="485" y="2126"/>
                    <a:pt x="514" y="2126"/>
                    <a:pt x="542" y="2111"/>
                  </a:cubicBezTo>
                  <a:cubicBezTo>
                    <a:pt x="559" y="2111"/>
                    <a:pt x="573" y="2097"/>
                    <a:pt x="587" y="2097"/>
                  </a:cubicBezTo>
                  <a:cubicBezTo>
                    <a:pt x="704" y="2052"/>
                    <a:pt x="806" y="1992"/>
                    <a:pt x="879" y="1936"/>
                  </a:cubicBezTo>
                  <a:cubicBezTo>
                    <a:pt x="925" y="1904"/>
                    <a:pt x="953" y="1890"/>
                    <a:pt x="981" y="1862"/>
                  </a:cubicBezTo>
                  <a:lnTo>
                    <a:pt x="1013" y="1848"/>
                  </a:lnTo>
                  <a:lnTo>
                    <a:pt x="1027" y="1834"/>
                  </a:lnTo>
                  <a:lnTo>
                    <a:pt x="1069" y="1802"/>
                  </a:lnTo>
                  <a:lnTo>
                    <a:pt x="1087" y="1848"/>
                  </a:lnTo>
                  <a:cubicBezTo>
                    <a:pt x="1101" y="1904"/>
                    <a:pt x="1129" y="1950"/>
                    <a:pt x="1143" y="1992"/>
                  </a:cubicBezTo>
                  <a:cubicBezTo>
                    <a:pt x="1189" y="2097"/>
                    <a:pt x="1245" y="2199"/>
                    <a:pt x="1319" y="2273"/>
                  </a:cubicBezTo>
                  <a:cubicBezTo>
                    <a:pt x="1365" y="2315"/>
                    <a:pt x="1393" y="2344"/>
                    <a:pt x="1421" y="2361"/>
                  </a:cubicBezTo>
                  <a:cubicBezTo>
                    <a:pt x="1453" y="2361"/>
                    <a:pt x="1467" y="2375"/>
                    <a:pt x="1495" y="2375"/>
                  </a:cubicBezTo>
                  <a:lnTo>
                    <a:pt x="1583" y="2375"/>
                  </a:lnTo>
                  <a:cubicBezTo>
                    <a:pt x="1685" y="2344"/>
                    <a:pt x="1731" y="2242"/>
                    <a:pt x="1745" y="2199"/>
                  </a:cubicBezTo>
                  <a:cubicBezTo>
                    <a:pt x="1805" y="2038"/>
                    <a:pt x="1819" y="1876"/>
                    <a:pt x="1833" y="1728"/>
                  </a:cubicBezTo>
                  <a:lnTo>
                    <a:pt x="1833" y="1686"/>
                  </a:lnTo>
                  <a:cubicBezTo>
                    <a:pt x="1966" y="1640"/>
                    <a:pt x="2096" y="1584"/>
                    <a:pt x="2230" y="1510"/>
                  </a:cubicBezTo>
                  <a:cubicBezTo>
                    <a:pt x="2286" y="1464"/>
                    <a:pt x="2374" y="1408"/>
                    <a:pt x="2420" y="1320"/>
                  </a:cubicBezTo>
                  <a:cubicBezTo>
                    <a:pt x="2434" y="1274"/>
                    <a:pt x="2434" y="1232"/>
                    <a:pt x="2434" y="1186"/>
                  </a:cubicBezTo>
                  <a:cubicBezTo>
                    <a:pt x="2434" y="1144"/>
                    <a:pt x="2406" y="1084"/>
                    <a:pt x="2374" y="1056"/>
                  </a:cubicBezTo>
                  <a:cubicBezTo>
                    <a:pt x="2346" y="1025"/>
                    <a:pt x="2300" y="982"/>
                    <a:pt x="2244" y="954"/>
                  </a:cubicBezTo>
                  <a:cubicBezTo>
                    <a:pt x="2198" y="923"/>
                    <a:pt x="2142" y="908"/>
                    <a:pt x="2068" y="894"/>
                  </a:cubicBezTo>
                  <a:cubicBezTo>
                    <a:pt x="1980" y="866"/>
                    <a:pt x="1878" y="849"/>
                    <a:pt x="1805" y="835"/>
                  </a:cubicBezTo>
                  <a:lnTo>
                    <a:pt x="1759" y="821"/>
                  </a:lnTo>
                  <a:cubicBezTo>
                    <a:pt x="1745" y="747"/>
                    <a:pt x="1745" y="659"/>
                    <a:pt x="1731" y="585"/>
                  </a:cubicBezTo>
                  <a:cubicBezTo>
                    <a:pt x="1717" y="497"/>
                    <a:pt x="1702" y="441"/>
                    <a:pt x="1685" y="381"/>
                  </a:cubicBezTo>
                  <a:cubicBezTo>
                    <a:pt x="1671" y="307"/>
                    <a:pt x="1657" y="251"/>
                    <a:pt x="1629" y="205"/>
                  </a:cubicBezTo>
                  <a:cubicBezTo>
                    <a:pt x="1615" y="163"/>
                    <a:pt x="1583" y="117"/>
                    <a:pt x="1555" y="89"/>
                  </a:cubicBezTo>
                  <a:cubicBezTo>
                    <a:pt x="1527" y="57"/>
                    <a:pt x="1481" y="29"/>
                    <a:pt x="1453" y="15"/>
                  </a:cubicBezTo>
                  <a:cubicBezTo>
                    <a:pt x="1421" y="15"/>
                    <a:pt x="1407" y="1"/>
                    <a:pt x="1379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8" name="Google Shape;7514;p83">
              <a:extLst>
                <a:ext uri="{FF2B5EF4-FFF2-40B4-BE49-F238E27FC236}">
                  <a16:creationId xmlns:a16="http://schemas.microsoft.com/office/drawing/2014/main" id="{627BFD89-7134-583A-A83F-32CD6BC1359B}"/>
                </a:ext>
              </a:extLst>
            </p:cNvPr>
            <p:cNvSpPr/>
            <p:nvPr/>
          </p:nvSpPr>
          <p:spPr>
            <a:xfrm>
              <a:off x="3862719" y="4041141"/>
              <a:ext cx="30565" cy="42829"/>
            </a:xfrm>
            <a:custGeom>
              <a:avLst/>
              <a:gdLst/>
              <a:ahLst/>
              <a:cxnLst/>
              <a:rect l="l" t="t" r="r" b="b"/>
              <a:pathLst>
                <a:path w="324" h="454" extrusionOk="0">
                  <a:moveTo>
                    <a:pt x="264" y="0"/>
                  </a:moveTo>
                  <a:cubicBezTo>
                    <a:pt x="208" y="60"/>
                    <a:pt x="162" y="120"/>
                    <a:pt x="120" y="190"/>
                  </a:cubicBezTo>
                  <a:cubicBezTo>
                    <a:pt x="88" y="222"/>
                    <a:pt x="74" y="250"/>
                    <a:pt x="60" y="296"/>
                  </a:cubicBezTo>
                  <a:cubicBezTo>
                    <a:pt x="32" y="324"/>
                    <a:pt x="14" y="366"/>
                    <a:pt x="0" y="398"/>
                  </a:cubicBezTo>
                  <a:lnTo>
                    <a:pt x="0" y="426"/>
                  </a:lnTo>
                  <a:cubicBezTo>
                    <a:pt x="0" y="440"/>
                    <a:pt x="14" y="454"/>
                    <a:pt x="14" y="454"/>
                  </a:cubicBezTo>
                  <a:lnTo>
                    <a:pt x="32" y="454"/>
                  </a:lnTo>
                  <a:cubicBezTo>
                    <a:pt x="46" y="454"/>
                    <a:pt x="60" y="454"/>
                    <a:pt x="74" y="440"/>
                  </a:cubicBezTo>
                  <a:cubicBezTo>
                    <a:pt x="88" y="398"/>
                    <a:pt x="102" y="352"/>
                    <a:pt x="120" y="324"/>
                  </a:cubicBezTo>
                  <a:cubicBezTo>
                    <a:pt x="134" y="278"/>
                    <a:pt x="162" y="250"/>
                    <a:pt x="176" y="222"/>
                  </a:cubicBezTo>
                  <a:cubicBezTo>
                    <a:pt x="222" y="162"/>
                    <a:pt x="264" y="102"/>
                    <a:pt x="310" y="46"/>
                  </a:cubicBezTo>
                  <a:cubicBezTo>
                    <a:pt x="324" y="32"/>
                    <a:pt x="310" y="14"/>
                    <a:pt x="310" y="0"/>
                  </a:cubicBezTo>
                  <a:close/>
                </a:path>
              </a:pathLst>
            </a:custGeom>
            <a:solidFill>
              <a:srgbClr val="FEF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9" name="Google Shape;7515;p83">
              <a:extLst>
                <a:ext uri="{FF2B5EF4-FFF2-40B4-BE49-F238E27FC236}">
                  <a16:creationId xmlns:a16="http://schemas.microsoft.com/office/drawing/2014/main" id="{25752155-5B86-295B-CE95-F584FEE4EFCD}"/>
                </a:ext>
              </a:extLst>
            </p:cNvPr>
            <p:cNvSpPr/>
            <p:nvPr/>
          </p:nvSpPr>
          <p:spPr>
            <a:xfrm>
              <a:off x="3781023" y="4096517"/>
              <a:ext cx="51603" cy="15377"/>
            </a:xfrm>
            <a:custGeom>
              <a:avLst/>
              <a:gdLst/>
              <a:ahLst/>
              <a:cxnLst/>
              <a:rect l="l" t="t" r="r" b="b"/>
              <a:pathLst>
                <a:path w="547" h="163" extrusionOk="0">
                  <a:moveTo>
                    <a:pt x="398" y="0"/>
                  </a:moveTo>
                  <a:cubicBezTo>
                    <a:pt x="353" y="0"/>
                    <a:pt x="311" y="15"/>
                    <a:pt x="265" y="15"/>
                  </a:cubicBezTo>
                  <a:cubicBezTo>
                    <a:pt x="177" y="29"/>
                    <a:pt x="89" y="60"/>
                    <a:pt x="19" y="103"/>
                  </a:cubicBezTo>
                  <a:lnTo>
                    <a:pt x="1" y="117"/>
                  </a:lnTo>
                  <a:cubicBezTo>
                    <a:pt x="1" y="131"/>
                    <a:pt x="1" y="148"/>
                    <a:pt x="19" y="148"/>
                  </a:cubicBezTo>
                  <a:cubicBezTo>
                    <a:pt x="19" y="162"/>
                    <a:pt x="33" y="162"/>
                    <a:pt x="47" y="162"/>
                  </a:cubicBezTo>
                  <a:lnTo>
                    <a:pt x="61" y="162"/>
                  </a:lnTo>
                  <a:cubicBezTo>
                    <a:pt x="75" y="148"/>
                    <a:pt x="106" y="131"/>
                    <a:pt x="121" y="117"/>
                  </a:cubicBezTo>
                  <a:cubicBezTo>
                    <a:pt x="163" y="88"/>
                    <a:pt x="223" y="74"/>
                    <a:pt x="265" y="60"/>
                  </a:cubicBezTo>
                  <a:cubicBezTo>
                    <a:pt x="311" y="60"/>
                    <a:pt x="339" y="43"/>
                    <a:pt x="370" y="43"/>
                  </a:cubicBezTo>
                  <a:lnTo>
                    <a:pt x="515" y="43"/>
                  </a:lnTo>
                  <a:cubicBezTo>
                    <a:pt x="529" y="43"/>
                    <a:pt x="546" y="43"/>
                    <a:pt x="546" y="29"/>
                  </a:cubicBezTo>
                  <a:cubicBezTo>
                    <a:pt x="546" y="15"/>
                    <a:pt x="529" y="15"/>
                    <a:pt x="529" y="15"/>
                  </a:cubicBezTo>
                  <a:cubicBezTo>
                    <a:pt x="486" y="0"/>
                    <a:pt x="441" y="0"/>
                    <a:pt x="398" y="0"/>
                  </a:cubicBezTo>
                  <a:close/>
                </a:path>
              </a:pathLst>
            </a:custGeom>
            <a:solidFill>
              <a:srgbClr val="FEF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0" name="Google Shape;7516;p83">
              <a:extLst>
                <a:ext uri="{FF2B5EF4-FFF2-40B4-BE49-F238E27FC236}">
                  <a16:creationId xmlns:a16="http://schemas.microsoft.com/office/drawing/2014/main" id="{DE711D36-4284-E372-4B1E-7EC30767B1E5}"/>
                </a:ext>
              </a:extLst>
            </p:cNvPr>
            <p:cNvSpPr/>
            <p:nvPr/>
          </p:nvSpPr>
          <p:spPr>
            <a:xfrm>
              <a:off x="3794985" y="4168497"/>
              <a:ext cx="24999" cy="38584"/>
            </a:xfrm>
            <a:custGeom>
              <a:avLst/>
              <a:gdLst/>
              <a:ahLst/>
              <a:cxnLst/>
              <a:rect l="l" t="t" r="r" b="b"/>
              <a:pathLst>
                <a:path w="265" h="409" extrusionOk="0">
                  <a:moveTo>
                    <a:pt x="205" y="1"/>
                  </a:moveTo>
                  <a:cubicBezTo>
                    <a:pt x="163" y="57"/>
                    <a:pt x="134" y="117"/>
                    <a:pt x="89" y="177"/>
                  </a:cubicBezTo>
                  <a:cubicBezTo>
                    <a:pt x="60" y="233"/>
                    <a:pt x="29" y="293"/>
                    <a:pt x="1" y="367"/>
                  </a:cubicBezTo>
                  <a:lnTo>
                    <a:pt x="1" y="395"/>
                  </a:lnTo>
                  <a:lnTo>
                    <a:pt x="15" y="409"/>
                  </a:lnTo>
                  <a:lnTo>
                    <a:pt x="46" y="409"/>
                  </a:lnTo>
                  <a:cubicBezTo>
                    <a:pt x="60" y="409"/>
                    <a:pt x="75" y="395"/>
                    <a:pt x="75" y="381"/>
                  </a:cubicBezTo>
                  <a:lnTo>
                    <a:pt x="75" y="353"/>
                  </a:lnTo>
                  <a:cubicBezTo>
                    <a:pt x="103" y="279"/>
                    <a:pt x="134" y="219"/>
                    <a:pt x="163" y="159"/>
                  </a:cubicBezTo>
                  <a:cubicBezTo>
                    <a:pt x="191" y="117"/>
                    <a:pt x="222" y="71"/>
                    <a:pt x="250" y="43"/>
                  </a:cubicBezTo>
                  <a:cubicBezTo>
                    <a:pt x="265" y="29"/>
                    <a:pt x="265" y="15"/>
                    <a:pt x="250" y="1"/>
                  </a:cubicBezTo>
                  <a:close/>
                </a:path>
              </a:pathLst>
            </a:custGeom>
            <a:solidFill>
              <a:srgbClr val="FEF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1" name="Google Shape;7517;p83">
              <a:extLst>
                <a:ext uri="{FF2B5EF4-FFF2-40B4-BE49-F238E27FC236}">
                  <a16:creationId xmlns:a16="http://schemas.microsoft.com/office/drawing/2014/main" id="{356945F4-556E-F04E-4114-7A26E6CA15F1}"/>
                </a:ext>
              </a:extLst>
            </p:cNvPr>
            <p:cNvSpPr/>
            <p:nvPr/>
          </p:nvSpPr>
          <p:spPr>
            <a:xfrm>
              <a:off x="3880644" y="4198685"/>
              <a:ext cx="22264" cy="37641"/>
            </a:xfrm>
            <a:custGeom>
              <a:avLst/>
              <a:gdLst/>
              <a:ahLst/>
              <a:cxnLst/>
              <a:rect l="l" t="t" r="r" b="b"/>
              <a:pathLst>
                <a:path w="236" h="399" extrusionOk="0">
                  <a:moveTo>
                    <a:pt x="46" y="1"/>
                  </a:moveTo>
                  <a:lnTo>
                    <a:pt x="32" y="15"/>
                  </a:lnTo>
                  <a:cubicBezTo>
                    <a:pt x="18" y="15"/>
                    <a:pt x="0" y="33"/>
                    <a:pt x="18" y="47"/>
                  </a:cubicBezTo>
                  <a:cubicBezTo>
                    <a:pt x="32" y="103"/>
                    <a:pt x="46" y="163"/>
                    <a:pt x="60" y="223"/>
                  </a:cubicBezTo>
                  <a:cubicBezTo>
                    <a:pt x="74" y="251"/>
                    <a:pt x="88" y="279"/>
                    <a:pt x="106" y="310"/>
                  </a:cubicBezTo>
                  <a:cubicBezTo>
                    <a:pt x="120" y="339"/>
                    <a:pt x="148" y="367"/>
                    <a:pt x="162" y="398"/>
                  </a:cubicBezTo>
                  <a:lnTo>
                    <a:pt x="194" y="398"/>
                  </a:lnTo>
                  <a:cubicBezTo>
                    <a:pt x="208" y="398"/>
                    <a:pt x="222" y="398"/>
                    <a:pt x="222" y="384"/>
                  </a:cubicBezTo>
                  <a:cubicBezTo>
                    <a:pt x="236" y="384"/>
                    <a:pt x="236" y="367"/>
                    <a:pt x="236" y="353"/>
                  </a:cubicBezTo>
                  <a:lnTo>
                    <a:pt x="222" y="339"/>
                  </a:lnTo>
                  <a:lnTo>
                    <a:pt x="208" y="325"/>
                  </a:lnTo>
                  <a:cubicBezTo>
                    <a:pt x="176" y="296"/>
                    <a:pt x="148" y="265"/>
                    <a:pt x="134" y="223"/>
                  </a:cubicBezTo>
                  <a:cubicBezTo>
                    <a:pt x="106" y="177"/>
                    <a:pt x="88" y="120"/>
                    <a:pt x="74" y="61"/>
                  </a:cubicBezTo>
                  <a:lnTo>
                    <a:pt x="74" y="33"/>
                  </a:lnTo>
                  <a:lnTo>
                    <a:pt x="60" y="15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FEF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2" name="Google Shape;7518;p83">
              <a:extLst>
                <a:ext uri="{FF2B5EF4-FFF2-40B4-BE49-F238E27FC236}">
                  <a16:creationId xmlns:a16="http://schemas.microsoft.com/office/drawing/2014/main" id="{0B4EF752-FABC-86BC-F8B5-D229C91E08D7}"/>
                </a:ext>
              </a:extLst>
            </p:cNvPr>
            <p:cNvSpPr/>
            <p:nvPr/>
          </p:nvSpPr>
          <p:spPr>
            <a:xfrm>
              <a:off x="4195826" y="2414101"/>
              <a:ext cx="189618" cy="186600"/>
            </a:xfrm>
            <a:custGeom>
              <a:avLst/>
              <a:gdLst/>
              <a:ahLst/>
              <a:cxnLst/>
              <a:rect l="l" t="t" r="r" b="b"/>
              <a:pathLst>
                <a:path w="2010" h="1978" extrusionOk="0">
                  <a:moveTo>
                    <a:pt x="845" y="1"/>
                  </a:moveTo>
                  <a:cubicBezTo>
                    <a:pt x="827" y="1"/>
                    <a:pt x="808" y="4"/>
                    <a:pt x="792" y="11"/>
                  </a:cubicBezTo>
                  <a:cubicBezTo>
                    <a:pt x="764" y="25"/>
                    <a:pt x="736" y="43"/>
                    <a:pt x="704" y="71"/>
                  </a:cubicBezTo>
                  <a:cubicBezTo>
                    <a:pt x="690" y="99"/>
                    <a:pt x="676" y="131"/>
                    <a:pt x="648" y="173"/>
                  </a:cubicBezTo>
                  <a:cubicBezTo>
                    <a:pt x="634" y="219"/>
                    <a:pt x="616" y="261"/>
                    <a:pt x="602" y="321"/>
                  </a:cubicBezTo>
                  <a:cubicBezTo>
                    <a:pt x="588" y="377"/>
                    <a:pt x="588" y="423"/>
                    <a:pt x="574" y="497"/>
                  </a:cubicBezTo>
                  <a:cubicBezTo>
                    <a:pt x="574" y="553"/>
                    <a:pt x="560" y="627"/>
                    <a:pt x="560" y="701"/>
                  </a:cubicBezTo>
                  <a:lnTo>
                    <a:pt x="528" y="701"/>
                  </a:lnTo>
                  <a:cubicBezTo>
                    <a:pt x="458" y="715"/>
                    <a:pt x="370" y="729"/>
                    <a:pt x="296" y="760"/>
                  </a:cubicBezTo>
                  <a:cubicBezTo>
                    <a:pt x="251" y="774"/>
                    <a:pt x="208" y="789"/>
                    <a:pt x="163" y="817"/>
                  </a:cubicBezTo>
                  <a:cubicBezTo>
                    <a:pt x="120" y="848"/>
                    <a:pt x="75" y="876"/>
                    <a:pt x="47" y="905"/>
                  </a:cubicBezTo>
                  <a:cubicBezTo>
                    <a:pt x="33" y="936"/>
                    <a:pt x="18" y="964"/>
                    <a:pt x="18" y="1024"/>
                  </a:cubicBezTo>
                  <a:cubicBezTo>
                    <a:pt x="1" y="1052"/>
                    <a:pt x="18" y="1080"/>
                    <a:pt x="33" y="1112"/>
                  </a:cubicBezTo>
                  <a:cubicBezTo>
                    <a:pt x="61" y="1186"/>
                    <a:pt x="135" y="1242"/>
                    <a:pt x="194" y="1274"/>
                  </a:cubicBezTo>
                  <a:cubicBezTo>
                    <a:pt x="296" y="1330"/>
                    <a:pt x="426" y="1376"/>
                    <a:pt x="528" y="1404"/>
                  </a:cubicBezTo>
                  <a:lnTo>
                    <a:pt x="528" y="1450"/>
                  </a:lnTo>
                  <a:cubicBezTo>
                    <a:pt x="546" y="1566"/>
                    <a:pt x="546" y="1714"/>
                    <a:pt x="602" y="1830"/>
                  </a:cubicBezTo>
                  <a:cubicBezTo>
                    <a:pt x="616" y="1858"/>
                    <a:pt x="662" y="1946"/>
                    <a:pt x="750" y="1977"/>
                  </a:cubicBezTo>
                  <a:lnTo>
                    <a:pt x="824" y="1977"/>
                  </a:lnTo>
                  <a:cubicBezTo>
                    <a:pt x="838" y="1977"/>
                    <a:pt x="852" y="1960"/>
                    <a:pt x="866" y="1960"/>
                  </a:cubicBezTo>
                  <a:cubicBezTo>
                    <a:pt x="898" y="1946"/>
                    <a:pt x="926" y="1918"/>
                    <a:pt x="954" y="1890"/>
                  </a:cubicBezTo>
                  <a:cubicBezTo>
                    <a:pt x="1028" y="1816"/>
                    <a:pt x="1056" y="1728"/>
                    <a:pt x="1102" y="1654"/>
                  </a:cubicBezTo>
                  <a:cubicBezTo>
                    <a:pt x="1116" y="1608"/>
                    <a:pt x="1130" y="1566"/>
                    <a:pt x="1144" y="1520"/>
                  </a:cubicBezTo>
                  <a:lnTo>
                    <a:pt x="1162" y="1492"/>
                  </a:lnTo>
                  <a:cubicBezTo>
                    <a:pt x="1176" y="1492"/>
                    <a:pt x="1190" y="1506"/>
                    <a:pt x="1204" y="1520"/>
                  </a:cubicBezTo>
                  <a:lnTo>
                    <a:pt x="1232" y="1538"/>
                  </a:lnTo>
                  <a:cubicBezTo>
                    <a:pt x="1264" y="1552"/>
                    <a:pt x="1292" y="1566"/>
                    <a:pt x="1320" y="1594"/>
                  </a:cubicBezTo>
                  <a:cubicBezTo>
                    <a:pt x="1380" y="1640"/>
                    <a:pt x="1468" y="1682"/>
                    <a:pt x="1570" y="1714"/>
                  </a:cubicBezTo>
                  <a:cubicBezTo>
                    <a:pt x="1570" y="1728"/>
                    <a:pt x="1584" y="1728"/>
                    <a:pt x="1601" y="1728"/>
                  </a:cubicBezTo>
                  <a:cubicBezTo>
                    <a:pt x="1629" y="1728"/>
                    <a:pt x="1658" y="1742"/>
                    <a:pt x="1689" y="1742"/>
                  </a:cubicBezTo>
                  <a:cubicBezTo>
                    <a:pt x="1731" y="1728"/>
                    <a:pt x="1777" y="1714"/>
                    <a:pt x="1805" y="1696"/>
                  </a:cubicBezTo>
                  <a:cubicBezTo>
                    <a:pt x="1833" y="1668"/>
                    <a:pt x="1865" y="1626"/>
                    <a:pt x="1879" y="1594"/>
                  </a:cubicBezTo>
                  <a:lnTo>
                    <a:pt x="1879" y="1464"/>
                  </a:lnTo>
                  <a:cubicBezTo>
                    <a:pt x="1865" y="1418"/>
                    <a:pt x="1848" y="1376"/>
                    <a:pt x="1833" y="1330"/>
                  </a:cubicBezTo>
                  <a:cubicBezTo>
                    <a:pt x="1805" y="1302"/>
                    <a:pt x="1791" y="1274"/>
                    <a:pt x="1760" y="1228"/>
                  </a:cubicBezTo>
                  <a:cubicBezTo>
                    <a:pt x="1731" y="1168"/>
                    <a:pt x="1703" y="1126"/>
                    <a:pt x="1658" y="1080"/>
                  </a:cubicBezTo>
                  <a:cubicBezTo>
                    <a:pt x="1672" y="1066"/>
                    <a:pt x="1689" y="1052"/>
                    <a:pt x="1703" y="1052"/>
                  </a:cubicBezTo>
                  <a:lnTo>
                    <a:pt x="1731" y="1038"/>
                  </a:lnTo>
                  <a:cubicBezTo>
                    <a:pt x="1777" y="1010"/>
                    <a:pt x="1805" y="978"/>
                    <a:pt x="1833" y="950"/>
                  </a:cubicBezTo>
                  <a:cubicBezTo>
                    <a:pt x="1879" y="922"/>
                    <a:pt x="1921" y="891"/>
                    <a:pt x="1935" y="862"/>
                  </a:cubicBezTo>
                  <a:cubicBezTo>
                    <a:pt x="1967" y="817"/>
                    <a:pt x="1995" y="774"/>
                    <a:pt x="2009" y="746"/>
                  </a:cubicBezTo>
                  <a:cubicBezTo>
                    <a:pt x="2009" y="701"/>
                    <a:pt x="2009" y="658"/>
                    <a:pt x="1995" y="613"/>
                  </a:cubicBezTo>
                  <a:cubicBezTo>
                    <a:pt x="1981" y="599"/>
                    <a:pt x="1967" y="570"/>
                    <a:pt x="1953" y="553"/>
                  </a:cubicBezTo>
                  <a:cubicBezTo>
                    <a:pt x="1935" y="539"/>
                    <a:pt x="1921" y="525"/>
                    <a:pt x="1893" y="525"/>
                  </a:cubicBezTo>
                  <a:cubicBezTo>
                    <a:pt x="1879" y="511"/>
                    <a:pt x="1865" y="511"/>
                    <a:pt x="1848" y="497"/>
                  </a:cubicBezTo>
                  <a:cubicBezTo>
                    <a:pt x="1833" y="497"/>
                    <a:pt x="1819" y="497"/>
                    <a:pt x="1805" y="483"/>
                  </a:cubicBezTo>
                  <a:lnTo>
                    <a:pt x="1777" y="483"/>
                  </a:lnTo>
                  <a:cubicBezTo>
                    <a:pt x="1717" y="465"/>
                    <a:pt x="1672" y="465"/>
                    <a:pt x="1615" y="465"/>
                  </a:cubicBezTo>
                  <a:lnTo>
                    <a:pt x="1338" y="465"/>
                  </a:lnTo>
                  <a:cubicBezTo>
                    <a:pt x="1320" y="465"/>
                    <a:pt x="1320" y="465"/>
                    <a:pt x="1306" y="483"/>
                  </a:cubicBezTo>
                  <a:cubicBezTo>
                    <a:pt x="1306" y="451"/>
                    <a:pt x="1292" y="437"/>
                    <a:pt x="1278" y="423"/>
                  </a:cubicBezTo>
                  <a:lnTo>
                    <a:pt x="1278" y="409"/>
                  </a:lnTo>
                  <a:cubicBezTo>
                    <a:pt x="1250" y="377"/>
                    <a:pt x="1232" y="335"/>
                    <a:pt x="1204" y="289"/>
                  </a:cubicBezTo>
                  <a:cubicBezTo>
                    <a:pt x="1176" y="247"/>
                    <a:pt x="1144" y="219"/>
                    <a:pt x="1116" y="173"/>
                  </a:cubicBezTo>
                  <a:cubicBezTo>
                    <a:pt x="1088" y="131"/>
                    <a:pt x="1056" y="99"/>
                    <a:pt x="1028" y="71"/>
                  </a:cubicBezTo>
                  <a:cubicBezTo>
                    <a:pt x="986" y="43"/>
                    <a:pt x="954" y="25"/>
                    <a:pt x="912" y="11"/>
                  </a:cubicBezTo>
                  <a:lnTo>
                    <a:pt x="898" y="11"/>
                  </a:lnTo>
                  <a:cubicBezTo>
                    <a:pt x="882" y="4"/>
                    <a:pt x="864" y="1"/>
                    <a:pt x="845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3" name="Google Shape;7519;p83">
              <a:extLst>
                <a:ext uri="{FF2B5EF4-FFF2-40B4-BE49-F238E27FC236}">
                  <a16:creationId xmlns:a16="http://schemas.microsoft.com/office/drawing/2014/main" id="{F7CD47DE-C110-B83E-0134-8043C2EF1225}"/>
                </a:ext>
              </a:extLst>
            </p:cNvPr>
            <p:cNvSpPr/>
            <p:nvPr/>
          </p:nvSpPr>
          <p:spPr>
            <a:xfrm>
              <a:off x="4265258" y="2429007"/>
              <a:ext cx="11037" cy="47263"/>
            </a:xfrm>
            <a:custGeom>
              <a:avLst/>
              <a:gdLst/>
              <a:ahLst/>
              <a:cxnLst/>
              <a:rect l="l" t="t" r="r" b="b"/>
              <a:pathLst>
                <a:path w="117" h="501" extrusionOk="0">
                  <a:moveTo>
                    <a:pt x="74" y="1"/>
                  </a:moveTo>
                  <a:lnTo>
                    <a:pt x="56" y="15"/>
                  </a:lnTo>
                  <a:cubicBezTo>
                    <a:pt x="56" y="43"/>
                    <a:pt x="42" y="89"/>
                    <a:pt x="28" y="117"/>
                  </a:cubicBezTo>
                  <a:cubicBezTo>
                    <a:pt x="28" y="163"/>
                    <a:pt x="14" y="205"/>
                    <a:pt x="14" y="237"/>
                  </a:cubicBezTo>
                  <a:cubicBezTo>
                    <a:pt x="0" y="307"/>
                    <a:pt x="0" y="395"/>
                    <a:pt x="14" y="469"/>
                  </a:cubicBezTo>
                  <a:cubicBezTo>
                    <a:pt x="14" y="483"/>
                    <a:pt x="28" y="500"/>
                    <a:pt x="42" y="500"/>
                  </a:cubicBezTo>
                  <a:cubicBezTo>
                    <a:pt x="56" y="500"/>
                    <a:pt x="74" y="483"/>
                    <a:pt x="74" y="455"/>
                  </a:cubicBezTo>
                  <a:cubicBezTo>
                    <a:pt x="56" y="395"/>
                    <a:pt x="56" y="325"/>
                    <a:pt x="74" y="251"/>
                  </a:cubicBezTo>
                  <a:cubicBezTo>
                    <a:pt x="74" y="177"/>
                    <a:pt x="88" y="103"/>
                    <a:pt x="116" y="29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4" name="Google Shape;7520;p83">
              <a:extLst>
                <a:ext uri="{FF2B5EF4-FFF2-40B4-BE49-F238E27FC236}">
                  <a16:creationId xmlns:a16="http://schemas.microsoft.com/office/drawing/2014/main" id="{1E56F386-48B0-C7BE-7465-02071D92D94D}"/>
                </a:ext>
              </a:extLst>
            </p:cNvPr>
            <p:cNvSpPr/>
            <p:nvPr/>
          </p:nvSpPr>
          <p:spPr>
            <a:xfrm>
              <a:off x="4218089" y="2492779"/>
              <a:ext cx="27641" cy="13679"/>
            </a:xfrm>
            <a:custGeom>
              <a:avLst/>
              <a:gdLst/>
              <a:ahLst/>
              <a:cxnLst/>
              <a:rect l="l" t="t" r="r" b="b"/>
              <a:pathLst>
                <a:path w="293" h="145" extrusionOk="0">
                  <a:moveTo>
                    <a:pt x="250" y="0"/>
                  </a:moveTo>
                  <a:cubicBezTo>
                    <a:pt x="222" y="14"/>
                    <a:pt x="176" y="14"/>
                    <a:pt x="134" y="28"/>
                  </a:cubicBezTo>
                  <a:cubicBezTo>
                    <a:pt x="88" y="42"/>
                    <a:pt x="60" y="57"/>
                    <a:pt x="15" y="88"/>
                  </a:cubicBezTo>
                  <a:cubicBezTo>
                    <a:pt x="1" y="88"/>
                    <a:pt x="1" y="116"/>
                    <a:pt x="15" y="130"/>
                  </a:cubicBezTo>
                  <a:cubicBezTo>
                    <a:pt x="15" y="130"/>
                    <a:pt x="15" y="144"/>
                    <a:pt x="29" y="144"/>
                  </a:cubicBezTo>
                  <a:lnTo>
                    <a:pt x="60" y="144"/>
                  </a:lnTo>
                  <a:cubicBezTo>
                    <a:pt x="88" y="116"/>
                    <a:pt x="103" y="102"/>
                    <a:pt x="134" y="88"/>
                  </a:cubicBezTo>
                  <a:cubicBezTo>
                    <a:pt x="162" y="88"/>
                    <a:pt x="176" y="71"/>
                    <a:pt x="205" y="71"/>
                  </a:cubicBezTo>
                  <a:cubicBezTo>
                    <a:pt x="222" y="71"/>
                    <a:pt x="236" y="71"/>
                    <a:pt x="264" y="57"/>
                  </a:cubicBezTo>
                  <a:cubicBezTo>
                    <a:pt x="278" y="57"/>
                    <a:pt x="292" y="42"/>
                    <a:pt x="278" y="28"/>
                  </a:cubicBezTo>
                  <a:cubicBezTo>
                    <a:pt x="278" y="14"/>
                    <a:pt x="264" y="0"/>
                    <a:pt x="250" y="0"/>
                  </a:cubicBez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5" name="Google Shape;7521;p83">
              <a:extLst>
                <a:ext uri="{FF2B5EF4-FFF2-40B4-BE49-F238E27FC236}">
                  <a16:creationId xmlns:a16="http://schemas.microsoft.com/office/drawing/2014/main" id="{7E7353F8-73F1-79B4-B606-1EBE2C2E1D59}"/>
                </a:ext>
              </a:extLst>
            </p:cNvPr>
            <p:cNvSpPr/>
            <p:nvPr/>
          </p:nvSpPr>
          <p:spPr>
            <a:xfrm>
              <a:off x="4259598" y="2549193"/>
              <a:ext cx="9717" cy="29245"/>
            </a:xfrm>
            <a:custGeom>
              <a:avLst/>
              <a:gdLst/>
              <a:ahLst/>
              <a:cxnLst/>
              <a:rect l="l" t="t" r="r" b="b"/>
              <a:pathLst>
                <a:path w="103" h="310" extrusionOk="0">
                  <a:moveTo>
                    <a:pt x="28" y="0"/>
                  </a:moveTo>
                  <a:cubicBezTo>
                    <a:pt x="14" y="0"/>
                    <a:pt x="0" y="18"/>
                    <a:pt x="0" y="32"/>
                  </a:cubicBezTo>
                  <a:cubicBezTo>
                    <a:pt x="0" y="120"/>
                    <a:pt x="14" y="208"/>
                    <a:pt x="46" y="282"/>
                  </a:cubicBezTo>
                  <a:cubicBezTo>
                    <a:pt x="46" y="296"/>
                    <a:pt x="60" y="310"/>
                    <a:pt x="74" y="310"/>
                  </a:cubicBezTo>
                  <a:cubicBezTo>
                    <a:pt x="102" y="296"/>
                    <a:pt x="102" y="282"/>
                    <a:pt x="102" y="264"/>
                  </a:cubicBezTo>
                  <a:cubicBezTo>
                    <a:pt x="88" y="222"/>
                    <a:pt x="74" y="194"/>
                    <a:pt x="74" y="148"/>
                  </a:cubicBezTo>
                  <a:cubicBezTo>
                    <a:pt x="74" y="106"/>
                    <a:pt x="60" y="74"/>
                    <a:pt x="60" y="32"/>
                  </a:cubicBezTo>
                  <a:cubicBezTo>
                    <a:pt x="60" y="18"/>
                    <a:pt x="46" y="0"/>
                    <a:pt x="28" y="0"/>
                  </a:cubicBez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6" name="Google Shape;7522;p83">
              <a:extLst>
                <a:ext uri="{FF2B5EF4-FFF2-40B4-BE49-F238E27FC236}">
                  <a16:creationId xmlns:a16="http://schemas.microsoft.com/office/drawing/2014/main" id="{2E93C19B-C0F8-0097-2C09-FB459155ECBB}"/>
                </a:ext>
              </a:extLst>
            </p:cNvPr>
            <p:cNvSpPr/>
            <p:nvPr/>
          </p:nvSpPr>
          <p:spPr>
            <a:xfrm>
              <a:off x="4324596" y="2543816"/>
              <a:ext cx="26320" cy="22075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" y="1"/>
                  </a:moveTo>
                  <a:cubicBezTo>
                    <a:pt x="1" y="1"/>
                    <a:pt x="1" y="15"/>
                    <a:pt x="1" y="29"/>
                  </a:cubicBezTo>
                  <a:cubicBezTo>
                    <a:pt x="29" y="75"/>
                    <a:pt x="75" y="117"/>
                    <a:pt x="117" y="145"/>
                  </a:cubicBezTo>
                  <a:cubicBezTo>
                    <a:pt x="131" y="163"/>
                    <a:pt x="148" y="177"/>
                    <a:pt x="177" y="191"/>
                  </a:cubicBezTo>
                  <a:cubicBezTo>
                    <a:pt x="191" y="205"/>
                    <a:pt x="219" y="219"/>
                    <a:pt x="250" y="219"/>
                  </a:cubicBezTo>
                  <a:lnTo>
                    <a:pt x="250" y="233"/>
                  </a:lnTo>
                  <a:cubicBezTo>
                    <a:pt x="264" y="233"/>
                    <a:pt x="264" y="219"/>
                    <a:pt x="264" y="219"/>
                  </a:cubicBezTo>
                  <a:cubicBezTo>
                    <a:pt x="279" y="219"/>
                    <a:pt x="279" y="219"/>
                    <a:pt x="279" y="205"/>
                  </a:cubicBezTo>
                  <a:lnTo>
                    <a:pt x="279" y="191"/>
                  </a:lnTo>
                  <a:cubicBezTo>
                    <a:pt x="279" y="177"/>
                    <a:pt x="264" y="177"/>
                    <a:pt x="264" y="177"/>
                  </a:cubicBezTo>
                  <a:cubicBezTo>
                    <a:pt x="250" y="177"/>
                    <a:pt x="250" y="177"/>
                    <a:pt x="236" y="163"/>
                  </a:cubicBezTo>
                  <a:cubicBezTo>
                    <a:pt x="205" y="163"/>
                    <a:pt x="177" y="131"/>
                    <a:pt x="148" y="117"/>
                  </a:cubicBezTo>
                  <a:cubicBezTo>
                    <a:pt x="117" y="103"/>
                    <a:pt x="103" y="75"/>
                    <a:pt x="75" y="57"/>
                  </a:cubicBezTo>
                  <a:cubicBezTo>
                    <a:pt x="60" y="43"/>
                    <a:pt x="60" y="29"/>
                    <a:pt x="43" y="1"/>
                  </a:cubicBez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7" name="Google Shape;7523;p83">
              <a:extLst>
                <a:ext uri="{FF2B5EF4-FFF2-40B4-BE49-F238E27FC236}">
                  <a16:creationId xmlns:a16="http://schemas.microsoft.com/office/drawing/2014/main" id="{A9292B7C-5D30-C6B2-0450-300B406968A3}"/>
                </a:ext>
              </a:extLst>
            </p:cNvPr>
            <p:cNvSpPr/>
            <p:nvPr/>
          </p:nvSpPr>
          <p:spPr>
            <a:xfrm>
              <a:off x="3381503" y="2817583"/>
              <a:ext cx="76130" cy="59527"/>
            </a:xfrm>
            <a:custGeom>
              <a:avLst/>
              <a:gdLst/>
              <a:ahLst/>
              <a:cxnLst/>
              <a:rect l="l" t="t" r="r" b="b"/>
              <a:pathLst>
                <a:path w="807" h="631" extrusionOk="0">
                  <a:moveTo>
                    <a:pt x="33" y="1"/>
                  </a:moveTo>
                  <a:cubicBezTo>
                    <a:pt x="15" y="1"/>
                    <a:pt x="1" y="15"/>
                    <a:pt x="1" y="15"/>
                  </a:cubicBezTo>
                  <a:lnTo>
                    <a:pt x="1" y="75"/>
                  </a:lnTo>
                  <a:lnTo>
                    <a:pt x="1" y="205"/>
                  </a:lnTo>
                  <a:cubicBezTo>
                    <a:pt x="15" y="265"/>
                    <a:pt x="47" y="321"/>
                    <a:pt x="89" y="381"/>
                  </a:cubicBezTo>
                  <a:cubicBezTo>
                    <a:pt x="103" y="409"/>
                    <a:pt x="135" y="441"/>
                    <a:pt x="149" y="455"/>
                  </a:cubicBezTo>
                  <a:lnTo>
                    <a:pt x="191" y="497"/>
                  </a:lnTo>
                  <a:cubicBezTo>
                    <a:pt x="208" y="514"/>
                    <a:pt x="222" y="514"/>
                    <a:pt x="237" y="529"/>
                  </a:cubicBezTo>
                  <a:lnTo>
                    <a:pt x="296" y="557"/>
                  </a:lnTo>
                  <a:cubicBezTo>
                    <a:pt x="310" y="571"/>
                    <a:pt x="324" y="571"/>
                    <a:pt x="339" y="585"/>
                  </a:cubicBezTo>
                  <a:cubicBezTo>
                    <a:pt x="367" y="602"/>
                    <a:pt x="412" y="602"/>
                    <a:pt x="441" y="616"/>
                  </a:cubicBezTo>
                  <a:cubicBezTo>
                    <a:pt x="486" y="616"/>
                    <a:pt x="514" y="631"/>
                    <a:pt x="543" y="631"/>
                  </a:cubicBezTo>
                  <a:cubicBezTo>
                    <a:pt x="574" y="631"/>
                    <a:pt x="602" y="616"/>
                    <a:pt x="631" y="616"/>
                  </a:cubicBezTo>
                  <a:cubicBezTo>
                    <a:pt x="690" y="602"/>
                    <a:pt x="736" y="585"/>
                    <a:pt x="764" y="571"/>
                  </a:cubicBezTo>
                  <a:lnTo>
                    <a:pt x="792" y="543"/>
                  </a:lnTo>
                  <a:cubicBezTo>
                    <a:pt x="806" y="543"/>
                    <a:pt x="806" y="529"/>
                    <a:pt x="806" y="529"/>
                  </a:cubicBezTo>
                  <a:lnTo>
                    <a:pt x="806" y="514"/>
                  </a:lnTo>
                  <a:cubicBezTo>
                    <a:pt x="806" y="497"/>
                    <a:pt x="792" y="497"/>
                    <a:pt x="778" y="497"/>
                  </a:cubicBezTo>
                  <a:lnTo>
                    <a:pt x="778" y="514"/>
                  </a:lnTo>
                  <a:cubicBezTo>
                    <a:pt x="764" y="514"/>
                    <a:pt x="750" y="514"/>
                    <a:pt x="750" y="529"/>
                  </a:cubicBezTo>
                  <a:cubicBezTo>
                    <a:pt x="718" y="543"/>
                    <a:pt x="676" y="543"/>
                    <a:pt x="631" y="557"/>
                  </a:cubicBezTo>
                  <a:lnTo>
                    <a:pt x="543" y="557"/>
                  </a:lnTo>
                  <a:cubicBezTo>
                    <a:pt x="514" y="557"/>
                    <a:pt x="486" y="557"/>
                    <a:pt x="455" y="543"/>
                  </a:cubicBezTo>
                  <a:cubicBezTo>
                    <a:pt x="426" y="543"/>
                    <a:pt x="398" y="529"/>
                    <a:pt x="367" y="514"/>
                  </a:cubicBezTo>
                  <a:cubicBezTo>
                    <a:pt x="353" y="514"/>
                    <a:pt x="339" y="497"/>
                    <a:pt x="324" y="497"/>
                  </a:cubicBezTo>
                  <a:lnTo>
                    <a:pt x="279" y="469"/>
                  </a:lnTo>
                  <a:cubicBezTo>
                    <a:pt x="265" y="469"/>
                    <a:pt x="251" y="455"/>
                    <a:pt x="237" y="441"/>
                  </a:cubicBezTo>
                  <a:cubicBezTo>
                    <a:pt x="222" y="427"/>
                    <a:pt x="208" y="427"/>
                    <a:pt x="208" y="409"/>
                  </a:cubicBezTo>
                  <a:cubicBezTo>
                    <a:pt x="177" y="395"/>
                    <a:pt x="149" y="367"/>
                    <a:pt x="135" y="339"/>
                  </a:cubicBezTo>
                  <a:cubicBezTo>
                    <a:pt x="89" y="293"/>
                    <a:pt x="75" y="233"/>
                    <a:pt x="61" y="191"/>
                  </a:cubicBezTo>
                  <a:cubicBezTo>
                    <a:pt x="47" y="145"/>
                    <a:pt x="47" y="103"/>
                    <a:pt x="47" y="75"/>
                  </a:cubicBezTo>
                  <a:lnTo>
                    <a:pt x="47" y="29"/>
                  </a:lnTo>
                  <a:cubicBezTo>
                    <a:pt x="47" y="15"/>
                    <a:pt x="33" y="15"/>
                    <a:pt x="33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8" name="Google Shape;7524;p83">
              <a:extLst>
                <a:ext uri="{FF2B5EF4-FFF2-40B4-BE49-F238E27FC236}">
                  <a16:creationId xmlns:a16="http://schemas.microsoft.com/office/drawing/2014/main" id="{996D3366-679A-C27A-9E4F-69124906E90A}"/>
                </a:ext>
              </a:extLst>
            </p:cNvPr>
            <p:cNvSpPr/>
            <p:nvPr/>
          </p:nvSpPr>
          <p:spPr>
            <a:xfrm>
              <a:off x="3598574" y="2715038"/>
              <a:ext cx="102639" cy="142827"/>
            </a:xfrm>
            <a:custGeom>
              <a:avLst/>
              <a:gdLst/>
              <a:ahLst/>
              <a:cxnLst/>
              <a:rect l="l" t="t" r="r" b="b"/>
              <a:pathLst>
                <a:path w="1088" h="1514" extrusionOk="0">
                  <a:moveTo>
                    <a:pt x="479" y="1"/>
                  </a:moveTo>
                  <a:cubicBezTo>
                    <a:pt x="477" y="1"/>
                    <a:pt x="474" y="1"/>
                    <a:pt x="472" y="1"/>
                  </a:cubicBezTo>
                  <a:cubicBezTo>
                    <a:pt x="0" y="19"/>
                    <a:pt x="472" y="1014"/>
                    <a:pt x="560" y="1162"/>
                  </a:cubicBezTo>
                  <a:cubicBezTo>
                    <a:pt x="620" y="1251"/>
                    <a:pt x="824" y="1514"/>
                    <a:pt x="961" y="1514"/>
                  </a:cubicBezTo>
                  <a:cubicBezTo>
                    <a:pt x="1024" y="1514"/>
                    <a:pt x="1073" y="1459"/>
                    <a:pt x="1087" y="1306"/>
                  </a:cubicBezTo>
                  <a:cubicBezTo>
                    <a:pt x="1087" y="1306"/>
                    <a:pt x="941" y="1"/>
                    <a:pt x="479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9" name="Google Shape;7525;p83">
              <a:extLst>
                <a:ext uri="{FF2B5EF4-FFF2-40B4-BE49-F238E27FC236}">
                  <a16:creationId xmlns:a16="http://schemas.microsoft.com/office/drawing/2014/main" id="{7FE86C91-5A3F-C3F8-35A6-F8799BBE26BA}"/>
                </a:ext>
              </a:extLst>
            </p:cNvPr>
            <p:cNvSpPr/>
            <p:nvPr/>
          </p:nvSpPr>
          <p:spPr>
            <a:xfrm>
              <a:off x="3293297" y="2586267"/>
              <a:ext cx="184430" cy="55659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90" y="1"/>
                  </a:moveTo>
                  <a:cubicBezTo>
                    <a:pt x="893" y="1"/>
                    <a:pt x="440" y="121"/>
                    <a:pt x="440" y="121"/>
                  </a:cubicBezTo>
                  <a:cubicBezTo>
                    <a:pt x="0" y="328"/>
                    <a:pt x="598" y="532"/>
                    <a:pt x="760" y="560"/>
                  </a:cubicBezTo>
                  <a:cubicBezTo>
                    <a:pt x="811" y="572"/>
                    <a:pt x="978" y="589"/>
                    <a:pt x="1168" y="589"/>
                  </a:cubicBezTo>
                  <a:cubicBezTo>
                    <a:pt x="1522" y="589"/>
                    <a:pt x="1955" y="527"/>
                    <a:pt x="1861" y="240"/>
                  </a:cubicBezTo>
                  <a:cubicBezTo>
                    <a:pt x="1801" y="56"/>
                    <a:pt x="1558" y="1"/>
                    <a:pt x="1290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0" name="Google Shape;7526;p83">
              <a:extLst>
                <a:ext uri="{FF2B5EF4-FFF2-40B4-BE49-F238E27FC236}">
                  <a16:creationId xmlns:a16="http://schemas.microsoft.com/office/drawing/2014/main" id="{7B5C4109-4F09-895F-1832-45250447740D}"/>
                </a:ext>
              </a:extLst>
            </p:cNvPr>
            <p:cNvSpPr/>
            <p:nvPr/>
          </p:nvSpPr>
          <p:spPr>
            <a:xfrm>
              <a:off x="3406408" y="2702774"/>
              <a:ext cx="134148" cy="129808"/>
            </a:xfrm>
            <a:custGeom>
              <a:avLst/>
              <a:gdLst/>
              <a:ahLst/>
              <a:cxnLst/>
              <a:rect l="l" t="t" r="r" b="b"/>
              <a:pathLst>
                <a:path w="1422" h="1376" extrusionOk="0">
                  <a:moveTo>
                    <a:pt x="1394" y="1"/>
                  </a:moveTo>
                  <a:cubicBezTo>
                    <a:pt x="1394" y="1"/>
                    <a:pt x="1365" y="43"/>
                    <a:pt x="1334" y="103"/>
                  </a:cubicBezTo>
                  <a:cubicBezTo>
                    <a:pt x="1292" y="163"/>
                    <a:pt x="1246" y="265"/>
                    <a:pt x="1176" y="367"/>
                  </a:cubicBezTo>
                  <a:cubicBezTo>
                    <a:pt x="1102" y="469"/>
                    <a:pt x="1028" y="602"/>
                    <a:pt x="926" y="718"/>
                  </a:cubicBezTo>
                  <a:cubicBezTo>
                    <a:pt x="912" y="747"/>
                    <a:pt x="880" y="778"/>
                    <a:pt x="852" y="806"/>
                  </a:cubicBezTo>
                  <a:cubicBezTo>
                    <a:pt x="824" y="835"/>
                    <a:pt x="792" y="866"/>
                    <a:pt x="764" y="880"/>
                  </a:cubicBezTo>
                  <a:cubicBezTo>
                    <a:pt x="750" y="880"/>
                    <a:pt x="736" y="894"/>
                    <a:pt x="718" y="894"/>
                  </a:cubicBezTo>
                  <a:lnTo>
                    <a:pt x="704" y="880"/>
                  </a:lnTo>
                  <a:lnTo>
                    <a:pt x="676" y="866"/>
                  </a:lnTo>
                  <a:cubicBezTo>
                    <a:pt x="662" y="852"/>
                    <a:pt x="630" y="820"/>
                    <a:pt x="602" y="778"/>
                  </a:cubicBezTo>
                  <a:cubicBezTo>
                    <a:pt x="560" y="718"/>
                    <a:pt x="514" y="645"/>
                    <a:pt x="440" y="588"/>
                  </a:cubicBezTo>
                  <a:cubicBezTo>
                    <a:pt x="412" y="557"/>
                    <a:pt x="352" y="528"/>
                    <a:pt x="310" y="528"/>
                  </a:cubicBezTo>
                  <a:cubicBezTo>
                    <a:pt x="250" y="528"/>
                    <a:pt x="208" y="557"/>
                    <a:pt x="177" y="571"/>
                  </a:cubicBezTo>
                  <a:cubicBezTo>
                    <a:pt x="103" y="630"/>
                    <a:pt x="60" y="690"/>
                    <a:pt x="32" y="778"/>
                  </a:cubicBezTo>
                  <a:cubicBezTo>
                    <a:pt x="1" y="852"/>
                    <a:pt x="1" y="922"/>
                    <a:pt x="32" y="996"/>
                  </a:cubicBezTo>
                  <a:cubicBezTo>
                    <a:pt x="60" y="1116"/>
                    <a:pt x="120" y="1218"/>
                    <a:pt x="162" y="1274"/>
                  </a:cubicBezTo>
                  <a:cubicBezTo>
                    <a:pt x="208" y="1334"/>
                    <a:pt x="236" y="1362"/>
                    <a:pt x="236" y="1362"/>
                  </a:cubicBezTo>
                  <a:cubicBezTo>
                    <a:pt x="236" y="1371"/>
                    <a:pt x="240" y="1375"/>
                    <a:pt x="243" y="1375"/>
                  </a:cubicBezTo>
                  <a:cubicBezTo>
                    <a:pt x="247" y="1375"/>
                    <a:pt x="250" y="1371"/>
                    <a:pt x="250" y="1362"/>
                  </a:cubicBezTo>
                  <a:cubicBezTo>
                    <a:pt x="264" y="1362"/>
                    <a:pt x="264" y="1348"/>
                    <a:pt x="250" y="1348"/>
                  </a:cubicBezTo>
                  <a:cubicBezTo>
                    <a:pt x="250" y="1348"/>
                    <a:pt x="236" y="1320"/>
                    <a:pt x="191" y="1260"/>
                  </a:cubicBezTo>
                  <a:cubicBezTo>
                    <a:pt x="177" y="1218"/>
                    <a:pt x="148" y="1186"/>
                    <a:pt x="134" y="1144"/>
                  </a:cubicBezTo>
                  <a:cubicBezTo>
                    <a:pt x="103" y="1098"/>
                    <a:pt x="89" y="1042"/>
                    <a:pt x="75" y="982"/>
                  </a:cubicBezTo>
                  <a:cubicBezTo>
                    <a:pt x="60" y="922"/>
                    <a:pt x="60" y="852"/>
                    <a:pt x="89" y="792"/>
                  </a:cubicBezTo>
                  <a:cubicBezTo>
                    <a:pt x="103" y="733"/>
                    <a:pt x="162" y="676"/>
                    <a:pt x="208" y="630"/>
                  </a:cubicBezTo>
                  <a:cubicBezTo>
                    <a:pt x="231" y="619"/>
                    <a:pt x="263" y="599"/>
                    <a:pt x="291" y="599"/>
                  </a:cubicBezTo>
                  <a:cubicBezTo>
                    <a:pt x="298" y="599"/>
                    <a:pt x="304" y="600"/>
                    <a:pt x="310" y="602"/>
                  </a:cubicBezTo>
                  <a:cubicBezTo>
                    <a:pt x="338" y="602"/>
                    <a:pt x="367" y="602"/>
                    <a:pt x="398" y="630"/>
                  </a:cubicBezTo>
                  <a:cubicBezTo>
                    <a:pt x="454" y="690"/>
                    <a:pt x="500" y="764"/>
                    <a:pt x="542" y="820"/>
                  </a:cubicBezTo>
                  <a:cubicBezTo>
                    <a:pt x="574" y="866"/>
                    <a:pt x="602" y="894"/>
                    <a:pt x="648" y="922"/>
                  </a:cubicBezTo>
                  <a:lnTo>
                    <a:pt x="676" y="940"/>
                  </a:lnTo>
                  <a:lnTo>
                    <a:pt x="676" y="954"/>
                  </a:lnTo>
                  <a:lnTo>
                    <a:pt x="718" y="954"/>
                  </a:lnTo>
                  <a:cubicBezTo>
                    <a:pt x="728" y="958"/>
                    <a:pt x="737" y="960"/>
                    <a:pt x="745" y="960"/>
                  </a:cubicBezTo>
                  <a:cubicBezTo>
                    <a:pt x="765" y="960"/>
                    <a:pt x="782" y="950"/>
                    <a:pt x="792" y="940"/>
                  </a:cubicBezTo>
                  <a:cubicBezTo>
                    <a:pt x="838" y="908"/>
                    <a:pt x="866" y="880"/>
                    <a:pt x="894" y="852"/>
                  </a:cubicBezTo>
                  <a:lnTo>
                    <a:pt x="982" y="764"/>
                  </a:lnTo>
                  <a:cubicBezTo>
                    <a:pt x="1028" y="690"/>
                    <a:pt x="1070" y="630"/>
                    <a:pt x="1116" y="571"/>
                  </a:cubicBezTo>
                  <a:cubicBezTo>
                    <a:pt x="1158" y="514"/>
                    <a:pt x="1190" y="455"/>
                    <a:pt x="1218" y="395"/>
                  </a:cubicBezTo>
                  <a:cubicBezTo>
                    <a:pt x="1292" y="279"/>
                    <a:pt x="1334" y="191"/>
                    <a:pt x="1365" y="117"/>
                  </a:cubicBezTo>
                  <a:cubicBezTo>
                    <a:pt x="1394" y="61"/>
                    <a:pt x="1422" y="15"/>
                    <a:pt x="1422" y="15"/>
                  </a:cubicBezTo>
                  <a:cubicBezTo>
                    <a:pt x="1422" y="15"/>
                    <a:pt x="1422" y="1"/>
                    <a:pt x="140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1" name="Google Shape;7527;p83">
              <a:extLst>
                <a:ext uri="{FF2B5EF4-FFF2-40B4-BE49-F238E27FC236}">
                  <a16:creationId xmlns:a16="http://schemas.microsoft.com/office/drawing/2014/main" id="{2A8FFB31-8CFC-1243-A58F-AEA2D98E933A}"/>
                </a:ext>
              </a:extLst>
            </p:cNvPr>
            <p:cNvSpPr/>
            <p:nvPr/>
          </p:nvSpPr>
          <p:spPr>
            <a:xfrm>
              <a:off x="3294618" y="2660039"/>
              <a:ext cx="113205" cy="100564"/>
            </a:xfrm>
            <a:custGeom>
              <a:avLst/>
              <a:gdLst/>
              <a:ahLst/>
              <a:cxnLst/>
              <a:rect l="l" t="t" r="r" b="b"/>
              <a:pathLst>
                <a:path w="1200" h="1066" extrusionOk="0">
                  <a:moveTo>
                    <a:pt x="514" y="0"/>
                  </a:moveTo>
                  <a:cubicBezTo>
                    <a:pt x="454" y="0"/>
                    <a:pt x="394" y="14"/>
                    <a:pt x="338" y="42"/>
                  </a:cubicBezTo>
                  <a:cubicBezTo>
                    <a:pt x="278" y="56"/>
                    <a:pt x="232" y="88"/>
                    <a:pt x="190" y="116"/>
                  </a:cubicBezTo>
                  <a:cubicBezTo>
                    <a:pt x="176" y="130"/>
                    <a:pt x="144" y="144"/>
                    <a:pt x="130" y="162"/>
                  </a:cubicBezTo>
                  <a:cubicBezTo>
                    <a:pt x="116" y="176"/>
                    <a:pt x="102" y="190"/>
                    <a:pt x="88" y="218"/>
                  </a:cubicBezTo>
                  <a:cubicBezTo>
                    <a:pt x="74" y="250"/>
                    <a:pt x="42" y="278"/>
                    <a:pt x="28" y="306"/>
                  </a:cubicBezTo>
                  <a:cubicBezTo>
                    <a:pt x="14" y="320"/>
                    <a:pt x="14" y="352"/>
                    <a:pt x="14" y="366"/>
                  </a:cubicBezTo>
                  <a:lnTo>
                    <a:pt x="0" y="380"/>
                  </a:lnTo>
                  <a:cubicBezTo>
                    <a:pt x="0" y="394"/>
                    <a:pt x="0" y="408"/>
                    <a:pt x="14" y="426"/>
                  </a:cubicBezTo>
                  <a:cubicBezTo>
                    <a:pt x="28" y="426"/>
                    <a:pt x="42" y="426"/>
                    <a:pt x="42" y="408"/>
                  </a:cubicBezTo>
                  <a:lnTo>
                    <a:pt x="57" y="394"/>
                  </a:lnTo>
                  <a:cubicBezTo>
                    <a:pt x="57" y="380"/>
                    <a:pt x="74" y="352"/>
                    <a:pt x="88" y="338"/>
                  </a:cubicBezTo>
                  <a:cubicBezTo>
                    <a:pt x="102" y="320"/>
                    <a:pt x="130" y="292"/>
                    <a:pt x="144" y="264"/>
                  </a:cubicBezTo>
                  <a:lnTo>
                    <a:pt x="190" y="218"/>
                  </a:lnTo>
                  <a:cubicBezTo>
                    <a:pt x="204" y="218"/>
                    <a:pt x="218" y="204"/>
                    <a:pt x="250" y="190"/>
                  </a:cubicBezTo>
                  <a:cubicBezTo>
                    <a:pt x="278" y="176"/>
                    <a:pt x="320" y="144"/>
                    <a:pt x="366" y="130"/>
                  </a:cubicBezTo>
                  <a:cubicBezTo>
                    <a:pt x="396" y="120"/>
                    <a:pt x="435" y="110"/>
                    <a:pt x="476" y="110"/>
                  </a:cubicBezTo>
                  <a:cubicBezTo>
                    <a:pt x="493" y="110"/>
                    <a:pt x="510" y="112"/>
                    <a:pt x="528" y="116"/>
                  </a:cubicBezTo>
                  <a:cubicBezTo>
                    <a:pt x="541" y="114"/>
                    <a:pt x="555" y="113"/>
                    <a:pt x="569" y="113"/>
                  </a:cubicBezTo>
                  <a:cubicBezTo>
                    <a:pt x="660" y="113"/>
                    <a:pt x="758" y="152"/>
                    <a:pt x="834" y="204"/>
                  </a:cubicBezTo>
                  <a:cubicBezTo>
                    <a:pt x="894" y="232"/>
                    <a:pt x="936" y="278"/>
                    <a:pt x="968" y="320"/>
                  </a:cubicBezTo>
                  <a:cubicBezTo>
                    <a:pt x="1010" y="366"/>
                    <a:pt x="1041" y="408"/>
                    <a:pt x="1056" y="454"/>
                  </a:cubicBezTo>
                  <a:cubicBezTo>
                    <a:pt x="1098" y="556"/>
                    <a:pt x="1112" y="658"/>
                    <a:pt x="1098" y="746"/>
                  </a:cubicBezTo>
                  <a:cubicBezTo>
                    <a:pt x="1098" y="792"/>
                    <a:pt x="1084" y="834"/>
                    <a:pt x="1070" y="865"/>
                  </a:cubicBezTo>
                  <a:cubicBezTo>
                    <a:pt x="1056" y="894"/>
                    <a:pt x="1041" y="922"/>
                    <a:pt x="1024" y="953"/>
                  </a:cubicBezTo>
                  <a:cubicBezTo>
                    <a:pt x="1010" y="981"/>
                    <a:pt x="996" y="996"/>
                    <a:pt x="996" y="996"/>
                  </a:cubicBezTo>
                  <a:cubicBezTo>
                    <a:pt x="982" y="1010"/>
                    <a:pt x="982" y="1024"/>
                    <a:pt x="982" y="1024"/>
                  </a:cubicBezTo>
                  <a:cubicBezTo>
                    <a:pt x="968" y="1024"/>
                    <a:pt x="982" y="1041"/>
                    <a:pt x="982" y="1055"/>
                  </a:cubicBezTo>
                  <a:cubicBezTo>
                    <a:pt x="989" y="1062"/>
                    <a:pt x="996" y="1066"/>
                    <a:pt x="1003" y="1066"/>
                  </a:cubicBezTo>
                  <a:cubicBezTo>
                    <a:pt x="1010" y="1066"/>
                    <a:pt x="1017" y="1062"/>
                    <a:pt x="1024" y="1055"/>
                  </a:cubicBezTo>
                  <a:lnTo>
                    <a:pt x="1041" y="1041"/>
                  </a:lnTo>
                  <a:cubicBezTo>
                    <a:pt x="1041" y="1024"/>
                    <a:pt x="1070" y="1010"/>
                    <a:pt x="1084" y="981"/>
                  </a:cubicBezTo>
                  <a:cubicBezTo>
                    <a:pt x="1098" y="967"/>
                    <a:pt x="1112" y="936"/>
                    <a:pt x="1129" y="894"/>
                  </a:cubicBezTo>
                  <a:cubicBezTo>
                    <a:pt x="1143" y="879"/>
                    <a:pt x="1158" y="848"/>
                    <a:pt x="1158" y="834"/>
                  </a:cubicBezTo>
                  <a:cubicBezTo>
                    <a:pt x="1172" y="806"/>
                    <a:pt x="1172" y="792"/>
                    <a:pt x="1172" y="760"/>
                  </a:cubicBezTo>
                  <a:cubicBezTo>
                    <a:pt x="1200" y="658"/>
                    <a:pt x="1200" y="542"/>
                    <a:pt x="1143" y="426"/>
                  </a:cubicBezTo>
                  <a:cubicBezTo>
                    <a:pt x="1129" y="366"/>
                    <a:pt x="1098" y="306"/>
                    <a:pt x="1056" y="250"/>
                  </a:cubicBezTo>
                  <a:cubicBezTo>
                    <a:pt x="1010" y="190"/>
                    <a:pt x="954" y="144"/>
                    <a:pt x="908" y="116"/>
                  </a:cubicBezTo>
                  <a:cubicBezTo>
                    <a:pt x="848" y="74"/>
                    <a:pt x="778" y="42"/>
                    <a:pt x="718" y="28"/>
                  </a:cubicBezTo>
                  <a:cubicBezTo>
                    <a:pt x="644" y="0"/>
                    <a:pt x="584" y="0"/>
                    <a:pt x="514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2" name="Google Shape;7528;p83">
              <a:extLst>
                <a:ext uri="{FF2B5EF4-FFF2-40B4-BE49-F238E27FC236}">
                  <a16:creationId xmlns:a16="http://schemas.microsoft.com/office/drawing/2014/main" id="{E84871EA-7CB6-B630-272D-1FAD60D18127}"/>
                </a:ext>
              </a:extLst>
            </p:cNvPr>
            <p:cNvSpPr/>
            <p:nvPr/>
          </p:nvSpPr>
          <p:spPr>
            <a:xfrm>
              <a:off x="3278015" y="2665700"/>
              <a:ext cx="27641" cy="24150"/>
            </a:xfrm>
            <a:custGeom>
              <a:avLst/>
              <a:gdLst/>
              <a:ahLst/>
              <a:cxnLst/>
              <a:rect l="l" t="t" r="r" b="b"/>
              <a:pathLst>
                <a:path w="293" h="256" extrusionOk="0">
                  <a:moveTo>
                    <a:pt x="30" y="1"/>
                  </a:moveTo>
                  <a:cubicBezTo>
                    <a:pt x="22" y="1"/>
                    <a:pt x="14" y="5"/>
                    <a:pt x="14" y="14"/>
                  </a:cubicBezTo>
                  <a:cubicBezTo>
                    <a:pt x="0" y="28"/>
                    <a:pt x="0" y="42"/>
                    <a:pt x="14" y="56"/>
                  </a:cubicBezTo>
                  <a:lnTo>
                    <a:pt x="204" y="246"/>
                  </a:lnTo>
                  <a:lnTo>
                    <a:pt x="218" y="246"/>
                  </a:lnTo>
                  <a:cubicBezTo>
                    <a:pt x="224" y="252"/>
                    <a:pt x="233" y="255"/>
                    <a:pt x="243" y="255"/>
                  </a:cubicBezTo>
                  <a:cubicBezTo>
                    <a:pt x="256" y="255"/>
                    <a:pt x="270" y="249"/>
                    <a:pt x="278" y="232"/>
                  </a:cubicBezTo>
                  <a:cubicBezTo>
                    <a:pt x="292" y="218"/>
                    <a:pt x="292" y="190"/>
                    <a:pt x="278" y="172"/>
                  </a:cubicBezTo>
                  <a:lnTo>
                    <a:pt x="57" y="14"/>
                  </a:lnTo>
                  <a:cubicBezTo>
                    <a:pt x="50" y="5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3" name="Google Shape;7529;p83">
              <a:extLst>
                <a:ext uri="{FF2B5EF4-FFF2-40B4-BE49-F238E27FC236}">
                  <a16:creationId xmlns:a16="http://schemas.microsoft.com/office/drawing/2014/main" id="{8DA63505-8BA6-2D6B-C7E0-0C1B3D24B557}"/>
                </a:ext>
              </a:extLst>
            </p:cNvPr>
            <p:cNvSpPr/>
            <p:nvPr/>
          </p:nvSpPr>
          <p:spPr>
            <a:xfrm>
              <a:off x="3288958" y="2654662"/>
              <a:ext cx="24999" cy="28490"/>
            </a:xfrm>
            <a:custGeom>
              <a:avLst/>
              <a:gdLst/>
              <a:ahLst/>
              <a:cxnLst/>
              <a:rect l="l" t="t" r="r" b="b"/>
              <a:pathLst>
                <a:path w="265" h="302" extrusionOk="0">
                  <a:moveTo>
                    <a:pt x="43" y="1"/>
                  </a:moveTo>
                  <a:cubicBezTo>
                    <a:pt x="33" y="1"/>
                    <a:pt x="22" y="4"/>
                    <a:pt x="15" y="11"/>
                  </a:cubicBezTo>
                  <a:cubicBezTo>
                    <a:pt x="0" y="25"/>
                    <a:pt x="0" y="43"/>
                    <a:pt x="15" y="57"/>
                  </a:cubicBezTo>
                  <a:lnTo>
                    <a:pt x="162" y="275"/>
                  </a:lnTo>
                  <a:lnTo>
                    <a:pt x="176" y="275"/>
                  </a:lnTo>
                  <a:cubicBezTo>
                    <a:pt x="184" y="293"/>
                    <a:pt x="198" y="301"/>
                    <a:pt x="211" y="301"/>
                  </a:cubicBezTo>
                  <a:cubicBezTo>
                    <a:pt x="221" y="301"/>
                    <a:pt x="230" y="297"/>
                    <a:pt x="236" y="289"/>
                  </a:cubicBezTo>
                  <a:cubicBezTo>
                    <a:pt x="264" y="261"/>
                    <a:pt x="264" y="233"/>
                    <a:pt x="236" y="219"/>
                  </a:cubicBezTo>
                  <a:lnTo>
                    <a:pt x="60" y="11"/>
                  </a:lnTo>
                  <a:cubicBezTo>
                    <a:pt x="60" y="4"/>
                    <a:pt x="52" y="1"/>
                    <a:pt x="43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4" name="Google Shape;7530;p83">
              <a:extLst>
                <a:ext uri="{FF2B5EF4-FFF2-40B4-BE49-F238E27FC236}">
                  <a16:creationId xmlns:a16="http://schemas.microsoft.com/office/drawing/2014/main" id="{C88C1FE9-26AE-6746-351F-F6EAB1454C08}"/>
                </a:ext>
              </a:extLst>
            </p:cNvPr>
            <p:cNvSpPr/>
            <p:nvPr/>
          </p:nvSpPr>
          <p:spPr>
            <a:xfrm>
              <a:off x="3302920" y="2643436"/>
              <a:ext cx="19339" cy="30943"/>
            </a:xfrm>
            <a:custGeom>
              <a:avLst/>
              <a:gdLst/>
              <a:ahLst/>
              <a:cxnLst/>
              <a:rect l="l" t="t" r="r" b="b"/>
              <a:pathLst>
                <a:path w="205" h="328" extrusionOk="0">
                  <a:moveTo>
                    <a:pt x="28" y="0"/>
                  </a:moveTo>
                  <a:cubicBezTo>
                    <a:pt x="14" y="14"/>
                    <a:pt x="0" y="28"/>
                    <a:pt x="14" y="42"/>
                  </a:cubicBezTo>
                  <a:lnTo>
                    <a:pt x="116" y="292"/>
                  </a:lnTo>
                  <a:cubicBezTo>
                    <a:pt x="126" y="313"/>
                    <a:pt x="146" y="327"/>
                    <a:pt x="161" y="327"/>
                  </a:cubicBezTo>
                  <a:cubicBezTo>
                    <a:pt x="167" y="327"/>
                    <a:pt x="172" y="325"/>
                    <a:pt x="176" y="320"/>
                  </a:cubicBezTo>
                  <a:cubicBezTo>
                    <a:pt x="204" y="306"/>
                    <a:pt x="204" y="278"/>
                    <a:pt x="190" y="250"/>
                  </a:cubicBezTo>
                  <a:lnTo>
                    <a:pt x="74" y="14"/>
                  </a:lnTo>
                  <a:cubicBezTo>
                    <a:pt x="56" y="0"/>
                    <a:pt x="42" y="0"/>
                    <a:pt x="2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5" name="Google Shape;7531;p83">
              <a:extLst>
                <a:ext uri="{FF2B5EF4-FFF2-40B4-BE49-F238E27FC236}">
                  <a16:creationId xmlns:a16="http://schemas.microsoft.com/office/drawing/2014/main" id="{9CA30740-ED2D-F8FC-34EA-C082E47D9A0D}"/>
                </a:ext>
              </a:extLst>
            </p:cNvPr>
            <p:cNvSpPr/>
            <p:nvPr/>
          </p:nvSpPr>
          <p:spPr>
            <a:xfrm>
              <a:off x="3508953" y="2805036"/>
              <a:ext cx="118865" cy="100941"/>
            </a:xfrm>
            <a:custGeom>
              <a:avLst/>
              <a:gdLst/>
              <a:ahLst/>
              <a:cxnLst/>
              <a:rect l="l" t="t" r="r" b="b"/>
              <a:pathLst>
                <a:path w="1260" h="1070" extrusionOk="0">
                  <a:moveTo>
                    <a:pt x="556" y="0"/>
                  </a:moveTo>
                  <a:cubicBezTo>
                    <a:pt x="423" y="14"/>
                    <a:pt x="307" y="60"/>
                    <a:pt x="219" y="120"/>
                  </a:cubicBezTo>
                  <a:cubicBezTo>
                    <a:pt x="191" y="134"/>
                    <a:pt x="176" y="148"/>
                    <a:pt x="159" y="162"/>
                  </a:cubicBezTo>
                  <a:cubicBezTo>
                    <a:pt x="145" y="176"/>
                    <a:pt x="131" y="208"/>
                    <a:pt x="117" y="222"/>
                  </a:cubicBezTo>
                  <a:cubicBezTo>
                    <a:pt x="89" y="250"/>
                    <a:pt x="57" y="278"/>
                    <a:pt x="43" y="310"/>
                  </a:cubicBezTo>
                  <a:cubicBezTo>
                    <a:pt x="29" y="338"/>
                    <a:pt x="29" y="352"/>
                    <a:pt x="15" y="366"/>
                  </a:cubicBezTo>
                  <a:lnTo>
                    <a:pt x="15" y="398"/>
                  </a:lnTo>
                  <a:cubicBezTo>
                    <a:pt x="1" y="398"/>
                    <a:pt x="15" y="412"/>
                    <a:pt x="29" y="426"/>
                  </a:cubicBezTo>
                  <a:cubicBezTo>
                    <a:pt x="29" y="426"/>
                    <a:pt x="57" y="426"/>
                    <a:pt x="57" y="412"/>
                  </a:cubicBezTo>
                  <a:lnTo>
                    <a:pt x="71" y="398"/>
                  </a:lnTo>
                  <a:cubicBezTo>
                    <a:pt x="71" y="384"/>
                    <a:pt x="89" y="366"/>
                    <a:pt x="103" y="338"/>
                  </a:cubicBezTo>
                  <a:cubicBezTo>
                    <a:pt x="117" y="324"/>
                    <a:pt x="145" y="296"/>
                    <a:pt x="159" y="264"/>
                  </a:cubicBezTo>
                  <a:cubicBezTo>
                    <a:pt x="191" y="236"/>
                    <a:pt x="219" y="222"/>
                    <a:pt x="264" y="190"/>
                  </a:cubicBezTo>
                  <a:cubicBezTo>
                    <a:pt x="335" y="148"/>
                    <a:pt x="440" y="102"/>
                    <a:pt x="556" y="102"/>
                  </a:cubicBezTo>
                  <a:cubicBezTo>
                    <a:pt x="616" y="102"/>
                    <a:pt x="672" y="120"/>
                    <a:pt x="718" y="134"/>
                  </a:cubicBezTo>
                  <a:cubicBezTo>
                    <a:pt x="774" y="148"/>
                    <a:pt x="834" y="162"/>
                    <a:pt x="880" y="208"/>
                  </a:cubicBezTo>
                  <a:cubicBezTo>
                    <a:pt x="982" y="264"/>
                    <a:pt x="1056" y="352"/>
                    <a:pt x="1098" y="454"/>
                  </a:cubicBezTo>
                  <a:cubicBezTo>
                    <a:pt x="1126" y="514"/>
                    <a:pt x="1144" y="560"/>
                    <a:pt x="1144" y="616"/>
                  </a:cubicBezTo>
                  <a:cubicBezTo>
                    <a:pt x="1158" y="662"/>
                    <a:pt x="1144" y="704"/>
                    <a:pt x="1144" y="764"/>
                  </a:cubicBezTo>
                  <a:cubicBezTo>
                    <a:pt x="1144" y="778"/>
                    <a:pt x="1144" y="792"/>
                    <a:pt x="1126" y="823"/>
                  </a:cubicBezTo>
                  <a:lnTo>
                    <a:pt x="1126" y="852"/>
                  </a:lnTo>
                  <a:lnTo>
                    <a:pt x="1112" y="866"/>
                  </a:lnTo>
                  <a:lnTo>
                    <a:pt x="1112" y="880"/>
                  </a:lnTo>
                  <a:cubicBezTo>
                    <a:pt x="1098" y="911"/>
                    <a:pt x="1084" y="939"/>
                    <a:pt x="1070" y="954"/>
                  </a:cubicBezTo>
                  <a:cubicBezTo>
                    <a:pt x="1056" y="982"/>
                    <a:pt x="1038" y="999"/>
                    <a:pt x="1038" y="1013"/>
                  </a:cubicBezTo>
                  <a:lnTo>
                    <a:pt x="1024" y="1027"/>
                  </a:lnTo>
                  <a:cubicBezTo>
                    <a:pt x="1010" y="1041"/>
                    <a:pt x="1010" y="1056"/>
                    <a:pt x="1024" y="1070"/>
                  </a:cubicBezTo>
                  <a:lnTo>
                    <a:pt x="1070" y="1070"/>
                  </a:lnTo>
                  <a:cubicBezTo>
                    <a:pt x="1070" y="1070"/>
                    <a:pt x="1070" y="1056"/>
                    <a:pt x="1084" y="1056"/>
                  </a:cubicBezTo>
                  <a:cubicBezTo>
                    <a:pt x="1098" y="1041"/>
                    <a:pt x="1112" y="1027"/>
                    <a:pt x="1126" y="999"/>
                  </a:cubicBezTo>
                  <a:cubicBezTo>
                    <a:pt x="1144" y="968"/>
                    <a:pt x="1172" y="939"/>
                    <a:pt x="1186" y="911"/>
                  </a:cubicBezTo>
                  <a:cubicBezTo>
                    <a:pt x="1200" y="880"/>
                    <a:pt x="1200" y="866"/>
                    <a:pt x="1214" y="852"/>
                  </a:cubicBezTo>
                  <a:cubicBezTo>
                    <a:pt x="1214" y="823"/>
                    <a:pt x="1232" y="792"/>
                    <a:pt x="1232" y="778"/>
                  </a:cubicBezTo>
                  <a:cubicBezTo>
                    <a:pt x="1246" y="718"/>
                    <a:pt x="1260" y="662"/>
                    <a:pt x="1246" y="602"/>
                  </a:cubicBezTo>
                  <a:cubicBezTo>
                    <a:pt x="1246" y="542"/>
                    <a:pt x="1232" y="486"/>
                    <a:pt x="1200" y="412"/>
                  </a:cubicBezTo>
                  <a:cubicBezTo>
                    <a:pt x="1186" y="352"/>
                    <a:pt x="1144" y="296"/>
                    <a:pt x="1098" y="250"/>
                  </a:cubicBezTo>
                  <a:cubicBezTo>
                    <a:pt x="1056" y="190"/>
                    <a:pt x="996" y="148"/>
                    <a:pt x="936" y="102"/>
                  </a:cubicBezTo>
                  <a:cubicBezTo>
                    <a:pt x="880" y="74"/>
                    <a:pt x="820" y="46"/>
                    <a:pt x="746" y="32"/>
                  </a:cubicBezTo>
                  <a:cubicBezTo>
                    <a:pt x="687" y="0"/>
                    <a:pt x="616" y="0"/>
                    <a:pt x="556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6" name="Google Shape;7532;p83">
              <a:extLst>
                <a:ext uri="{FF2B5EF4-FFF2-40B4-BE49-F238E27FC236}">
                  <a16:creationId xmlns:a16="http://schemas.microsoft.com/office/drawing/2014/main" id="{2D040572-5A1A-81EF-E47A-1F83F44A3523}"/>
                </a:ext>
              </a:extLst>
            </p:cNvPr>
            <p:cNvSpPr/>
            <p:nvPr/>
          </p:nvSpPr>
          <p:spPr>
            <a:xfrm>
              <a:off x="3612536" y="2890317"/>
              <a:ext cx="31886" cy="19622"/>
            </a:xfrm>
            <a:custGeom>
              <a:avLst/>
              <a:gdLst/>
              <a:ahLst/>
              <a:cxnLst/>
              <a:rect l="l" t="t" r="r" b="b"/>
              <a:pathLst>
                <a:path w="338" h="208" extrusionOk="0">
                  <a:moveTo>
                    <a:pt x="50" y="0"/>
                  </a:moveTo>
                  <a:cubicBezTo>
                    <a:pt x="30" y="0"/>
                    <a:pt x="10" y="15"/>
                    <a:pt x="0" y="35"/>
                  </a:cubicBezTo>
                  <a:cubicBezTo>
                    <a:pt x="0" y="50"/>
                    <a:pt x="0" y="78"/>
                    <a:pt x="28" y="95"/>
                  </a:cubicBezTo>
                  <a:lnTo>
                    <a:pt x="278" y="197"/>
                  </a:lnTo>
                  <a:cubicBezTo>
                    <a:pt x="285" y="204"/>
                    <a:pt x="296" y="208"/>
                    <a:pt x="306" y="208"/>
                  </a:cubicBezTo>
                  <a:cubicBezTo>
                    <a:pt x="316" y="208"/>
                    <a:pt x="324" y="204"/>
                    <a:pt x="324" y="197"/>
                  </a:cubicBezTo>
                  <a:cubicBezTo>
                    <a:pt x="338" y="166"/>
                    <a:pt x="324" y="152"/>
                    <a:pt x="310" y="137"/>
                  </a:cubicBezTo>
                  <a:lnTo>
                    <a:pt x="74" y="7"/>
                  </a:lnTo>
                  <a:cubicBezTo>
                    <a:pt x="66" y="2"/>
                    <a:pt x="58" y="0"/>
                    <a:pt x="5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7" name="Google Shape;7533;p83">
              <a:extLst>
                <a:ext uri="{FF2B5EF4-FFF2-40B4-BE49-F238E27FC236}">
                  <a16:creationId xmlns:a16="http://schemas.microsoft.com/office/drawing/2014/main" id="{6F6B2AD6-BD6F-15BC-D313-A82162DF113D}"/>
                </a:ext>
              </a:extLst>
            </p:cNvPr>
            <p:cNvSpPr/>
            <p:nvPr/>
          </p:nvSpPr>
          <p:spPr>
            <a:xfrm>
              <a:off x="3615177" y="2879657"/>
              <a:ext cx="34905" cy="15377"/>
            </a:xfrm>
            <a:custGeom>
              <a:avLst/>
              <a:gdLst/>
              <a:ahLst/>
              <a:cxnLst/>
              <a:rect l="l" t="t" r="r" b="b"/>
              <a:pathLst>
                <a:path w="370" h="163" extrusionOk="0">
                  <a:moveTo>
                    <a:pt x="60" y="1"/>
                  </a:moveTo>
                  <a:cubicBezTo>
                    <a:pt x="46" y="1"/>
                    <a:pt x="18" y="15"/>
                    <a:pt x="0" y="46"/>
                  </a:cubicBezTo>
                  <a:cubicBezTo>
                    <a:pt x="0" y="75"/>
                    <a:pt x="18" y="103"/>
                    <a:pt x="46" y="103"/>
                  </a:cubicBezTo>
                  <a:lnTo>
                    <a:pt x="324" y="163"/>
                  </a:lnTo>
                  <a:cubicBezTo>
                    <a:pt x="338" y="163"/>
                    <a:pt x="352" y="148"/>
                    <a:pt x="352" y="134"/>
                  </a:cubicBezTo>
                  <a:cubicBezTo>
                    <a:pt x="370" y="120"/>
                    <a:pt x="352" y="103"/>
                    <a:pt x="338" y="89"/>
                  </a:cubicBezTo>
                  <a:lnTo>
                    <a:pt x="74" y="1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8" name="Google Shape;7534;p83">
              <a:extLst>
                <a:ext uri="{FF2B5EF4-FFF2-40B4-BE49-F238E27FC236}">
                  <a16:creationId xmlns:a16="http://schemas.microsoft.com/office/drawing/2014/main" id="{185B71CF-A25D-B0D3-D62D-C642031811D0}"/>
                </a:ext>
              </a:extLst>
            </p:cNvPr>
            <p:cNvSpPr/>
            <p:nvPr/>
          </p:nvSpPr>
          <p:spPr>
            <a:xfrm>
              <a:off x="3620838" y="2868714"/>
              <a:ext cx="33207" cy="8396"/>
            </a:xfrm>
            <a:custGeom>
              <a:avLst/>
              <a:gdLst/>
              <a:ahLst/>
              <a:cxnLst/>
              <a:rect l="l" t="t" r="r" b="b"/>
              <a:pathLst>
                <a:path w="352" h="89" extrusionOk="0">
                  <a:moveTo>
                    <a:pt x="46" y="1"/>
                  </a:moveTo>
                  <a:cubicBezTo>
                    <a:pt x="14" y="1"/>
                    <a:pt x="0" y="15"/>
                    <a:pt x="0" y="43"/>
                  </a:cubicBezTo>
                  <a:cubicBezTo>
                    <a:pt x="0" y="74"/>
                    <a:pt x="14" y="89"/>
                    <a:pt x="46" y="89"/>
                  </a:cubicBezTo>
                  <a:lnTo>
                    <a:pt x="324" y="89"/>
                  </a:lnTo>
                  <a:cubicBezTo>
                    <a:pt x="338" y="89"/>
                    <a:pt x="352" y="74"/>
                    <a:pt x="352" y="60"/>
                  </a:cubicBezTo>
                  <a:cubicBezTo>
                    <a:pt x="352" y="29"/>
                    <a:pt x="338" y="15"/>
                    <a:pt x="324" y="15"/>
                  </a:cubicBezTo>
                  <a:lnTo>
                    <a:pt x="46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9" name="Google Shape;7535;p83">
              <a:extLst>
                <a:ext uri="{FF2B5EF4-FFF2-40B4-BE49-F238E27FC236}">
                  <a16:creationId xmlns:a16="http://schemas.microsoft.com/office/drawing/2014/main" id="{266AD2D9-08EE-2AFA-344F-43FBDB30FDBA}"/>
                </a:ext>
              </a:extLst>
            </p:cNvPr>
            <p:cNvSpPr/>
            <p:nvPr/>
          </p:nvSpPr>
          <p:spPr>
            <a:xfrm>
              <a:off x="3280656" y="2337782"/>
              <a:ext cx="636212" cy="623571"/>
            </a:xfrm>
            <a:custGeom>
              <a:avLst/>
              <a:gdLst/>
              <a:ahLst/>
              <a:cxnLst/>
              <a:rect l="l" t="t" r="r" b="b"/>
              <a:pathLst>
                <a:path w="6744" h="6610" extrusionOk="0">
                  <a:moveTo>
                    <a:pt x="1759" y="1"/>
                  </a:moveTo>
                  <a:cubicBezTo>
                    <a:pt x="1481" y="15"/>
                    <a:pt x="1232" y="60"/>
                    <a:pt x="996" y="148"/>
                  </a:cubicBezTo>
                  <a:cubicBezTo>
                    <a:pt x="880" y="176"/>
                    <a:pt x="778" y="236"/>
                    <a:pt x="662" y="293"/>
                  </a:cubicBezTo>
                  <a:cubicBezTo>
                    <a:pt x="556" y="366"/>
                    <a:pt x="468" y="440"/>
                    <a:pt x="380" y="528"/>
                  </a:cubicBezTo>
                  <a:cubicBezTo>
                    <a:pt x="292" y="616"/>
                    <a:pt x="222" y="718"/>
                    <a:pt x="162" y="834"/>
                  </a:cubicBezTo>
                  <a:cubicBezTo>
                    <a:pt x="88" y="940"/>
                    <a:pt x="46" y="1056"/>
                    <a:pt x="1" y="1204"/>
                  </a:cubicBezTo>
                  <a:cubicBezTo>
                    <a:pt x="1" y="1218"/>
                    <a:pt x="1" y="1232"/>
                    <a:pt x="15" y="1232"/>
                  </a:cubicBezTo>
                  <a:cubicBezTo>
                    <a:pt x="1" y="1246"/>
                    <a:pt x="1" y="1260"/>
                    <a:pt x="15" y="1274"/>
                  </a:cubicBezTo>
                  <a:cubicBezTo>
                    <a:pt x="29" y="1292"/>
                    <a:pt x="46" y="1292"/>
                    <a:pt x="60" y="1292"/>
                  </a:cubicBezTo>
                  <a:lnTo>
                    <a:pt x="88" y="1292"/>
                  </a:lnTo>
                  <a:cubicBezTo>
                    <a:pt x="176" y="1204"/>
                    <a:pt x="278" y="1130"/>
                    <a:pt x="398" y="1056"/>
                  </a:cubicBezTo>
                  <a:cubicBezTo>
                    <a:pt x="556" y="968"/>
                    <a:pt x="732" y="894"/>
                    <a:pt x="926" y="834"/>
                  </a:cubicBezTo>
                  <a:lnTo>
                    <a:pt x="940" y="834"/>
                  </a:lnTo>
                  <a:cubicBezTo>
                    <a:pt x="1172" y="764"/>
                    <a:pt x="1436" y="718"/>
                    <a:pt x="1773" y="704"/>
                  </a:cubicBezTo>
                  <a:cubicBezTo>
                    <a:pt x="1819" y="1306"/>
                    <a:pt x="2009" y="1921"/>
                    <a:pt x="2315" y="2491"/>
                  </a:cubicBezTo>
                  <a:cubicBezTo>
                    <a:pt x="2639" y="3064"/>
                    <a:pt x="3064" y="3578"/>
                    <a:pt x="3564" y="3972"/>
                  </a:cubicBezTo>
                  <a:cubicBezTo>
                    <a:pt x="3782" y="4148"/>
                    <a:pt x="4018" y="4310"/>
                    <a:pt x="4267" y="4426"/>
                  </a:cubicBezTo>
                  <a:cubicBezTo>
                    <a:pt x="4383" y="4485"/>
                    <a:pt x="4514" y="4545"/>
                    <a:pt x="4647" y="4587"/>
                  </a:cubicBezTo>
                  <a:cubicBezTo>
                    <a:pt x="4707" y="4616"/>
                    <a:pt x="4777" y="4647"/>
                    <a:pt x="4851" y="4661"/>
                  </a:cubicBezTo>
                  <a:cubicBezTo>
                    <a:pt x="4883" y="4675"/>
                    <a:pt x="4925" y="4689"/>
                    <a:pt x="4971" y="4689"/>
                  </a:cubicBezTo>
                  <a:lnTo>
                    <a:pt x="4911" y="4763"/>
                  </a:lnTo>
                  <a:cubicBezTo>
                    <a:pt x="4865" y="4823"/>
                    <a:pt x="4823" y="4897"/>
                    <a:pt x="4795" y="4953"/>
                  </a:cubicBezTo>
                  <a:cubicBezTo>
                    <a:pt x="4689" y="5087"/>
                    <a:pt x="4619" y="5203"/>
                    <a:pt x="4545" y="5319"/>
                  </a:cubicBezTo>
                  <a:cubicBezTo>
                    <a:pt x="4471" y="5467"/>
                    <a:pt x="4397" y="5583"/>
                    <a:pt x="4355" y="5717"/>
                  </a:cubicBezTo>
                  <a:cubicBezTo>
                    <a:pt x="4310" y="5864"/>
                    <a:pt x="4281" y="5980"/>
                    <a:pt x="4281" y="6096"/>
                  </a:cubicBezTo>
                  <a:cubicBezTo>
                    <a:pt x="4295" y="6244"/>
                    <a:pt x="4338" y="6360"/>
                    <a:pt x="4412" y="6448"/>
                  </a:cubicBezTo>
                  <a:cubicBezTo>
                    <a:pt x="4426" y="6462"/>
                    <a:pt x="4457" y="6494"/>
                    <a:pt x="4485" y="6508"/>
                  </a:cubicBezTo>
                  <a:cubicBezTo>
                    <a:pt x="4514" y="6536"/>
                    <a:pt x="4545" y="6550"/>
                    <a:pt x="4559" y="6568"/>
                  </a:cubicBezTo>
                  <a:cubicBezTo>
                    <a:pt x="4619" y="6582"/>
                    <a:pt x="4675" y="6596"/>
                    <a:pt x="4749" y="6610"/>
                  </a:cubicBezTo>
                  <a:lnTo>
                    <a:pt x="4809" y="6610"/>
                  </a:lnTo>
                  <a:cubicBezTo>
                    <a:pt x="4851" y="6610"/>
                    <a:pt x="4897" y="6610"/>
                    <a:pt x="4939" y="6596"/>
                  </a:cubicBezTo>
                  <a:cubicBezTo>
                    <a:pt x="4999" y="6596"/>
                    <a:pt x="5059" y="6582"/>
                    <a:pt x="5129" y="6550"/>
                  </a:cubicBezTo>
                  <a:cubicBezTo>
                    <a:pt x="5249" y="6522"/>
                    <a:pt x="5365" y="6462"/>
                    <a:pt x="5453" y="6392"/>
                  </a:cubicBezTo>
                  <a:cubicBezTo>
                    <a:pt x="5569" y="6304"/>
                    <a:pt x="5657" y="6216"/>
                    <a:pt x="5745" y="6128"/>
                  </a:cubicBezTo>
                  <a:cubicBezTo>
                    <a:pt x="5762" y="6128"/>
                    <a:pt x="5762" y="6111"/>
                    <a:pt x="5776" y="6111"/>
                  </a:cubicBezTo>
                  <a:cubicBezTo>
                    <a:pt x="6040" y="5790"/>
                    <a:pt x="6230" y="5513"/>
                    <a:pt x="6378" y="5249"/>
                  </a:cubicBezTo>
                  <a:cubicBezTo>
                    <a:pt x="6554" y="4925"/>
                    <a:pt x="6656" y="4602"/>
                    <a:pt x="6712" y="4295"/>
                  </a:cubicBezTo>
                  <a:cubicBezTo>
                    <a:pt x="6744" y="4120"/>
                    <a:pt x="6744" y="3944"/>
                    <a:pt x="6744" y="3768"/>
                  </a:cubicBezTo>
                  <a:cubicBezTo>
                    <a:pt x="6730" y="3592"/>
                    <a:pt x="6712" y="3416"/>
                    <a:pt x="6670" y="3226"/>
                  </a:cubicBezTo>
                  <a:cubicBezTo>
                    <a:pt x="6596" y="2917"/>
                    <a:pt x="6480" y="2611"/>
                    <a:pt x="6332" y="2329"/>
                  </a:cubicBezTo>
                  <a:cubicBezTo>
                    <a:pt x="6184" y="2051"/>
                    <a:pt x="5994" y="1802"/>
                    <a:pt x="5790" y="1569"/>
                  </a:cubicBezTo>
                  <a:cubicBezTo>
                    <a:pt x="5586" y="1334"/>
                    <a:pt x="5337" y="1130"/>
                    <a:pt x="5087" y="954"/>
                  </a:cubicBezTo>
                  <a:cubicBezTo>
                    <a:pt x="4573" y="602"/>
                    <a:pt x="4003" y="338"/>
                    <a:pt x="3356" y="176"/>
                  </a:cubicBezTo>
                  <a:cubicBezTo>
                    <a:pt x="3226" y="148"/>
                    <a:pt x="3092" y="117"/>
                    <a:pt x="2931" y="89"/>
                  </a:cubicBezTo>
                  <a:cubicBezTo>
                    <a:pt x="2800" y="74"/>
                    <a:pt x="2684" y="43"/>
                    <a:pt x="2565" y="29"/>
                  </a:cubicBezTo>
                  <a:cubicBezTo>
                    <a:pt x="2347" y="15"/>
                    <a:pt x="2157" y="1"/>
                    <a:pt x="1963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0" name="Google Shape;7536;p83">
              <a:extLst>
                <a:ext uri="{FF2B5EF4-FFF2-40B4-BE49-F238E27FC236}">
                  <a16:creationId xmlns:a16="http://schemas.microsoft.com/office/drawing/2014/main" id="{52596909-055D-628C-2539-D5202E253329}"/>
                </a:ext>
              </a:extLst>
            </p:cNvPr>
            <p:cNvSpPr/>
            <p:nvPr/>
          </p:nvSpPr>
          <p:spPr>
            <a:xfrm>
              <a:off x="3481124" y="2405517"/>
              <a:ext cx="324898" cy="337540"/>
            </a:xfrm>
            <a:custGeom>
              <a:avLst/>
              <a:gdLst/>
              <a:ahLst/>
              <a:cxnLst/>
              <a:rect l="l" t="t" r="r" b="b"/>
              <a:pathLst>
                <a:path w="3444" h="3578" extrusionOk="0">
                  <a:moveTo>
                    <a:pt x="32" y="0"/>
                  </a:moveTo>
                  <a:lnTo>
                    <a:pt x="14" y="14"/>
                  </a:lnTo>
                  <a:cubicBezTo>
                    <a:pt x="0" y="14"/>
                    <a:pt x="0" y="28"/>
                    <a:pt x="0" y="46"/>
                  </a:cubicBezTo>
                  <a:cubicBezTo>
                    <a:pt x="74" y="352"/>
                    <a:pt x="190" y="644"/>
                    <a:pt x="324" y="939"/>
                  </a:cubicBezTo>
                  <a:cubicBezTo>
                    <a:pt x="398" y="1084"/>
                    <a:pt x="471" y="1231"/>
                    <a:pt x="559" y="1379"/>
                  </a:cubicBezTo>
                  <a:cubicBezTo>
                    <a:pt x="602" y="1453"/>
                    <a:pt x="647" y="1509"/>
                    <a:pt x="690" y="1583"/>
                  </a:cubicBezTo>
                  <a:cubicBezTo>
                    <a:pt x="735" y="1657"/>
                    <a:pt x="777" y="1731"/>
                    <a:pt x="837" y="1787"/>
                  </a:cubicBezTo>
                  <a:cubicBezTo>
                    <a:pt x="939" y="1935"/>
                    <a:pt x="1041" y="2068"/>
                    <a:pt x="1157" y="2199"/>
                  </a:cubicBezTo>
                  <a:cubicBezTo>
                    <a:pt x="1263" y="2315"/>
                    <a:pt x="1379" y="2448"/>
                    <a:pt x="1509" y="2564"/>
                  </a:cubicBezTo>
                  <a:cubicBezTo>
                    <a:pt x="1629" y="2684"/>
                    <a:pt x="1759" y="2786"/>
                    <a:pt x="1893" y="2888"/>
                  </a:cubicBezTo>
                  <a:cubicBezTo>
                    <a:pt x="2023" y="2990"/>
                    <a:pt x="2156" y="3078"/>
                    <a:pt x="2301" y="3166"/>
                  </a:cubicBezTo>
                  <a:cubicBezTo>
                    <a:pt x="2462" y="3268"/>
                    <a:pt x="2624" y="3342"/>
                    <a:pt x="2800" y="3416"/>
                  </a:cubicBezTo>
                  <a:cubicBezTo>
                    <a:pt x="2888" y="3444"/>
                    <a:pt x="2976" y="3475"/>
                    <a:pt x="3050" y="3504"/>
                  </a:cubicBezTo>
                  <a:cubicBezTo>
                    <a:pt x="3092" y="3518"/>
                    <a:pt x="3138" y="3532"/>
                    <a:pt x="3180" y="3546"/>
                  </a:cubicBezTo>
                  <a:cubicBezTo>
                    <a:pt x="3226" y="3563"/>
                    <a:pt x="3268" y="3563"/>
                    <a:pt x="3314" y="3577"/>
                  </a:cubicBezTo>
                  <a:cubicBezTo>
                    <a:pt x="3342" y="3577"/>
                    <a:pt x="3356" y="3577"/>
                    <a:pt x="3387" y="3563"/>
                  </a:cubicBezTo>
                  <a:cubicBezTo>
                    <a:pt x="3402" y="3546"/>
                    <a:pt x="3430" y="3532"/>
                    <a:pt x="3430" y="3504"/>
                  </a:cubicBezTo>
                  <a:cubicBezTo>
                    <a:pt x="3444" y="3458"/>
                    <a:pt x="3416" y="3402"/>
                    <a:pt x="3356" y="3388"/>
                  </a:cubicBezTo>
                  <a:cubicBezTo>
                    <a:pt x="3314" y="3370"/>
                    <a:pt x="3268" y="3356"/>
                    <a:pt x="3212" y="3342"/>
                  </a:cubicBezTo>
                  <a:cubicBezTo>
                    <a:pt x="3166" y="3328"/>
                    <a:pt x="3124" y="3314"/>
                    <a:pt x="3078" y="3300"/>
                  </a:cubicBezTo>
                  <a:cubicBezTo>
                    <a:pt x="2976" y="3268"/>
                    <a:pt x="2888" y="3240"/>
                    <a:pt x="2786" y="3194"/>
                  </a:cubicBezTo>
                  <a:cubicBezTo>
                    <a:pt x="2448" y="3050"/>
                    <a:pt x="2125" y="2860"/>
                    <a:pt x="1833" y="2638"/>
                  </a:cubicBezTo>
                  <a:lnTo>
                    <a:pt x="1847" y="2638"/>
                  </a:lnTo>
                  <a:lnTo>
                    <a:pt x="1833" y="2624"/>
                  </a:lnTo>
                  <a:cubicBezTo>
                    <a:pt x="1643" y="2476"/>
                    <a:pt x="1467" y="2315"/>
                    <a:pt x="1291" y="2139"/>
                  </a:cubicBezTo>
                  <a:cubicBezTo>
                    <a:pt x="1129" y="1963"/>
                    <a:pt x="967" y="1773"/>
                    <a:pt x="823" y="1569"/>
                  </a:cubicBezTo>
                  <a:cubicBezTo>
                    <a:pt x="763" y="1481"/>
                    <a:pt x="704" y="1393"/>
                    <a:pt x="647" y="1305"/>
                  </a:cubicBezTo>
                  <a:cubicBezTo>
                    <a:pt x="573" y="1217"/>
                    <a:pt x="514" y="1115"/>
                    <a:pt x="454" y="1013"/>
                  </a:cubicBezTo>
                  <a:cubicBezTo>
                    <a:pt x="352" y="837"/>
                    <a:pt x="264" y="630"/>
                    <a:pt x="176" y="426"/>
                  </a:cubicBezTo>
                  <a:lnTo>
                    <a:pt x="176" y="426"/>
                  </a:lnTo>
                  <a:lnTo>
                    <a:pt x="190" y="440"/>
                  </a:lnTo>
                  <a:cubicBezTo>
                    <a:pt x="134" y="310"/>
                    <a:pt x="88" y="162"/>
                    <a:pt x="46" y="28"/>
                  </a:cubicBezTo>
                  <a:cubicBezTo>
                    <a:pt x="46" y="14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1" name="Google Shape;7537;p83">
              <a:extLst>
                <a:ext uri="{FF2B5EF4-FFF2-40B4-BE49-F238E27FC236}">
                  <a16:creationId xmlns:a16="http://schemas.microsoft.com/office/drawing/2014/main" id="{C4BF11BF-ACB1-4A2B-74C8-45C19C55CBAA}"/>
                </a:ext>
              </a:extLst>
            </p:cNvPr>
            <p:cNvSpPr/>
            <p:nvPr/>
          </p:nvSpPr>
          <p:spPr>
            <a:xfrm>
              <a:off x="3653950" y="2653058"/>
              <a:ext cx="94" cy="1415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0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1C485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2" name="Google Shape;7538;p83">
              <a:extLst>
                <a:ext uri="{FF2B5EF4-FFF2-40B4-BE49-F238E27FC236}">
                  <a16:creationId xmlns:a16="http://schemas.microsoft.com/office/drawing/2014/main" id="{7DD5A669-6679-0074-206A-A944A2B8E5DA}"/>
                </a:ext>
              </a:extLst>
            </p:cNvPr>
            <p:cNvSpPr/>
            <p:nvPr/>
          </p:nvSpPr>
          <p:spPr>
            <a:xfrm>
              <a:off x="3558764" y="2553438"/>
              <a:ext cx="94" cy="1509"/>
            </a:xfrm>
            <a:custGeom>
              <a:avLst/>
              <a:gdLst/>
              <a:ahLst/>
              <a:cxnLst/>
              <a:rect l="l" t="t" r="r" b="b"/>
              <a:pathLst>
                <a:path w="1" h="16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485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3" name="Google Shape;7539;p83">
              <a:extLst>
                <a:ext uri="{FF2B5EF4-FFF2-40B4-BE49-F238E27FC236}">
                  <a16:creationId xmlns:a16="http://schemas.microsoft.com/office/drawing/2014/main" id="{BEF0F5B7-176E-E41D-7E7B-0631F7F53A67}"/>
                </a:ext>
              </a:extLst>
            </p:cNvPr>
            <p:cNvSpPr/>
            <p:nvPr/>
          </p:nvSpPr>
          <p:spPr>
            <a:xfrm>
              <a:off x="3651309" y="2572683"/>
              <a:ext cx="210184" cy="127544"/>
            </a:xfrm>
            <a:custGeom>
              <a:avLst/>
              <a:gdLst/>
              <a:ahLst/>
              <a:cxnLst/>
              <a:rect l="l" t="t" r="r" b="b"/>
              <a:pathLst>
                <a:path w="2228" h="1352" extrusionOk="0">
                  <a:moveTo>
                    <a:pt x="29" y="1"/>
                  </a:moveTo>
                  <a:cubicBezTo>
                    <a:pt x="15" y="1"/>
                    <a:pt x="1" y="15"/>
                    <a:pt x="15" y="33"/>
                  </a:cubicBezTo>
                  <a:cubicBezTo>
                    <a:pt x="74" y="89"/>
                    <a:pt x="131" y="163"/>
                    <a:pt x="191" y="223"/>
                  </a:cubicBezTo>
                  <a:cubicBezTo>
                    <a:pt x="250" y="279"/>
                    <a:pt x="307" y="339"/>
                    <a:pt x="381" y="398"/>
                  </a:cubicBezTo>
                  <a:cubicBezTo>
                    <a:pt x="440" y="472"/>
                    <a:pt x="514" y="529"/>
                    <a:pt x="570" y="588"/>
                  </a:cubicBezTo>
                  <a:cubicBezTo>
                    <a:pt x="644" y="648"/>
                    <a:pt x="704" y="704"/>
                    <a:pt x="778" y="764"/>
                  </a:cubicBezTo>
                  <a:cubicBezTo>
                    <a:pt x="848" y="806"/>
                    <a:pt x="922" y="866"/>
                    <a:pt x="996" y="912"/>
                  </a:cubicBezTo>
                  <a:cubicBezTo>
                    <a:pt x="1070" y="968"/>
                    <a:pt x="1158" y="1014"/>
                    <a:pt x="1232" y="1056"/>
                  </a:cubicBezTo>
                  <a:cubicBezTo>
                    <a:pt x="1394" y="1144"/>
                    <a:pt x="1552" y="1218"/>
                    <a:pt x="1714" y="1264"/>
                  </a:cubicBezTo>
                  <a:cubicBezTo>
                    <a:pt x="1788" y="1292"/>
                    <a:pt x="1861" y="1306"/>
                    <a:pt x="1921" y="1320"/>
                  </a:cubicBezTo>
                  <a:cubicBezTo>
                    <a:pt x="1963" y="1320"/>
                    <a:pt x="1992" y="1334"/>
                    <a:pt x="2023" y="1334"/>
                  </a:cubicBezTo>
                  <a:cubicBezTo>
                    <a:pt x="2065" y="1334"/>
                    <a:pt x="2111" y="1352"/>
                    <a:pt x="2153" y="1352"/>
                  </a:cubicBezTo>
                  <a:cubicBezTo>
                    <a:pt x="2167" y="1352"/>
                    <a:pt x="2185" y="1334"/>
                    <a:pt x="2185" y="1334"/>
                  </a:cubicBezTo>
                  <a:cubicBezTo>
                    <a:pt x="2199" y="1320"/>
                    <a:pt x="2213" y="1306"/>
                    <a:pt x="2213" y="1292"/>
                  </a:cubicBezTo>
                  <a:cubicBezTo>
                    <a:pt x="2227" y="1264"/>
                    <a:pt x="2213" y="1246"/>
                    <a:pt x="2199" y="1232"/>
                  </a:cubicBezTo>
                  <a:cubicBezTo>
                    <a:pt x="2199" y="1218"/>
                    <a:pt x="2185" y="1204"/>
                    <a:pt x="2153" y="1204"/>
                  </a:cubicBezTo>
                  <a:cubicBezTo>
                    <a:pt x="2065" y="1190"/>
                    <a:pt x="1963" y="1190"/>
                    <a:pt x="1875" y="1176"/>
                  </a:cubicBezTo>
                  <a:cubicBezTo>
                    <a:pt x="1788" y="1158"/>
                    <a:pt x="1700" y="1130"/>
                    <a:pt x="1612" y="1102"/>
                  </a:cubicBezTo>
                  <a:cubicBezTo>
                    <a:pt x="1510" y="1070"/>
                    <a:pt x="1394" y="1028"/>
                    <a:pt x="1288" y="968"/>
                  </a:cubicBezTo>
                  <a:cubicBezTo>
                    <a:pt x="1186" y="926"/>
                    <a:pt x="1070" y="866"/>
                    <a:pt x="968" y="792"/>
                  </a:cubicBezTo>
                  <a:lnTo>
                    <a:pt x="968" y="792"/>
                  </a:lnTo>
                  <a:lnTo>
                    <a:pt x="982" y="806"/>
                  </a:lnTo>
                  <a:cubicBezTo>
                    <a:pt x="894" y="750"/>
                    <a:pt x="806" y="690"/>
                    <a:pt x="718" y="617"/>
                  </a:cubicBezTo>
                  <a:cubicBezTo>
                    <a:pt x="644" y="560"/>
                    <a:pt x="556" y="500"/>
                    <a:pt x="483" y="427"/>
                  </a:cubicBezTo>
                  <a:cubicBezTo>
                    <a:pt x="321" y="296"/>
                    <a:pt x="176" y="163"/>
                    <a:pt x="43" y="15"/>
                  </a:cubicBezTo>
                  <a:lnTo>
                    <a:pt x="29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4" name="Google Shape;7540;p83">
              <a:extLst>
                <a:ext uri="{FF2B5EF4-FFF2-40B4-BE49-F238E27FC236}">
                  <a16:creationId xmlns:a16="http://schemas.microsoft.com/office/drawing/2014/main" id="{388CAB27-1F44-3A78-2A4A-E5856D2E975D}"/>
                </a:ext>
              </a:extLst>
            </p:cNvPr>
            <p:cNvSpPr/>
            <p:nvPr/>
          </p:nvSpPr>
          <p:spPr>
            <a:xfrm>
              <a:off x="3723005" y="2791452"/>
              <a:ext cx="61131" cy="121507"/>
            </a:xfrm>
            <a:custGeom>
              <a:avLst/>
              <a:gdLst/>
              <a:ahLst/>
              <a:cxnLst/>
              <a:rect l="l" t="t" r="r" b="b"/>
              <a:pathLst>
                <a:path w="648" h="1288" extrusionOk="0">
                  <a:moveTo>
                    <a:pt x="634" y="0"/>
                  </a:moveTo>
                  <a:lnTo>
                    <a:pt x="616" y="14"/>
                  </a:lnTo>
                  <a:cubicBezTo>
                    <a:pt x="546" y="88"/>
                    <a:pt x="472" y="176"/>
                    <a:pt x="398" y="264"/>
                  </a:cubicBezTo>
                  <a:cubicBezTo>
                    <a:pt x="352" y="320"/>
                    <a:pt x="324" y="366"/>
                    <a:pt x="296" y="408"/>
                  </a:cubicBezTo>
                  <a:cubicBezTo>
                    <a:pt x="250" y="454"/>
                    <a:pt x="222" y="510"/>
                    <a:pt x="194" y="570"/>
                  </a:cubicBezTo>
                  <a:cubicBezTo>
                    <a:pt x="134" y="672"/>
                    <a:pt x="88" y="774"/>
                    <a:pt x="60" y="879"/>
                  </a:cubicBezTo>
                  <a:cubicBezTo>
                    <a:pt x="18" y="996"/>
                    <a:pt x="0" y="1112"/>
                    <a:pt x="0" y="1245"/>
                  </a:cubicBezTo>
                  <a:cubicBezTo>
                    <a:pt x="0" y="1273"/>
                    <a:pt x="32" y="1287"/>
                    <a:pt x="46" y="1287"/>
                  </a:cubicBezTo>
                  <a:cubicBezTo>
                    <a:pt x="74" y="1287"/>
                    <a:pt x="106" y="1273"/>
                    <a:pt x="106" y="1245"/>
                  </a:cubicBezTo>
                  <a:cubicBezTo>
                    <a:pt x="106" y="1171"/>
                    <a:pt x="106" y="1112"/>
                    <a:pt x="120" y="1038"/>
                  </a:cubicBezTo>
                  <a:cubicBezTo>
                    <a:pt x="120" y="981"/>
                    <a:pt x="134" y="922"/>
                    <a:pt x="148" y="862"/>
                  </a:cubicBezTo>
                  <a:cubicBezTo>
                    <a:pt x="162" y="806"/>
                    <a:pt x="194" y="746"/>
                    <a:pt x="208" y="704"/>
                  </a:cubicBezTo>
                  <a:cubicBezTo>
                    <a:pt x="250" y="598"/>
                    <a:pt x="296" y="510"/>
                    <a:pt x="352" y="422"/>
                  </a:cubicBezTo>
                  <a:cubicBezTo>
                    <a:pt x="412" y="334"/>
                    <a:pt x="472" y="246"/>
                    <a:pt x="528" y="158"/>
                  </a:cubicBezTo>
                  <a:cubicBezTo>
                    <a:pt x="560" y="116"/>
                    <a:pt x="602" y="70"/>
                    <a:pt x="634" y="28"/>
                  </a:cubicBezTo>
                  <a:cubicBezTo>
                    <a:pt x="648" y="28"/>
                    <a:pt x="648" y="14"/>
                    <a:pt x="634" y="14"/>
                  </a:cubicBezTo>
                  <a:lnTo>
                    <a:pt x="634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5" name="Google Shape;7541;p83">
              <a:extLst>
                <a:ext uri="{FF2B5EF4-FFF2-40B4-BE49-F238E27FC236}">
                  <a16:creationId xmlns:a16="http://schemas.microsoft.com/office/drawing/2014/main" id="{FB0D9F45-D7DD-3633-7121-EF1B0C120513}"/>
                </a:ext>
              </a:extLst>
            </p:cNvPr>
            <p:cNvSpPr/>
            <p:nvPr/>
          </p:nvSpPr>
          <p:spPr>
            <a:xfrm>
              <a:off x="3626404" y="2373631"/>
              <a:ext cx="143770" cy="110941"/>
            </a:xfrm>
            <a:custGeom>
              <a:avLst/>
              <a:gdLst/>
              <a:ahLst/>
              <a:cxnLst/>
              <a:rect l="l" t="t" r="r" b="b"/>
              <a:pathLst>
                <a:path w="1524" h="1176" extrusionOk="0">
                  <a:moveTo>
                    <a:pt x="29" y="0"/>
                  </a:moveTo>
                  <a:cubicBezTo>
                    <a:pt x="15" y="0"/>
                    <a:pt x="1" y="0"/>
                    <a:pt x="1" y="15"/>
                  </a:cubicBezTo>
                  <a:cubicBezTo>
                    <a:pt x="1" y="32"/>
                    <a:pt x="1" y="46"/>
                    <a:pt x="15" y="60"/>
                  </a:cubicBezTo>
                  <a:cubicBezTo>
                    <a:pt x="177" y="120"/>
                    <a:pt x="321" y="190"/>
                    <a:pt x="469" y="278"/>
                  </a:cubicBezTo>
                  <a:cubicBezTo>
                    <a:pt x="585" y="352"/>
                    <a:pt x="690" y="426"/>
                    <a:pt x="792" y="514"/>
                  </a:cubicBezTo>
                  <a:cubicBezTo>
                    <a:pt x="894" y="602"/>
                    <a:pt x="996" y="704"/>
                    <a:pt x="1084" y="806"/>
                  </a:cubicBezTo>
                  <a:cubicBezTo>
                    <a:pt x="1186" y="912"/>
                    <a:pt x="1274" y="1028"/>
                    <a:pt x="1362" y="1144"/>
                  </a:cubicBezTo>
                  <a:cubicBezTo>
                    <a:pt x="1376" y="1158"/>
                    <a:pt x="1394" y="1175"/>
                    <a:pt x="1422" y="1175"/>
                  </a:cubicBezTo>
                  <a:cubicBezTo>
                    <a:pt x="1436" y="1175"/>
                    <a:pt x="1464" y="1175"/>
                    <a:pt x="1482" y="1158"/>
                  </a:cubicBezTo>
                  <a:cubicBezTo>
                    <a:pt x="1510" y="1130"/>
                    <a:pt x="1524" y="1087"/>
                    <a:pt x="1496" y="1042"/>
                  </a:cubicBezTo>
                  <a:cubicBezTo>
                    <a:pt x="1408" y="926"/>
                    <a:pt x="1288" y="806"/>
                    <a:pt x="1186" y="704"/>
                  </a:cubicBezTo>
                  <a:cubicBezTo>
                    <a:pt x="1084" y="602"/>
                    <a:pt x="968" y="500"/>
                    <a:pt x="834" y="412"/>
                  </a:cubicBezTo>
                  <a:cubicBezTo>
                    <a:pt x="602" y="236"/>
                    <a:pt x="321" y="102"/>
                    <a:pt x="43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6" name="Google Shape;7542;p83">
              <a:extLst>
                <a:ext uri="{FF2B5EF4-FFF2-40B4-BE49-F238E27FC236}">
                  <a16:creationId xmlns:a16="http://schemas.microsoft.com/office/drawing/2014/main" id="{B7E81456-D26E-B91F-9908-01B4BB96450C}"/>
                </a:ext>
              </a:extLst>
            </p:cNvPr>
            <p:cNvSpPr/>
            <p:nvPr/>
          </p:nvSpPr>
          <p:spPr>
            <a:xfrm>
              <a:off x="3248770" y="2401460"/>
              <a:ext cx="199241" cy="91413"/>
            </a:xfrm>
            <a:custGeom>
              <a:avLst/>
              <a:gdLst/>
              <a:ahLst/>
              <a:cxnLst/>
              <a:rect l="l" t="t" r="r" b="b"/>
              <a:pathLst>
                <a:path w="2112" h="969" extrusionOk="0">
                  <a:moveTo>
                    <a:pt x="2097" y="1"/>
                  </a:moveTo>
                  <a:cubicBezTo>
                    <a:pt x="1935" y="15"/>
                    <a:pt x="1774" y="15"/>
                    <a:pt x="1629" y="43"/>
                  </a:cubicBezTo>
                  <a:cubicBezTo>
                    <a:pt x="1468" y="57"/>
                    <a:pt x="1306" y="103"/>
                    <a:pt x="1144" y="131"/>
                  </a:cubicBezTo>
                  <a:cubicBezTo>
                    <a:pt x="1070" y="159"/>
                    <a:pt x="1000" y="177"/>
                    <a:pt x="926" y="205"/>
                  </a:cubicBezTo>
                  <a:cubicBezTo>
                    <a:pt x="838" y="233"/>
                    <a:pt x="764" y="265"/>
                    <a:pt x="690" y="307"/>
                  </a:cubicBezTo>
                  <a:cubicBezTo>
                    <a:pt x="543" y="367"/>
                    <a:pt x="398" y="469"/>
                    <a:pt x="279" y="571"/>
                  </a:cubicBezTo>
                  <a:cubicBezTo>
                    <a:pt x="177" y="645"/>
                    <a:pt x="89" y="747"/>
                    <a:pt x="15" y="849"/>
                  </a:cubicBezTo>
                  <a:cubicBezTo>
                    <a:pt x="1" y="880"/>
                    <a:pt x="1" y="923"/>
                    <a:pt x="33" y="951"/>
                  </a:cubicBezTo>
                  <a:cubicBezTo>
                    <a:pt x="33" y="968"/>
                    <a:pt x="61" y="968"/>
                    <a:pt x="75" y="968"/>
                  </a:cubicBezTo>
                  <a:cubicBezTo>
                    <a:pt x="89" y="968"/>
                    <a:pt x="120" y="968"/>
                    <a:pt x="135" y="951"/>
                  </a:cubicBezTo>
                  <a:cubicBezTo>
                    <a:pt x="177" y="880"/>
                    <a:pt x="237" y="821"/>
                    <a:pt x="296" y="761"/>
                  </a:cubicBezTo>
                  <a:cubicBezTo>
                    <a:pt x="353" y="704"/>
                    <a:pt x="426" y="659"/>
                    <a:pt x="486" y="599"/>
                  </a:cubicBezTo>
                  <a:cubicBezTo>
                    <a:pt x="676" y="469"/>
                    <a:pt x="880" y="353"/>
                    <a:pt x="1088" y="265"/>
                  </a:cubicBezTo>
                  <a:cubicBezTo>
                    <a:pt x="1366" y="159"/>
                    <a:pt x="1644" y="89"/>
                    <a:pt x="1935" y="57"/>
                  </a:cubicBezTo>
                  <a:cubicBezTo>
                    <a:pt x="1981" y="57"/>
                    <a:pt x="2038" y="57"/>
                    <a:pt x="2097" y="43"/>
                  </a:cubicBezTo>
                  <a:cubicBezTo>
                    <a:pt x="2111" y="43"/>
                    <a:pt x="2111" y="43"/>
                    <a:pt x="2111" y="29"/>
                  </a:cubicBezTo>
                  <a:cubicBezTo>
                    <a:pt x="2111" y="15"/>
                    <a:pt x="2111" y="1"/>
                    <a:pt x="2097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557" name="Google Shape;7649;p83">
            <a:extLst>
              <a:ext uri="{FF2B5EF4-FFF2-40B4-BE49-F238E27FC236}">
                <a16:creationId xmlns:a16="http://schemas.microsoft.com/office/drawing/2014/main" id="{84A95416-93C9-1CCC-271A-CDE74A6FBA13}"/>
              </a:ext>
            </a:extLst>
          </p:cNvPr>
          <p:cNvGrpSpPr/>
          <p:nvPr/>
        </p:nvGrpSpPr>
        <p:grpSpPr>
          <a:xfrm>
            <a:off x="5195019" y="1742718"/>
            <a:ext cx="1530931" cy="2555596"/>
            <a:chOff x="5459856" y="1967130"/>
            <a:chExt cx="1482044" cy="2475228"/>
          </a:xfrm>
        </p:grpSpPr>
        <p:sp>
          <p:nvSpPr>
            <p:cNvPr id="1558" name="Google Shape;7650;p83">
              <a:extLst>
                <a:ext uri="{FF2B5EF4-FFF2-40B4-BE49-F238E27FC236}">
                  <a16:creationId xmlns:a16="http://schemas.microsoft.com/office/drawing/2014/main" id="{4FF46B83-46B3-E600-2F8A-AE19AD77FD22}"/>
                </a:ext>
              </a:extLst>
            </p:cNvPr>
            <p:cNvSpPr/>
            <p:nvPr/>
          </p:nvSpPr>
          <p:spPr>
            <a:xfrm>
              <a:off x="6045881" y="2936448"/>
              <a:ext cx="625269" cy="817340"/>
            </a:xfrm>
            <a:custGeom>
              <a:avLst/>
              <a:gdLst/>
              <a:ahLst/>
              <a:cxnLst/>
              <a:rect l="l" t="t" r="r" b="b"/>
              <a:pathLst>
                <a:path w="6628" h="8664" extrusionOk="0">
                  <a:moveTo>
                    <a:pt x="3447" y="0"/>
                  </a:moveTo>
                  <a:cubicBezTo>
                    <a:pt x="3342" y="14"/>
                    <a:pt x="3226" y="46"/>
                    <a:pt x="3124" y="74"/>
                  </a:cubicBezTo>
                  <a:cubicBezTo>
                    <a:pt x="3036" y="102"/>
                    <a:pt x="2948" y="134"/>
                    <a:pt x="2832" y="176"/>
                  </a:cubicBezTo>
                  <a:cubicBezTo>
                    <a:pt x="2656" y="250"/>
                    <a:pt x="2494" y="338"/>
                    <a:pt x="2332" y="426"/>
                  </a:cubicBezTo>
                  <a:cubicBezTo>
                    <a:pt x="2184" y="514"/>
                    <a:pt x="2040" y="630"/>
                    <a:pt x="1878" y="749"/>
                  </a:cubicBezTo>
                  <a:cubicBezTo>
                    <a:pt x="1615" y="968"/>
                    <a:pt x="1365" y="1245"/>
                    <a:pt x="1129" y="1555"/>
                  </a:cubicBezTo>
                  <a:cubicBezTo>
                    <a:pt x="925" y="1847"/>
                    <a:pt x="735" y="2171"/>
                    <a:pt x="573" y="2536"/>
                  </a:cubicBezTo>
                  <a:cubicBezTo>
                    <a:pt x="426" y="2874"/>
                    <a:pt x="310" y="3240"/>
                    <a:pt x="208" y="3620"/>
                  </a:cubicBezTo>
                  <a:cubicBezTo>
                    <a:pt x="120" y="3986"/>
                    <a:pt x="60" y="4369"/>
                    <a:pt x="32" y="4749"/>
                  </a:cubicBezTo>
                  <a:cubicBezTo>
                    <a:pt x="0" y="5115"/>
                    <a:pt x="0" y="5481"/>
                    <a:pt x="32" y="5832"/>
                  </a:cubicBezTo>
                  <a:cubicBezTo>
                    <a:pt x="60" y="6258"/>
                    <a:pt x="134" y="6624"/>
                    <a:pt x="236" y="6947"/>
                  </a:cubicBezTo>
                  <a:cubicBezTo>
                    <a:pt x="296" y="7109"/>
                    <a:pt x="352" y="7271"/>
                    <a:pt x="440" y="7401"/>
                  </a:cubicBezTo>
                  <a:cubicBezTo>
                    <a:pt x="500" y="7549"/>
                    <a:pt x="587" y="7665"/>
                    <a:pt x="689" y="7799"/>
                  </a:cubicBezTo>
                  <a:cubicBezTo>
                    <a:pt x="865" y="8017"/>
                    <a:pt x="1115" y="8207"/>
                    <a:pt x="1379" y="8340"/>
                  </a:cubicBezTo>
                  <a:cubicBezTo>
                    <a:pt x="1657" y="8488"/>
                    <a:pt x="1966" y="8576"/>
                    <a:pt x="2346" y="8618"/>
                  </a:cubicBezTo>
                  <a:cubicBezTo>
                    <a:pt x="2522" y="8646"/>
                    <a:pt x="2712" y="8664"/>
                    <a:pt x="2920" y="8664"/>
                  </a:cubicBezTo>
                  <a:lnTo>
                    <a:pt x="3036" y="8664"/>
                  </a:lnTo>
                  <a:cubicBezTo>
                    <a:pt x="3197" y="8664"/>
                    <a:pt x="3342" y="8664"/>
                    <a:pt x="3489" y="8646"/>
                  </a:cubicBezTo>
                  <a:cubicBezTo>
                    <a:pt x="3943" y="8632"/>
                    <a:pt x="4327" y="8576"/>
                    <a:pt x="4661" y="8488"/>
                  </a:cubicBezTo>
                  <a:cubicBezTo>
                    <a:pt x="4837" y="8428"/>
                    <a:pt x="5030" y="8354"/>
                    <a:pt x="5188" y="8280"/>
                  </a:cubicBezTo>
                  <a:cubicBezTo>
                    <a:pt x="5364" y="8193"/>
                    <a:pt x="5526" y="8091"/>
                    <a:pt x="5674" y="7974"/>
                  </a:cubicBezTo>
                  <a:cubicBezTo>
                    <a:pt x="5822" y="7855"/>
                    <a:pt x="5952" y="7711"/>
                    <a:pt x="6085" y="7549"/>
                  </a:cubicBezTo>
                  <a:cubicBezTo>
                    <a:pt x="6187" y="7387"/>
                    <a:pt x="6289" y="7211"/>
                    <a:pt x="6377" y="6993"/>
                  </a:cubicBezTo>
                  <a:cubicBezTo>
                    <a:pt x="6451" y="6817"/>
                    <a:pt x="6507" y="6610"/>
                    <a:pt x="6539" y="6377"/>
                  </a:cubicBezTo>
                  <a:cubicBezTo>
                    <a:pt x="6581" y="6156"/>
                    <a:pt x="6595" y="5938"/>
                    <a:pt x="6613" y="5702"/>
                  </a:cubicBezTo>
                  <a:cubicBezTo>
                    <a:pt x="6627" y="5291"/>
                    <a:pt x="6595" y="4851"/>
                    <a:pt x="6525" y="4323"/>
                  </a:cubicBezTo>
                  <a:cubicBezTo>
                    <a:pt x="6493" y="4119"/>
                    <a:pt x="6465" y="3898"/>
                    <a:pt x="6420" y="3665"/>
                  </a:cubicBezTo>
                  <a:cubicBezTo>
                    <a:pt x="6391" y="3490"/>
                    <a:pt x="6363" y="3300"/>
                    <a:pt x="6317" y="3124"/>
                  </a:cubicBezTo>
                  <a:cubicBezTo>
                    <a:pt x="6230" y="2754"/>
                    <a:pt x="6099" y="2403"/>
                    <a:pt x="5952" y="2083"/>
                  </a:cubicBezTo>
                  <a:cubicBezTo>
                    <a:pt x="5790" y="1731"/>
                    <a:pt x="5600" y="1407"/>
                    <a:pt x="5364" y="1143"/>
                  </a:cubicBezTo>
                  <a:cubicBezTo>
                    <a:pt x="5262" y="1013"/>
                    <a:pt x="5146" y="908"/>
                    <a:pt x="5030" y="806"/>
                  </a:cubicBezTo>
                  <a:cubicBezTo>
                    <a:pt x="5030" y="792"/>
                    <a:pt x="5012" y="778"/>
                    <a:pt x="4998" y="764"/>
                  </a:cubicBezTo>
                  <a:cubicBezTo>
                    <a:pt x="4925" y="661"/>
                    <a:pt x="4868" y="588"/>
                    <a:pt x="4794" y="514"/>
                  </a:cubicBezTo>
                  <a:cubicBezTo>
                    <a:pt x="4721" y="440"/>
                    <a:pt x="4633" y="366"/>
                    <a:pt x="4559" y="310"/>
                  </a:cubicBezTo>
                  <a:cubicBezTo>
                    <a:pt x="4397" y="190"/>
                    <a:pt x="4221" y="102"/>
                    <a:pt x="4031" y="46"/>
                  </a:cubicBezTo>
                  <a:cubicBezTo>
                    <a:pt x="3915" y="14"/>
                    <a:pt x="3781" y="0"/>
                    <a:pt x="3637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9" name="Google Shape;7651;p83">
              <a:extLst>
                <a:ext uri="{FF2B5EF4-FFF2-40B4-BE49-F238E27FC236}">
                  <a16:creationId xmlns:a16="http://schemas.microsoft.com/office/drawing/2014/main" id="{0FFF2B49-0AF3-8CC6-86A1-196B378B90CE}"/>
                </a:ext>
              </a:extLst>
            </p:cNvPr>
            <p:cNvSpPr/>
            <p:nvPr/>
          </p:nvSpPr>
          <p:spPr>
            <a:xfrm>
              <a:off x="6408232" y="2936448"/>
              <a:ext cx="259900" cy="465650"/>
            </a:xfrm>
            <a:custGeom>
              <a:avLst/>
              <a:gdLst/>
              <a:ahLst/>
              <a:cxnLst/>
              <a:rect l="l" t="t" r="r" b="b"/>
              <a:pathLst>
                <a:path w="2755" h="4936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310"/>
                    <a:pt x="310" y="630"/>
                    <a:pt x="440" y="953"/>
                  </a:cubicBezTo>
                  <a:cubicBezTo>
                    <a:pt x="468" y="996"/>
                    <a:pt x="486" y="1041"/>
                    <a:pt x="500" y="1070"/>
                  </a:cubicBezTo>
                  <a:cubicBezTo>
                    <a:pt x="514" y="1115"/>
                    <a:pt x="542" y="1157"/>
                    <a:pt x="556" y="1203"/>
                  </a:cubicBezTo>
                  <a:cubicBezTo>
                    <a:pt x="602" y="1291"/>
                    <a:pt x="630" y="1393"/>
                    <a:pt x="676" y="1481"/>
                  </a:cubicBezTo>
                  <a:cubicBezTo>
                    <a:pt x="749" y="1671"/>
                    <a:pt x="806" y="1875"/>
                    <a:pt x="865" y="2083"/>
                  </a:cubicBezTo>
                  <a:cubicBezTo>
                    <a:pt x="894" y="2171"/>
                    <a:pt x="925" y="2273"/>
                    <a:pt x="953" y="2375"/>
                  </a:cubicBezTo>
                  <a:cubicBezTo>
                    <a:pt x="967" y="2462"/>
                    <a:pt x="996" y="2536"/>
                    <a:pt x="1013" y="2624"/>
                  </a:cubicBezTo>
                  <a:cubicBezTo>
                    <a:pt x="1041" y="2800"/>
                    <a:pt x="1069" y="2990"/>
                    <a:pt x="1115" y="3166"/>
                  </a:cubicBezTo>
                  <a:cubicBezTo>
                    <a:pt x="1143" y="3356"/>
                    <a:pt x="1171" y="3532"/>
                    <a:pt x="1217" y="3708"/>
                  </a:cubicBezTo>
                  <a:cubicBezTo>
                    <a:pt x="1259" y="3884"/>
                    <a:pt x="1319" y="4059"/>
                    <a:pt x="1379" y="4221"/>
                  </a:cubicBezTo>
                  <a:cubicBezTo>
                    <a:pt x="1393" y="4249"/>
                    <a:pt x="1407" y="4281"/>
                    <a:pt x="1421" y="4309"/>
                  </a:cubicBezTo>
                  <a:cubicBezTo>
                    <a:pt x="1435" y="4337"/>
                    <a:pt x="1453" y="4369"/>
                    <a:pt x="1467" y="4397"/>
                  </a:cubicBezTo>
                  <a:cubicBezTo>
                    <a:pt x="1495" y="4443"/>
                    <a:pt x="1523" y="4485"/>
                    <a:pt x="1555" y="4531"/>
                  </a:cubicBezTo>
                  <a:cubicBezTo>
                    <a:pt x="1583" y="4559"/>
                    <a:pt x="1611" y="4601"/>
                    <a:pt x="1643" y="4633"/>
                  </a:cubicBezTo>
                  <a:cubicBezTo>
                    <a:pt x="1671" y="4661"/>
                    <a:pt x="1699" y="4675"/>
                    <a:pt x="1731" y="4707"/>
                  </a:cubicBezTo>
                  <a:cubicBezTo>
                    <a:pt x="1773" y="4735"/>
                    <a:pt x="1805" y="4763"/>
                    <a:pt x="1847" y="4777"/>
                  </a:cubicBezTo>
                  <a:cubicBezTo>
                    <a:pt x="1893" y="4809"/>
                    <a:pt x="1921" y="4823"/>
                    <a:pt x="1963" y="4837"/>
                  </a:cubicBezTo>
                  <a:cubicBezTo>
                    <a:pt x="2009" y="4865"/>
                    <a:pt x="2068" y="4883"/>
                    <a:pt x="2125" y="4897"/>
                  </a:cubicBezTo>
                  <a:cubicBezTo>
                    <a:pt x="2170" y="4911"/>
                    <a:pt x="2227" y="4925"/>
                    <a:pt x="2272" y="4925"/>
                  </a:cubicBezTo>
                  <a:cubicBezTo>
                    <a:pt x="2338" y="4932"/>
                    <a:pt x="2404" y="4935"/>
                    <a:pt x="2472" y="4935"/>
                  </a:cubicBezTo>
                  <a:cubicBezTo>
                    <a:pt x="2540" y="4935"/>
                    <a:pt x="2610" y="4932"/>
                    <a:pt x="2684" y="4925"/>
                  </a:cubicBezTo>
                  <a:lnTo>
                    <a:pt x="2666" y="4925"/>
                  </a:lnTo>
                  <a:cubicBezTo>
                    <a:pt x="2698" y="4925"/>
                    <a:pt x="2726" y="4911"/>
                    <a:pt x="2754" y="4911"/>
                  </a:cubicBezTo>
                  <a:cubicBezTo>
                    <a:pt x="2740" y="4721"/>
                    <a:pt x="2712" y="4531"/>
                    <a:pt x="2684" y="4323"/>
                  </a:cubicBezTo>
                  <a:cubicBezTo>
                    <a:pt x="2652" y="4105"/>
                    <a:pt x="2624" y="3898"/>
                    <a:pt x="2579" y="3665"/>
                  </a:cubicBezTo>
                  <a:cubicBezTo>
                    <a:pt x="2550" y="3490"/>
                    <a:pt x="2522" y="3300"/>
                    <a:pt x="2476" y="3124"/>
                  </a:cubicBezTo>
                  <a:cubicBezTo>
                    <a:pt x="2389" y="2754"/>
                    <a:pt x="2272" y="2403"/>
                    <a:pt x="2111" y="2083"/>
                  </a:cubicBezTo>
                  <a:cubicBezTo>
                    <a:pt x="1949" y="1731"/>
                    <a:pt x="1759" y="1407"/>
                    <a:pt x="1523" y="1143"/>
                  </a:cubicBezTo>
                  <a:cubicBezTo>
                    <a:pt x="1421" y="1013"/>
                    <a:pt x="1305" y="908"/>
                    <a:pt x="1189" y="806"/>
                  </a:cubicBezTo>
                  <a:cubicBezTo>
                    <a:pt x="1189" y="792"/>
                    <a:pt x="1171" y="778"/>
                    <a:pt x="1157" y="764"/>
                  </a:cubicBezTo>
                  <a:cubicBezTo>
                    <a:pt x="1101" y="661"/>
                    <a:pt x="1027" y="588"/>
                    <a:pt x="953" y="514"/>
                  </a:cubicBezTo>
                  <a:cubicBezTo>
                    <a:pt x="880" y="440"/>
                    <a:pt x="792" y="366"/>
                    <a:pt x="718" y="310"/>
                  </a:cubicBezTo>
                  <a:cubicBezTo>
                    <a:pt x="556" y="190"/>
                    <a:pt x="380" y="102"/>
                    <a:pt x="190" y="46"/>
                  </a:cubicBezTo>
                  <a:cubicBezTo>
                    <a:pt x="134" y="28"/>
                    <a:pt x="60" y="14"/>
                    <a:pt x="0" y="0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0" name="Google Shape;7652;p83">
              <a:extLst>
                <a:ext uri="{FF2B5EF4-FFF2-40B4-BE49-F238E27FC236}">
                  <a16:creationId xmlns:a16="http://schemas.microsoft.com/office/drawing/2014/main" id="{FC475BA0-805D-F2CA-305F-504972FAE020}"/>
                </a:ext>
              </a:extLst>
            </p:cNvPr>
            <p:cNvSpPr/>
            <p:nvPr/>
          </p:nvSpPr>
          <p:spPr>
            <a:xfrm>
              <a:off x="6571436" y="3380401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1" name="Google Shape;7653;p83">
              <a:extLst>
                <a:ext uri="{FF2B5EF4-FFF2-40B4-BE49-F238E27FC236}">
                  <a16:creationId xmlns:a16="http://schemas.microsoft.com/office/drawing/2014/main" id="{255F44C9-E87B-064D-80C8-5701248344CB}"/>
                </a:ext>
              </a:extLst>
            </p:cNvPr>
            <p:cNvSpPr/>
            <p:nvPr/>
          </p:nvSpPr>
          <p:spPr>
            <a:xfrm>
              <a:off x="6484174" y="3637565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073A5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2" name="Google Shape;7654;p83">
              <a:extLst>
                <a:ext uri="{FF2B5EF4-FFF2-40B4-BE49-F238E27FC236}">
                  <a16:creationId xmlns:a16="http://schemas.microsoft.com/office/drawing/2014/main" id="{057862D3-0222-26CF-E458-CC60D3F70987}"/>
                </a:ext>
              </a:extLst>
            </p:cNvPr>
            <p:cNvSpPr/>
            <p:nvPr/>
          </p:nvSpPr>
          <p:spPr>
            <a:xfrm>
              <a:off x="6484174" y="3637565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073A5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3" name="Google Shape;7655;p83">
              <a:extLst>
                <a:ext uri="{FF2B5EF4-FFF2-40B4-BE49-F238E27FC236}">
                  <a16:creationId xmlns:a16="http://schemas.microsoft.com/office/drawing/2014/main" id="{9F948B40-BA83-F072-CE4F-0D69B4E3536B}"/>
                </a:ext>
              </a:extLst>
            </p:cNvPr>
            <p:cNvSpPr/>
            <p:nvPr/>
          </p:nvSpPr>
          <p:spPr>
            <a:xfrm>
              <a:off x="6484174" y="3637565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073A5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4" name="Google Shape;7656;p83">
              <a:extLst>
                <a:ext uri="{FF2B5EF4-FFF2-40B4-BE49-F238E27FC236}">
                  <a16:creationId xmlns:a16="http://schemas.microsoft.com/office/drawing/2014/main" id="{B0391929-C009-D6DA-051F-EBED8FFC4C14}"/>
                </a:ext>
              </a:extLst>
            </p:cNvPr>
            <p:cNvSpPr/>
            <p:nvPr/>
          </p:nvSpPr>
          <p:spPr>
            <a:xfrm>
              <a:off x="5856734" y="2213351"/>
              <a:ext cx="826680" cy="738380"/>
            </a:xfrm>
            <a:custGeom>
              <a:avLst/>
              <a:gdLst/>
              <a:ahLst/>
              <a:cxnLst/>
              <a:rect l="l" t="t" r="r" b="b"/>
              <a:pathLst>
                <a:path w="8763" h="7827" extrusionOk="0">
                  <a:moveTo>
                    <a:pt x="3092" y="0"/>
                  </a:moveTo>
                  <a:cubicBezTo>
                    <a:pt x="3004" y="0"/>
                    <a:pt x="2916" y="0"/>
                    <a:pt x="2828" y="15"/>
                  </a:cubicBezTo>
                  <a:cubicBezTo>
                    <a:pt x="2740" y="29"/>
                    <a:pt x="2666" y="43"/>
                    <a:pt x="2592" y="74"/>
                  </a:cubicBezTo>
                  <a:cubicBezTo>
                    <a:pt x="2550" y="88"/>
                    <a:pt x="2519" y="117"/>
                    <a:pt x="2476" y="131"/>
                  </a:cubicBezTo>
                  <a:cubicBezTo>
                    <a:pt x="2445" y="148"/>
                    <a:pt x="2417" y="176"/>
                    <a:pt x="2388" y="190"/>
                  </a:cubicBezTo>
                  <a:cubicBezTo>
                    <a:pt x="2255" y="292"/>
                    <a:pt x="2181" y="426"/>
                    <a:pt x="2153" y="570"/>
                  </a:cubicBezTo>
                  <a:cubicBezTo>
                    <a:pt x="2139" y="658"/>
                    <a:pt x="2139" y="732"/>
                    <a:pt x="2153" y="820"/>
                  </a:cubicBezTo>
                  <a:cubicBezTo>
                    <a:pt x="2153" y="880"/>
                    <a:pt x="2167" y="922"/>
                    <a:pt x="2181" y="982"/>
                  </a:cubicBezTo>
                  <a:cubicBezTo>
                    <a:pt x="2079" y="908"/>
                    <a:pt x="1977" y="820"/>
                    <a:pt x="1861" y="764"/>
                  </a:cubicBezTo>
                  <a:cubicBezTo>
                    <a:pt x="1699" y="658"/>
                    <a:pt x="1565" y="602"/>
                    <a:pt x="1435" y="570"/>
                  </a:cubicBezTo>
                  <a:cubicBezTo>
                    <a:pt x="1389" y="570"/>
                    <a:pt x="1333" y="556"/>
                    <a:pt x="1287" y="556"/>
                  </a:cubicBezTo>
                  <a:cubicBezTo>
                    <a:pt x="1259" y="556"/>
                    <a:pt x="1231" y="556"/>
                    <a:pt x="1200" y="570"/>
                  </a:cubicBezTo>
                  <a:cubicBezTo>
                    <a:pt x="1126" y="570"/>
                    <a:pt x="1055" y="602"/>
                    <a:pt x="967" y="630"/>
                  </a:cubicBezTo>
                  <a:cubicBezTo>
                    <a:pt x="893" y="658"/>
                    <a:pt x="806" y="718"/>
                    <a:pt x="718" y="778"/>
                  </a:cubicBezTo>
                  <a:cubicBezTo>
                    <a:pt x="672" y="820"/>
                    <a:pt x="616" y="866"/>
                    <a:pt x="556" y="922"/>
                  </a:cubicBezTo>
                  <a:cubicBezTo>
                    <a:pt x="468" y="1028"/>
                    <a:pt x="394" y="1144"/>
                    <a:pt x="320" y="1274"/>
                  </a:cubicBezTo>
                  <a:cubicBezTo>
                    <a:pt x="264" y="1393"/>
                    <a:pt x="218" y="1524"/>
                    <a:pt x="176" y="1685"/>
                  </a:cubicBezTo>
                  <a:cubicBezTo>
                    <a:pt x="144" y="1819"/>
                    <a:pt x="116" y="1963"/>
                    <a:pt x="116" y="2111"/>
                  </a:cubicBezTo>
                  <a:cubicBezTo>
                    <a:pt x="116" y="2259"/>
                    <a:pt x="130" y="2403"/>
                    <a:pt x="158" y="2537"/>
                  </a:cubicBezTo>
                  <a:cubicBezTo>
                    <a:pt x="190" y="2698"/>
                    <a:pt x="246" y="2843"/>
                    <a:pt x="306" y="2976"/>
                  </a:cubicBezTo>
                  <a:cubicBezTo>
                    <a:pt x="352" y="3033"/>
                    <a:pt x="394" y="3106"/>
                    <a:pt x="440" y="3166"/>
                  </a:cubicBezTo>
                  <a:cubicBezTo>
                    <a:pt x="482" y="3208"/>
                    <a:pt x="542" y="3268"/>
                    <a:pt x="598" y="3314"/>
                  </a:cubicBezTo>
                  <a:cubicBezTo>
                    <a:pt x="496" y="3384"/>
                    <a:pt x="408" y="3472"/>
                    <a:pt x="334" y="3546"/>
                  </a:cubicBezTo>
                  <a:cubicBezTo>
                    <a:pt x="264" y="3634"/>
                    <a:pt x="190" y="3736"/>
                    <a:pt x="130" y="3824"/>
                  </a:cubicBezTo>
                  <a:cubicBezTo>
                    <a:pt x="88" y="3912"/>
                    <a:pt x="56" y="4018"/>
                    <a:pt x="28" y="4120"/>
                  </a:cubicBezTo>
                  <a:cubicBezTo>
                    <a:pt x="14" y="4207"/>
                    <a:pt x="0" y="4309"/>
                    <a:pt x="0" y="4411"/>
                  </a:cubicBezTo>
                  <a:cubicBezTo>
                    <a:pt x="14" y="4601"/>
                    <a:pt x="70" y="4791"/>
                    <a:pt x="176" y="4999"/>
                  </a:cubicBezTo>
                  <a:cubicBezTo>
                    <a:pt x="264" y="5189"/>
                    <a:pt x="394" y="5365"/>
                    <a:pt x="570" y="5569"/>
                  </a:cubicBezTo>
                  <a:cubicBezTo>
                    <a:pt x="732" y="5745"/>
                    <a:pt x="922" y="5921"/>
                    <a:pt x="1143" y="6096"/>
                  </a:cubicBezTo>
                  <a:cubicBezTo>
                    <a:pt x="1347" y="6272"/>
                    <a:pt x="1551" y="6434"/>
                    <a:pt x="1815" y="6596"/>
                  </a:cubicBezTo>
                  <a:cubicBezTo>
                    <a:pt x="2037" y="6744"/>
                    <a:pt x="2269" y="6874"/>
                    <a:pt x="2519" y="7021"/>
                  </a:cubicBezTo>
                  <a:cubicBezTo>
                    <a:pt x="2754" y="7138"/>
                    <a:pt x="2972" y="7254"/>
                    <a:pt x="3208" y="7359"/>
                  </a:cubicBezTo>
                  <a:cubicBezTo>
                    <a:pt x="3412" y="7447"/>
                    <a:pt x="3620" y="7535"/>
                    <a:pt x="3795" y="7591"/>
                  </a:cubicBezTo>
                  <a:cubicBezTo>
                    <a:pt x="3883" y="7623"/>
                    <a:pt x="3957" y="7637"/>
                    <a:pt x="4045" y="7665"/>
                  </a:cubicBezTo>
                  <a:cubicBezTo>
                    <a:pt x="4073" y="7665"/>
                    <a:pt x="4116" y="7679"/>
                    <a:pt x="4147" y="7679"/>
                  </a:cubicBezTo>
                  <a:cubicBezTo>
                    <a:pt x="4175" y="7693"/>
                    <a:pt x="4221" y="7693"/>
                    <a:pt x="4263" y="7711"/>
                  </a:cubicBezTo>
                  <a:cubicBezTo>
                    <a:pt x="4643" y="7753"/>
                    <a:pt x="5013" y="7813"/>
                    <a:pt x="5378" y="7827"/>
                  </a:cubicBezTo>
                  <a:lnTo>
                    <a:pt x="5610" y="7827"/>
                  </a:lnTo>
                  <a:cubicBezTo>
                    <a:pt x="5730" y="7827"/>
                    <a:pt x="5846" y="7827"/>
                    <a:pt x="5962" y="7813"/>
                  </a:cubicBezTo>
                  <a:cubicBezTo>
                    <a:pt x="6156" y="7799"/>
                    <a:pt x="6332" y="7767"/>
                    <a:pt x="6476" y="7711"/>
                  </a:cubicBezTo>
                  <a:cubicBezTo>
                    <a:pt x="6490" y="7725"/>
                    <a:pt x="6490" y="7725"/>
                    <a:pt x="6507" y="7725"/>
                  </a:cubicBezTo>
                  <a:cubicBezTo>
                    <a:pt x="6578" y="7739"/>
                    <a:pt x="6666" y="7753"/>
                    <a:pt x="6740" y="7753"/>
                  </a:cubicBezTo>
                  <a:lnTo>
                    <a:pt x="6813" y="7753"/>
                  </a:lnTo>
                  <a:cubicBezTo>
                    <a:pt x="6901" y="7739"/>
                    <a:pt x="6989" y="7725"/>
                    <a:pt x="7077" y="7711"/>
                  </a:cubicBezTo>
                  <a:cubicBezTo>
                    <a:pt x="7193" y="7679"/>
                    <a:pt x="7313" y="7623"/>
                    <a:pt x="7443" y="7563"/>
                  </a:cubicBezTo>
                  <a:cubicBezTo>
                    <a:pt x="7563" y="7503"/>
                    <a:pt x="7679" y="7430"/>
                    <a:pt x="7795" y="7328"/>
                  </a:cubicBezTo>
                  <a:cubicBezTo>
                    <a:pt x="7914" y="7240"/>
                    <a:pt x="8016" y="7138"/>
                    <a:pt x="8104" y="7036"/>
                  </a:cubicBezTo>
                  <a:cubicBezTo>
                    <a:pt x="8530" y="6550"/>
                    <a:pt x="8706" y="5980"/>
                    <a:pt x="8572" y="5495"/>
                  </a:cubicBezTo>
                  <a:cubicBezTo>
                    <a:pt x="8530" y="5351"/>
                    <a:pt x="8456" y="5189"/>
                    <a:pt x="8337" y="5055"/>
                  </a:cubicBezTo>
                  <a:cubicBezTo>
                    <a:pt x="8382" y="5027"/>
                    <a:pt x="8425" y="4999"/>
                    <a:pt x="8456" y="4953"/>
                  </a:cubicBezTo>
                  <a:cubicBezTo>
                    <a:pt x="8498" y="4925"/>
                    <a:pt x="8544" y="4879"/>
                    <a:pt x="8572" y="4823"/>
                  </a:cubicBezTo>
                  <a:cubicBezTo>
                    <a:pt x="8646" y="4721"/>
                    <a:pt x="8688" y="4601"/>
                    <a:pt x="8720" y="4471"/>
                  </a:cubicBezTo>
                  <a:cubicBezTo>
                    <a:pt x="8748" y="4352"/>
                    <a:pt x="8762" y="4222"/>
                    <a:pt x="8748" y="4088"/>
                  </a:cubicBezTo>
                  <a:cubicBezTo>
                    <a:pt x="8748" y="3958"/>
                    <a:pt x="8720" y="3824"/>
                    <a:pt x="8674" y="3708"/>
                  </a:cubicBezTo>
                  <a:cubicBezTo>
                    <a:pt x="8632" y="3620"/>
                    <a:pt x="8586" y="3532"/>
                    <a:pt x="8544" y="3458"/>
                  </a:cubicBezTo>
                  <a:cubicBezTo>
                    <a:pt x="8512" y="3416"/>
                    <a:pt x="8484" y="3384"/>
                    <a:pt x="8456" y="3342"/>
                  </a:cubicBezTo>
                  <a:cubicBezTo>
                    <a:pt x="8425" y="3328"/>
                    <a:pt x="8410" y="3314"/>
                    <a:pt x="8396" y="3296"/>
                  </a:cubicBezTo>
                  <a:cubicBezTo>
                    <a:pt x="8425" y="3268"/>
                    <a:pt x="8456" y="3254"/>
                    <a:pt x="8470" y="3226"/>
                  </a:cubicBezTo>
                  <a:cubicBezTo>
                    <a:pt x="8498" y="3180"/>
                    <a:pt x="8530" y="3138"/>
                    <a:pt x="8544" y="3092"/>
                  </a:cubicBezTo>
                  <a:cubicBezTo>
                    <a:pt x="8572" y="3004"/>
                    <a:pt x="8558" y="2902"/>
                    <a:pt x="8512" y="2829"/>
                  </a:cubicBezTo>
                  <a:cubicBezTo>
                    <a:pt x="8470" y="2755"/>
                    <a:pt x="8396" y="2698"/>
                    <a:pt x="8294" y="2653"/>
                  </a:cubicBezTo>
                  <a:cubicBezTo>
                    <a:pt x="8266" y="2639"/>
                    <a:pt x="8206" y="2639"/>
                    <a:pt x="8161" y="2639"/>
                  </a:cubicBezTo>
                  <a:lnTo>
                    <a:pt x="8118" y="2639"/>
                  </a:lnTo>
                  <a:cubicBezTo>
                    <a:pt x="8147" y="2579"/>
                    <a:pt x="8178" y="2523"/>
                    <a:pt x="8192" y="2449"/>
                  </a:cubicBezTo>
                  <a:cubicBezTo>
                    <a:pt x="8206" y="2403"/>
                    <a:pt x="8206" y="2361"/>
                    <a:pt x="8206" y="2315"/>
                  </a:cubicBezTo>
                  <a:cubicBezTo>
                    <a:pt x="8206" y="2287"/>
                    <a:pt x="8192" y="2241"/>
                    <a:pt x="8178" y="2199"/>
                  </a:cubicBezTo>
                  <a:cubicBezTo>
                    <a:pt x="8147" y="2139"/>
                    <a:pt x="8104" y="2097"/>
                    <a:pt x="8031" y="2065"/>
                  </a:cubicBezTo>
                  <a:cubicBezTo>
                    <a:pt x="8002" y="2051"/>
                    <a:pt x="7957" y="2037"/>
                    <a:pt x="7929" y="2037"/>
                  </a:cubicBezTo>
                  <a:lnTo>
                    <a:pt x="7897" y="2037"/>
                  </a:lnTo>
                  <a:cubicBezTo>
                    <a:pt x="7869" y="2037"/>
                    <a:pt x="7841" y="2037"/>
                    <a:pt x="7809" y="2051"/>
                  </a:cubicBezTo>
                  <a:cubicBezTo>
                    <a:pt x="7767" y="2065"/>
                    <a:pt x="7721" y="2083"/>
                    <a:pt x="7693" y="2111"/>
                  </a:cubicBezTo>
                  <a:cubicBezTo>
                    <a:pt x="7651" y="2139"/>
                    <a:pt x="7605" y="2185"/>
                    <a:pt x="7577" y="2227"/>
                  </a:cubicBezTo>
                  <a:cubicBezTo>
                    <a:pt x="7563" y="2259"/>
                    <a:pt x="7545" y="2287"/>
                    <a:pt x="7531" y="2301"/>
                  </a:cubicBezTo>
                  <a:cubicBezTo>
                    <a:pt x="7531" y="2287"/>
                    <a:pt x="7531" y="2259"/>
                    <a:pt x="7517" y="2227"/>
                  </a:cubicBezTo>
                  <a:cubicBezTo>
                    <a:pt x="7489" y="2097"/>
                    <a:pt x="7415" y="1963"/>
                    <a:pt x="7341" y="1833"/>
                  </a:cubicBezTo>
                  <a:cubicBezTo>
                    <a:pt x="7165" y="1583"/>
                    <a:pt x="6901" y="1408"/>
                    <a:pt x="6624" y="1334"/>
                  </a:cubicBezTo>
                  <a:cubicBezTo>
                    <a:pt x="6550" y="1306"/>
                    <a:pt x="6462" y="1306"/>
                    <a:pt x="6374" y="1306"/>
                  </a:cubicBezTo>
                  <a:lnTo>
                    <a:pt x="6286" y="1306"/>
                  </a:lnTo>
                  <a:cubicBezTo>
                    <a:pt x="6226" y="1306"/>
                    <a:pt x="6170" y="1320"/>
                    <a:pt x="6110" y="1334"/>
                  </a:cubicBezTo>
                  <a:cubicBezTo>
                    <a:pt x="6068" y="1334"/>
                    <a:pt x="6022" y="1348"/>
                    <a:pt x="5980" y="1379"/>
                  </a:cubicBezTo>
                  <a:cubicBezTo>
                    <a:pt x="5948" y="1274"/>
                    <a:pt x="5906" y="1186"/>
                    <a:pt x="5832" y="1098"/>
                  </a:cubicBezTo>
                  <a:cubicBezTo>
                    <a:pt x="5744" y="1010"/>
                    <a:pt x="5642" y="922"/>
                    <a:pt x="5523" y="852"/>
                  </a:cubicBezTo>
                  <a:cubicBezTo>
                    <a:pt x="5466" y="820"/>
                    <a:pt x="5406" y="792"/>
                    <a:pt x="5347" y="778"/>
                  </a:cubicBezTo>
                  <a:cubicBezTo>
                    <a:pt x="5290" y="746"/>
                    <a:pt x="5217" y="732"/>
                    <a:pt x="5157" y="732"/>
                  </a:cubicBezTo>
                  <a:cubicBezTo>
                    <a:pt x="5129" y="718"/>
                    <a:pt x="5100" y="718"/>
                    <a:pt x="5069" y="718"/>
                  </a:cubicBezTo>
                  <a:cubicBezTo>
                    <a:pt x="5041" y="718"/>
                    <a:pt x="4995" y="718"/>
                    <a:pt x="4967" y="732"/>
                  </a:cubicBezTo>
                  <a:cubicBezTo>
                    <a:pt x="4907" y="732"/>
                    <a:pt x="4851" y="764"/>
                    <a:pt x="4791" y="778"/>
                  </a:cubicBezTo>
                  <a:cubicBezTo>
                    <a:pt x="4749" y="806"/>
                    <a:pt x="4703" y="834"/>
                    <a:pt x="4661" y="880"/>
                  </a:cubicBezTo>
                  <a:cubicBezTo>
                    <a:pt x="4555" y="602"/>
                    <a:pt x="4309" y="352"/>
                    <a:pt x="3940" y="190"/>
                  </a:cubicBezTo>
                  <a:cubicBezTo>
                    <a:pt x="3764" y="103"/>
                    <a:pt x="3588" y="43"/>
                    <a:pt x="3384" y="15"/>
                  </a:cubicBezTo>
                  <a:cubicBezTo>
                    <a:pt x="3282" y="0"/>
                    <a:pt x="3194" y="0"/>
                    <a:pt x="3092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5" name="Google Shape;7657;p83">
              <a:extLst>
                <a:ext uri="{FF2B5EF4-FFF2-40B4-BE49-F238E27FC236}">
                  <a16:creationId xmlns:a16="http://schemas.microsoft.com/office/drawing/2014/main" id="{D1F4F9C4-862B-4362-DE12-47DBDDA5DD57}"/>
                </a:ext>
              </a:extLst>
            </p:cNvPr>
            <p:cNvSpPr/>
            <p:nvPr/>
          </p:nvSpPr>
          <p:spPr>
            <a:xfrm>
              <a:off x="5889847" y="2452591"/>
              <a:ext cx="187920" cy="411878"/>
            </a:xfrm>
            <a:custGeom>
              <a:avLst/>
              <a:gdLst/>
              <a:ahLst/>
              <a:cxnLst/>
              <a:rect l="l" t="t" r="r" b="b"/>
              <a:pathLst>
                <a:path w="1992" h="4366" extrusionOk="0">
                  <a:moveTo>
                    <a:pt x="880" y="1"/>
                  </a:moveTo>
                  <a:cubicBezTo>
                    <a:pt x="849" y="1"/>
                    <a:pt x="820" y="1"/>
                    <a:pt x="806" y="15"/>
                  </a:cubicBezTo>
                  <a:cubicBezTo>
                    <a:pt x="775" y="15"/>
                    <a:pt x="761" y="29"/>
                    <a:pt x="732" y="43"/>
                  </a:cubicBezTo>
                  <a:cubicBezTo>
                    <a:pt x="704" y="43"/>
                    <a:pt x="673" y="57"/>
                    <a:pt x="659" y="75"/>
                  </a:cubicBezTo>
                  <a:cubicBezTo>
                    <a:pt x="652" y="82"/>
                    <a:pt x="645" y="85"/>
                    <a:pt x="639" y="85"/>
                  </a:cubicBezTo>
                  <a:cubicBezTo>
                    <a:pt x="634" y="85"/>
                    <a:pt x="630" y="82"/>
                    <a:pt x="630" y="75"/>
                  </a:cubicBezTo>
                  <a:cubicBezTo>
                    <a:pt x="616" y="75"/>
                    <a:pt x="616" y="75"/>
                    <a:pt x="599" y="89"/>
                  </a:cubicBezTo>
                  <a:cubicBezTo>
                    <a:pt x="585" y="103"/>
                    <a:pt x="571" y="103"/>
                    <a:pt x="557" y="117"/>
                  </a:cubicBezTo>
                  <a:cubicBezTo>
                    <a:pt x="542" y="131"/>
                    <a:pt x="542" y="145"/>
                    <a:pt x="528" y="162"/>
                  </a:cubicBezTo>
                  <a:cubicBezTo>
                    <a:pt x="511" y="177"/>
                    <a:pt x="497" y="191"/>
                    <a:pt x="497" y="219"/>
                  </a:cubicBezTo>
                  <a:cubicBezTo>
                    <a:pt x="483" y="233"/>
                    <a:pt x="469" y="250"/>
                    <a:pt x="469" y="264"/>
                  </a:cubicBezTo>
                  <a:cubicBezTo>
                    <a:pt x="440" y="338"/>
                    <a:pt x="423" y="409"/>
                    <a:pt x="409" y="497"/>
                  </a:cubicBezTo>
                  <a:cubicBezTo>
                    <a:pt x="395" y="570"/>
                    <a:pt x="395" y="672"/>
                    <a:pt x="381" y="760"/>
                  </a:cubicBezTo>
                  <a:cubicBezTo>
                    <a:pt x="381" y="792"/>
                    <a:pt x="381" y="834"/>
                    <a:pt x="367" y="880"/>
                  </a:cubicBezTo>
                  <a:cubicBezTo>
                    <a:pt x="367" y="922"/>
                    <a:pt x="353" y="954"/>
                    <a:pt x="335" y="996"/>
                  </a:cubicBezTo>
                  <a:cubicBezTo>
                    <a:pt x="335" y="1010"/>
                    <a:pt x="321" y="1042"/>
                    <a:pt x="321" y="1056"/>
                  </a:cubicBezTo>
                  <a:cubicBezTo>
                    <a:pt x="307" y="1084"/>
                    <a:pt x="293" y="1112"/>
                    <a:pt x="293" y="1130"/>
                  </a:cubicBezTo>
                  <a:cubicBezTo>
                    <a:pt x="265" y="1172"/>
                    <a:pt x="233" y="1232"/>
                    <a:pt x="205" y="1274"/>
                  </a:cubicBezTo>
                  <a:cubicBezTo>
                    <a:pt x="191" y="1320"/>
                    <a:pt x="159" y="1348"/>
                    <a:pt x="131" y="1394"/>
                  </a:cubicBezTo>
                  <a:cubicBezTo>
                    <a:pt x="117" y="1436"/>
                    <a:pt x="89" y="1482"/>
                    <a:pt x="71" y="1524"/>
                  </a:cubicBezTo>
                  <a:cubicBezTo>
                    <a:pt x="57" y="1552"/>
                    <a:pt x="43" y="1598"/>
                    <a:pt x="43" y="1626"/>
                  </a:cubicBezTo>
                  <a:cubicBezTo>
                    <a:pt x="29" y="1671"/>
                    <a:pt x="15" y="1714"/>
                    <a:pt x="15" y="1759"/>
                  </a:cubicBezTo>
                  <a:cubicBezTo>
                    <a:pt x="1" y="1816"/>
                    <a:pt x="1" y="1875"/>
                    <a:pt x="1" y="1935"/>
                  </a:cubicBezTo>
                  <a:lnTo>
                    <a:pt x="1" y="2097"/>
                  </a:lnTo>
                  <a:cubicBezTo>
                    <a:pt x="15" y="2213"/>
                    <a:pt x="15" y="2329"/>
                    <a:pt x="29" y="2449"/>
                  </a:cubicBezTo>
                  <a:cubicBezTo>
                    <a:pt x="57" y="2607"/>
                    <a:pt x="89" y="2755"/>
                    <a:pt x="117" y="2917"/>
                  </a:cubicBezTo>
                  <a:cubicBezTo>
                    <a:pt x="145" y="2945"/>
                    <a:pt x="191" y="2991"/>
                    <a:pt x="219" y="3033"/>
                  </a:cubicBezTo>
                  <a:cubicBezTo>
                    <a:pt x="381" y="3209"/>
                    <a:pt x="571" y="3385"/>
                    <a:pt x="792" y="3574"/>
                  </a:cubicBezTo>
                  <a:cubicBezTo>
                    <a:pt x="982" y="3736"/>
                    <a:pt x="1200" y="3898"/>
                    <a:pt x="1464" y="4060"/>
                  </a:cubicBezTo>
                  <a:cubicBezTo>
                    <a:pt x="1626" y="4162"/>
                    <a:pt x="1788" y="4264"/>
                    <a:pt x="1978" y="4366"/>
                  </a:cubicBezTo>
                  <a:cubicBezTo>
                    <a:pt x="1978" y="4296"/>
                    <a:pt x="1978" y="4222"/>
                    <a:pt x="1992" y="4148"/>
                  </a:cubicBezTo>
                  <a:lnTo>
                    <a:pt x="1992" y="3782"/>
                  </a:lnTo>
                  <a:cubicBezTo>
                    <a:pt x="1978" y="3518"/>
                    <a:pt x="1964" y="3254"/>
                    <a:pt x="1935" y="2991"/>
                  </a:cubicBezTo>
                  <a:cubicBezTo>
                    <a:pt x="1918" y="2871"/>
                    <a:pt x="1904" y="2755"/>
                    <a:pt x="1890" y="2639"/>
                  </a:cubicBezTo>
                  <a:cubicBezTo>
                    <a:pt x="1876" y="2537"/>
                    <a:pt x="1862" y="2431"/>
                    <a:pt x="1847" y="2343"/>
                  </a:cubicBezTo>
                  <a:cubicBezTo>
                    <a:pt x="1847" y="2255"/>
                    <a:pt x="1830" y="2185"/>
                    <a:pt x="1830" y="2111"/>
                  </a:cubicBezTo>
                  <a:cubicBezTo>
                    <a:pt x="1816" y="2023"/>
                    <a:pt x="1816" y="1935"/>
                    <a:pt x="1816" y="1847"/>
                  </a:cubicBezTo>
                  <a:cubicBezTo>
                    <a:pt x="1802" y="1612"/>
                    <a:pt x="1788" y="1394"/>
                    <a:pt x="1760" y="1158"/>
                  </a:cubicBezTo>
                  <a:lnTo>
                    <a:pt x="1760" y="1172"/>
                  </a:lnTo>
                  <a:cubicBezTo>
                    <a:pt x="1742" y="1056"/>
                    <a:pt x="1728" y="936"/>
                    <a:pt x="1700" y="820"/>
                  </a:cubicBezTo>
                  <a:cubicBezTo>
                    <a:pt x="1672" y="718"/>
                    <a:pt x="1640" y="602"/>
                    <a:pt x="1598" y="497"/>
                  </a:cubicBezTo>
                  <a:cubicBezTo>
                    <a:pt x="1552" y="409"/>
                    <a:pt x="1510" y="321"/>
                    <a:pt x="1450" y="250"/>
                  </a:cubicBezTo>
                  <a:cubicBezTo>
                    <a:pt x="1422" y="205"/>
                    <a:pt x="1376" y="162"/>
                    <a:pt x="1334" y="117"/>
                  </a:cubicBezTo>
                  <a:cubicBezTo>
                    <a:pt x="1288" y="89"/>
                    <a:pt x="1246" y="57"/>
                    <a:pt x="1200" y="43"/>
                  </a:cubicBezTo>
                  <a:cubicBezTo>
                    <a:pt x="1172" y="29"/>
                    <a:pt x="1144" y="29"/>
                    <a:pt x="1126" y="15"/>
                  </a:cubicBezTo>
                  <a:cubicBezTo>
                    <a:pt x="1098" y="15"/>
                    <a:pt x="1070" y="1"/>
                    <a:pt x="1038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6" name="Google Shape;7658;p83">
              <a:extLst>
                <a:ext uri="{FF2B5EF4-FFF2-40B4-BE49-F238E27FC236}">
                  <a16:creationId xmlns:a16="http://schemas.microsoft.com/office/drawing/2014/main" id="{E8CA3172-1CB0-5C10-62B2-E01B73598179}"/>
                </a:ext>
              </a:extLst>
            </p:cNvPr>
            <p:cNvSpPr/>
            <p:nvPr/>
          </p:nvSpPr>
          <p:spPr>
            <a:xfrm>
              <a:off x="5958902" y="2456553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7" name="Google Shape;7659;p83">
              <a:extLst>
                <a:ext uri="{FF2B5EF4-FFF2-40B4-BE49-F238E27FC236}">
                  <a16:creationId xmlns:a16="http://schemas.microsoft.com/office/drawing/2014/main" id="{0E9ED2D5-38B6-55F1-BAFD-4E811BD3615D}"/>
                </a:ext>
              </a:extLst>
            </p:cNvPr>
            <p:cNvSpPr/>
            <p:nvPr/>
          </p:nvSpPr>
          <p:spPr>
            <a:xfrm>
              <a:off x="6503796" y="2406837"/>
              <a:ext cx="179619" cy="538007"/>
            </a:xfrm>
            <a:custGeom>
              <a:avLst/>
              <a:gdLst/>
              <a:ahLst/>
              <a:cxnLst/>
              <a:rect l="l" t="t" r="r" b="b"/>
              <a:pathLst>
                <a:path w="1904" h="5703" extrusionOk="0">
                  <a:moveTo>
                    <a:pt x="1126" y="0"/>
                  </a:moveTo>
                  <a:cubicBezTo>
                    <a:pt x="1143" y="0"/>
                    <a:pt x="1143" y="14"/>
                    <a:pt x="1143" y="32"/>
                  </a:cubicBezTo>
                  <a:cubicBezTo>
                    <a:pt x="1157" y="60"/>
                    <a:pt x="1157" y="102"/>
                    <a:pt x="1157" y="148"/>
                  </a:cubicBezTo>
                  <a:cubicBezTo>
                    <a:pt x="1157" y="190"/>
                    <a:pt x="1157" y="222"/>
                    <a:pt x="1143" y="264"/>
                  </a:cubicBezTo>
                  <a:cubicBezTo>
                    <a:pt x="1112" y="338"/>
                    <a:pt x="1070" y="426"/>
                    <a:pt x="1024" y="500"/>
                  </a:cubicBezTo>
                  <a:cubicBezTo>
                    <a:pt x="982" y="560"/>
                    <a:pt x="936" y="616"/>
                    <a:pt x="894" y="676"/>
                  </a:cubicBezTo>
                  <a:lnTo>
                    <a:pt x="922" y="676"/>
                  </a:lnTo>
                  <a:cubicBezTo>
                    <a:pt x="936" y="690"/>
                    <a:pt x="950" y="690"/>
                    <a:pt x="982" y="704"/>
                  </a:cubicBezTo>
                  <a:cubicBezTo>
                    <a:pt x="1010" y="704"/>
                    <a:pt x="1038" y="735"/>
                    <a:pt x="1070" y="749"/>
                  </a:cubicBezTo>
                  <a:cubicBezTo>
                    <a:pt x="1084" y="778"/>
                    <a:pt x="1112" y="792"/>
                    <a:pt x="1126" y="823"/>
                  </a:cubicBezTo>
                  <a:cubicBezTo>
                    <a:pt x="1143" y="837"/>
                    <a:pt x="1143" y="851"/>
                    <a:pt x="1143" y="880"/>
                  </a:cubicBezTo>
                  <a:cubicBezTo>
                    <a:pt x="1157" y="880"/>
                    <a:pt x="1157" y="894"/>
                    <a:pt x="1157" y="911"/>
                  </a:cubicBezTo>
                  <a:lnTo>
                    <a:pt x="1157" y="1013"/>
                  </a:lnTo>
                  <a:cubicBezTo>
                    <a:pt x="1143" y="1041"/>
                    <a:pt x="1143" y="1070"/>
                    <a:pt x="1126" y="1101"/>
                  </a:cubicBezTo>
                  <a:cubicBezTo>
                    <a:pt x="1098" y="1129"/>
                    <a:pt x="1084" y="1157"/>
                    <a:pt x="1055" y="1189"/>
                  </a:cubicBezTo>
                  <a:cubicBezTo>
                    <a:pt x="1038" y="1203"/>
                    <a:pt x="1024" y="1217"/>
                    <a:pt x="1010" y="1217"/>
                  </a:cubicBezTo>
                  <a:lnTo>
                    <a:pt x="982" y="1245"/>
                  </a:lnTo>
                  <a:cubicBezTo>
                    <a:pt x="1024" y="1277"/>
                    <a:pt x="1084" y="1305"/>
                    <a:pt x="1126" y="1351"/>
                  </a:cubicBezTo>
                  <a:cubicBezTo>
                    <a:pt x="1172" y="1407"/>
                    <a:pt x="1214" y="1453"/>
                    <a:pt x="1245" y="1509"/>
                  </a:cubicBezTo>
                  <a:cubicBezTo>
                    <a:pt x="1288" y="1569"/>
                    <a:pt x="1333" y="1643"/>
                    <a:pt x="1347" y="1703"/>
                  </a:cubicBezTo>
                  <a:cubicBezTo>
                    <a:pt x="1376" y="1773"/>
                    <a:pt x="1407" y="1847"/>
                    <a:pt x="1421" y="1921"/>
                  </a:cubicBezTo>
                  <a:cubicBezTo>
                    <a:pt x="1449" y="2054"/>
                    <a:pt x="1463" y="2199"/>
                    <a:pt x="1435" y="2332"/>
                  </a:cubicBezTo>
                  <a:cubicBezTo>
                    <a:pt x="1435" y="2360"/>
                    <a:pt x="1435" y="2375"/>
                    <a:pt x="1421" y="2389"/>
                  </a:cubicBezTo>
                  <a:lnTo>
                    <a:pt x="1421" y="2434"/>
                  </a:lnTo>
                  <a:cubicBezTo>
                    <a:pt x="1407" y="2462"/>
                    <a:pt x="1376" y="2494"/>
                    <a:pt x="1361" y="2522"/>
                  </a:cubicBezTo>
                  <a:cubicBezTo>
                    <a:pt x="1333" y="2550"/>
                    <a:pt x="1319" y="2582"/>
                    <a:pt x="1288" y="2610"/>
                  </a:cubicBezTo>
                  <a:cubicBezTo>
                    <a:pt x="1274" y="2638"/>
                    <a:pt x="1259" y="2670"/>
                    <a:pt x="1245" y="2698"/>
                  </a:cubicBezTo>
                  <a:lnTo>
                    <a:pt x="1231" y="2712"/>
                  </a:lnTo>
                  <a:lnTo>
                    <a:pt x="1231" y="2740"/>
                  </a:lnTo>
                  <a:lnTo>
                    <a:pt x="1231" y="2786"/>
                  </a:lnTo>
                  <a:lnTo>
                    <a:pt x="1231" y="2846"/>
                  </a:lnTo>
                  <a:cubicBezTo>
                    <a:pt x="1245" y="2962"/>
                    <a:pt x="1288" y="3078"/>
                    <a:pt x="1319" y="3198"/>
                  </a:cubicBezTo>
                  <a:cubicBezTo>
                    <a:pt x="1319" y="3226"/>
                    <a:pt x="1333" y="3254"/>
                    <a:pt x="1333" y="3300"/>
                  </a:cubicBezTo>
                  <a:cubicBezTo>
                    <a:pt x="1333" y="3314"/>
                    <a:pt x="1347" y="3342"/>
                    <a:pt x="1347" y="3374"/>
                  </a:cubicBezTo>
                  <a:lnTo>
                    <a:pt x="1347" y="3563"/>
                  </a:lnTo>
                  <a:cubicBezTo>
                    <a:pt x="1347" y="3694"/>
                    <a:pt x="1347" y="3827"/>
                    <a:pt x="1319" y="3957"/>
                  </a:cubicBezTo>
                  <a:cubicBezTo>
                    <a:pt x="1302" y="4091"/>
                    <a:pt x="1259" y="4207"/>
                    <a:pt x="1214" y="4341"/>
                  </a:cubicBezTo>
                  <a:cubicBezTo>
                    <a:pt x="1172" y="4443"/>
                    <a:pt x="1126" y="4531"/>
                    <a:pt x="1070" y="4633"/>
                  </a:cubicBezTo>
                  <a:cubicBezTo>
                    <a:pt x="1024" y="4721"/>
                    <a:pt x="968" y="4795"/>
                    <a:pt x="894" y="4883"/>
                  </a:cubicBezTo>
                  <a:cubicBezTo>
                    <a:pt x="760" y="5027"/>
                    <a:pt x="616" y="5175"/>
                    <a:pt x="468" y="5322"/>
                  </a:cubicBezTo>
                  <a:cubicBezTo>
                    <a:pt x="306" y="5452"/>
                    <a:pt x="158" y="5572"/>
                    <a:pt x="0" y="5702"/>
                  </a:cubicBezTo>
                  <a:cubicBezTo>
                    <a:pt x="71" y="5688"/>
                    <a:pt x="144" y="5674"/>
                    <a:pt x="218" y="5660"/>
                  </a:cubicBezTo>
                  <a:cubicBezTo>
                    <a:pt x="334" y="5628"/>
                    <a:pt x="454" y="5586"/>
                    <a:pt x="584" y="5512"/>
                  </a:cubicBezTo>
                  <a:cubicBezTo>
                    <a:pt x="704" y="5452"/>
                    <a:pt x="820" y="5379"/>
                    <a:pt x="936" y="5277"/>
                  </a:cubicBezTo>
                  <a:cubicBezTo>
                    <a:pt x="1055" y="5189"/>
                    <a:pt x="1157" y="5101"/>
                    <a:pt x="1259" y="4985"/>
                  </a:cubicBezTo>
                  <a:cubicBezTo>
                    <a:pt x="1671" y="4499"/>
                    <a:pt x="1847" y="3929"/>
                    <a:pt x="1713" y="3444"/>
                  </a:cubicBezTo>
                  <a:cubicBezTo>
                    <a:pt x="1671" y="3300"/>
                    <a:pt x="1597" y="3138"/>
                    <a:pt x="1478" y="3004"/>
                  </a:cubicBezTo>
                  <a:cubicBezTo>
                    <a:pt x="1523" y="2976"/>
                    <a:pt x="1566" y="2948"/>
                    <a:pt x="1597" y="2902"/>
                  </a:cubicBezTo>
                  <a:cubicBezTo>
                    <a:pt x="1639" y="2874"/>
                    <a:pt x="1685" y="2828"/>
                    <a:pt x="1727" y="2772"/>
                  </a:cubicBezTo>
                  <a:cubicBezTo>
                    <a:pt x="1787" y="2670"/>
                    <a:pt x="1829" y="2550"/>
                    <a:pt x="1875" y="2420"/>
                  </a:cubicBezTo>
                  <a:cubicBezTo>
                    <a:pt x="1889" y="2301"/>
                    <a:pt x="1903" y="2171"/>
                    <a:pt x="1903" y="2037"/>
                  </a:cubicBezTo>
                  <a:cubicBezTo>
                    <a:pt x="1889" y="1907"/>
                    <a:pt x="1861" y="1773"/>
                    <a:pt x="1815" y="1657"/>
                  </a:cubicBezTo>
                  <a:cubicBezTo>
                    <a:pt x="1787" y="1569"/>
                    <a:pt x="1727" y="1481"/>
                    <a:pt x="1685" y="1407"/>
                  </a:cubicBezTo>
                  <a:cubicBezTo>
                    <a:pt x="1653" y="1365"/>
                    <a:pt x="1625" y="1333"/>
                    <a:pt x="1597" y="1291"/>
                  </a:cubicBezTo>
                  <a:cubicBezTo>
                    <a:pt x="1583" y="1277"/>
                    <a:pt x="1551" y="1263"/>
                    <a:pt x="1537" y="1245"/>
                  </a:cubicBezTo>
                  <a:cubicBezTo>
                    <a:pt x="1566" y="1217"/>
                    <a:pt x="1597" y="1203"/>
                    <a:pt x="1611" y="1175"/>
                  </a:cubicBezTo>
                  <a:cubicBezTo>
                    <a:pt x="1639" y="1129"/>
                    <a:pt x="1671" y="1087"/>
                    <a:pt x="1685" y="1041"/>
                  </a:cubicBezTo>
                  <a:cubicBezTo>
                    <a:pt x="1713" y="953"/>
                    <a:pt x="1699" y="851"/>
                    <a:pt x="1653" y="778"/>
                  </a:cubicBezTo>
                  <a:cubicBezTo>
                    <a:pt x="1611" y="704"/>
                    <a:pt x="1537" y="647"/>
                    <a:pt x="1435" y="602"/>
                  </a:cubicBezTo>
                  <a:cubicBezTo>
                    <a:pt x="1407" y="588"/>
                    <a:pt x="1347" y="588"/>
                    <a:pt x="1302" y="588"/>
                  </a:cubicBezTo>
                  <a:lnTo>
                    <a:pt x="1259" y="588"/>
                  </a:lnTo>
                  <a:cubicBezTo>
                    <a:pt x="1288" y="528"/>
                    <a:pt x="1319" y="472"/>
                    <a:pt x="1347" y="398"/>
                  </a:cubicBezTo>
                  <a:cubicBezTo>
                    <a:pt x="1347" y="352"/>
                    <a:pt x="1361" y="310"/>
                    <a:pt x="1347" y="264"/>
                  </a:cubicBezTo>
                  <a:cubicBezTo>
                    <a:pt x="1347" y="236"/>
                    <a:pt x="1333" y="190"/>
                    <a:pt x="1319" y="148"/>
                  </a:cubicBezTo>
                  <a:cubicBezTo>
                    <a:pt x="1288" y="88"/>
                    <a:pt x="1245" y="46"/>
                    <a:pt x="1172" y="14"/>
                  </a:cubicBezTo>
                  <a:cubicBezTo>
                    <a:pt x="1157" y="0"/>
                    <a:pt x="1143" y="0"/>
                    <a:pt x="1126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8" name="Google Shape;7660;p83">
              <a:extLst>
                <a:ext uri="{FF2B5EF4-FFF2-40B4-BE49-F238E27FC236}">
                  <a16:creationId xmlns:a16="http://schemas.microsoft.com/office/drawing/2014/main" id="{7EB254EB-D0E5-BEA5-8D42-078320FBF031}"/>
                </a:ext>
              </a:extLst>
            </p:cNvPr>
            <p:cNvSpPr/>
            <p:nvPr/>
          </p:nvSpPr>
          <p:spPr>
            <a:xfrm>
              <a:off x="5459856" y="4120102"/>
              <a:ext cx="259900" cy="240655"/>
            </a:xfrm>
            <a:custGeom>
              <a:avLst/>
              <a:gdLst/>
              <a:ahLst/>
              <a:cxnLst/>
              <a:rect l="l" t="t" r="r" b="b"/>
              <a:pathLst>
                <a:path w="2755" h="2551" extrusionOk="0">
                  <a:moveTo>
                    <a:pt x="528" y="0"/>
                  </a:moveTo>
                  <a:cubicBezTo>
                    <a:pt x="482" y="0"/>
                    <a:pt x="426" y="14"/>
                    <a:pt x="380" y="28"/>
                  </a:cubicBezTo>
                  <a:cubicBezTo>
                    <a:pt x="320" y="42"/>
                    <a:pt x="278" y="74"/>
                    <a:pt x="218" y="102"/>
                  </a:cubicBezTo>
                  <a:cubicBezTo>
                    <a:pt x="204" y="116"/>
                    <a:pt x="176" y="130"/>
                    <a:pt x="162" y="162"/>
                  </a:cubicBezTo>
                  <a:cubicBezTo>
                    <a:pt x="144" y="162"/>
                    <a:pt x="144" y="176"/>
                    <a:pt x="130" y="176"/>
                  </a:cubicBezTo>
                  <a:lnTo>
                    <a:pt x="116" y="190"/>
                  </a:lnTo>
                  <a:cubicBezTo>
                    <a:pt x="102" y="218"/>
                    <a:pt x="74" y="232"/>
                    <a:pt x="56" y="250"/>
                  </a:cubicBezTo>
                  <a:cubicBezTo>
                    <a:pt x="56" y="264"/>
                    <a:pt x="42" y="278"/>
                    <a:pt x="42" y="278"/>
                  </a:cubicBezTo>
                  <a:cubicBezTo>
                    <a:pt x="28" y="292"/>
                    <a:pt x="28" y="306"/>
                    <a:pt x="14" y="320"/>
                  </a:cubicBezTo>
                  <a:lnTo>
                    <a:pt x="14" y="338"/>
                  </a:lnTo>
                  <a:cubicBezTo>
                    <a:pt x="14" y="338"/>
                    <a:pt x="0" y="338"/>
                    <a:pt x="0" y="352"/>
                  </a:cubicBezTo>
                  <a:lnTo>
                    <a:pt x="0" y="380"/>
                  </a:lnTo>
                  <a:cubicBezTo>
                    <a:pt x="14" y="468"/>
                    <a:pt x="56" y="556"/>
                    <a:pt x="88" y="630"/>
                  </a:cubicBezTo>
                  <a:cubicBezTo>
                    <a:pt x="102" y="690"/>
                    <a:pt x="130" y="760"/>
                    <a:pt x="162" y="820"/>
                  </a:cubicBezTo>
                  <a:cubicBezTo>
                    <a:pt x="218" y="953"/>
                    <a:pt x="306" y="1084"/>
                    <a:pt x="394" y="1231"/>
                  </a:cubicBezTo>
                  <a:cubicBezTo>
                    <a:pt x="570" y="1509"/>
                    <a:pt x="792" y="1773"/>
                    <a:pt x="1024" y="1991"/>
                  </a:cubicBezTo>
                  <a:cubicBezTo>
                    <a:pt x="1157" y="2125"/>
                    <a:pt x="1305" y="2241"/>
                    <a:pt x="1449" y="2329"/>
                  </a:cubicBezTo>
                  <a:cubicBezTo>
                    <a:pt x="1611" y="2431"/>
                    <a:pt x="1759" y="2505"/>
                    <a:pt x="1921" y="2536"/>
                  </a:cubicBezTo>
                  <a:lnTo>
                    <a:pt x="1921" y="2550"/>
                  </a:lnTo>
                  <a:lnTo>
                    <a:pt x="1963" y="2550"/>
                  </a:lnTo>
                  <a:cubicBezTo>
                    <a:pt x="2111" y="2505"/>
                    <a:pt x="2255" y="2417"/>
                    <a:pt x="2403" y="2287"/>
                  </a:cubicBezTo>
                  <a:cubicBezTo>
                    <a:pt x="2476" y="2241"/>
                    <a:pt x="2536" y="2185"/>
                    <a:pt x="2593" y="2111"/>
                  </a:cubicBezTo>
                  <a:cubicBezTo>
                    <a:pt x="2652" y="2037"/>
                    <a:pt x="2695" y="1963"/>
                    <a:pt x="2740" y="1903"/>
                  </a:cubicBezTo>
                  <a:cubicBezTo>
                    <a:pt x="2754" y="1875"/>
                    <a:pt x="2740" y="1847"/>
                    <a:pt x="2726" y="1833"/>
                  </a:cubicBezTo>
                  <a:lnTo>
                    <a:pt x="2712" y="1815"/>
                  </a:lnTo>
                  <a:cubicBezTo>
                    <a:pt x="2652" y="1699"/>
                    <a:pt x="2593" y="1569"/>
                    <a:pt x="2519" y="1464"/>
                  </a:cubicBezTo>
                  <a:cubicBezTo>
                    <a:pt x="2448" y="1333"/>
                    <a:pt x="2343" y="1217"/>
                    <a:pt x="2241" y="1084"/>
                  </a:cubicBezTo>
                  <a:cubicBezTo>
                    <a:pt x="2065" y="894"/>
                    <a:pt x="1847" y="718"/>
                    <a:pt x="1597" y="556"/>
                  </a:cubicBezTo>
                  <a:cubicBezTo>
                    <a:pt x="1597" y="542"/>
                    <a:pt x="1583" y="528"/>
                    <a:pt x="1583" y="528"/>
                  </a:cubicBezTo>
                  <a:cubicBezTo>
                    <a:pt x="1569" y="514"/>
                    <a:pt x="1551" y="514"/>
                    <a:pt x="1537" y="514"/>
                  </a:cubicBezTo>
                  <a:lnTo>
                    <a:pt x="1509" y="514"/>
                  </a:lnTo>
                  <a:lnTo>
                    <a:pt x="1495" y="496"/>
                  </a:lnTo>
                  <a:lnTo>
                    <a:pt x="1481" y="514"/>
                  </a:lnTo>
                  <a:cubicBezTo>
                    <a:pt x="1463" y="514"/>
                    <a:pt x="1449" y="514"/>
                    <a:pt x="1449" y="496"/>
                  </a:cubicBezTo>
                  <a:cubicBezTo>
                    <a:pt x="1407" y="496"/>
                    <a:pt x="1375" y="482"/>
                    <a:pt x="1333" y="468"/>
                  </a:cubicBezTo>
                  <a:cubicBezTo>
                    <a:pt x="1288" y="454"/>
                    <a:pt x="1231" y="408"/>
                    <a:pt x="1157" y="366"/>
                  </a:cubicBezTo>
                  <a:cubicBezTo>
                    <a:pt x="1112" y="338"/>
                    <a:pt x="1083" y="306"/>
                    <a:pt x="1041" y="264"/>
                  </a:cubicBezTo>
                  <a:cubicBezTo>
                    <a:pt x="1010" y="232"/>
                    <a:pt x="967" y="204"/>
                    <a:pt x="936" y="176"/>
                  </a:cubicBezTo>
                  <a:cubicBezTo>
                    <a:pt x="865" y="116"/>
                    <a:pt x="777" y="57"/>
                    <a:pt x="672" y="28"/>
                  </a:cubicBezTo>
                  <a:cubicBezTo>
                    <a:pt x="630" y="14"/>
                    <a:pt x="584" y="0"/>
                    <a:pt x="52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9" name="Google Shape;7661;p83">
              <a:extLst>
                <a:ext uri="{FF2B5EF4-FFF2-40B4-BE49-F238E27FC236}">
                  <a16:creationId xmlns:a16="http://schemas.microsoft.com/office/drawing/2014/main" id="{6A6ACB03-CE30-BFE0-A748-E2A9BA4951E4}"/>
                </a:ext>
              </a:extLst>
            </p:cNvPr>
            <p:cNvSpPr/>
            <p:nvPr/>
          </p:nvSpPr>
          <p:spPr>
            <a:xfrm>
              <a:off x="5459856" y="4120102"/>
              <a:ext cx="204429" cy="240655"/>
            </a:xfrm>
            <a:custGeom>
              <a:avLst/>
              <a:gdLst/>
              <a:ahLst/>
              <a:cxnLst/>
              <a:rect l="l" t="t" r="r" b="b"/>
              <a:pathLst>
                <a:path w="2167" h="2551" extrusionOk="0">
                  <a:moveTo>
                    <a:pt x="528" y="0"/>
                  </a:moveTo>
                  <a:cubicBezTo>
                    <a:pt x="482" y="0"/>
                    <a:pt x="426" y="14"/>
                    <a:pt x="380" y="28"/>
                  </a:cubicBezTo>
                  <a:cubicBezTo>
                    <a:pt x="320" y="42"/>
                    <a:pt x="278" y="74"/>
                    <a:pt x="218" y="102"/>
                  </a:cubicBezTo>
                  <a:cubicBezTo>
                    <a:pt x="190" y="116"/>
                    <a:pt x="176" y="130"/>
                    <a:pt x="162" y="162"/>
                  </a:cubicBezTo>
                  <a:lnTo>
                    <a:pt x="130" y="176"/>
                  </a:lnTo>
                  <a:lnTo>
                    <a:pt x="116" y="190"/>
                  </a:lnTo>
                  <a:cubicBezTo>
                    <a:pt x="88" y="218"/>
                    <a:pt x="74" y="232"/>
                    <a:pt x="56" y="250"/>
                  </a:cubicBezTo>
                  <a:cubicBezTo>
                    <a:pt x="56" y="264"/>
                    <a:pt x="42" y="278"/>
                    <a:pt x="42" y="278"/>
                  </a:cubicBezTo>
                  <a:cubicBezTo>
                    <a:pt x="28" y="292"/>
                    <a:pt x="28" y="306"/>
                    <a:pt x="14" y="320"/>
                  </a:cubicBezTo>
                  <a:lnTo>
                    <a:pt x="14" y="338"/>
                  </a:lnTo>
                  <a:lnTo>
                    <a:pt x="0" y="352"/>
                  </a:lnTo>
                  <a:lnTo>
                    <a:pt x="0" y="380"/>
                  </a:lnTo>
                  <a:cubicBezTo>
                    <a:pt x="14" y="468"/>
                    <a:pt x="42" y="556"/>
                    <a:pt x="74" y="630"/>
                  </a:cubicBezTo>
                  <a:cubicBezTo>
                    <a:pt x="102" y="690"/>
                    <a:pt x="130" y="760"/>
                    <a:pt x="162" y="820"/>
                  </a:cubicBezTo>
                  <a:cubicBezTo>
                    <a:pt x="218" y="953"/>
                    <a:pt x="292" y="1084"/>
                    <a:pt x="394" y="1231"/>
                  </a:cubicBezTo>
                  <a:cubicBezTo>
                    <a:pt x="570" y="1509"/>
                    <a:pt x="792" y="1773"/>
                    <a:pt x="1010" y="1991"/>
                  </a:cubicBezTo>
                  <a:cubicBezTo>
                    <a:pt x="1157" y="2125"/>
                    <a:pt x="1305" y="2241"/>
                    <a:pt x="1449" y="2343"/>
                  </a:cubicBezTo>
                  <a:cubicBezTo>
                    <a:pt x="1611" y="2431"/>
                    <a:pt x="1759" y="2505"/>
                    <a:pt x="1921" y="2550"/>
                  </a:cubicBezTo>
                  <a:lnTo>
                    <a:pt x="1963" y="2550"/>
                  </a:lnTo>
                  <a:cubicBezTo>
                    <a:pt x="2023" y="2536"/>
                    <a:pt x="2097" y="2505"/>
                    <a:pt x="2167" y="2463"/>
                  </a:cubicBezTo>
                  <a:cubicBezTo>
                    <a:pt x="2111" y="2448"/>
                    <a:pt x="2065" y="2417"/>
                    <a:pt x="2009" y="2403"/>
                  </a:cubicBezTo>
                  <a:cubicBezTo>
                    <a:pt x="1861" y="2329"/>
                    <a:pt x="1727" y="2255"/>
                    <a:pt x="1597" y="2167"/>
                  </a:cubicBezTo>
                  <a:cubicBezTo>
                    <a:pt x="1449" y="2079"/>
                    <a:pt x="1319" y="1963"/>
                    <a:pt x="1185" y="1861"/>
                  </a:cubicBezTo>
                  <a:cubicBezTo>
                    <a:pt x="1055" y="1745"/>
                    <a:pt x="936" y="1611"/>
                    <a:pt x="820" y="1481"/>
                  </a:cubicBezTo>
                  <a:cubicBezTo>
                    <a:pt x="602" y="1231"/>
                    <a:pt x="426" y="936"/>
                    <a:pt x="278" y="630"/>
                  </a:cubicBezTo>
                  <a:lnTo>
                    <a:pt x="278" y="616"/>
                  </a:lnTo>
                  <a:cubicBezTo>
                    <a:pt x="380" y="570"/>
                    <a:pt x="482" y="514"/>
                    <a:pt x="570" y="440"/>
                  </a:cubicBezTo>
                  <a:cubicBezTo>
                    <a:pt x="602" y="426"/>
                    <a:pt x="630" y="394"/>
                    <a:pt x="658" y="380"/>
                  </a:cubicBezTo>
                  <a:cubicBezTo>
                    <a:pt x="672" y="352"/>
                    <a:pt x="704" y="320"/>
                    <a:pt x="718" y="306"/>
                  </a:cubicBezTo>
                  <a:cubicBezTo>
                    <a:pt x="732" y="292"/>
                    <a:pt x="746" y="264"/>
                    <a:pt x="746" y="250"/>
                  </a:cubicBezTo>
                  <a:cubicBezTo>
                    <a:pt x="760" y="232"/>
                    <a:pt x="777" y="204"/>
                    <a:pt x="792" y="190"/>
                  </a:cubicBezTo>
                  <a:lnTo>
                    <a:pt x="777" y="190"/>
                  </a:lnTo>
                  <a:cubicBezTo>
                    <a:pt x="792" y="176"/>
                    <a:pt x="792" y="162"/>
                    <a:pt x="806" y="130"/>
                  </a:cubicBezTo>
                  <a:cubicBezTo>
                    <a:pt x="806" y="116"/>
                    <a:pt x="806" y="102"/>
                    <a:pt x="820" y="88"/>
                  </a:cubicBezTo>
                  <a:cubicBezTo>
                    <a:pt x="777" y="74"/>
                    <a:pt x="732" y="42"/>
                    <a:pt x="672" y="28"/>
                  </a:cubicBezTo>
                  <a:cubicBezTo>
                    <a:pt x="630" y="14"/>
                    <a:pt x="584" y="0"/>
                    <a:pt x="528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0" name="Google Shape;7662;p83">
              <a:extLst>
                <a:ext uri="{FF2B5EF4-FFF2-40B4-BE49-F238E27FC236}">
                  <a16:creationId xmlns:a16="http://schemas.microsoft.com/office/drawing/2014/main" id="{1FBF4065-3F94-4E4B-59C6-C6E81BDAA814}"/>
                </a:ext>
              </a:extLst>
            </p:cNvPr>
            <p:cNvSpPr/>
            <p:nvPr/>
          </p:nvSpPr>
          <p:spPr>
            <a:xfrm>
              <a:off x="5537118" y="4143592"/>
              <a:ext cx="31980" cy="42169"/>
            </a:xfrm>
            <a:custGeom>
              <a:avLst/>
              <a:gdLst/>
              <a:ahLst/>
              <a:cxnLst/>
              <a:rect l="l" t="t" r="r" b="b"/>
              <a:pathLst>
                <a:path w="339" h="447" extrusionOk="0">
                  <a:moveTo>
                    <a:pt x="264" y="1"/>
                  </a:moveTo>
                  <a:lnTo>
                    <a:pt x="236" y="29"/>
                  </a:lnTo>
                  <a:cubicBezTo>
                    <a:pt x="236" y="57"/>
                    <a:pt x="222" y="103"/>
                    <a:pt x="205" y="131"/>
                  </a:cubicBezTo>
                  <a:cubicBezTo>
                    <a:pt x="191" y="177"/>
                    <a:pt x="148" y="219"/>
                    <a:pt x="117" y="265"/>
                  </a:cubicBezTo>
                  <a:lnTo>
                    <a:pt x="29" y="353"/>
                  </a:lnTo>
                  <a:cubicBezTo>
                    <a:pt x="15" y="381"/>
                    <a:pt x="1" y="409"/>
                    <a:pt x="29" y="423"/>
                  </a:cubicBezTo>
                  <a:cubicBezTo>
                    <a:pt x="38" y="439"/>
                    <a:pt x="49" y="447"/>
                    <a:pt x="60" y="447"/>
                  </a:cubicBezTo>
                  <a:cubicBezTo>
                    <a:pt x="71" y="447"/>
                    <a:pt x="82" y="439"/>
                    <a:pt x="89" y="423"/>
                  </a:cubicBezTo>
                  <a:cubicBezTo>
                    <a:pt x="205" y="321"/>
                    <a:pt x="310" y="205"/>
                    <a:pt x="338" y="57"/>
                  </a:cubicBezTo>
                  <a:lnTo>
                    <a:pt x="338" y="29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1" name="Google Shape;7663;p83">
              <a:extLst>
                <a:ext uri="{FF2B5EF4-FFF2-40B4-BE49-F238E27FC236}">
                  <a16:creationId xmlns:a16="http://schemas.microsoft.com/office/drawing/2014/main" id="{EDB7F39F-8480-1CD7-9A87-F744E3276BC9}"/>
                </a:ext>
              </a:extLst>
            </p:cNvPr>
            <p:cNvSpPr/>
            <p:nvPr/>
          </p:nvSpPr>
          <p:spPr>
            <a:xfrm>
              <a:off x="5556363" y="4157270"/>
              <a:ext cx="30660" cy="43961"/>
            </a:xfrm>
            <a:custGeom>
              <a:avLst/>
              <a:gdLst/>
              <a:ahLst/>
              <a:cxnLst/>
              <a:rect l="l" t="t" r="r" b="b"/>
              <a:pathLst>
                <a:path w="325" h="466" extrusionOk="0">
                  <a:moveTo>
                    <a:pt x="282" y="0"/>
                  </a:moveTo>
                  <a:cubicBezTo>
                    <a:pt x="250" y="0"/>
                    <a:pt x="236" y="14"/>
                    <a:pt x="222" y="46"/>
                  </a:cubicBezTo>
                  <a:cubicBezTo>
                    <a:pt x="222" y="74"/>
                    <a:pt x="208" y="102"/>
                    <a:pt x="194" y="148"/>
                  </a:cubicBezTo>
                  <a:cubicBezTo>
                    <a:pt x="162" y="222"/>
                    <a:pt x="120" y="278"/>
                    <a:pt x="60" y="338"/>
                  </a:cubicBezTo>
                  <a:cubicBezTo>
                    <a:pt x="46" y="352"/>
                    <a:pt x="46" y="366"/>
                    <a:pt x="32" y="384"/>
                  </a:cubicBezTo>
                  <a:cubicBezTo>
                    <a:pt x="18" y="384"/>
                    <a:pt x="18" y="398"/>
                    <a:pt x="18" y="412"/>
                  </a:cubicBezTo>
                  <a:cubicBezTo>
                    <a:pt x="1" y="426"/>
                    <a:pt x="18" y="440"/>
                    <a:pt x="18" y="440"/>
                  </a:cubicBezTo>
                  <a:cubicBezTo>
                    <a:pt x="34" y="458"/>
                    <a:pt x="51" y="466"/>
                    <a:pt x="64" y="466"/>
                  </a:cubicBezTo>
                  <a:cubicBezTo>
                    <a:pt x="74" y="466"/>
                    <a:pt x="83" y="461"/>
                    <a:pt x="89" y="454"/>
                  </a:cubicBezTo>
                  <a:cubicBezTo>
                    <a:pt x="148" y="398"/>
                    <a:pt x="194" y="338"/>
                    <a:pt x="222" y="278"/>
                  </a:cubicBezTo>
                  <a:cubicBezTo>
                    <a:pt x="265" y="208"/>
                    <a:pt x="310" y="148"/>
                    <a:pt x="324" y="74"/>
                  </a:cubicBezTo>
                  <a:cubicBezTo>
                    <a:pt x="324" y="46"/>
                    <a:pt x="324" y="14"/>
                    <a:pt x="296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2" name="Google Shape;7664;p83">
              <a:extLst>
                <a:ext uri="{FF2B5EF4-FFF2-40B4-BE49-F238E27FC236}">
                  <a16:creationId xmlns:a16="http://schemas.microsoft.com/office/drawing/2014/main" id="{13DE9F43-1179-66AF-3510-1BD8EEDA7AF7}"/>
                </a:ext>
              </a:extLst>
            </p:cNvPr>
            <p:cNvSpPr/>
            <p:nvPr/>
          </p:nvSpPr>
          <p:spPr>
            <a:xfrm>
              <a:off x="5591268" y="3654168"/>
              <a:ext cx="631873" cy="651212"/>
            </a:xfrm>
            <a:custGeom>
              <a:avLst/>
              <a:gdLst/>
              <a:ahLst/>
              <a:cxnLst/>
              <a:rect l="l" t="t" r="r" b="b"/>
              <a:pathLst>
                <a:path w="6698" h="6903" extrusionOk="0">
                  <a:moveTo>
                    <a:pt x="4527" y="1"/>
                  </a:moveTo>
                  <a:cubicBezTo>
                    <a:pt x="4365" y="1"/>
                    <a:pt x="4203" y="29"/>
                    <a:pt x="4028" y="89"/>
                  </a:cubicBezTo>
                  <a:cubicBezTo>
                    <a:pt x="3897" y="131"/>
                    <a:pt x="3781" y="177"/>
                    <a:pt x="3634" y="264"/>
                  </a:cubicBezTo>
                  <a:lnTo>
                    <a:pt x="3634" y="247"/>
                  </a:lnTo>
                  <a:lnTo>
                    <a:pt x="3648" y="247"/>
                  </a:lnTo>
                  <a:cubicBezTo>
                    <a:pt x="3648" y="219"/>
                    <a:pt x="3634" y="191"/>
                    <a:pt x="3620" y="191"/>
                  </a:cubicBezTo>
                  <a:cubicBezTo>
                    <a:pt x="3605" y="177"/>
                    <a:pt x="3605" y="177"/>
                    <a:pt x="3588" y="177"/>
                  </a:cubicBezTo>
                  <a:cubicBezTo>
                    <a:pt x="3574" y="177"/>
                    <a:pt x="3560" y="191"/>
                    <a:pt x="3546" y="205"/>
                  </a:cubicBezTo>
                  <a:cubicBezTo>
                    <a:pt x="3532" y="247"/>
                    <a:pt x="3518" y="293"/>
                    <a:pt x="3500" y="335"/>
                  </a:cubicBezTo>
                  <a:cubicBezTo>
                    <a:pt x="3472" y="352"/>
                    <a:pt x="3472" y="366"/>
                    <a:pt x="3472" y="381"/>
                  </a:cubicBezTo>
                  <a:cubicBezTo>
                    <a:pt x="3254" y="922"/>
                    <a:pt x="2990" y="1450"/>
                    <a:pt x="2652" y="2023"/>
                  </a:cubicBezTo>
                  <a:lnTo>
                    <a:pt x="2652" y="2037"/>
                  </a:lnTo>
                  <a:cubicBezTo>
                    <a:pt x="2255" y="2681"/>
                    <a:pt x="1815" y="3342"/>
                    <a:pt x="1319" y="3958"/>
                  </a:cubicBezTo>
                  <a:cubicBezTo>
                    <a:pt x="908" y="4468"/>
                    <a:pt x="468" y="4953"/>
                    <a:pt x="42" y="5379"/>
                  </a:cubicBezTo>
                  <a:cubicBezTo>
                    <a:pt x="28" y="5393"/>
                    <a:pt x="14" y="5393"/>
                    <a:pt x="14" y="5407"/>
                  </a:cubicBezTo>
                  <a:cubicBezTo>
                    <a:pt x="14" y="5421"/>
                    <a:pt x="0" y="5435"/>
                    <a:pt x="14" y="5453"/>
                  </a:cubicBezTo>
                  <a:cubicBezTo>
                    <a:pt x="130" y="5759"/>
                    <a:pt x="292" y="6051"/>
                    <a:pt x="510" y="6301"/>
                  </a:cubicBezTo>
                  <a:cubicBezTo>
                    <a:pt x="732" y="6550"/>
                    <a:pt x="995" y="6740"/>
                    <a:pt x="1302" y="6888"/>
                  </a:cubicBezTo>
                  <a:cubicBezTo>
                    <a:pt x="1302" y="6888"/>
                    <a:pt x="1319" y="6902"/>
                    <a:pt x="1333" y="6902"/>
                  </a:cubicBezTo>
                  <a:cubicBezTo>
                    <a:pt x="1347" y="6902"/>
                    <a:pt x="1361" y="6902"/>
                    <a:pt x="1361" y="6888"/>
                  </a:cubicBezTo>
                  <a:cubicBezTo>
                    <a:pt x="1523" y="6786"/>
                    <a:pt x="1685" y="6666"/>
                    <a:pt x="1861" y="6508"/>
                  </a:cubicBezTo>
                  <a:cubicBezTo>
                    <a:pt x="2005" y="6388"/>
                    <a:pt x="2167" y="6258"/>
                    <a:pt x="2329" y="6111"/>
                  </a:cubicBezTo>
                  <a:cubicBezTo>
                    <a:pt x="2638" y="5847"/>
                    <a:pt x="2930" y="5569"/>
                    <a:pt x="3254" y="5245"/>
                  </a:cubicBezTo>
                  <a:cubicBezTo>
                    <a:pt x="3532" y="4967"/>
                    <a:pt x="3824" y="4675"/>
                    <a:pt x="4133" y="4352"/>
                  </a:cubicBezTo>
                  <a:cubicBezTo>
                    <a:pt x="4365" y="4088"/>
                    <a:pt x="4629" y="3824"/>
                    <a:pt x="4865" y="3546"/>
                  </a:cubicBezTo>
                  <a:cubicBezTo>
                    <a:pt x="5115" y="3268"/>
                    <a:pt x="5333" y="3019"/>
                    <a:pt x="5523" y="2769"/>
                  </a:cubicBezTo>
                  <a:cubicBezTo>
                    <a:pt x="5540" y="2769"/>
                    <a:pt x="5554" y="2769"/>
                    <a:pt x="5554" y="2755"/>
                  </a:cubicBezTo>
                  <a:cubicBezTo>
                    <a:pt x="5596" y="2709"/>
                    <a:pt x="5656" y="2639"/>
                    <a:pt x="5684" y="2579"/>
                  </a:cubicBezTo>
                  <a:cubicBezTo>
                    <a:pt x="5920" y="2287"/>
                    <a:pt x="6096" y="2006"/>
                    <a:pt x="6272" y="1742"/>
                  </a:cubicBezTo>
                  <a:cubicBezTo>
                    <a:pt x="6434" y="1464"/>
                    <a:pt x="6578" y="1200"/>
                    <a:pt x="6683" y="936"/>
                  </a:cubicBezTo>
                  <a:cubicBezTo>
                    <a:pt x="6697" y="922"/>
                    <a:pt x="6683" y="894"/>
                    <a:pt x="6652" y="880"/>
                  </a:cubicBezTo>
                  <a:lnTo>
                    <a:pt x="6638" y="880"/>
                  </a:lnTo>
                  <a:cubicBezTo>
                    <a:pt x="6624" y="880"/>
                    <a:pt x="6595" y="880"/>
                    <a:pt x="6595" y="908"/>
                  </a:cubicBezTo>
                  <a:cubicBezTo>
                    <a:pt x="6490" y="1126"/>
                    <a:pt x="6388" y="1362"/>
                    <a:pt x="6244" y="1598"/>
                  </a:cubicBezTo>
                  <a:cubicBezTo>
                    <a:pt x="6138" y="1773"/>
                    <a:pt x="6022" y="1949"/>
                    <a:pt x="5892" y="2139"/>
                  </a:cubicBezTo>
                  <a:cubicBezTo>
                    <a:pt x="5920" y="2037"/>
                    <a:pt x="5948" y="1918"/>
                    <a:pt x="5962" y="1802"/>
                  </a:cubicBezTo>
                  <a:cubicBezTo>
                    <a:pt x="6008" y="1478"/>
                    <a:pt x="5948" y="1144"/>
                    <a:pt x="5786" y="848"/>
                  </a:cubicBezTo>
                  <a:cubicBezTo>
                    <a:pt x="5758" y="774"/>
                    <a:pt x="5716" y="718"/>
                    <a:pt x="5670" y="644"/>
                  </a:cubicBezTo>
                  <a:cubicBezTo>
                    <a:pt x="5628" y="585"/>
                    <a:pt x="5568" y="528"/>
                    <a:pt x="5508" y="454"/>
                  </a:cubicBezTo>
                  <a:cubicBezTo>
                    <a:pt x="5406" y="335"/>
                    <a:pt x="5276" y="233"/>
                    <a:pt x="5129" y="159"/>
                  </a:cubicBezTo>
                  <a:cubicBezTo>
                    <a:pt x="5041" y="103"/>
                    <a:pt x="4953" y="71"/>
                    <a:pt x="4851" y="43"/>
                  </a:cubicBezTo>
                  <a:cubicBezTo>
                    <a:pt x="4777" y="15"/>
                    <a:pt x="4689" y="1"/>
                    <a:pt x="4573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3" name="Google Shape;7665;p83">
              <a:extLst>
                <a:ext uri="{FF2B5EF4-FFF2-40B4-BE49-F238E27FC236}">
                  <a16:creationId xmlns:a16="http://schemas.microsoft.com/office/drawing/2014/main" id="{693DFF35-1559-6C61-2C89-815A275BC220}"/>
                </a:ext>
              </a:extLst>
            </p:cNvPr>
            <p:cNvSpPr/>
            <p:nvPr/>
          </p:nvSpPr>
          <p:spPr>
            <a:xfrm>
              <a:off x="5661550" y="3713601"/>
              <a:ext cx="457726" cy="545742"/>
            </a:xfrm>
            <a:custGeom>
              <a:avLst/>
              <a:gdLst/>
              <a:ahLst/>
              <a:cxnLst/>
              <a:rect l="l" t="t" r="r" b="b"/>
              <a:pathLst>
                <a:path w="4852" h="5785" extrusionOk="0">
                  <a:moveTo>
                    <a:pt x="4795" y="0"/>
                  </a:moveTo>
                  <a:cubicBezTo>
                    <a:pt x="4778" y="0"/>
                    <a:pt x="4763" y="0"/>
                    <a:pt x="4763" y="14"/>
                  </a:cubicBezTo>
                  <a:cubicBezTo>
                    <a:pt x="4338" y="672"/>
                    <a:pt x="3884" y="1333"/>
                    <a:pt x="3416" y="1963"/>
                  </a:cubicBezTo>
                  <a:cubicBezTo>
                    <a:pt x="2948" y="2593"/>
                    <a:pt x="2449" y="3208"/>
                    <a:pt x="1921" y="3796"/>
                  </a:cubicBezTo>
                  <a:cubicBezTo>
                    <a:pt x="1788" y="3957"/>
                    <a:pt x="1657" y="4088"/>
                    <a:pt x="1524" y="4235"/>
                  </a:cubicBezTo>
                  <a:cubicBezTo>
                    <a:pt x="1453" y="4309"/>
                    <a:pt x="1380" y="4383"/>
                    <a:pt x="1320" y="4453"/>
                  </a:cubicBezTo>
                  <a:cubicBezTo>
                    <a:pt x="1292" y="4485"/>
                    <a:pt x="1246" y="4527"/>
                    <a:pt x="1218" y="4559"/>
                  </a:cubicBezTo>
                  <a:lnTo>
                    <a:pt x="1190" y="4587"/>
                  </a:lnTo>
                  <a:lnTo>
                    <a:pt x="1172" y="4601"/>
                  </a:lnTo>
                  <a:cubicBezTo>
                    <a:pt x="1172" y="4601"/>
                    <a:pt x="1172" y="4615"/>
                    <a:pt x="1158" y="4615"/>
                  </a:cubicBezTo>
                  <a:cubicBezTo>
                    <a:pt x="1144" y="4629"/>
                    <a:pt x="1130" y="4661"/>
                    <a:pt x="1102" y="4675"/>
                  </a:cubicBezTo>
                  <a:cubicBezTo>
                    <a:pt x="1042" y="4749"/>
                    <a:pt x="968" y="4823"/>
                    <a:pt x="894" y="4879"/>
                  </a:cubicBezTo>
                  <a:cubicBezTo>
                    <a:pt x="764" y="5027"/>
                    <a:pt x="616" y="5157"/>
                    <a:pt x="469" y="5291"/>
                  </a:cubicBezTo>
                  <a:cubicBezTo>
                    <a:pt x="398" y="5365"/>
                    <a:pt x="324" y="5421"/>
                    <a:pt x="250" y="5495"/>
                  </a:cubicBezTo>
                  <a:cubicBezTo>
                    <a:pt x="222" y="5526"/>
                    <a:pt x="191" y="5554"/>
                    <a:pt x="148" y="5583"/>
                  </a:cubicBezTo>
                  <a:cubicBezTo>
                    <a:pt x="103" y="5628"/>
                    <a:pt x="61" y="5656"/>
                    <a:pt x="15" y="5685"/>
                  </a:cubicBezTo>
                  <a:cubicBezTo>
                    <a:pt x="1" y="5716"/>
                    <a:pt x="1" y="5744"/>
                    <a:pt x="15" y="5758"/>
                  </a:cubicBezTo>
                  <a:cubicBezTo>
                    <a:pt x="23" y="5777"/>
                    <a:pt x="37" y="5784"/>
                    <a:pt x="52" y="5784"/>
                  </a:cubicBezTo>
                  <a:cubicBezTo>
                    <a:pt x="64" y="5784"/>
                    <a:pt x="77" y="5780"/>
                    <a:pt x="89" y="5773"/>
                  </a:cubicBezTo>
                  <a:cubicBezTo>
                    <a:pt x="117" y="5744"/>
                    <a:pt x="163" y="5702"/>
                    <a:pt x="205" y="5671"/>
                  </a:cubicBezTo>
                  <a:cubicBezTo>
                    <a:pt x="236" y="5642"/>
                    <a:pt x="279" y="5597"/>
                    <a:pt x="324" y="5569"/>
                  </a:cubicBezTo>
                  <a:cubicBezTo>
                    <a:pt x="398" y="5509"/>
                    <a:pt x="455" y="5438"/>
                    <a:pt x="528" y="5365"/>
                  </a:cubicBezTo>
                  <a:cubicBezTo>
                    <a:pt x="676" y="5231"/>
                    <a:pt x="820" y="5101"/>
                    <a:pt x="954" y="4967"/>
                  </a:cubicBezTo>
                  <a:cubicBezTo>
                    <a:pt x="1056" y="4865"/>
                    <a:pt x="1158" y="4763"/>
                    <a:pt x="1246" y="4661"/>
                  </a:cubicBezTo>
                  <a:lnTo>
                    <a:pt x="1260" y="4661"/>
                  </a:lnTo>
                  <a:cubicBezTo>
                    <a:pt x="1436" y="4485"/>
                    <a:pt x="1598" y="4295"/>
                    <a:pt x="1774" y="4102"/>
                  </a:cubicBezTo>
                  <a:cubicBezTo>
                    <a:pt x="2315" y="3518"/>
                    <a:pt x="2815" y="2916"/>
                    <a:pt x="3300" y="2287"/>
                  </a:cubicBezTo>
                  <a:cubicBezTo>
                    <a:pt x="3782" y="1657"/>
                    <a:pt x="4236" y="1010"/>
                    <a:pt x="4661" y="352"/>
                  </a:cubicBezTo>
                  <a:cubicBezTo>
                    <a:pt x="4721" y="264"/>
                    <a:pt x="4778" y="162"/>
                    <a:pt x="4837" y="74"/>
                  </a:cubicBezTo>
                  <a:cubicBezTo>
                    <a:pt x="4837" y="57"/>
                    <a:pt x="4851" y="42"/>
                    <a:pt x="4851" y="28"/>
                  </a:cubicBezTo>
                  <a:cubicBezTo>
                    <a:pt x="4837" y="28"/>
                    <a:pt x="4837" y="14"/>
                    <a:pt x="4823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4" name="Google Shape;7666;p83">
              <a:extLst>
                <a:ext uri="{FF2B5EF4-FFF2-40B4-BE49-F238E27FC236}">
                  <a16:creationId xmlns:a16="http://schemas.microsoft.com/office/drawing/2014/main" id="{E1A675EA-7AE6-CEE9-EBEB-CDAAEEFA4891}"/>
                </a:ext>
              </a:extLst>
            </p:cNvPr>
            <p:cNvSpPr/>
            <p:nvPr/>
          </p:nvSpPr>
          <p:spPr>
            <a:xfrm>
              <a:off x="6499456" y="4148403"/>
              <a:ext cx="183958" cy="293956"/>
            </a:xfrm>
            <a:custGeom>
              <a:avLst/>
              <a:gdLst/>
              <a:ahLst/>
              <a:cxnLst/>
              <a:rect l="l" t="t" r="r" b="b"/>
              <a:pathLst>
                <a:path w="1950" h="3116" extrusionOk="0">
                  <a:moveTo>
                    <a:pt x="1019" y="1"/>
                  </a:moveTo>
                  <a:cubicBezTo>
                    <a:pt x="999" y="1"/>
                    <a:pt x="982" y="15"/>
                    <a:pt x="982" y="38"/>
                  </a:cubicBezTo>
                  <a:lnTo>
                    <a:pt x="982" y="52"/>
                  </a:lnTo>
                  <a:cubicBezTo>
                    <a:pt x="880" y="154"/>
                    <a:pt x="792" y="256"/>
                    <a:pt x="704" y="358"/>
                  </a:cubicBezTo>
                  <a:cubicBezTo>
                    <a:pt x="616" y="478"/>
                    <a:pt x="528" y="608"/>
                    <a:pt x="454" y="756"/>
                  </a:cubicBezTo>
                  <a:cubicBezTo>
                    <a:pt x="338" y="988"/>
                    <a:pt x="250" y="1251"/>
                    <a:pt x="190" y="1547"/>
                  </a:cubicBezTo>
                  <a:cubicBezTo>
                    <a:pt x="176" y="1547"/>
                    <a:pt x="162" y="1561"/>
                    <a:pt x="162" y="1575"/>
                  </a:cubicBezTo>
                  <a:cubicBezTo>
                    <a:pt x="148" y="1575"/>
                    <a:pt x="148" y="1589"/>
                    <a:pt x="148" y="1603"/>
                  </a:cubicBezTo>
                  <a:cubicBezTo>
                    <a:pt x="162" y="1621"/>
                    <a:pt x="162" y="1635"/>
                    <a:pt x="162" y="1635"/>
                  </a:cubicBezTo>
                  <a:lnTo>
                    <a:pt x="176" y="1649"/>
                  </a:lnTo>
                  <a:lnTo>
                    <a:pt x="176" y="1663"/>
                  </a:lnTo>
                  <a:cubicBezTo>
                    <a:pt x="176" y="1677"/>
                    <a:pt x="190" y="1691"/>
                    <a:pt x="190" y="1691"/>
                  </a:cubicBezTo>
                  <a:cubicBezTo>
                    <a:pt x="190" y="1737"/>
                    <a:pt x="204" y="1765"/>
                    <a:pt x="190" y="1811"/>
                  </a:cubicBezTo>
                  <a:cubicBezTo>
                    <a:pt x="190" y="1867"/>
                    <a:pt x="176" y="1941"/>
                    <a:pt x="162" y="2015"/>
                  </a:cubicBezTo>
                  <a:cubicBezTo>
                    <a:pt x="148" y="2061"/>
                    <a:pt x="117" y="2117"/>
                    <a:pt x="102" y="2163"/>
                  </a:cubicBezTo>
                  <a:cubicBezTo>
                    <a:pt x="88" y="2205"/>
                    <a:pt x="74" y="2250"/>
                    <a:pt x="60" y="2293"/>
                  </a:cubicBezTo>
                  <a:cubicBezTo>
                    <a:pt x="29" y="2381"/>
                    <a:pt x="0" y="2483"/>
                    <a:pt x="15" y="2588"/>
                  </a:cubicBezTo>
                  <a:cubicBezTo>
                    <a:pt x="15" y="2630"/>
                    <a:pt x="15" y="2690"/>
                    <a:pt x="46" y="2732"/>
                  </a:cubicBezTo>
                  <a:cubicBezTo>
                    <a:pt x="60" y="2778"/>
                    <a:pt x="88" y="2820"/>
                    <a:pt x="117" y="2866"/>
                  </a:cubicBezTo>
                  <a:cubicBezTo>
                    <a:pt x="148" y="2908"/>
                    <a:pt x="190" y="2954"/>
                    <a:pt x="236" y="2982"/>
                  </a:cubicBezTo>
                  <a:cubicBezTo>
                    <a:pt x="264" y="2996"/>
                    <a:pt x="292" y="3010"/>
                    <a:pt x="310" y="3028"/>
                  </a:cubicBezTo>
                  <a:cubicBezTo>
                    <a:pt x="324" y="3042"/>
                    <a:pt x="324" y="3042"/>
                    <a:pt x="338" y="3042"/>
                  </a:cubicBezTo>
                  <a:lnTo>
                    <a:pt x="352" y="3056"/>
                  </a:lnTo>
                  <a:lnTo>
                    <a:pt x="366" y="3056"/>
                  </a:lnTo>
                  <a:cubicBezTo>
                    <a:pt x="380" y="3070"/>
                    <a:pt x="412" y="3070"/>
                    <a:pt x="440" y="3084"/>
                  </a:cubicBezTo>
                  <a:cubicBezTo>
                    <a:pt x="440" y="3084"/>
                    <a:pt x="454" y="3084"/>
                    <a:pt x="468" y="3098"/>
                  </a:cubicBezTo>
                  <a:lnTo>
                    <a:pt x="528" y="3098"/>
                  </a:lnTo>
                  <a:cubicBezTo>
                    <a:pt x="528" y="3098"/>
                    <a:pt x="542" y="3098"/>
                    <a:pt x="542" y="3116"/>
                  </a:cubicBezTo>
                  <a:cubicBezTo>
                    <a:pt x="556" y="3116"/>
                    <a:pt x="574" y="3098"/>
                    <a:pt x="574" y="3098"/>
                  </a:cubicBezTo>
                  <a:cubicBezTo>
                    <a:pt x="662" y="3056"/>
                    <a:pt x="718" y="2982"/>
                    <a:pt x="792" y="2940"/>
                  </a:cubicBezTo>
                  <a:cubicBezTo>
                    <a:pt x="838" y="2894"/>
                    <a:pt x="880" y="2834"/>
                    <a:pt x="940" y="2792"/>
                  </a:cubicBezTo>
                  <a:cubicBezTo>
                    <a:pt x="1042" y="2690"/>
                    <a:pt x="1130" y="2571"/>
                    <a:pt x="1232" y="2440"/>
                  </a:cubicBezTo>
                  <a:cubicBezTo>
                    <a:pt x="1436" y="2163"/>
                    <a:pt x="1612" y="1867"/>
                    <a:pt x="1731" y="1575"/>
                  </a:cubicBezTo>
                  <a:cubicBezTo>
                    <a:pt x="1805" y="1399"/>
                    <a:pt x="1861" y="1223"/>
                    <a:pt x="1907" y="1047"/>
                  </a:cubicBezTo>
                  <a:cubicBezTo>
                    <a:pt x="1935" y="872"/>
                    <a:pt x="1949" y="710"/>
                    <a:pt x="1935" y="548"/>
                  </a:cubicBezTo>
                  <a:cubicBezTo>
                    <a:pt x="1935" y="534"/>
                    <a:pt x="1935" y="520"/>
                    <a:pt x="1921" y="506"/>
                  </a:cubicBezTo>
                  <a:cubicBezTo>
                    <a:pt x="1819" y="372"/>
                    <a:pt x="1685" y="270"/>
                    <a:pt x="1524" y="168"/>
                  </a:cubicBezTo>
                  <a:cubicBezTo>
                    <a:pt x="1453" y="126"/>
                    <a:pt x="1379" y="94"/>
                    <a:pt x="1291" y="66"/>
                  </a:cubicBezTo>
                  <a:cubicBezTo>
                    <a:pt x="1203" y="38"/>
                    <a:pt x="1130" y="6"/>
                    <a:pt x="1042" y="6"/>
                  </a:cubicBezTo>
                  <a:cubicBezTo>
                    <a:pt x="1034" y="3"/>
                    <a:pt x="1027" y="1"/>
                    <a:pt x="1019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5" name="Google Shape;7667;p83">
              <a:extLst>
                <a:ext uri="{FF2B5EF4-FFF2-40B4-BE49-F238E27FC236}">
                  <a16:creationId xmlns:a16="http://schemas.microsoft.com/office/drawing/2014/main" id="{41D86B81-9151-6A3A-7C81-CE6C531E5920}"/>
                </a:ext>
              </a:extLst>
            </p:cNvPr>
            <p:cNvSpPr/>
            <p:nvPr/>
          </p:nvSpPr>
          <p:spPr>
            <a:xfrm>
              <a:off x="6499456" y="4180761"/>
              <a:ext cx="183958" cy="261598"/>
            </a:xfrm>
            <a:custGeom>
              <a:avLst/>
              <a:gdLst/>
              <a:ahLst/>
              <a:cxnLst/>
              <a:rect l="l" t="t" r="r" b="b"/>
              <a:pathLst>
                <a:path w="1950" h="2773" extrusionOk="0">
                  <a:moveTo>
                    <a:pt x="1773" y="1"/>
                  </a:moveTo>
                  <a:cubicBezTo>
                    <a:pt x="1773" y="61"/>
                    <a:pt x="1773" y="103"/>
                    <a:pt x="1759" y="163"/>
                  </a:cubicBezTo>
                  <a:cubicBezTo>
                    <a:pt x="1759" y="325"/>
                    <a:pt x="1731" y="486"/>
                    <a:pt x="1699" y="631"/>
                  </a:cubicBezTo>
                  <a:cubicBezTo>
                    <a:pt x="1657" y="806"/>
                    <a:pt x="1612" y="968"/>
                    <a:pt x="1541" y="1130"/>
                  </a:cubicBezTo>
                  <a:cubicBezTo>
                    <a:pt x="1481" y="1292"/>
                    <a:pt x="1407" y="1454"/>
                    <a:pt x="1320" y="1598"/>
                  </a:cubicBezTo>
                  <a:cubicBezTo>
                    <a:pt x="1158" y="1893"/>
                    <a:pt x="954" y="2171"/>
                    <a:pt x="718" y="2403"/>
                  </a:cubicBezTo>
                  <a:cubicBezTo>
                    <a:pt x="718" y="2412"/>
                    <a:pt x="715" y="2417"/>
                    <a:pt x="711" y="2417"/>
                  </a:cubicBezTo>
                  <a:cubicBezTo>
                    <a:pt x="708" y="2417"/>
                    <a:pt x="704" y="2412"/>
                    <a:pt x="704" y="2403"/>
                  </a:cubicBezTo>
                  <a:lnTo>
                    <a:pt x="690" y="2403"/>
                  </a:lnTo>
                  <a:cubicBezTo>
                    <a:pt x="616" y="2333"/>
                    <a:pt x="528" y="2259"/>
                    <a:pt x="440" y="2199"/>
                  </a:cubicBezTo>
                  <a:cubicBezTo>
                    <a:pt x="412" y="2171"/>
                    <a:pt x="366" y="2157"/>
                    <a:pt x="338" y="2140"/>
                  </a:cubicBezTo>
                  <a:cubicBezTo>
                    <a:pt x="310" y="2126"/>
                    <a:pt x="278" y="2126"/>
                    <a:pt x="250" y="2111"/>
                  </a:cubicBezTo>
                  <a:cubicBezTo>
                    <a:pt x="236" y="2097"/>
                    <a:pt x="204" y="2097"/>
                    <a:pt x="190" y="2097"/>
                  </a:cubicBezTo>
                  <a:cubicBezTo>
                    <a:pt x="176" y="2097"/>
                    <a:pt x="148" y="2083"/>
                    <a:pt x="134" y="2083"/>
                  </a:cubicBezTo>
                  <a:lnTo>
                    <a:pt x="74" y="2083"/>
                  </a:lnTo>
                  <a:cubicBezTo>
                    <a:pt x="60" y="2083"/>
                    <a:pt x="46" y="2097"/>
                    <a:pt x="15" y="2097"/>
                  </a:cubicBezTo>
                  <a:cubicBezTo>
                    <a:pt x="15" y="2140"/>
                    <a:pt x="0" y="2199"/>
                    <a:pt x="15" y="2245"/>
                  </a:cubicBezTo>
                  <a:cubicBezTo>
                    <a:pt x="15" y="2301"/>
                    <a:pt x="15" y="2347"/>
                    <a:pt x="29" y="2389"/>
                  </a:cubicBezTo>
                  <a:cubicBezTo>
                    <a:pt x="60" y="2435"/>
                    <a:pt x="74" y="2477"/>
                    <a:pt x="117" y="2523"/>
                  </a:cubicBezTo>
                  <a:cubicBezTo>
                    <a:pt x="148" y="2565"/>
                    <a:pt x="190" y="2611"/>
                    <a:pt x="236" y="2653"/>
                  </a:cubicBezTo>
                  <a:cubicBezTo>
                    <a:pt x="264" y="2653"/>
                    <a:pt x="292" y="2667"/>
                    <a:pt x="310" y="2685"/>
                  </a:cubicBezTo>
                  <a:lnTo>
                    <a:pt x="338" y="2699"/>
                  </a:lnTo>
                  <a:lnTo>
                    <a:pt x="352" y="2713"/>
                  </a:lnTo>
                  <a:cubicBezTo>
                    <a:pt x="398" y="2727"/>
                    <a:pt x="412" y="2727"/>
                    <a:pt x="440" y="2741"/>
                  </a:cubicBezTo>
                  <a:cubicBezTo>
                    <a:pt x="440" y="2741"/>
                    <a:pt x="454" y="2741"/>
                    <a:pt x="468" y="2755"/>
                  </a:cubicBezTo>
                  <a:lnTo>
                    <a:pt x="528" y="2755"/>
                  </a:lnTo>
                  <a:lnTo>
                    <a:pt x="542" y="2773"/>
                  </a:lnTo>
                  <a:cubicBezTo>
                    <a:pt x="556" y="2773"/>
                    <a:pt x="574" y="2755"/>
                    <a:pt x="574" y="2755"/>
                  </a:cubicBezTo>
                  <a:cubicBezTo>
                    <a:pt x="662" y="2713"/>
                    <a:pt x="718" y="2639"/>
                    <a:pt x="792" y="2597"/>
                  </a:cubicBezTo>
                  <a:lnTo>
                    <a:pt x="940" y="2449"/>
                  </a:lnTo>
                  <a:cubicBezTo>
                    <a:pt x="1042" y="2347"/>
                    <a:pt x="1130" y="2228"/>
                    <a:pt x="1232" y="2097"/>
                  </a:cubicBezTo>
                  <a:cubicBezTo>
                    <a:pt x="1436" y="1820"/>
                    <a:pt x="1612" y="1524"/>
                    <a:pt x="1731" y="1232"/>
                  </a:cubicBezTo>
                  <a:cubicBezTo>
                    <a:pt x="1819" y="1056"/>
                    <a:pt x="1861" y="880"/>
                    <a:pt x="1907" y="704"/>
                  </a:cubicBezTo>
                  <a:cubicBezTo>
                    <a:pt x="1935" y="529"/>
                    <a:pt x="1949" y="367"/>
                    <a:pt x="1935" y="205"/>
                  </a:cubicBezTo>
                  <a:cubicBezTo>
                    <a:pt x="1935" y="191"/>
                    <a:pt x="1935" y="177"/>
                    <a:pt x="1921" y="163"/>
                  </a:cubicBezTo>
                  <a:cubicBezTo>
                    <a:pt x="1875" y="103"/>
                    <a:pt x="1833" y="47"/>
                    <a:pt x="1773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6" name="Google Shape;7668;p83">
              <a:extLst>
                <a:ext uri="{FF2B5EF4-FFF2-40B4-BE49-F238E27FC236}">
                  <a16:creationId xmlns:a16="http://schemas.microsoft.com/office/drawing/2014/main" id="{EA739D70-2520-4569-4968-9BD2428FDC10}"/>
                </a:ext>
              </a:extLst>
            </p:cNvPr>
            <p:cNvSpPr/>
            <p:nvPr/>
          </p:nvSpPr>
          <p:spPr>
            <a:xfrm>
              <a:off x="6505117" y="4340380"/>
              <a:ext cx="48489" cy="18490"/>
            </a:xfrm>
            <a:custGeom>
              <a:avLst/>
              <a:gdLst/>
              <a:ahLst/>
              <a:cxnLst/>
              <a:rect l="l" t="t" r="r" b="b"/>
              <a:pathLst>
                <a:path w="514" h="196" extrusionOk="0">
                  <a:moveTo>
                    <a:pt x="127" y="1"/>
                  </a:moveTo>
                  <a:cubicBezTo>
                    <a:pt x="99" y="1"/>
                    <a:pt x="71" y="3"/>
                    <a:pt x="42" y="8"/>
                  </a:cubicBezTo>
                  <a:cubicBezTo>
                    <a:pt x="28" y="8"/>
                    <a:pt x="28" y="8"/>
                    <a:pt x="14" y="26"/>
                  </a:cubicBezTo>
                  <a:cubicBezTo>
                    <a:pt x="0" y="40"/>
                    <a:pt x="0" y="40"/>
                    <a:pt x="0" y="54"/>
                  </a:cubicBezTo>
                  <a:lnTo>
                    <a:pt x="0" y="68"/>
                  </a:lnTo>
                  <a:cubicBezTo>
                    <a:pt x="0" y="82"/>
                    <a:pt x="14" y="82"/>
                    <a:pt x="14" y="96"/>
                  </a:cubicBezTo>
                  <a:cubicBezTo>
                    <a:pt x="24" y="96"/>
                    <a:pt x="33" y="104"/>
                    <a:pt x="42" y="104"/>
                  </a:cubicBezTo>
                  <a:cubicBezTo>
                    <a:pt x="47" y="104"/>
                    <a:pt x="52" y="102"/>
                    <a:pt x="57" y="96"/>
                  </a:cubicBezTo>
                  <a:lnTo>
                    <a:pt x="144" y="96"/>
                  </a:lnTo>
                  <a:cubicBezTo>
                    <a:pt x="204" y="113"/>
                    <a:pt x="264" y="128"/>
                    <a:pt x="320" y="142"/>
                  </a:cubicBezTo>
                  <a:cubicBezTo>
                    <a:pt x="352" y="156"/>
                    <a:pt x="394" y="170"/>
                    <a:pt x="440" y="184"/>
                  </a:cubicBezTo>
                  <a:cubicBezTo>
                    <a:pt x="446" y="191"/>
                    <a:pt x="455" y="196"/>
                    <a:pt x="464" y="196"/>
                  </a:cubicBezTo>
                  <a:cubicBezTo>
                    <a:pt x="476" y="196"/>
                    <a:pt x="488" y="188"/>
                    <a:pt x="496" y="170"/>
                  </a:cubicBezTo>
                  <a:cubicBezTo>
                    <a:pt x="514" y="142"/>
                    <a:pt x="496" y="113"/>
                    <a:pt x="482" y="96"/>
                  </a:cubicBezTo>
                  <a:cubicBezTo>
                    <a:pt x="375" y="49"/>
                    <a:pt x="256" y="1"/>
                    <a:pt x="127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7" name="Google Shape;7669;p83">
              <a:extLst>
                <a:ext uri="{FF2B5EF4-FFF2-40B4-BE49-F238E27FC236}">
                  <a16:creationId xmlns:a16="http://schemas.microsoft.com/office/drawing/2014/main" id="{0E5DAF95-DA5C-DE2D-B23C-BC2A97F9C49B}"/>
                </a:ext>
              </a:extLst>
            </p:cNvPr>
            <p:cNvSpPr/>
            <p:nvPr/>
          </p:nvSpPr>
          <p:spPr>
            <a:xfrm>
              <a:off x="6512098" y="4318588"/>
              <a:ext cx="49810" cy="17264"/>
            </a:xfrm>
            <a:custGeom>
              <a:avLst/>
              <a:gdLst/>
              <a:ahLst/>
              <a:cxnLst/>
              <a:rect l="l" t="t" r="r" b="b"/>
              <a:pathLst>
                <a:path w="528" h="183" extrusionOk="0">
                  <a:moveTo>
                    <a:pt x="116" y="1"/>
                  </a:moveTo>
                  <a:cubicBezTo>
                    <a:pt x="93" y="1"/>
                    <a:pt x="68" y="3"/>
                    <a:pt x="42" y="7"/>
                  </a:cubicBezTo>
                  <a:cubicBezTo>
                    <a:pt x="28" y="7"/>
                    <a:pt x="0" y="21"/>
                    <a:pt x="0" y="49"/>
                  </a:cubicBezTo>
                  <a:lnTo>
                    <a:pt x="0" y="63"/>
                  </a:lnTo>
                  <a:cubicBezTo>
                    <a:pt x="14" y="95"/>
                    <a:pt x="28" y="109"/>
                    <a:pt x="56" y="109"/>
                  </a:cubicBezTo>
                  <a:cubicBezTo>
                    <a:pt x="88" y="95"/>
                    <a:pt x="130" y="95"/>
                    <a:pt x="176" y="95"/>
                  </a:cubicBezTo>
                  <a:cubicBezTo>
                    <a:pt x="246" y="109"/>
                    <a:pt x="320" y="123"/>
                    <a:pt x="394" y="151"/>
                  </a:cubicBezTo>
                  <a:cubicBezTo>
                    <a:pt x="408" y="169"/>
                    <a:pt x="422" y="169"/>
                    <a:pt x="440" y="169"/>
                  </a:cubicBezTo>
                  <a:cubicBezTo>
                    <a:pt x="454" y="183"/>
                    <a:pt x="468" y="183"/>
                    <a:pt x="482" y="183"/>
                  </a:cubicBezTo>
                  <a:cubicBezTo>
                    <a:pt x="496" y="169"/>
                    <a:pt x="496" y="169"/>
                    <a:pt x="510" y="151"/>
                  </a:cubicBezTo>
                  <a:cubicBezTo>
                    <a:pt x="528" y="137"/>
                    <a:pt x="510" y="95"/>
                    <a:pt x="482" y="81"/>
                  </a:cubicBezTo>
                  <a:cubicBezTo>
                    <a:pt x="422" y="63"/>
                    <a:pt x="352" y="35"/>
                    <a:pt x="278" y="21"/>
                  </a:cubicBezTo>
                  <a:cubicBezTo>
                    <a:pt x="226" y="11"/>
                    <a:pt x="174" y="1"/>
                    <a:pt x="116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8" name="Google Shape;7670;p83">
              <a:extLst>
                <a:ext uri="{FF2B5EF4-FFF2-40B4-BE49-F238E27FC236}">
                  <a16:creationId xmlns:a16="http://schemas.microsoft.com/office/drawing/2014/main" id="{62C68F37-6701-EF74-5FD3-FFF530812FC4}"/>
                </a:ext>
              </a:extLst>
            </p:cNvPr>
            <p:cNvSpPr/>
            <p:nvPr/>
          </p:nvSpPr>
          <p:spPr>
            <a:xfrm>
              <a:off x="6036259" y="3623697"/>
              <a:ext cx="571119" cy="685928"/>
            </a:xfrm>
            <a:custGeom>
              <a:avLst/>
              <a:gdLst/>
              <a:ahLst/>
              <a:cxnLst/>
              <a:rect l="l" t="t" r="r" b="b"/>
              <a:pathLst>
                <a:path w="6054" h="7271" extrusionOk="0">
                  <a:moveTo>
                    <a:pt x="1861" y="0"/>
                  </a:moveTo>
                  <a:cubicBezTo>
                    <a:pt x="1481" y="0"/>
                    <a:pt x="1143" y="60"/>
                    <a:pt x="851" y="190"/>
                  </a:cubicBezTo>
                  <a:cubicBezTo>
                    <a:pt x="689" y="250"/>
                    <a:pt x="542" y="352"/>
                    <a:pt x="412" y="454"/>
                  </a:cubicBezTo>
                  <a:cubicBezTo>
                    <a:pt x="352" y="514"/>
                    <a:pt x="278" y="587"/>
                    <a:pt x="236" y="658"/>
                  </a:cubicBezTo>
                  <a:cubicBezTo>
                    <a:pt x="176" y="718"/>
                    <a:pt x="148" y="777"/>
                    <a:pt x="102" y="851"/>
                  </a:cubicBezTo>
                  <a:cubicBezTo>
                    <a:pt x="102" y="834"/>
                    <a:pt x="102" y="820"/>
                    <a:pt x="88" y="820"/>
                  </a:cubicBezTo>
                  <a:cubicBezTo>
                    <a:pt x="88" y="806"/>
                    <a:pt x="74" y="806"/>
                    <a:pt x="60" y="806"/>
                  </a:cubicBezTo>
                  <a:cubicBezTo>
                    <a:pt x="46" y="806"/>
                    <a:pt x="32" y="806"/>
                    <a:pt x="14" y="820"/>
                  </a:cubicBezTo>
                  <a:cubicBezTo>
                    <a:pt x="14" y="820"/>
                    <a:pt x="0" y="834"/>
                    <a:pt x="0" y="851"/>
                  </a:cubicBezTo>
                  <a:cubicBezTo>
                    <a:pt x="46" y="1171"/>
                    <a:pt x="120" y="1509"/>
                    <a:pt x="208" y="1833"/>
                  </a:cubicBezTo>
                  <a:cubicBezTo>
                    <a:pt x="295" y="2139"/>
                    <a:pt x="412" y="2462"/>
                    <a:pt x="542" y="2786"/>
                  </a:cubicBezTo>
                  <a:cubicBezTo>
                    <a:pt x="806" y="3401"/>
                    <a:pt x="1157" y="3999"/>
                    <a:pt x="1597" y="4559"/>
                  </a:cubicBezTo>
                  <a:cubicBezTo>
                    <a:pt x="2023" y="5115"/>
                    <a:pt x="2494" y="5614"/>
                    <a:pt x="3036" y="6054"/>
                  </a:cubicBezTo>
                  <a:cubicBezTo>
                    <a:pt x="3299" y="6272"/>
                    <a:pt x="3563" y="6479"/>
                    <a:pt x="3855" y="6655"/>
                  </a:cubicBezTo>
                  <a:cubicBezTo>
                    <a:pt x="3989" y="6743"/>
                    <a:pt x="4133" y="6831"/>
                    <a:pt x="4281" y="6901"/>
                  </a:cubicBezTo>
                  <a:cubicBezTo>
                    <a:pt x="4457" y="7007"/>
                    <a:pt x="4633" y="7095"/>
                    <a:pt x="4794" y="7165"/>
                  </a:cubicBezTo>
                  <a:cubicBezTo>
                    <a:pt x="4868" y="7197"/>
                    <a:pt x="4956" y="7239"/>
                    <a:pt x="5044" y="7271"/>
                  </a:cubicBezTo>
                  <a:lnTo>
                    <a:pt x="5114" y="7271"/>
                  </a:lnTo>
                  <a:cubicBezTo>
                    <a:pt x="5220" y="7225"/>
                    <a:pt x="5322" y="7137"/>
                    <a:pt x="5438" y="7035"/>
                  </a:cubicBezTo>
                  <a:cubicBezTo>
                    <a:pt x="5540" y="6933"/>
                    <a:pt x="5628" y="6831"/>
                    <a:pt x="5716" y="6683"/>
                  </a:cubicBezTo>
                  <a:cubicBezTo>
                    <a:pt x="5804" y="6550"/>
                    <a:pt x="5878" y="6420"/>
                    <a:pt x="5938" y="6272"/>
                  </a:cubicBezTo>
                  <a:cubicBezTo>
                    <a:pt x="5980" y="6128"/>
                    <a:pt x="6026" y="5980"/>
                    <a:pt x="6040" y="5846"/>
                  </a:cubicBezTo>
                  <a:cubicBezTo>
                    <a:pt x="6054" y="5758"/>
                    <a:pt x="6054" y="5688"/>
                    <a:pt x="6040" y="5600"/>
                  </a:cubicBezTo>
                  <a:lnTo>
                    <a:pt x="6040" y="5582"/>
                  </a:lnTo>
                  <a:lnTo>
                    <a:pt x="6011" y="5554"/>
                  </a:lnTo>
                  <a:cubicBezTo>
                    <a:pt x="5938" y="5512"/>
                    <a:pt x="5850" y="5452"/>
                    <a:pt x="5776" y="5392"/>
                  </a:cubicBezTo>
                  <a:lnTo>
                    <a:pt x="5776" y="5392"/>
                  </a:lnTo>
                  <a:lnTo>
                    <a:pt x="5790" y="5406"/>
                  </a:lnTo>
                  <a:cubicBezTo>
                    <a:pt x="5572" y="5231"/>
                    <a:pt x="5350" y="5041"/>
                    <a:pt x="5132" y="4823"/>
                  </a:cubicBezTo>
                  <a:cubicBezTo>
                    <a:pt x="4925" y="4615"/>
                    <a:pt x="4735" y="4383"/>
                    <a:pt x="4545" y="4147"/>
                  </a:cubicBezTo>
                  <a:lnTo>
                    <a:pt x="4545" y="4133"/>
                  </a:lnTo>
                  <a:cubicBezTo>
                    <a:pt x="4165" y="3620"/>
                    <a:pt x="3855" y="3092"/>
                    <a:pt x="3620" y="2536"/>
                  </a:cubicBezTo>
                  <a:cubicBezTo>
                    <a:pt x="3444" y="2096"/>
                    <a:pt x="3328" y="1671"/>
                    <a:pt x="3268" y="1245"/>
                  </a:cubicBezTo>
                  <a:lnTo>
                    <a:pt x="3268" y="1259"/>
                  </a:lnTo>
                  <a:cubicBezTo>
                    <a:pt x="3254" y="1069"/>
                    <a:pt x="3240" y="893"/>
                    <a:pt x="3240" y="704"/>
                  </a:cubicBezTo>
                  <a:cubicBezTo>
                    <a:pt x="3254" y="704"/>
                    <a:pt x="3268" y="675"/>
                    <a:pt x="3254" y="658"/>
                  </a:cubicBezTo>
                  <a:cubicBezTo>
                    <a:pt x="3254" y="630"/>
                    <a:pt x="3254" y="616"/>
                    <a:pt x="3240" y="587"/>
                  </a:cubicBezTo>
                  <a:lnTo>
                    <a:pt x="3240" y="570"/>
                  </a:lnTo>
                  <a:cubicBezTo>
                    <a:pt x="3240" y="556"/>
                    <a:pt x="3240" y="542"/>
                    <a:pt x="3226" y="542"/>
                  </a:cubicBezTo>
                  <a:cubicBezTo>
                    <a:pt x="3226" y="514"/>
                    <a:pt x="3212" y="500"/>
                    <a:pt x="3197" y="482"/>
                  </a:cubicBezTo>
                  <a:cubicBezTo>
                    <a:pt x="3166" y="426"/>
                    <a:pt x="3124" y="380"/>
                    <a:pt x="3078" y="338"/>
                  </a:cubicBezTo>
                  <a:cubicBezTo>
                    <a:pt x="2990" y="250"/>
                    <a:pt x="2874" y="190"/>
                    <a:pt x="2726" y="130"/>
                  </a:cubicBezTo>
                  <a:cubicBezTo>
                    <a:pt x="2494" y="42"/>
                    <a:pt x="2230" y="0"/>
                    <a:pt x="1892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9" name="Google Shape;7671;p83">
              <a:extLst>
                <a:ext uri="{FF2B5EF4-FFF2-40B4-BE49-F238E27FC236}">
                  <a16:creationId xmlns:a16="http://schemas.microsoft.com/office/drawing/2014/main" id="{F2185B37-74E8-FE8D-FD72-13F4340774EC}"/>
                </a:ext>
              </a:extLst>
            </p:cNvPr>
            <p:cNvSpPr/>
            <p:nvPr/>
          </p:nvSpPr>
          <p:spPr>
            <a:xfrm>
              <a:off x="6246632" y="3700960"/>
              <a:ext cx="348483" cy="509139"/>
            </a:xfrm>
            <a:custGeom>
              <a:avLst/>
              <a:gdLst/>
              <a:ahLst/>
              <a:cxnLst/>
              <a:rect l="l" t="t" r="r" b="b"/>
              <a:pathLst>
                <a:path w="3694" h="5397" extrusionOk="0">
                  <a:moveTo>
                    <a:pt x="42" y="1"/>
                  </a:moveTo>
                  <a:cubicBezTo>
                    <a:pt x="14" y="15"/>
                    <a:pt x="0" y="46"/>
                    <a:pt x="14" y="60"/>
                  </a:cubicBezTo>
                  <a:cubicBezTo>
                    <a:pt x="204" y="718"/>
                    <a:pt x="440" y="1379"/>
                    <a:pt x="746" y="1995"/>
                  </a:cubicBezTo>
                  <a:cubicBezTo>
                    <a:pt x="1038" y="2597"/>
                    <a:pt x="1375" y="3166"/>
                    <a:pt x="1801" y="3694"/>
                  </a:cubicBezTo>
                  <a:cubicBezTo>
                    <a:pt x="2005" y="3958"/>
                    <a:pt x="2241" y="4222"/>
                    <a:pt x="2491" y="4457"/>
                  </a:cubicBezTo>
                  <a:cubicBezTo>
                    <a:pt x="2607" y="4587"/>
                    <a:pt x="2740" y="4707"/>
                    <a:pt x="2870" y="4823"/>
                  </a:cubicBezTo>
                  <a:cubicBezTo>
                    <a:pt x="3018" y="4957"/>
                    <a:pt x="3166" y="5087"/>
                    <a:pt x="3324" y="5203"/>
                  </a:cubicBezTo>
                  <a:cubicBezTo>
                    <a:pt x="3430" y="5263"/>
                    <a:pt x="3518" y="5337"/>
                    <a:pt x="3620" y="5396"/>
                  </a:cubicBezTo>
                  <a:lnTo>
                    <a:pt x="3648" y="5396"/>
                  </a:lnTo>
                  <a:cubicBezTo>
                    <a:pt x="3662" y="5396"/>
                    <a:pt x="3676" y="5379"/>
                    <a:pt x="3676" y="5365"/>
                  </a:cubicBezTo>
                  <a:cubicBezTo>
                    <a:pt x="3676" y="5351"/>
                    <a:pt x="3694" y="5337"/>
                    <a:pt x="3676" y="5337"/>
                  </a:cubicBezTo>
                  <a:cubicBezTo>
                    <a:pt x="3676" y="5323"/>
                    <a:pt x="3662" y="5309"/>
                    <a:pt x="3662" y="5309"/>
                  </a:cubicBezTo>
                  <a:cubicBezTo>
                    <a:pt x="3620" y="5277"/>
                    <a:pt x="3588" y="5263"/>
                    <a:pt x="3546" y="5235"/>
                  </a:cubicBezTo>
                  <a:lnTo>
                    <a:pt x="3546" y="5235"/>
                  </a:lnTo>
                  <a:lnTo>
                    <a:pt x="3560" y="5249"/>
                  </a:lnTo>
                  <a:cubicBezTo>
                    <a:pt x="3412" y="5147"/>
                    <a:pt x="3282" y="5045"/>
                    <a:pt x="3148" y="4925"/>
                  </a:cubicBezTo>
                  <a:cubicBezTo>
                    <a:pt x="3018" y="4823"/>
                    <a:pt x="2902" y="4721"/>
                    <a:pt x="2782" y="4619"/>
                  </a:cubicBezTo>
                  <a:cubicBezTo>
                    <a:pt x="2564" y="4412"/>
                    <a:pt x="2357" y="4193"/>
                    <a:pt x="2153" y="3972"/>
                  </a:cubicBezTo>
                  <a:cubicBezTo>
                    <a:pt x="1935" y="3726"/>
                    <a:pt x="1727" y="3462"/>
                    <a:pt x="1537" y="3180"/>
                  </a:cubicBezTo>
                  <a:cubicBezTo>
                    <a:pt x="1347" y="2903"/>
                    <a:pt x="1186" y="2625"/>
                    <a:pt x="1024" y="2333"/>
                  </a:cubicBezTo>
                  <a:cubicBezTo>
                    <a:pt x="967" y="2213"/>
                    <a:pt x="908" y="2111"/>
                    <a:pt x="848" y="1995"/>
                  </a:cubicBezTo>
                  <a:cubicBezTo>
                    <a:pt x="556" y="1379"/>
                    <a:pt x="320" y="736"/>
                    <a:pt x="116" y="89"/>
                  </a:cubicBezTo>
                  <a:lnTo>
                    <a:pt x="102" y="32"/>
                  </a:lnTo>
                  <a:cubicBezTo>
                    <a:pt x="102" y="15"/>
                    <a:pt x="70" y="1"/>
                    <a:pt x="56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0" name="Google Shape;7672;p83">
              <a:extLst>
                <a:ext uri="{FF2B5EF4-FFF2-40B4-BE49-F238E27FC236}">
                  <a16:creationId xmlns:a16="http://schemas.microsoft.com/office/drawing/2014/main" id="{D6A2F4B1-97A9-355A-72C9-9BE26FD21A17}"/>
                </a:ext>
              </a:extLst>
            </p:cNvPr>
            <p:cNvSpPr/>
            <p:nvPr/>
          </p:nvSpPr>
          <p:spPr>
            <a:xfrm>
              <a:off x="5899469" y="3084464"/>
              <a:ext cx="506215" cy="665079"/>
            </a:xfrm>
            <a:custGeom>
              <a:avLst/>
              <a:gdLst/>
              <a:ahLst/>
              <a:cxnLst/>
              <a:rect l="l" t="t" r="r" b="b"/>
              <a:pathLst>
                <a:path w="5366" h="7050" extrusionOk="0">
                  <a:moveTo>
                    <a:pt x="4454" y="0"/>
                  </a:moveTo>
                  <a:cubicBezTo>
                    <a:pt x="4440" y="0"/>
                    <a:pt x="4426" y="0"/>
                    <a:pt x="4412" y="14"/>
                  </a:cubicBezTo>
                  <a:cubicBezTo>
                    <a:pt x="4398" y="42"/>
                    <a:pt x="4412" y="74"/>
                    <a:pt x="4426" y="88"/>
                  </a:cubicBezTo>
                  <a:lnTo>
                    <a:pt x="4190" y="88"/>
                  </a:lnTo>
                  <a:cubicBezTo>
                    <a:pt x="4120" y="88"/>
                    <a:pt x="4060" y="102"/>
                    <a:pt x="3986" y="102"/>
                  </a:cubicBezTo>
                  <a:cubicBezTo>
                    <a:pt x="3958" y="102"/>
                    <a:pt x="3912" y="116"/>
                    <a:pt x="3870" y="116"/>
                  </a:cubicBezTo>
                  <a:cubicBezTo>
                    <a:pt x="3680" y="130"/>
                    <a:pt x="3473" y="148"/>
                    <a:pt x="3240" y="148"/>
                  </a:cubicBezTo>
                  <a:cubicBezTo>
                    <a:pt x="3079" y="162"/>
                    <a:pt x="2903" y="162"/>
                    <a:pt x="2713" y="162"/>
                  </a:cubicBezTo>
                  <a:cubicBezTo>
                    <a:pt x="2505" y="162"/>
                    <a:pt x="2301" y="162"/>
                    <a:pt x="2111" y="148"/>
                  </a:cubicBezTo>
                  <a:cubicBezTo>
                    <a:pt x="2111" y="148"/>
                    <a:pt x="2111" y="130"/>
                    <a:pt x="2097" y="116"/>
                  </a:cubicBezTo>
                  <a:cubicBezTo>
                    <a:pt x="2097" y="102"/>
                    <a:pt x="2080" y="88"/>
                    <a:pt x="2052" y="88"/>
                  </a:cubicBezTo>
                  <a:lnTo>
                    <a:pt x="2037" y="102"/>
                  </a:lnTo>
                  <a:cubicBezTo>
                    <a:pt x="2009" y="116"/>
                    <a:pt x="1978" y="130"/>
                    <a:pt x="1964" y="162"/>
                  </a:cubicBezTo>
                  <a:cubicBezTo>
                    <a:pt x="1950" y="162"/>
                    <a:pt x="1950" y="162"/>
                    <a:pt x="1935" y="176"/>
                  </a:cubicBezTo>
                  <a:cubicBezTo>
                    <a:pt x="1774" y="306"/>
                    <a:pt x="1612" y="454"/>
                    <a:pt x="1464" y="630"/>
                  </a:cubicBezTo>
                  <a:cubicBezTo>
                    <a:pt x="1306" y="820"/>
                    <a:pt x="1144" y="1055"/>
                    <a:pt x="1010" y="1305"/>
                  </a:cubicBezTo>
                  <a:cubicBezTo>
                    <a:pt x="880" y="1537"/>
                    <a:pt x="761" y="1801"/>
                    <a:pt x="645" y="2096"/>
                  </a:cubicBezTo>
                  <a:cubicBezTo>
                    <a:pt x="557" y="2346"/>
                    <a:pt x="469" y="2624"/>
                    <a:pt x="381" y="2944"/>
                  </a:cubicBezTo>
                  <a:cubicBezTo>
                    <a:pt x="251" y="3472"/>
                    <a:pt x="145" y="4059"/>
                    <a:pt x="75" y="4703"/>
                  </a:cubicBezTo>
                  <a:cubicBezTo>
                    <a:pt x="57" y="4967"/>
                    <a:pt x="29" y="5248"/>
                    <a:pt x="15" y="5526"/>
                  </a:cubicBezTo>
                  <a:cubicBezTo>
                    <a:pt x="1" y="5776"/>
                    <a:pt x="1" y="6040"/>
                    <a:pt x="1" y="6360"/>
                  </a:cubicBezTo>
                  <a:cubicBezTo>
                    <a:pt x="1" y="6374"/>
                    <a:pt x="15" y="6391"/>
                    <a:pt x="29" y="6391"/>
                  </a:cubicBezTo>
                  <a:lnTo>
                    <a:pt x="29" y="6405"/>
                  </a:lnTo>
                  <a:cubicBezTo>
                    <a:pt x="43" y="6420"/>
                    <a:pt x="57" y="6434"/>
                    <a:pt x="75" y="6448"/>
                  </a:cubicBezTo>
                  <a:cubicBezTo>
                    <a:pt x="321" y="6609"/>
                    <a:pt x="616" y="6743"/>
                    <a:pt x="968" y="6831"/>
                  </a:cubicBezTo>
                  <a:cubicBezTo>
                    <a:pt x="1260" y="6919"/>
                    <a:pt x="1598" y="6975"/>
                    <a:pt x="1992" y="7021"/>
                  </a:cubicBezTo>
                  <a:cubicBezTo>
                    <a:pt x="2154" y="7035"/>
                    <a:pt x="2315" y="7035"/>
                    <a:pt x="2505" y="7049"/>
                  </a:cubicBezTo>
                  <a:lnTo>
                    <a:pt x="3065" y="7049"/>
                  </a:lnTo>
                  <a:cubicBezTo>
                    <a:pt x="3473" y="7035"/>
                    <a:pt x="3884" y="6961"/>
                    <a:pt x="4264" y="6859"/>
                  </a:cubicBezTo>
                  <a:cubicBezTo>
                    <a:pt x="4366" y="6831"/>
                    <a:pt x="4472" y="6799"/>
                    <a:pt x="4574" y="6757"/>
                  </a:cubicBezTo>
                  <a:cubicBezTo>
                    <a:pt x="4690" y="6711"/>
                    <a:pt x="4778" y="6683"/>
                    <a:pt x="4866" y="6638"/>
                  </a:cubicBezTo>
                  <a:lnTo>
                    <a:pt x="4894" y="6609"/>
                  </a:lnTo>
                  <a:cubicBezTo>
                    <a:pt x="4894" y="6595"/>
                    <a:pt x="4894" y="6581"/>
                    <a:pt x="4911" y="6581"/>
                  </a:cubicBezTo>
                  <a:cubicBezTo>
                    <a:pt x="4953" y="6170"/>
                    <a:pt x="5013" y="5776"/>
                    <a:pt x="5070" y="5364"/>
                  </a:cubicBezTo>
                  <a:cubicBezTo>
                    <a:pt x="5129" y="4925"/>
                    <a:pt x="5189" y="4471"/>
                    <a:pt x="5245" y="4031"/>
                  </a:cubicBezTo>
                  <a:cubicBezTo>
                    <a:pt x="5319" y="3430"/>
                    <a:pt x="5365" y="2962"/>
                    <a:pt x="5365" y="2536"/>
                  </a:cubicBezTo>
                  <a:cubicBezTo>
                    <a:pt x="5365" y="2227"/>
                    <a:pt x="5351" y="1963"/>
                    <a:pt x="5319" y="1699"/>
                  </a:cubicBezTo>
                  <a:cubicBezTo>
                    <a:pt x="5291" y="1407"/>
                    <a:pt x="5231" y="1143"/>
                    <a:pt x="5143" y="922"/>
                  </a:cubicBezTo>
                  <a:cubicBezTo>
                    <a:pt x="5087" y="718"/>
                    <a:pt x="4999" y="542"/>
                    <a:pt x="4880" y="394"/>
                  </a:cubicBezTo>
                  <a:cubicBezTo>
                    <a:pt x="4778" y="236"/>
                    <a:pt x="4630" y="102"/>
                    <a:pt x="4486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1" name="Google Shape;7673;p83">
              <a:extLst>
                <a:ext uri="{FF2B5EF4-FFF2-40B4-BE49-F238E27FC236}">
                  <a16:creationId xmlns:a16="http://schemas.microsoft.com/office/drawing/2014/main" id="{2592A5E4-F0D6-E63E-AE9A-F3F8EC0BC4AF}"/>
                </a:ext>
              </a:extLst>
            </p:cNvPr>
            <p:cNvSpPr/>
            <p:nvPr/>
          </p:nvSpPr>
          <p:spPr>
            <a:xfrm>
              <a:off x="6347479" y="3656810"/>
              <a:ext cx="18018" cy="53112"/>
            </a:xfrm>
            <a:custGeom>
              <a:avLst/>
              <a:gdLst/>
              <a:ahLst/>
              <a:cxnLst/>
              <a:rect l="l" t="t" r="r" b="b"/>
              <a:pathLst>
                <a:path w="191" h="563" extrusionOk="0">
                  <a:moveTo>
                    <a:pt x="145" y="1"/>
                  </a:moveTo>
                  <a:cubicBezTo>
                    <a:pt x="131" y="1"/>
                    <a:pt x="117" y="1"/>
                    <a:pt x="102" y="15"/>
                  </a:cubicBezTo>
                  <a:cubicBezTo>
                    <a:pt x="102" y="15"/>
                    <a:pt x="88" y="29"/>
                    <a:pt x="88" y="43"/>
                  </a:cubicBezTo>
                  <a:cubicBezTo>
                    <a:pt x="74" y="177"/>
                    <a:pt x="57" y="293"/>
                    <a:pt x="29" y="412"/>
                  </a:cubicBezTo>
                  <a:cubicBezTo>
                    <a:pt x="15" y="440"/>
                    <a:pt x="15" y="469"/>
                    <a:pt x="0" y="500"/>
                  </a:cubicBezTo>
                  <a:cubicBezTo>
                    <a:pt x="0" y="514"/>
                    <a:pt x="15" y="542"/>
                    <a:pt x="43" y="557"/>
                  </a:cubicBezTo>
                  <a:cubicBezTo>
                    <a:pt x="46" y="560"/>
                    <a:pt x="51" y="562"/>
                    <a:pt x="57" y="562"/>
                  </a:cubicBezTo>
                  <a:cubicBezTo>
                    <a:pt x="72" y="562"/>
                    <a:pt x="92" y="549"/>
                    <a:pt x="102" y="528"/>
                  </a:cubicBezTo>
                  <a:cubicBezTo>
                    <a:pt x="145" y="367"/>
                    <a:pt x="162" y="205"/>
                    <a:pt x="190" y="61"/>
                  </a:cubicBezTo>
                  <a:cubicBezTo>
                    <a:pt x="190" y="29"/>
                    <a:pt x="176" y="1"/>
                    <a:pt x="145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2" name="Google Shape;7674;p83">
              <a:extLst>
                <a:ext uri="{FF2B5EF4-FFF2-40B4-BE49-F238E27FC236}">
                  <a16:creationId xmlns:a16="http://schemas.microsoft.com/office/drawing/2014/main" id="{944AFAF4-B12D-BB93-5C22-7929C6AE0231}"/>
                </a:ext>
              </a:extLst>
            </p:cNvPr>
            <p:cNvSpPr/>
            <p:nvPr/>
          </p:nvSpPr>
          <p:spPr>
            <a:xfrm>
              <a:off x="6070692" y="2991824"/>
              <a:ext cx="269900" cy="156412"/>
            </a:xfrm>
            <a:custGeom>
              <a:avLst/>
              <a:gdLst/>
              <a:ahLst/>
              <a:cxnLst/>
              <a:rect l="l" t="t" r="r" b="b"/>
              <a:pathLst>
                <a:path w="2861" h="1658" extrusionOk="0">
                  <a:moveTo>
                    <a:pt x="1232" y="1"/>
                  </a:moveTo>
                  <a:cubicBezTo>
                    <a:pt x="1130" y="1"/>
                    <a:pt x="1028" y="15"/>
                    <a:pt x="912" y="29"/>
                  </a:cubicBezTo>
                  <a:cubicBezTo>
                    <a:pt x="824" y="43"/>
                    <a:pt x="722" y="57"/>
                    <a:pt x="648" y="89"/>
                  </a:cubicBezTo>
                  <a:cubicBezTo>
                    <a:pt x="546" y="131"/>
                    <a:pt x="458" y="177"/>
                    <a:pt x="384" y="219"/>
                  </a:cubicBezTo>
                  <a:cubicBezTo>
                    <a:pt x="339" y="250"/>
                    <a:pt x="296" y="279"/>
                    <a:pt x="251" y="321"/>
                  </a:cubicBezTo>
                  <a:cubicBezTo>
                    <a:pt x="222" y="366"/>
                    <a:pt x="194" y="395"/>
                    <a:pt x="163" y="426"/>
                  </a:cubicBezTo>
                  <a:cubicBezTo>
                    <a:pt x="149" y="468"/>
                    <a:pt x="135" y="514"/>
                    <a:pt x="120" y="556"/>
                  </a:cubicBezTo>
                  <a:cubicBezTo>
                    <a:pt x="106" y="570"/>
                    <a:pt x="106" y="570"/>
                    <a:pt x="120" y="585"/>
                  </a:cubicBezTo>
                  <a:cubicBezTo>
                    <a:pt x="61" y="672"/>
                    <a:pt x="33" y="746"/>
                    <a:pt x="18" y="820"/>
                  </a:cubicBezTo>
                  <a:cubicBezTo>
                    <a:pt x="1" y="894"/>
                    <a:pt x="1" y="982"/>
                    <a:pt x="18" y="1056"/>
                  </a:cubicBezTo>
                  <a:cubicBezTo>
                    <a:pt x="18" y="1084"/>
                    <a:pt x="33" y="1112"/>
                    <a:pt x="47" y="1158"/>
                  </a:cubicBezTo>
                  <a:cubicBezTo>
                    <a:pt x="75" y="1186"/>
                    <a:pt x="89" y="1232"/>
                    <a:pt x="120" y="1246"/>
                  </a:cubicBezTo>
                  <a:cubicBezTo>
                    <a:pt x="149" y="1306"/>
                    <a:pt x="208" y="1348"/>
                    <a:pt x="282" y="1408"/>
                  </a:cubicBezTo>
                  <a:cubicBezTo>
                    <a:pt x="339" y="1436"/>
                    <a:pt x="412" y="1482"/>
                    <a:pt x="514" y="1510"/>
                  </a:cubicBezTo>
                  <a:cubicBezTo>
                    <a:pt x="588" y="1538"/>
                    <a:pt x="676" y="1569"/>
                    <a:pt x="778" y="1598"/>
                  </a:cubicBezTo>
                  <a:cubicBezTo>
                    <a:pt x="968" y="1626"/>
                    <a:pt x="1176" y="1657"/>
                    <a:pt x="1394" y="1657"/>
                  </a:cubicBezTo>
                  <a:cubicBezTo>
                    <a:pt x="1615" y="1657"/>
                    <a:pt x="1819" y="1626"/>
                    <a:pt x="1995" y="1598"/>
                  </a:cubicBezTo>
                  <a:cubicBezTo>
                    <a:pt x="2097" y="1569"/>
                    <a:pt x="2171" y="1552"/>
                    <a:pt x="2259" y="1524"/>
                  </a:cubicBezTo>
                  <a:cubicBezTo>
                    <a:pt x="2347" y="1496"/>
                    <a:pt x="2407" y="1450"/>
                    <a:pt x="2463" y="1422"/>
                  </a:cubicBezTo>
                  <a:cubicBezTo>
                    <a:pt x="2537" y="1376"/>
                    <a:pt x="2597" y="1320"/>
                    <a:pt x="2671" y="1232"/>
                  </a:cubicBezTo>
                  <a:cubicBezTo>
                    <a:pt x="2699" y="1200"/>
                    <a:pt x="2727" y="1158"/>
                    <a:pt x="2759" y="1112"/>
                  </a:cubicBezTo>
                  <a:cubicBezTo>
                    <a:pt x="2787" y="1084"/>
                    <a:pt x="2801" y="1042"/>
                    <a:pt x="2815" y="996"/>
                  </a:cubicBezTo>
                  <a:cubicBezTo>
                    <a:pt x="2847" y="922"/>
                    <a:pt x="2861" y="848"/>
                    <a:pt x="2847" y="792"/>
                  </a:cubicBezTo>
                  <a:cubicBezTo>
                    <a:pt x="2847" y="718"/>
                    <a:pt x="2832" y="644"/>
                    <a:pt x="2787" y="585"/>
                  </a:cubicBezTo>
                  <a:cubicBezTo>
                    <a:pt x="2745" y="528"/>
                    <a:pt x="2699" y="468"/>
                    <a:pt x="2639" y="409"/>
                  </a:cubicBezTo>
                  <a:cubicBezTo>
                    <a:pt x="2583" y="352"/>
                    <a:pt x="2509" y="307"/>
                    <a:pt x="2421" y="264"/>
                  </a:cubicBezTo>
                  <a:cubicBezTo>
                    <a:pt x="2347" y="219"/>
                    <a:pt x="2259" y="177"/>
                    <a:pt x="2157" y="145"/>
                  </a:cubicBezTo>
                  <a:cubicBezTo>
                    <a:pt x="2069" y="117"/>
                    <a:pt x="1967" y="89"/>
                    <a:pt x="1865" y="57"/>
                  </a:cubicBezTo>
                  <a:cubicBezTo>
                    <a:pt x="1672" y="29"/>
                    <a:pt x="1468" y="1"/>
                    <a:pt x="1278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3" name="Google Shape;7675;p83">
              <a:extLst>
                <a:ext uri="{FF2B5EF4-FFF2-40B4-BE49-F238E27FC236}">
                  <a16:creationId xmlns:a16="http://schemas.microsoft.com/office/drawing/2014/main" id="{708CE7DD-0897-0C1D-9E8F-2063D1FF84FB}"/>
                </a:ext>
              </a:extLst>
            </p:cNvPr>
            <p:cNvSpPr/>
            <p:nvPr/>
          </p:nvSpPr>
          <p:spPr>
            <a:xfrm>
              <a:off x="6171916" y="3088426"/>
              <a:ext cx="270843" cy="437066"/>
            </a:xfrm>
            <a:custGeom>
              <a:avLst/>
              <a:gdLst/>
              <a:ahLst/>
              <a:cxnLst/>
              <a:rect l="l" t="t" r="r" b="b"/>
              <a:pathLst>
                <a:path w="2871" h="4633" extrusionOk="0">
                  <a:moveTo>
                    <a:pt x="2006" y="0"/>
                  </a:moveTo>
                  <a:cubicBezTo>
                    <a:pt x="1759" y="46"/>
                    <a:pt x="1496" y="134"/>
                    <a:pt x="1232" y="282"/>
                  </a:cubicBezTo>
                  <a:cubicBezTo>
                    <a:pt x="1098" y="338"/>
                    <a:pt x="968" y="426"/>
                    <a:pt x="834" y="528"/>
                  </a:cubicBezTo>
                  <a:cubicBezTo>
                    <a:pt x="704" y="633"/>
                    <a:pt x="585" y="735"/>
                    <a:pt x="483" y="851"/>
                  </a:cubicBezTo>
                  <a:cubicBezTo>
                    <a:pt x="265" y="1087"/>
                    <a:pt x="117" y="1351"/>
                    <a:pt x="43" y="1629"/>
                  </a:cubicBezTo>
                  <a:cubicBezTo>
                    <a:pt x="15" y="1759"/>
                    <a:pt x="1" y="1907"/>
                    <a:pt x="1" y="2069"/>
                  </a:cubicBezTo>
                  <a:cubicBezTo>
                    <a:pt x="1" y="2230"/>
                    <a:pt x="29" y="2375"/>
                    <a:pt x="71" y="2522"/>
                  </a:cubicBezTo>
                  <a:cubicBezTo>
                    <a:pt x="131" y="2800"/>
                    <a:pt x="265" y="3078"/>
                    <a:pt x="454" y="3342"/>
                  </a:cubicBezTo>
                  <a:cubicBezTo>
                    <a:pt x="630" y="3578"/>
                    <a:pt x="848" y="3799"/>
                    <a:pt x="1112" y="4003"/>
                  </a:cubicBezTo>
                  <a:cubicBezTo>
                    <a:pt x="1362" y="4179"/>
                    <a:pt x="1626" y="4327"/>
                    <a:pt x="1918" y="4443"/>
                  </a:cubicBezTo>
                  <a:cubicBezTo>
                    <a:pt x="2199" y="4545"/>
                    <a:pt x="2491" y="4605"/>
                    <a:pt x="2783" y="4633"/>
                  </a:cubicBezTo>
                  <a:cubicBezTo>
                    <a:pt x="2797" y="4605"/>
                    <a:pt x="2815" y="4591"/>
                    <a:pt x="2829" y="4559"/>
                  </a:cubicBezTo>
                  <a:cubicBezTo>
                    <a:pt x="2843" y="4531"/>
                    <a:pt x="2857" y="4503"/>
                    <a:pt x="2871" y="4471"/>
                  </a:cubicBezTo>
                  <a:cubicBezTo>
                    <a:pt x="2653" y="4443"/>
                    <a:pt x="2431" y="4383"/>
                    <a:pt x="2213" y="4281"/>
                  </a:cubicBezTo>
                  <a:lnTo>
                    <a:pt x="2213" y="4295"/>
                  </a:lnTo>
                  <a:cubicBezTo>
                    <a:pt x="1963" y="4179"/>
                    <a:pt x="1714" y="4045"/>
                    <a:pt x="1496" y="3870"/>
                  </a:cubicBezTo>
                  <a:cubicBezTo>
                    <a:pt x="1288" y="3711"/>
                    <a:pt x="1098" y="3518"/>
                    <a:pt x="950" y="3328"/>
                  </a:cubicBezTo>
                  <a:cubicBezTo>
                    <a:pt x="820" y="3152"/>
                    <a:pt x="718" y="2976"/>
                    <a:pt x="630" y="2786"/>
                  </a:cubicBezTo>
                  <a:cubicBezTo>
                    <a:pt x="556" y="2624"/>
                    <a:pt x="511" y="2448"/>
                    <a:pt x="483" y="2273"/>
                  </a:cubicBezTo>
                  <a:cubicBezTo>
                    <a:pt x="469" y="2111"/>
                    <a:pt x="469" y="1967"/>
                    <a:pt x="483" y="1819"/>
                  </a:cubicBezTo>
                  <a:cubicBezTo>
                    <a:pt x="497" y="1703"/>
                    <a:pt x="528" y="1583"/>
                    <a:pt x="571" y="1467"/>
                  </a:cubicBezTo>
                  <a:cubicBezTo>
                    <a:pt x="644" y="1337"/>
                    <a:pt x="718" y="1203"/>
                    <a:pt x="806" y="1073"/>
                  </a:cubicBezTo>
                  <a:lnTo>
                    <a:pt x="820" y="1073"/>
                  </a:lnTo>
                  <a:cubicBezTo>
                    <a:pt x="936" y="925"/>
                    <a:pt x="1070" y="778"/>
                    <a:pt x="1232" y="662"/>
                  </a:cubicBezTo>
                  <a:lnTo>
                    <a:pt x="1246" y="647"/>
                  </a:lnTo>
                  <a:cubicBezTo>
                    <a:pt x="1436" y="514"/>
                    <a:pt x="1626" y="398"/>
                    <a:pt x="1830" y="296"/>
                  </a:cubicBezTo>
                  <a:cubicBezTo>
                    <a:pt x="1963" y="250"/>
                    <a:pt x="2094" y="208"/>
                    <a:pt x="2227" y="176"/>
                  </a:cubicBezTo>
                  <a:lnTo>
                    <a:pt x="2199" y="148"/>
                  </a:lnTo>
                  <a:cubicBezTo>
                    <a:pt x="2167" y="120"/>
                    <a:pt x="2139" y="106"/>
                    <a:pt x="2111" y="74"/>
                  </a:cubicBezTo>
                  <a:cubicBezTo>
                    <a:pt x="2080" y="46"/>
                    <a:pt x="2051" y="32"/>
                    <a:pt x="2006" y="0"/>
                  </a:cubicBezTo>
                  <a:close/>
                </a:path>
              </a:pathLst>
            </a:custGeom>
            <a:solidFill>
              <a:srgbClr val="00244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4" name="Google Shape;7676;p83">
              <a:extLst>
                <a:ext uri="{FF2B5EF4-FFF2-40B4-BE49-F238E27FC236}">
                  <a16:creationId xmlns:a16="http://schemas.microsoft.com/office/drawing/2014/main" id="{9A0224A9-314C-404F-556F-6F877EF628DE}"/>
                </a:ext>
              </a:extLst>
            </p:cNvPr>
            <p:cNvSpPr/>
            <p:nvPr/>
          </p:nvSpPr>
          <p:spPr>
            <a:xfrm>
              <a:off x="6341818" y="3069181"/>
              <a:ext cx="65187" cy="58678"/>
            </a:xfrm>
            <a:custGeom>
              <a:avLst/>
              <a:gdLst/>
              <a:ahLst/>
              <a:cxnLst/>
              <a:rect l="l" t="t" r="r" b="b"/>
              <a:pathLst>
                <a:path w="691" h="622" extrusionOk="0">
                  <a:moveTo>
                    <a:pt x="148" y="0"/>
                  </a:moveTo>
                  <a:cubicBezTo>
                    <a:pt x="103" y="14"/>
                    <a:pt x="75" y="46"/>
                    <a:pt x="46" y="74"/>
                  </a:cubicBezTo>
                  <a:cubicBezTo>
                    <a:pt x="1" y="148"/>
                    <a:pt x="29" y="264"/>
                    <a:pt x="103" y="310"/>
                  </a:cubicBezTo>
                  <a:cubicBezTo>
                    <a:pt x="134" y="324"/>
                    <a:pt x="177" y="338"/>
                    <a:pt x="205" y="366"/>
                  </a:cubicBezTo>
                  <a:cubicBezTo>
                    <a:pt x="236" y="398"/>
                    <a:pt x="279" y="426"/>
                    <a:pt x="310" y="468"/>
                  </a:cubicBezTo>
                  <a:cubicBezTo>
                    <a:pt x="324" y="486"/>
                    <a:pt x="338" y="514"/>
                    <a:pt x="352" y="542"/>
                  </a:cubicBezTo>
                  <a:cubicBezTo>
                    <a:pt x="384" y="592"/>
                    <a:pt x="441" y="621"/>
                    <a:pt x="502" y="621"/>
                  </a:cubicBezTo>
                  <a:cubicBezTo>
                    <a:pt x="531" y="621"/>
                    <a:pt x="560" y="615"/>
                    <a:pt x="588" y="602"/>
                  </a:cubicBezTo>
                  <a:cubicBezTo>
                    <a:pt x="662" y="556"/>
                    <a:pt x="690" y="454"/>
                    <a:pt x="644" y="366"/>
                  </a:cubicBezTo>
                  <a:cubicBezTo>
                    <a:pt x="542" y="222"/>
                    <a:pt x="426" y="102"/>
                    <a:pt x="264" y="14"/>
                  </a:cubicBezTo>
                  <a:cubicBezTo>
                    <a:pt x="250" y="0"/>
                    <a:pt x="222" y="0"/>
                    <a:pt x="191" y="0"/>
                  </a:cubicBezTo>
                  <a:close/>
                </a:path>
              </a:pathLst>
            </a:custGeom>
            <a:solidFill>
              <a:srgbClr val="0B638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5" name="Google Shape;7677;p83">
              <a:extLst>
                <a:ext uri="{FF2B5EF4-FFF2-40B4-BE49-F238E27FC236}">
                  <a16:creationId xmlns:a16="http://schemas.microsoft.com/office/drawing/2014/main" id="{43CBD0E7-2085-203E-4717-D7CC96D773A1}"/>
                </a:ext>
              </a:extLst>
            </p:cNvPr>
            <p:cNvSpPr/>
            <p:nvPr/>
          </p:nvSpPr>
          <p:spPr>
            <a:xfrm>
              <a:off x="6392949" y="3490870"/>
              <a:ext cx="70753" cy="58489"/>
            </a:xfrm>
            <a:custGeom>
              <a:avLst/>
              <a:gdLst/>
              <a:ahLst/>
              <a:cxnLst/>
              <a:rect l="l" t="t" r="r" b="b"/>
              <a:pathLst>
                <a:path w="750" h="620" extrusionOk="0">
                  <a:moveTo>
                    <a:pt x="560" y="1"/>
                  </a:moveTo>
                  <a:cubicBezTo>
                    <a:pt x="514" y="1"/>
                    <a:pt x="454" y="29"/>
                    <a:pt x="426" y="89"/>
                  </a:cubicBezTo>
                  <a:cubicBezTo>
                    <a:pt x="412" y="103"/>
                    <a:pt x="398" y="131"/>
                    <a:pt x="384" y="149"/>
                  </a:cubicBezTo>
                  <a:cubicBezTo>
                    <a:pt x="366" y="177"/>
                    <a:pt x="338" y="191"/>
                    <a:pt x="310" y="219"/>
                  </a:cubicBezTo>
                  <a:cubicBezTo>
                    <a:pt x="296" y="237"/>
                    <a:pt x="250" y="251"/>
                    <a:pt x="222" y="265"/>
                  </a:cubicBezTo>
                  <a:cubicBezTo>
                    <a:pt x="190" y="279"/>
                    <a:pt x="162" y="293"/>
                    <a:pt x="134" y="293"/>
                  </a:cubicBezTo>
                  <a:cubicBezTo>
                    <a:pt x="46" y="325"/>
                    <a:pt x="0" y="413"/>
                    <a:pt x="32" y="500"/>
                  </a:cubicBezTo>
                  <a:cubicBezTo>
                    <a:pt x="44" y="577"/>
                    <a:pt x="113" y="619"/>
                    <a:pt x="189" y="619"/>
                  </a:cubicBezTo>
                  <a:cubicBezTo>
                    <a:pt x="200" y="619"/>
                    <a:pt x="211" y="618"/>
                    <a:pt x="222" y="617"/>
                  </a:cubicBezTo>
                  <a:cubicBezTo>
                    <a:pt x="426" y="557"/>
                    <a:pt x="602" y="441"/>
                    <a:pt x="704" y="251"/>
                  </a:cubicBezTo>
                  <a:cubicBezTo>
                    <a:pt x="750" y="177"/>
                    <a:pt x="718" y="75"/>
                    <a:pt x="648" y="29"/>
                  </a:cubicBezTo>
                  <a:cubicBezTo>
                    <a:pt x="616" y="15"/>
                    <a:pt x="588" y="1"/>
                    <a:pt x="560" y="1"/>
                  </a:cubicBezTo>
                  <a:close/>
                </a:path>
              </a:pathLst>
            </a:custGeom>
            <a:solidFill>
              <a:srgbClr val="0B638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6" name="Google Shape;7678;p83">
              <a:extLst>
                <a:ext uri="{FF2B5EF4-FFF2-40B4-BE49-F238E27FC236}">
                  <a16:creationId xmlns:a16="http://schemas.microsoft.com/office/drawing/2014/main" id="{AACDAF5B-69F6-53B8-BC2B-68196733AE78}"/>
                </a:ext>
              </a:extLst>
            </p:cNvPr>
            <p:cNvSpPr/>
            <p:nvPr/>
          </p:nvSpPr>
          <p:spPr>
            <a:xfrm>
              <a:off x="5812207" y="3092671"/>
              <a:ext cx="426217" cy="536686"/>
            </a:xfrm>
            <a:custGeom>
              <a:avLst/>
              <a:gdLst/>
              <a:ahLst/>
              <a:cxnLst/>
              <a:rect l="l" t="t" r="r" b="b"/>
              <a:pathLst>
                <a:path w="4518" h="5689" extrusionOk="0">
                  <a:moveTo>
                    <a:pt x="718" y="1"/>
                  </a:moveTo>
                  <a:cubicBezTo>
                    <a:pt x="676" y="1"/>
                    <a:pt x="630" y="15"/>
                    <a:pt x="588" y="15"/>
                  </a:cubicBezTo>
                  <a:cubicBezTo>
                    <a:pt x="250" y="89"/>
                    <a:pt x="1" y="427"/>
                    <a:pt x="1" y="806"/>
                  </a:cubicBezTo>
                  <a:lnTo>
                    <a:pt x="1" y="4897"/>
                  </a:lnTo>
                  <a:cubicBezTo>
                    <a:pt x="1" y="5319"/>
                    <a:pt x="324" y="5689"/>
                    <a:pt x="718" y="5689"/>
                  </a:cubicBezTo>
                  <a:lnTo>
                    <a:pt x="3796" y="5689"/>
                  </a:lnTo>
                  <a:cubicBezTo>
                    <a:pt x="4194" y="5689"/>
                    <a:pt x="4517" y="5319"/>
                    <a:pt x="4517" y="4897"/>
                  </a:cubicBezTo>
                  <a:lnTo>
                    <a:pt x="4517" y="806"/>
                  </a:lnTo>
                  <a:cubicBezTo>
                    <a:pt x="4517" y="367"/>
                    <a:pt x="4194" y="1"/>
                    <a:pt x="3796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7" name="Google Shape;7679;p83">
              <a:extLst>
                <a:ext uri="{FF2B5EF4-FFF2-40B4-BE49-F238E27FC236}">
                  <a16:creationId xmlns:a16="http://schemas.microsoft.com/office/drawing/2014/main" id="{FBFC3072-9043-E62B-DEC3-2B22C9998C75}"/>
                </a:ext>
              </a:extLst>
            </p:cNvPr>
            <p:cNvSpPr/>
            <p:nvPr/>
          </p:nvSpPr>
          <p:spPr>
            <a:xfrm>
              <a:off x="5794283" y="3095407"/>
              <a:ext cx="79055" cy="52357"/>
            </a:xfrm>
            <a:custGeom>
              <a:avLst/>
              <a:gdLst/>
              <a:ahLst/>
              <a:cxnLst/>
              <a:rect l="l" t="t" r="r" b="b"/>
              <a:pathLst>
                <a:path w="838" h="555" extrusionOk="0">
                  <a:moveTo>
                    <a:pt x="764" y="0"/>
                  </a:moveTo>
                  <a:cubicBezTo>
                    <a:pt x="690" y="14"/>
                    <a:pt x="616" y="46"/>
                    <a:pt x="557" y="74"/>
                  </a:cubicBezTo>
                  <a:cubicBezTo>
                    <a:pt x="486" y="102"/>
                    <a:pt x="426" y="134"/>
                    <a:pt x="367" y="176"/>
                  </a:cubicBezTo>
                  <a:cubicBezTo>
                    <a:pt x="236" y="264"/>
                    <a:pt x="117" y="366"/>
                    <a:pt x="15" y="471"/>
                  </a:cubicBezTo>
                  <a:cubicBezTo>
                    <a:pt x="15" y="486"/>
                    <a:pt x="1" y="486"/>
                    <a:pt x="1" y="500"/>
                  </a:cubicBezTo>
                  <a:cubicBezTo>
                    <a:pt x="1" y="514"/>
                    <a:pt x="1" y="528"/>
                    <a:pt x="15" y="542"/>
                  </a:cubicBezTo>
                  <a:cubicBezTo>
                    <a:pt x="22" y="551"/>
                    <a:pt x="33" y="555"/>
                    <a:pt x="46" y="555"/>
                  </a:cubicBezTo>
                  <a:cubicBezTo>
                    <a:pt x="60" y="555"/>
                    <a:pt x="75" y="551"/>
                    <a:pt x="89" y="542"/>
                  </a:cubicBezTo>
                  <a:cubicBezTo>
                    <a:pt x="191" y="440"/>
                    <a:pt x="293" y="338"/>
                    <a:pt x="412" y="264"/>
                  </a:cubicBezTo>
                  <a:cubicBezTo>
                    <a:pt x="500" y="208"/>
                    <a:pt x="602" y="162"/>
                    <a:pt x="704" y="120"/>
                  </a:cubicBezTo>
                  <a:cubicBezTo>
                    <a:pt x="732" y="120"/>
                    <a:pt x="764" y="102"/>
                    <a:pt x="792" y="102"/>
                  </a:cubicBezTo>
                  <a:cubicBezTo>
                    <a:pt x="806" y="88"/>
                    <a:pt x="838" y="60"/>
                    <a:pt x="820" y="46"/>
                  </a:cubicBezTo>
                  <a:cubicBezTo>
                    <a:pt x="820" y="14"/>
                    <a:pt x="806" y="0"/>
                    <a:pt x="778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8" name="Google Shape;7680;p83">
              <a:extLst>
                <a:ext uri="{FF2B5EF4-FFF2-40B4-BE49-F238E27FC236}">
                  <a16:creationId xmlns:a16="http://schemas.microsoft.com/office/drawing/2014/main" id="{09B7847E-E43C-C9FE-791E-A576EC8D0F30}"/>
                </a:ext>
              </a:extLst>
            </p:cNvPr>
            <p:cNvSpPr/>
            <p:nvPr/>
          </p:nvSpPr>
          <p:spPr>
            <a:xfrm>
              <a:off x="5784660" y="3095407"/>
              <a:ext cx="85753" cy="63772"/>
            </a:xfrm>
            <a:custGeom>
              <a:avLst/>
              <a:gdLst/>
              <a:ahLst/>
              <a:cxnLst/>
              <a:rect l="l" t="t" r="r" b="b"/>
              <a:pathLst>
                <a:path w="909" h="676" extrusionOk="0">
                  <a:moveTo>
                    <a:pt x="866" y="0"/>
                  </a:moveTo>
                  <a:cubicBezTo>
                    <a:pt x="834" y="0"/>
                    <a:pt x="820" y="0"/>
                    <a:pt x="806" y="14"/>
                  </a:cubicBezTo>
                  <a:cubicBezTo>
                    <a:pt x="644" y="60"/>
                    <a:pt x="500" y="134"/>
                    <a:pt x="367" y="222"/>
                  </a:cubicBezTo>
                  <a:cubicBezTo>
                    <a:pt x="293" y="278"/>
                    <a:pt x="219" y="324"/>
                    <a:pt x="148" y="398"/>
                  </a:cubicBezTo>
                  <a:cubicBezTo>
                    <a:pt x="117" y="426"/>
                    <a:pt x="89" y="454"/>
                    <a:pt x="75" y="500"/>
                  </a:cubicBezTo>
                  <a:cubicBezTo>
                    <a:pt x="43" y="528"/>
                    <a:pt x="15" y="573"/>
                    <a:pt x="1" y="602"/>
                  </a:cubicBezTo>
                  <a:lnTo>
                    <a:pt x="1" y="647"/>
                  </a:lnTo>
                  <a:lnTo>
                    <a:pt x="29" y="675"/>
                  </a:lnTo>
                  <a:lnTo>
                    <a:pt x="75" y="675"/>
                  </a:lnTo>
                  <a:cubicBezTo>
                    <a:pt x="89" y="661"/>
                    <a:pt x="89" y="661"/>
                    <a:pt x="89" y="647"/>
                  </a:cubicBezTo>
                  <a:cubicBezTo>
                    <a:pt x="117" y="588"/>
                    <a:pt x="163" y="528"/>
                    <a:pt x="205" y="486"/>
                  </a:cubicBezTo>
                  <a:cubicBezTo>
                    <a:pt x="265" y="412"/>
                    <a:pt x="338" y="352"/>
                    <a:pt x="426" y="296"/>
                  </a:cubicBezTo>
                  <a:cubicBezTo>
                    <a:pt x="557" y="208"/>
                    <a:pt x="718" y="148"/>
                    <a:pt x="880" y="88"/>
                  </a:cubicBezTo>
                  <a:cubicBezTo>
                    <a:pt x="880" y="88"/>
                    <a:pt x="894" y="74"/>
                    <a:pt x="894" y="60"/>
                  </a:cubicBezTo>
                  <a:cubicBezTo>
                    <a:pt x="908" y="46"/>
                    <a:pt x="908" y="32"/>
                    <a:pt x="894" y="14"/>
                  </a:cubicBezTo>
                  <a:cubicBezTo>
                    <a:pt x="894" y="14"/>
                    <a:pt x="880" y="0"/>
                    <a:pt x="866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9" name="Google Shape;7681;p83">
              <a:extLst>
                <a:ext uri="{FF2B5EF4-FFF2-40B4-BE49-F238E27FC236}">
                  <a16:creationId xmlns:a16="http://schemas.microsoft.com/office/drawing/2014/main" id="{10975287-0285-BADE-3086-E8197371BDF2}"/>
                </a:ext>
              </a:extLst>
            </p:cNvPr>
            <p:cNvSpPr/>
            <p:nvPr/>
          </p:nvSpPr>
          <p:spPr>
            <a:xfrm>
              <a:off x="5838433" y="3096728"/>
              <a:ext cx="30660" cy="17358"/>
            </a:xfrm>
            <a:custGeom>
              <a:avLst/>
              <a:gdLst/>
              <a:ahLst/>
              <a:cxnLst/>
              <a:rect l="l" t="t" r="r" b="b"/>
              <a:pathLst>
                <a:path w="325" h="184" extrusionOk="0">
                  <a:moveTo>
                    <a:pt x="264" y="0"/>
                  </a:moveTo>
                  <a:cubicBezTo>
                    <a:pt x="194" y="18"/>
                    <a:pt x="106" y="46"/>
                    <a:pt x="32" y="88"/>
                  </a:cubicBezTo>
                  <a:lnTo>
                    <a:pt x="1" y="120"/>
                  </a:lnTo>
                  <a:cubicBezTo>
                    <a:pt x="1" y="134"/>
                    <a:pt x="1" y="148"/>
                    <a:pt x="18" y="162"/>
                  </a:cubicBezTo>
                  <a:cubicBezTo>
                    <a:pt x="18" y="172"/>
                    <a:pt x="32" y="183"/>
                    <a:pt x="50" y="183"/>
                  </a:cubicBezTo>
                  <a:cubicBezTo>
                    <a:pt x="58" y="183"/>
                    <a:pt x="66" y="181"/>
                    <a:pt x="74" y="176"/>
                  </a:cubicBezTo>
                  <a:cubicBezTo>
                    <a:pt x="134" y="148"/>
                    <a:pt x="194" y="120"/>
                    <a:pt x="250" y="106"/>
                  </a:cubicBezTo>
                  <a:cubicBezTo>
                    <a:pt x="264" y="106"/>
                    <a:pt x="282" y="106"/>
                    <a:pt x="282" y="88"/>
                  </a:cubicBezTo>
                  <a:cubicBezTo>
                    <a:pt x="296" y="88"/>
                    <a:pt x="310" y="88"/>
                    <a:pt x="324" y="74"/>
                  </a:cubicBezTo>
                  <a:lnTo>
                    <a:pt x="324" y="32"/>
                  </a:lnTo>
                  <a:cubicBezTo>
                    <a:pt x="324" y="18"/>
                    <a:pt x="296" y="0"/>
                    <a:pt x="282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0" name="Google Shape;7682;p83">
              <a:extLst>
                <a:ext uri="{FF2B5EF4-FFF2-40B4-BE49-F238E27FC236}">
                  <a16:creationId xmlns:a16="http://schemas.microsoft.com/office/drawing/2014/main" id="{F148A9C1-718B-B69D-EA85-1B4792F36F9E}"/>
                </a:ext>
              </a:extLst>
            </p:cNvPr>
            <p:cNvSpPr/>
            <p:nvPr/>
          </p:nvSpPr>
          <p:spPr>
            <a:xfrm>
              <a:off x="5828810" y="3096728"/>
              <a:ext cx="41603" cy="23301"/>
            </a:xfrm>
            <a:custGeom>
              <a:avLst/>
              <a:gdLst/>
              <a:ahLst/>
              <a:cxnLst/>
              <a:rect l="l" t="t" r="r" b="b"/>
              <a:pathLst>
                <a:path w="441" h="247" extrusionOk="0">
                  <a:moveTo>
                    <a:pt x="366" y="0"/>
                  </a:moveTo>
                  <a:cubicBezTo>
                    <a:pt x="310" y="18"/>
                    <a:pt x="250" y="32"/>
                    <a:pt x="191" y="60"/>
                  </a:cubicBezTo>
                  <a:cubicBezTo>
                    <a:pt x="134" y="88"/>
                    <a:pt x="74" y="120"/>
                    <a:pt x="32" y="162"/>
                  </a:cubicBezTo>
                  <a:cubicBezTo>
                    <a:pt x="1" y="176"/>
                    <a:pt x="1" y="208"/>
                    <a:pt x="15" y="236"/>
                  </a:cubicBezTo>
                  <a:cubicBezTo>
                    <a:pt x="30" y="243"/>
                    <a:pt x="45" y="246"/>
                    <a:pt x="58" y="246"/>
                  </a:cubicBezTo>
                  <a:cubicBezTo>
                    <a:pt x="71" y="246"/>
                    <a:pt x="81" y="243"/>
                    <a:pt x="89" y="236"/>
                  </a:cubicBezTo>
                  <a:cubicBezTo>
                    <a:pt x="103" y="222"/>
                    <a:pt x="120" y="208"/>
                    <a:pt x="134" y="208"/>
                  </a:cubicBezTo>
                  <a:cubicBezTo>
                    <a:pt x="191" y="162"/>
                    <a:pt x="250" y="134"/>
                    <a:pt x="310" y="120"/>
                  </a:cubicBezTo>
                  <a:cubicBezTo>
                    <a:pt x="338" y="106"/>
                    <a:pt x="366" y="106"/>
                    <a:pt x="398" y="106"/>
                  </a:cubicBezTo>
                  <a:cubicBezTo>
                    <a:pt x="412" y="88"/>
                    <a:pt x="440" y="60"/>
                    <a:pt x="426" y="46"/>
                  </a:cubicBezTo>
                  <a:cubicBezTo>
                    <a:pt x="426" y="18"/>
                    <a:pt x="412" y="0"/>
                    <a:pt x="384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1" name="Google Shape;7683;p83">
              <a:extLst>
                <a:ext uri="{FF2B5EF4-FFF2-40B4-BE49-F238E27FC236}">
                  <a16:creationId xmlns:a16="http://schemas.microsoft.com/office/drawing/2014/main" id="{4A697D34-BF68-E0C2-280D-A8DB6DF77685}"/>
                </a:ext>
              </a:extLst>
            </p:cNvPr>
            <p:cNvSpPr/>
            <p:nvPr/>
          </p:nvSpPr>
          <p:spPr>
            <a:xfrm>
              <a:off x="5821829" y="3096728"/>
              <a:ext cx="45942" cy="28773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426" y="0"/>
                  </a:moveTo>
                  <a:cubicBezTo>
                    <a:pt x="352" y="32"/>
                    <a:pt x="282" y="46"/>
                    <a:pt x="222" y="88"/>
                  </a:cubicBezTo>
                  <a:cubicBezTo>
                    <a:pt x="148" y="120"/>
                    <a:pt x="89" y="162"/>
                    <a:pt x="18" y="208"/>
                  </a:cubicBezTo>
                  <a:cubicBezTo>
                    <a:pt x="1" y="236"/>
                    <a:pt x="1" y="264"/>
                    <a:pt x="18" y="282"/>
                  </a:cubicBezTo>
                  <a:cubicBezTo>
                    <a:pt x="27" y="298"/>
                    <a:pt x="40" y="305"/>
                    <a:pt x="55" y="305"/>
                  </a:cubicBezTo>
                  <a:cubicBezTo>
                    <a:pt x="65" y="305"/>
                    <a:pt x="77" y="301"/>
                    <a:pt x="89" y="296"/>
                  </a:cubicBezTo>
                  <a:cubicBezTo>
                    <a:pt x="120" y="264"/>
                    <a:pt x="134" y="250"/>
                    <a:pt x="163" y="236"/>
                  </a:cubicBezTo>
                  <a:cubicBezTo>
                    <a:pt x="236" y="176"/>
                    <a:pt x="324" y="148"/>
                    <a:pt x="412" y="120"/>
                  </a:cubicBezTo>
                  <a:cubicBezTo>
                    <a:pt x="412" y="106"/>
                    <a:pt x="426" y="106"/>
                    <a:pt x="440" y="106"/>
                  </a:cubicBezTo>
                  <a:cubicBezTo>
                    <a:pt x="458" y="106"/>
                    <a:pt x="472" y="88"/>
                    <a:pt x="472" y="74"/>
                  </a:cubicBezTo>
                  <a:cubicBezTo>
                    <a:pt x="486" y="74"/>
                    <a:pt x="486" y="60"/>
                    <a:pt x="486" y="46"/>
                  </a:cubicBezTo>
                  <a:cubicBezTo>
                    <a:pt x="486" y="18"/>
                    <a:pt x="458" y="0"/>
                    <a:pt x="440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2" name="Google Shape;7684;p83">
              <a:extLst>
                <a:ext uri="{FF2B5EF4-FFF2-40B4-BE49-F238E27FC236}">
                  <a16:creationId xmlns:a16="http://schemas.microsoft.com/office/drawing/2014/main" id="{6B2707FC-6A9F-4BEF-DFF7-C95CB95733B7}"/>
                </a:ext>
              </a:extLst>
            </p:cNvPr>
            <p:cNvSpPr/>
            <p:nvPr/>
          </p:nvSpPr>
          <p:spPr>
            <a:xfrm>
              <a:off x="5801264" y="3102294"/>
              <a:ext cx="427160" cy="536686"/>
            </a:xfrm>
            <a:custGeom>
              <a:avLst/>
              <a:gdLst/>
              <a:ahLst/>
              <a:cxnLst/>
              <a:rect l="l" t="t" r="r" b="b"/>
              <a:pathLst>
                <a:path w="4528" h="5689" extrusionOk="0">
                  <a:moveTo>
                    <a:pt x="778" y="1"/>
                  </a:moveTo>
                  <a:cubicBezTo>
                    <a:pt x="556" y="117"/>
                    <a:pt x="352" y="237"/>
                    <a:pt x="131" y="353"/>
                  </a:cubicBezTo>
                  <a:cubicBezTo>
                    <a:pt x="60" y="486"/>
                    <a:pt x="1" y="645"/>
                    <a:pt x="1" y="806"/>
                  </a:cubicBezTo>
                  <a:lnTo>
                    <a:pt x="1" y="4897"/>
                  </a:lnTo>
                  <a:cubicBezTo>
                    <a:pt x="1" y="5323"/>
                    <a:pt x="338" y="5689"/>
                    <a:pt x="718" y="5689"/>
                  </a:cubicBezTo>
                  <a:lnTo>
                    <a:pt x="3810" y="5689"/>
                  </a:lnTo>
                  <a:cubicBezTo>
                    <a:pt x="4194" y="5689"/>
                    <a:pt x="4528" y="5323"/>
                    <a:pt x="4528" y="4897"/>
                  </a:cubicBezTo>
                  <a:lnTo>
                    <a:pt x="4528" y="806"/>
                  </a:lnTo>
                  <a:cubicBezTo>
                    <a:pt x="4528" y="367"/>
                    <a:pt x="4194" y="1"/>
                    <a:pt x="38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3" name="Google Shape;7685;p83">
              <a:extLst>
                <a:ext uri="{FF2B5EF4-FFF2-40B4-BE49-F238E27FC236}">
                  <a16:creationId xmlns:a16="http://schemas.microsoft.com/office/drawing/2014/main" id="{5BCB9BD9-2650-0F2D-5C24-D6FC3BD35406}"/>
                </a:ext>
              </a:extLst>
            </p:cNvPr>
            <p:cNvSpPr/>
            <p:nvPr/>
          </p:nvSpPr>
          <p:spPr>
            <a:xfrm>
              <a:off x="6155313" y="3123237"/>
              <a:ext cx="39905" cy="45565"/>
            </a:xfrm>
            <a:custGeom>
              <a:avLst/>
              <a:gdLst/>
              <a:ahLst/>
              <a:cxnLst/>
              <a:rect l="l" t="t" r="r" b="b"/>
              <a:pathLst>
                <a:path w="423" h="483" extrusionOk="0">
                  <a:moveTo>
                    <a:pt x="1" y="1"/>
                  </a:moveTo>
                  <a:cubicBezTo>
                    <a:pt x="191" y="89"/>
                    <a:pt x="353" y="264"/>
                    <a:pt x="423" y="482"/>
                  </a:cubicBezTo>
                  <a:cubicBezTo>
                    <a:pt x="353" y="264"/>
                    <a:pt x="191" y="71"/>
                    <a:pt x="1" y="1"/>
                  </a:cubicBezTo>
                  <a:close/>
                </a:path>
              </a:pathLst>
            </a:custGeom>
            <a:solidFill>
              <a:srgbClr val="F24C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4" name="Google Shape;7686;p83">
              <a:extLst>
                <a:ext uri="{FF2B5EF4-FFF2-40B4-BE49-F238E27FC236}">
                  <a16:creationId xmlns:a16="http://schemas.microsoft.com/office/drawing/2014/main" id="{15599295-ECA5-8412-5E74-79DA4CA04A3D}"/>
                </a:ext>
              </a:extLst>
            </p:cNvPr>
            <p:cNvSpPr/>
            <p:nvPr/>
          </p:nvSpPr>
          <p:spPr>
            <a:xfrm>
              <a:off x="5776358" y="3123237"/>
              <a:ext cx="41603" cy="45565"/>
            </a:xfrm>
            <a:custGeom>
              <a:avLst/>
              <a:gdLst/>
              <a:ahLst/>
              <a:cxnLst/>
              <a:rect l="l" t="t" r="r" b="b"/>
              <a:pathLst>
                <a:path w="441" h="483" extrusionOk="0">
                  <a:moveTo>
                    <a:pt x="440" y="1"/>
                  </a:moveTo>
                  <a:cubicBezTo>
                    <a:pt x="236" y="71"/>
                    <a:pt x="89" y="264"/>
                    <a:pt x="1" y="482"/>
                  </a:cubicBezTo>
                  <a:cubicBezTo>
                    <a:pt x="89" y="264"/>
                    <a:pt x="236" y="89"/>
                    <a:pt x="440" y="1"/>
                  </a:cubicBezTo>
                  <a:close/>
                </a:path>
              </a:pathLst>
            </a:custGeom>
            <a:solidFill>
              <a:srgbClr val="F24C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5" name="Google Shape;7687;p83">
              <a:extLst>
                <a:ext uri="{FF2B5EF4-FFF2-40B4-BE49-F238E27FC236}">
                  <a16:creationId xmlns:a16="http://schemas.microsoft.com/office/drawing/2014/main" id="{4100751D-E3A1-8EEF-C4F6-5A852191D4A2}"/>
                </a:ext>
              </a:extLst>
            </p:cNvPr>
            <p:cNvSpPr/>
            <p:nvPr/>
          </p:nvSpPr>
          <p:spPr>
            <a:xfrm>
              <a:off x="6155313" y="3604358"/>
              <a:ext cx="39905" cy="45565"/>
            </a:xfrm>
            <a:custGeom>
              <a:avLst/>
              <a:gdLst/>
              <a:ahLst/>
              <a:cxnLst/>
              <a:rect l="l" t="t" r="r" b="b"/>
              <a:pathLst>
                <a:path w="423" h="483" extrusionOk="0">
                  <a:moveTo>
                    <a:pt x="1" y="483"/>
                  </a:moveTo>
                  <a:cubicBezTo>
                    <a:pt x="191" y="395"/>
                    <a:pt x="353" y="219"/>
                    <a:pt x="423" y="1"/>
                  </a:cubicBezTo>
                  <a:cubicBezTo>
                    <a:pt x="353" y="219"/>
                    <a:pt x="191" y="395"/>
                    <a:pt x="1" y="483"/>
                  </a:cubicBezTo>
                  <a:close/>
                </a:path>
              </a:pathLst>
            </a:custGeom>
            <a:solidFill>
              <a:srgbClr val="F24C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6" name="Google Shape;7688;p83">
              <a:extLst>
                <a:ext uri="{FF2B5EF4-FFF2-40B4-BE49-F238E27FC236}">
                  <a16:creationId xmlns:a16="http://schemas.microsoft.com/office/drawing/2014/main" id="{CD737D23-94AF-EE0D-A90A-F4328F077B51}"/>
                </a:ext>
              </a:extLst>
            </p:cNvPr>
            <p:cNvSpPr/>
            <p:nvPr/>
          </p:nvSpPr>
          <p:spPr>
            <a:xfrm>
              <a:off x="5776358" y="3604358"/>
              <a:ext cx="41603" cy="45565"/>
            </a:xfrm>
            <a:custGeom>
              <a:avLst/>
              <a:gdLst/>
              <a:ahLst/>
              <a:cxnLst/>
              <a:rect l="l" t="t" r="r" b="b"/>
              <a:pathLst>
                <a:path w="441" h="483" extrusionOk="0">
                  <a:moveTo>
                    <a:pt x="440" y="483"/>
                  </a:moveTo>
                  <a:cubicBezTo>
                    <a:pt x="236" y="395"/>
                    <a:pt x="89" y="219"/>
                    <a:pt x="1" y="1"/>
                  </a:cubicBezTo>
                  <a:cubicBezTo>
                    <a:pt x="89" y="219"/>
                    <a:pt x="236" y="395"/>
                    <a:pt x="440" y="483"/>
                  </a:cubicBezTo>
                  <a:close/>
                </a:path>
              </a:pathLst>
            </a:custGeom>
            <a:solidFill>
              <a:srgbClr val="F24C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7" name="Google Shape;7689;p83">
              <a:extLst>
                <a:ext uri="{FF2B5EF4-FFF2-40B4-BE49-F238E27FC236}">
                  <a16:creationId xmlns:a16="http://schemas.microsoft.com/office/drawing/2014/main" id="{6C7F2233-9A00-1A11-44F5-83BC88E6EB07}"/>
                </a:ext>
              </a:extLst>
            </p:cNvPr>
            <p:cNvSpPr/>
            <p:nvPr/>
          </p:nvSpPr>
          <p:spPr>
            <a:xfrm>
              <a:off x="5772113" y="3117576"/>
              <a:ext cx="427443" cy="536686"/>
            </a:xfrm>
            <a:custGeom>
              <a:avLst/>
              <a:gdLst/>
              <a:ahLst/>
              <a:cxnLst/>
              <a:rect l="l" t="t" r="r" b="b"/>
              <a:pathLst>
                <a:path w="4531" h="5689" extrusionOk="0">
                  <a:moveTo>
                    <a:pt x="735" y="1"/>
                  </a:moveTo>
                  <a:cubicBezTo>
                    <a:pt x="338" y="1"/>
                    <a:pt x="0" y="381"/>
                    <a:pt x="0" y="806"/>
                  </a:cubicBezTo>
                  <a:lnTo>
                    <a:pt x="0" y="4897"/>
                  </a:lnTo>
                  <a:cubicBezTo>
                    <a:pt x="0" y="5319"/>
                    <a:pt x="338" y="5689"/>
                    <a:pt x="735" y="5689"/>
                  </a:cubicBezTo>
                  <a:lnTo>
                    <a:pt x="3813" y="5689"/>
                  </a:lnTo>
                  <a:cubicBezTo>
                    <a:pt x="4193" y="5689"/>
                    <a:pt x="4531" y="5319"/>
                    <a:pt x="4531" y="4897"/>
                  </a:cubicBezTo>
                  <a:lnTo>
                    <a:pt x="4531" y="806"/>
                  </a:lnTo>
                  <a:cubicBezTo>
                    <a:pt x="4531" y="381"/>
                    <a:pt x="4193" y="1"/>
                    <a:pt x="3813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8" name="Google Shape;7690;p83">
              <a:extLst>
                <a:ext uri="{FF2B5EF4-FFF2-40B4-BE49-F238E27FC236}">
                  <a16:creationId xmlns:a16="http://schemas.microsoft.com/office/drawing/2014/main" id="{537D4135-256B-CB83-9FCC-F497439B3F91}"/>
                </a:ext>
              </a:extLst>
            </p:cNvPr>
            <p:cNvSpPr/>
            <p:nvPr/>
          </p:nvSpPr>
          <p:spPr>
            <a:xfrm>
              <a:off x="5846734" y="3161726"/>
              <a:ext cx="121884" cy="9717"/>
            </a:xfrm>
            <a:custGeom>
              <a:avLst/>
              <a:gdLst/>
              <a:ahLst/>
              <a:cxnLst/>
              <a:rect l="l" t="t" r="r" b="b"/>
              <a:pathLst>
                <a:path w="1292" h="103" extrusionOk="0">
                  <a:moveTo>
                    <a:pt x="46" y="1"/>
                  </a:moveTo>
                  <a:cubicBezTo>
                    <a:pt x="18" y="1"/>
                    <a:pt x="1" y="32"/>
                    <a:pt x="1" y="60"/>
                  </a:cubicBezTo>
                  <a:cubicBezTo>
                    <a:pt x="1" y="89"/>
                    <a:pt x="18" y="103"/>
                    <a:pt x="46" y="103"/>
                  </a:cubicBezTo>
                  <a:lnTo>
                    <a:pt x="1232" y="103"/>
                  </a:lnTo>
                  <a:cubicBezTo>
                    <a:pt x="1263" y="103"/>
                    <a:pt x="1291" y="89"/>
                    <a:pt x="1291" y="60"/>
                  </a:cubicBezTo>
                  <a:cubicBezTo>
                    <a:pt x="1291" y="32"/>
                    <a:pt x="1263" y="1"/>
                    <a:pt x="1232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9" name="Google Shape;7691;p83">
              <a:extLst>
                <a:ext uri="{FF2B5EF4-FFF2-40B4-BE49-F238E27FC236}">
                  <a16:creationId xmlns:a16="http://schemas.microsoft.com/office/drawing/2014/main" id="{BE7BAC9A-EFC6-4F54-AB2A-9CACCE64975B}"/>
                </a:ext>
              </a:extLst>
            </p:cNvPr>
            <p:cNvSpPr/>
            <p:nvPr/>
          </p:nvSpPr>
          <p:spPr>
            <a:xfrm>
              <a:off x="5848432" y="3189650"/>
              <a:ext cx="272164" cy="9717"/>
            </a:xfrm>
            <a:custGeom>
              <a:avLst/>
              <a:gdLst/>
              <a:ahLst/>
              <a:cxnLst/>
              <a:rect l="l" t="t" r="r" b="b"/>
              <a:pathLst>
                <a:path w="2885" h="103" extrusionOk="0">
                  <a:moveTo>
                    <a:pt x="42" y="0"/>
                  </a:moveTo>
                  <a:cubicBezTo>
                    <a:pt x="14" y="0"/>
                    <a:pt x="0" y="28"/>
                    <a:pt x="0" y="56"/>
                  </a:cubicBezTo>
                  <a:cubicBezTo>
                    <a:pt x="0" y="88"/>
                    <a:pt x="14" y="102"/>
                    <a:pt x="42" y="102"/>
                  </a:cubicBezTo>
                  <a:lnTo>
                    <a:pt x="2842" y="102"/>
                  </a:lnTo>
                  <a:cubicBezTo>
                    <a:pt x="2870" y="102"/>
                    <a:pt x="2884" y="88"/>
                    <a:pt x="2884" y="56"/>
                  </a:cubicBezTo>
                  <a:cubicBezTo>
                    <a:pt x="2884" y="28"/>
                    <a:pt x="2870" y="0"/>
                    <a:pt x="2842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0" name="Google Shape;7692;p83">
              <a:extLst>
                <a:ext uri="{FF2B5EF4-FFF2-40B4-BE49-F238E27FC236}">
                  <a16:creationId xmlns:a16="http://schemas.microsoft.com/office/drawing/2014/main" id="{E9346D3F-55B9-7A79-AEEB-85C5CF490225}"/>
                </a:ext>
              </a:extLst>
            </p:cNvPr>
            <p:cNvSpPr/>
            <p:nvPr/>
          </p:nvSpPr>
          <p:spPr>
            <a:xfrm>
              <a:off x="5882866" y="3127199"/>
              <a:ext cx="497913" cy="386029"/>
            </a:xfrm>
            <a:custGeom>
              <a:avLst/>
              <a:gdLst/>
              <a:ahLst/>
              <a:cxnLst/>
              <a:rect l="l" t="t" r="r" b="b"/>
              <a:pathLst>
                <a:path w="5278" h="4092" extrusionOk="0">
                  <a:moveTo>
                    <a:pt x="4704" y="1"/>
                  </a:moveTo>
                  <a:cubicBezTo>
                    <a:pt x="4648" y="29"/>
                    <a:pt x="4574" y="61"/>
                    <a:pt x="4500" y="89"/>
                  </a:cubicBezTo>
                  <a:cubicBezTo>
                    <a:pt x="4440" y="134"/>
                    <a:pt x="4384" y="163"/>
                    <a:pt x="4310" y="205"/>
                  </a:cubicBezTo>
                  <a:cubicBezTo>
                    <a:pt x="4190" y="279"/>
                    <a:pt x="4088" y="381"/>
                    <a:pt x="3958" y="486"/>
                  </a:cubicBezTo>
                  <a:cubicBezTo>
                    <a:pt x="3839" y="602"/>
                    <a:pt x="3722" y="732"/>
                    <a:pt x="3620" y="852"/>
                  </a:cubicBezTo>
                  <a:cubicBezTo>
                    <a:pt x="3533" y="940"/>
                    <a:pt x="3445" y="1042"/>
                    <a:pt x="3357" y="1130"/>
                  </a:cubicBezTo>
                  <a:cubicBezTo>
                    <a:pt x="3209" y="1278"/>
                    <a:pt x="3079" y="1394"/>
                    <a:pt x="2931" y="1482"/>
                  </a:cubicBezTo>
                  <a:cubicBezTo>
                    <a:pt x="2871" y="1524"/>
                    <a:pt x="2815" y="1556"/>
                    <a:pt x="2755" y="1598"/>
                  </a:cubicBezTo>
                  <a:cubicBezTo>
                    <a:pt x="2681" y="1629"/>
                    <a:pt x="2607" y="1658"/>
                    <a:pt x="2519" y="1686"/>
                  </a:cubicBezTo>
                  <a:cubicBezTo>
                    <a:pt x="2315" y="1745"/>
                    <a:pt x="2111" y="1788"/>
                    <a:pt x="1904" y="1805"/>
                  </a:cubicBezTo>
                  <a:cubicBezTo>
                    <a:pt x="1862" y="1805"/>
                    <a:pt x="1802" y="1819"/>
                    <a:pt x="1760" y="1819"/>
                  </a:cubicBezTo>
                  <a:cubicBezTo>
                    <a:pt x="1612" y="1819"/>
                    <a:pt x="1482" y="1805"/>
                    <a:pt x="1348" y="1774"/>
                  </a:cubicBezTo>
                  <a:cubicBezTo>
                    <a:pt x="1306" y="1760"/>
                    <a:pt x="1260" y="1760"/>
                    <a:pt x="1232" y="1745"/>
                  </a:cubicBezTo>
                  <a:cubicBezTo>
                    <a:pt x="1186" y="1731"/>
                    <a:pt x="1144" y="1717"/>
                    <a:pt x="1098" y="1700"/>
                  </a:cubicBezTo>
                  <a:lnTo>
                    <a:pt x="1056" y="1686"/>
                  </a:lnTo>
                  <a:cubicBezTo>
                    <a:pt x="996" y="1658"/>
                    <a:pt x="923" y="1629"/>
                    <a:pt x="849" y="1612"/>
                  </a:cubicBezTo>
                  <a:cubicBezTo>
                    <a:pt x="821" y="1598"/>
                    <a:pt x="792" y="1598"/>
                    <a:pt x="761" y="1598"/>
                  </a:cubicBezTo>
                  <a:lnTo>
                    <a:pt x="733" y="1598"/>
                  </a:lnTo>
                  <a:cubicBezTo>
                    <a:pt x="690" y="1598"/>
                    <a:pt x="645" y="1612"/>
                    <a:pt x="616" y="1629"/>
                  </a:cubicBezTo>
                  <a:cubicBezTo>
                    <a:pt x="557" y="1658"/>
                    <a:pt x="514" y="1686"/>
                    <a:pt x="455" y="1731"/>
                  </a:cubicBezTo>
                  <a:cubicBezTo>
                    <a:pt x="409" y="1774"/>
                    <a:pt x="367" y="1819"/>
                    <a:pt x="321" y="1893"/>
                  </a:cubicBezTo>
                  <a:cubicBezTo>
                    <a:pt x="279" y="1935"/>
                    <a:pt x="251" y="1995"/>
                    <a:pt x="205" y="2069"/>
                  </a:cubicBezTo>
                  <a:cubicBezTo>
                    <a:pt x="145" y="2185"/>
                    <a:pt x="89" y="2315"/>
                    <a:pt x="43" y="2463"/>
                  </a:cubicBezTo>
                  <a:cubicBezTo>
                    <a:pt x="29" y="2509"/>
                    <a:pt x="15" y="2551"/>
                    <a:pt x="15" y="2597"/>
                  </a:cubicBezTo>
                  <a:lnTo>
                    <a:pt x="1" y="2611"/>
                  </a:lnTo>
                  <a:cubicBezTo>
                    <a:pt x="15" y="2625"/>
                    <a:pt x="29" y="2639"/>
                    <a:pt x="29" y="2653"/>
                  </a:cubicBezTo>
                  <a:lnTo>
                    <a:pt x="29" y="2667"/>
                  </a:lnTo>
                  <a:lnTo>
                    <a:pt x="43" y="2667"/>
                  </a:lnTo>
                  <a:cubicBezTo>
                    <a:pt x="233" y="2948"/>
                    <a:pt x="441" y="3181"/>
                    <a:pt x="673" y="3388"/>
                  </a:cubicBezTo>
                  <a:cubicBezTo>
                    <a:pt x="806" y="3490"/>
                    <a:pt x="923" y="3592"/>
                    <a:pt x="1056" y="3666"/>
                  </a:cubicBezTo>
                  <a:cubicBezTo>
                    <a:pt x="1186" y="3754"/>
                    <a:pt x="1320" y="3828"/>
                    <a:pt x="1464" y="3884"/>
                  </a:cubicBezTo>
                  <a:cubicBezTo>
                    <a:pt x="1746" y="4004"/>
                    <a:pt x="2038" y="4060"/>
                    <a:pt x="2344" y="4074"/>
                  </a:cubicBezTo>
                  <a:cubicBezTo>
                    <a:pt x="2375" y="4092"/>
                    <a:pt x="2417" y="4092"/>
                    <a:pt x="2463" y="4092"/>
                  </a:cubicBezTo>
                  <a:cubicBezTo>
                    <a:pt x="2727" y="4092"/>
                    <a:pt x="2991" y="4046"/>
                    <a:pt x="3255" y="3958"/>
                  </a:cubicBezTo>
                  <a:cubicBezTo>
                    <a:pt x="3399" y="3916"/>
                    <a:pt x="3547" y="3842"/>
                    <a:pt x="3708" y="3768"/>
                  </a:cubicBezTo>
                  <a:cubicBezTo>
                    <a:pt x="3839" y="3694"/>
                    <a:pt x="3986" y="3606"/>
                    <a:pt x="4134" y="3490"/>
                  </a:cubicBezTo>
                  <a:cubicBezTo>
                    <a:pt x="4412" y="3283"/>
                    <a:pt x="4648" y="3050"/>
                    <a:pt x="4823" y="2801"/>
                  </a:cubicBezTo>
                  <a:cubicBezTo>
                    <a:pt x="5013" y="2523"/>
                    <a:pt x="5144" y="2213"/>
                    <a:pt x="5217" y="1907"/>
                  </a:cubicBezTo>
                  <a:cubicBezTo>
                    <a:pt x="5277" y="1629"/>
                    <a:pt x="5277" y="1334"/>
                    <a:pt x="5246" y="1014"/>
                  </a:cubicBezTo>
                  <a:cubicBezTo>
                    <a:pt x="5217" y="806"/>
                    <a:pt x="5175" y="630"/>
                    <a:pt x="5101" y="455"/>
                  </a:cubicBezTo>
                  <a:cubicBezTo>
                    <a:pt x="5027" y="279"/>
                    <a:pt x="4925" y="117"/>
                    <a:pt x="4792" y="15"/>
                  </a:cubicBezTo>
                  <a:cubicBezTo>
                    <a:pt x="4792" y="15"/>
                    <a:pt x="4778" y="1"/>
                    <a:pt x="4764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1" name="Google Shape;7693;p83">
              <a:extLst>
                <a:ext uri="{FF2B5EF4-FFF2-40B4-BE49-F238E27FC236}">
                  <a16:creationId xmlns:a16="http://schemas.microsoft.com/office/drawing/2014/main" id="{3192F828-A0D2-1B05-4C79-B6B422298478}"/>
                </a:ext>
              </a:extLst>
            </p:cNvPr>
            <p:cNvSpPr/>
            <p:nvPr/>
          </p:nvSpPr>
          <p:spPr>
            <a:xfrm>
              <a:off x="5996071" y="3199273"/>
              <a:ext cx="238014" cy="103583"/>
            </a:xfrm>
            <a:custGeom>
              <a:avLst/>
              <a:gdLst/>
              <a:ahLst/>
              <a:cxnLst/>
              <a:rect l="l" t="t" r="r" b="b"/>
              <a:pathLst>
                <a:path w="2523" h="1098" extrusionOk="0">
                  <a:moveTo>
                    <a:pt x="2494" y="0"/>
                  </a:moveTo>
                  <a:cubicBezTo>
                    <a:pt x="2392" y="102"/>
                    <a:pt x="2273" y="204"/>
                    <a:pt x="2171" y="306"/>
                  </a:cubicBezTo>
                  <a:cubicBezTo>
                    <a:pt x="2055" y="408"/>
                    <a:pt x="1935" y="496"/>
                    <a:pt x="1819" y="584"/>
                  </a:cubicBezTo>
                  <a:cubicBezTo>
                    <a:pt x="1643" y="704"/>
                    <a:pt x="1453" y="806"/>
                    <a:pt x="1263" y="879"/>
                  </a:cubicBezTo>
                  <a:lnTo>
                    <a:pt x="1249" y="879"/>
                  </a:lnTo>
                  <a:cubicBezTo>
                    <a:pt x="1161" y="908"/>
                    <a:pt x="1087" y="936"/>
                    <a:pt x="999" y="953"/>
                  </a:cubicBezTo>
                  <a:cubicBezTo>
                    <a:pt x="880" y="981"/>
                    <a:pt x="778" y="996"/>
                    <a:pt x="676" y="996"/>
                  </a:cubicBezTo>
                  <a:cubicBezTo>
                    <a:pt x="574" y="1010"/>
                    <a:pt x="472" y="1010"/>
                    <a:pt x="370" y="1010"/>
                  </a:cubicBezTo>
                  <a:cubicBezTo>
                    <a:pt x="264" y="996"/>
                    <a:pt x="148" y="996"/>
                    <a:pt x="46" y="967"/>
                  </a:cubicBezTo>
                  <a:cubicBezTo>
                    <a:pt x="32" y="967"/>
                    <a:pt x="32" y="967"/>
                    <a:pt x="32" y="981"/>
                  </a:cubicBezTo>
                  <a:cubicBezTo>
                    <a:pt x="18" y="981"/>
                    <a:pt x="18" y="996"/>
                    <a:pt x="0" y="996"/>
                  </a:cubicBezTo>
                  <a:cubicBezTo>
                    <a:pt x="0" y="1010"/>
                    <a:pt x="0" y="1024"/>
                    <a:pt x="18" y="1024"/>
                  </a:cubicBezTo>
                  <a:cubicBezTo>
                    <a:pt x="18" y="1041"/>
                    <a:pt x="18" y="1041"/>
                    <a:pt x="32" y="1041"/>
                  </a:cubicBezTo>
                  <a:cubicBezTo>
                    <a:pt x="222" y="1083"/>
                    <a:pt x="426" y="1098"/>
                    <a:pt x="634" y="1098"/>
                  </a:cubicBezTo>
                  <a:cubicBezTo>
                    <a:pt x="824" y="1083"/>
                    <a:pt x="1013" y="1055"/>
                    <a:pt x="1203" y="996"/>
                  </a:cubicBezTo>
                  <a:cubicBezTo>
                    <a:pt x="1291" y="967"/>
                    <a:pt x="1365" y="936"/>
                    <a:pt x="1453" y="894"/>
                  </a:cubicBezTo>
                  <a:cubicBezTo>
                    <a:pt x="1527" y="848"/>
                    <a:pt x="1601" y="806"/>
                    <a:pt x="1671" y="760"/>
                  </a:cubicBezTo>
                  <a:cubicBezTo>
                    <a:pt x="1819" y="672"/>
                    <a:pt x="1953" y="556"/>
                    <a:pt x="2083" y="440"/>
                  </a:cubicBezTo>
                  <a:cubicBezTo>
                    <a:pt x="2231" y="306"/>
                    <a:pt x="2375" y="162"/>
                    <a:pt x="2508" y="28"/>
                  </a:cubicBezTo>
                  <a:cubicBezTo>
                    <a:pt x="2522" y="14"/>
                    <a:pt x="2522" y="0"/>
                    <a:pt x="250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2" name="Google Shape;7694;p83">
              <a:extLst>
                <a:ext uri="{FF2B5EF4-FFF2-40B4-BE49-F238E27FC236}">
                  <a16:creationId xmlns:a16="http://schemas.microsoft.com/office/drawing/2014/main" id="{BB0F6647-671D-61DB-87F7-E46B31F84A61}"/>
                </a:ext>
              </a:extLst>
            </p:cNvPr>
            <p:cNvSpPr/>
            <p:nvPr/>
          </p:nvSpPr>
          <p:spPr>
            <a:xfrm>
              <a:off x="5879941" y="3370495"/>
              <a:ext cx="441405" cy="144902"/>
            </a:xfrm>
            <a:custGeom>
              <a:avLst/>
              <a:gdLst/>
              <a:ahLst/>
              <a:cxnLst/>
              <a:rect l="l" t="t" r="r" b="b"/>
              <a:pathLst>
                <a:path w="4679" h="1536" extrusionOk="0">
                  <a:moveTo>
                    <a:pt x="46" y="0"/>
                  </a:moveTo>
                  <a:cubicBezTo>
                    <a:pt x="46" y="0"/>
                    <a:pt x="32" y="0"/>
                    <a:pt x="18" y="18"/>
                  </a:cubicBezTo>
                  <a:cubicBezTo>
                    <a:pt x="18" y="18"/>
                    <a:pt x="0" y="32"/>
                    <a:pt x="0" y="46"/>
                  </a:cubicBezTo>
                  <a:cubicBezTo>
                    <a:pt x="0" y="60"/>
                    <a:pt x="18" y="60"/>
                    <a:pt x="18" y="74"/>
                  </a:cubicBezTo>
                  <a:cubicBezTo>
                    <a:pt x="60" y="148"/>
                    <a:pt x="120" y="222"/>
                    <a:pt x="176" y="296"/>
                  </a:cubicBezTo>
                  <a:cubicBezTo>
                    <a:pt x="222" y="352"/>
                    <a:pt x="282" y="426"/>
                    <a:pt x="338" y="486"/>
                  </a:cubicBezTo>
                  <a:cubicBezTo>
                    <a:pt x="440" y="616"/>
                    <a:pt x="560" y="735"/>
                    <a:pt x="676" y="851"/>
                  </a:cubicBezTo>
                  <a:cubicBezTo>
                    <a:pt x="809" y="967"/>
                    <a:pt x="939" y="1073"/>
                    <a:pt x="1087" y="1161"/>
                  </a:cubicBezTo>
                  <a:cubicBezTo>
                    <a:pt x="1161" y="1203"/>
                    <a:pt x="1231" y="1249"/>
                    <a:pt x="1319" y="1291"/>
                  </a:cubicBezTo>
                  <a:cubicBezTo>
                    <a:pt x="1393" y="1337"/>
                    <a:pt x="1481" y="1365"/>
                    <a:pt x="1569" y="1393"/>
                  </a:cubicBezTo>
                  <a:cubicBezTo>
                    <a:pt x="1657" y="1425"/>
                    <a:pt x="1745" y="1453"/>
                    <a:pt x="1847" y="1467"/>
                  </a:cubicBezTo>
                  <a:cubicBezTo>
                    <a:pt x="1935" y="1481"/>
                    <a:pt x="2040" y="1495"/>
                    <a:pt x="2128" y="1513"/>
                  </a:cubicBezTo>
                  <a:cubicBezTo>
                    <a:pt x="2240" y="1529"/>
                    <a:pt x="2351" y="1536"/>
                    <a:pt x="2462" y="1536"/>
                  </a:cubicBezTo>
                  <a:cubicBezTo>
                    <a:pt x="2541" y="1536"/>
                    <a:pt x="2620" y="1533"/>
                    <a:pt x="2698" y="1527"/>
                  </a:cubicBezTo>
                  <a:cubicBezTo>
                    <a:pt x="2888" y="1513"/>
                    <a:pt x="3064" y="1481"/>
                    <a:pt x="3226" y="1439"/>
                  </a:cubicBezTo>
                  <a:cubicBezTo>
                    <a:pt x="3402" y="1379"/>
                    <a:pt x="3564" y="1319"/>
                    <a:pt x="3711" y="1231"/>
                  </a:cubicBezTo>
                  <a:cubicBezTo>
                    <a:pt x="3753" y="1217"/>
                    <a:pt x="3799" y="1189"/>
                    <a:pt x="3841" y="1161"/>
                  </a:cubicBezTo>
                  <a:cubicBezTo>
                    <a:pt x="3901" y="1143"/>
                    <a:pt x="3943" y="1115"/>
                    <a:pt x="3989" y="1087"/>
                  </a:cubicBezTo>
                  <a:cubicBezTo>
                    <a:pt x="4077" y="1027"/>
                    <a:pt x="4165" y="953"/>
                    <a:pt x="4239" y="897"/>
                  </a:cubicBezTo>
                  <a:cubicBezTo>
                    <a:pt x="4397" y="763"/>
                    <a:pt x="4545" y="633"/>
                    <a:pt x="4661" y="471"/>
                  </a:cubicBezTo>
                  <a:cubicBezTo>
                    <a:pt x="4679" y="471"/>
                    <a:pt x="4679" y="457"/>
                    <a:pt x="4661" y="457"/>
                  </a:cubicBezTo>
                  <a:cubicBezTo>
                    <a:pt x="4661" y="449"/>
                    <a:pt x="4657" y="444"/>
                    <a:pt x="4654" y="444"/>
                  </a:cubicBezTo>
                  <a:cubicBezTo>
                    <a:pt x="4650" y="444"/>
                    <a:pt x="4647" y="449"/>
                    <a:pt x="4647" y="457"/>
                  </a:cubicBezTo>
                  <a:cubicBezTo>
                    <a:pt x="4619" y="486"/>
                    <a:pt x="4605" y="500"/>
                    <a:pt x="4573" y="528"/>
                  </a:cubicBezTo>
                  <a:cubicBezTo>
                    <a:pt x="4503" y="602"/>
                    <a:pt x="4429" y="675"/>
                    <a:pt x="4341" y="749"/>
                  </a:cubicBezTo>
                  <a:cubicBezTo>
                    <a:pt x="4253" y="823"/>
                    <a:pt x="4165" y="897"/>
                    <a:pt x="4077" y="953"/>
                  </a:cubicBezTo>
                  <a:cubicBezTo>
                    <a:pt x="4017" y="985"/>
                    <a:pt x="3957" y="1027"/>
                    <a:pt x="3901" y="1055"/>
                  </a:cubicBezTo>
                  <a:cubicBezTo>
                    <a:pt x="3841" y="1087"/>
                    <a:pt x="3782" y="1129"/>
                    <a:pt x="3725" y="1161"/>
                  </a:cubicBezTo>
                  <a:cubicBezTo>
                    <a:pt x="3666" y="1189"/>
                    <a:pt x="3592" y="1217"/>
                    <a:pt x="3535" y="1231"/>
                  </a:cubicBezTo>
                  <a:cubicBezTo>
                    <a:pt x="3476" y="1263"/>
                    <a:pt x="3416" y="1291"/>
                    <a:pt x="3342" y="1305"/>
                  </a:cubicBezTo>
                  <a:lnTo>
                    <a:pt x="3360" y="1305"/>
                  </a:lnTo>
                  <a:cubicBezTo>
                    <a:pt x="3254" y="1337"/>
                    <a:pt x="3152" y="1365"/>
                    <a:pt x="3036" y="1393"/>
                  </a:cubicBezTo>
                  <a:cubicBezTo>
                    <a:pt x="2920" y="1407"/>
                    <a:pt x="2800" y="1425"/>
                    <a:pt x="2670" y="1425"/>
                  </a:cubicBezTo>
                  <a:lnTo>
                    <a:pt x="2684" y="1425"/>
                  </a:lnTo>
                  <a:cubicBezTo>
                    <a:pt x="2623" y="1428"/>
                    <a:pt x="2560" y="1430"/>
                    <a:pt x="2498" y="1430"/>
                  </a:cubicBezTo>
                  <a:cubicBezTo>
                    <a:pt x="2292" y="1430"/>
                    <a:pt x="2081" y="1411"/>
                    <a:pt x="1879" y="1365"/>
                  </a:cubicBezTo>
                  <a:lnTo>
                    <a:pt x="1893" y="1365"/>
                  </a:lnTo>
                  <a:cubicBezTo>
                    <a:pt x="1791" y="1351"/>
                    <a:pt x="1671" y="1319"/>
                    <a:pt x="1569" y="1277"/>
                  </a:cubicBezTo>
                  <a:cubicBezTo>
                    <a:pt x="1481" y="1249"/>
                    <a:pt x="1379" y="1203"/>
                    <a:pt x="1291" y="1143"/>
                  </a:cubicBezTo>
                  <a:lnTo>
                    <a:pt x="1291" y="1143"/>
                  </a:lnTo>
                  <a:lnTo>
                    <a:pt x="1305" y="1161"/>
                  </a:lnTo>
                  <a:cubicBezTo>
                    <a:pt x="1203" y="1101"/>
                    <a:pt x="1101" y="1041"/>
                    <a:pt x="1013" y="985"/>
                  </a:cubicBezTo>
                  <a:cubicBezTo>
                    <a:pt x="911" y="911"/>
                    <a:pt x="823" y="837"/>
                    <a:pt x="750" y="763"/>
                  </a:cubicBezTo>
                  <a:lnTo>
                    <a:pt x="750" y="778"/>
                  </a:lnTo>
                  <a:cubicBezTo>
                    <a:pt x="633" y="661"/>
                    <a:pt x="514" y="545"/>
                    <a:pt x="412" y="426"/>
                  </a:cubicBezTo>
                  <a:cubicBezTo>
                    <a:pt x="352" y="352"/>
                    <a:pt x="310" y="296"/>
                    <a:pt x="250" y="222"/>
                  </a:cubicBezTo>
                  <a:cubicBezTo>
                    <a:pt x="194" y="148"/>
                    <a:pt x="148" y="88"/>
                    <a:pt x="88" y="18"/>
                  </a:cubicBezTo>
                  <a:cubicBezTo>
                    <a:pt x="74" y="0"/>
                    <a:pt x="60" y="0"/>
                    <a:pt x="46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3" name="Google Shape;7695;p83">
              <a:extLst>
                <a:ext uri="{FF2B5EF4-FFF2-40B4-BE49-F238E27FC236}">
                  <a16:creationId xmlns:a16="http://schemas.microsoft.com/office/drawing/2014/main" id="{1A8AEB5E-C7A2-C68F-3000-D51BC4FB739A}"/>
                </a:ext>
              </a:extLst>
            </p:cNvPr>
            <p:cNvSpPr/>
            <p:nvPr/>
          </p:nvSpPr>
          <p:spPr>
            <a:xfrm>
              <a:off x="5808245" y="3215782"/>
              <a:ext cx="204524" cy="179619"/>
            </a:xfrm>
            <a:custGeom>
              <a:avLst/>
              <a:gdLst/>
              <a:ahLst/>
              <a:cxnLst/>
              <a:rect l="l" t="t" r="r" b="b"/>
              <a:pathLst>
                <a:path w="2168" h="1904" extrusionOk="0">
                  <a:moveTo>
                    <a:pt x="1305" y="1"/>
                  </a:moveTo>
                  <a:cubicBezTo>
                    <a:pt x="1246" y="1"/>
                    <a:pt x="1172" y="1"/>
                    <a:pt x="1084" y="29"/>
                  </a:cubicBezTo>
                  <a:cubicBezTo>
                    <a:pt x="1010" y="43"/>
                    <a:pt x="936" y="75"/>
                    <a:pt x="848" y="131"/>
                  </a:cubicBezTo>
                  <a:cubicBezTo>
                    <a:pt x="690" y="205"/>
                    <a:pt x="556" y="307"/>
                    <a:pt x="426" y="395"/>
                  </a:cubicBezTo>
                  <a:lnTo>
                    <a:pt x="380" y="427"/>
                  </a:lnTo>
                  <a:cubicBezTo>
                    <a:pt x="338" y="455"/>
                    <a:pt x="307" y="483"/>
                    <a:pt x="264" y="497"/>
                  </a:cubicBezTo>
                  <a:cubicBezTo>
                    <a:pt x="250" y="515"/>
                    <a:pt x="250" y="529"/>
                    <a:pt x="233" y="529"/>
                  </a:cubicBezTo>
                  <a:cubicBezTo>
                    <a:pt x="233" y="543"/>
                    <a:pt x="233" y="557"/>
                    <a:pt x="250" y="571"/>
                  </a:cubicBezTo>
                  <a:lnTo>
                    <a:pt x="264" y="585"/>
                  </a:lnTo>
                  <a:cubicBezTo>
                    <a:pt x="176" y="719"/>
                    <a:pt x="117" y="849"/>
                    <a:pt x="74" y="996"/>
                  </a:cubicBezTo>
                  <a:cubicBezTo>
                    <a:pt x="29" y="1084"/>
                    <a:pt x="15" y="1172"/>
                    <a:pt x="0" y="1260"/>
                  </a:cubicBezTo>
                  <a:lnTo>
                    <a:pt x="0" y="1394"/>
                  </a:lnTo>
                  <a:cubicBezTo>
                    <a:pt x="0" y="1436"/>
                    <a:pt x="15" y="1482"/>
                    <a:pt x="29" y="1538"/>
                  </a:cubicBezTo>
                  <a:cubicBezTo>
                    <a:pt x="43" y="1612"/>
                    <a:pt x="74" y="1686"/>
                    <a:pt x="102" y="1746"/>
                  </a:cubicBezTo>
                  <a:cubicBezTo>
                    <a:pt x="145" y="1802"/>
                    <a:pt x="190" y="1834"/>
                    <a:pt x="233" y="1862"/>
                  </a:cubicBezTo>
                  <a:cubicBezTo>
                    <a:pt x="278" y="1890"/>
                    <a:pt x="338" y="1904"/>
                    <a:pt x="394" y="1904"/>
                  </a:cubicBezTo>
                  <a:lnTo>
                    <a:pt x="426" y="1904"/>
                  </a:lnTo>
                  <a:cubicBezTo>
                    <a:pt x="468" y="1904"/>
                    <a:pt x="514" y="1904"/>
                    <a:pt x="556" y="1890"/>
                  </a:cubicBezTo>
                  <a:cubicBezTo>
                    <a:pt x="644" y="1876"/>
                    <a:pt x="718" y="1862"/>
                    <a:pt x="806" y="1834"/>
                  </a:cubicBezTo>
                  <a:lnTo>
                    <a:pt x="834" y="1816"/>
                  </a:lnTo>
                  <a:cubicBezTo>
                    <a:pt x="866" y="1802"/>
                    <a:pt x="894" y="1802"/>
                    <a:pt x="908" y="1788"/>
                  </a:cubicBezTo>
                  <a:cubicBezTo>
                    <a:pt x="936" y="1788"/>
                    <a:pt x="968" y="1774"/>
                    <a:pt x="982" y="1774"/>
                  </a:cubicBezTo>
                  <a:lnTo>
                    <a:pt x="996" y="1774"/>
                  </a:lnTo>
                  <a:cubicBezTo>
                    <a:pt x="1056" y="1760"/>
                    <a:pt x="1130" y="1746"/>
                    <a:pt x="1200" y="1728"/>
                  </a:cubicBezTo>
                  <a:cubicBezTo>
                    <a:pt x="1246" y="1728"/>
                    <a:pt x="1288" y="1714"/>
                    <a:pt x="1334" y="1714"/>
                  </a:cubicBezTo>
                  <a:cubicBezTo>
                    <a:pt x="1450" y="1686"/>
                    <a:pt x="1583" y="1658"/>
                    <a:pt x="1714" y="1612"/>
                  </a:cubicBezTo>
                  <a:cubicBezTo>
                    <a:pt x="1773" y="1598"/>
                    <a:pt x="1833" y="1584"/>
                    <a:pt x="1875" y="1552"/>
                  </a:cubicBezTo>
                  <a:cubicBezTo>
                    <a:pt x="1935" y="1538"/>
                    <a:pt x="1963" y="1510"/>
                    <a:pt x="2009" y="1482"/>
                  </a:cubicBezTo>
                  <a:cubicBezTo>
                    <a:pt x="2037" y="1450"/>
                    <a:pt x="2065" y="1408"/>
                    <a:pt x="2079" y="1376"/>
                  </a:cubicBezTo>
                  <a:cubicBezTo>
                    <a:pt x="2097" y="1334"/>
                    <a:pt x="2097" y="1288"/>
                    <a:pt x="2079" y="1246"/>
                  </a:cubicBezTo>
                  <a:cubicBezTo>
                    <a:pt x="2065" y="1218"/>
                    <a:pt x="2051" y="1200"/>
                    <a:pt x="2023" y="1172"/>
                  </a:cubicBezTo>
                  <a:cubicBezTo>
                    <a:pt x="2009" y="1158"/>
                    <a:pt x="1977" y="1144"/>
                    <a:pt x="1949" y="1144"/>
                  </a:cubicBezTo>
                  <a:lnTo>
                    <a:pt x="1949" y="1130"/>
                  </a:lnTo>
                  <a:lnTo>
                    <a:pt x="1977" y="1130"/>
                  </a:lnTo>
                  <a:cubicBezTo>
                    <a:pt x="2065" y="1098"/>
                    <a:pt x="2153" y="1042"/>
                    <a:pt x="2167" y="954"/>
                  </a:cubicBezTo>
                  <a:cubicBezTo>
                    <a:pt x="2167" y="908"/>
                    <a:pt x="2153" y="866"/>
                    <a:pt x="2125" y="821"/>
                  </a:cubicBezTo>
                  <a:cubicBezTo>
                    <a:pt x="2097" y="792"/>
                    <a:pt x="2051" y="761"/>
                    <a:pt x="1991" y="747"/>
                  </a:cubicBezTo>
                  <a:cubicBezTo>
                    <a:pt x="1977" y="733"/>
                    <a:pt x="1949" y="733"/>
                    <a:pt x="1921" y="719"/>
                  </a:cubicBezTo>
                  <a:lnTo>
                    <a:pt x="1935" y="719"/>
                  </a:lnTo>
                  <a:cubicBezTo>
                    <a:pt x="1963" y="704"/>
                    <a:pt x="2009" y="673"/>
                    <a:pt x="2023" y="631"/>
                  </a:cubicBezTo>
                  <a:cubicBezTo>
                    <a:pt x="2037" y="617"/>
                    <a:pt x="2037" y="585"/>
                    <a:pt x="2037" y="571"/>
                  </a:cubicBezTo>
                  <a:cubicBezTo>
                    <a:pt x="2037" y="543"/>
                    <a:pt x="2023" y="515"/>
                    <a:pt x="2009" y="497"/>
                  </a:cubicBezTo>
                  <a:cubicBezTo>
                    <a:pt x="2009" y="483"/>
                    <a:pt x="1991" y="469"/>
                    <a:pt x="1963" y="455"/>
                  </a:cubicBezTo>
                  <a:cubicBezTo>
                    <a:pt x="1949" y="441"/>
                    <a:pt x="1935" y="427"/>
                    <a:pt x="1903" y="409"/>
                  </a:cubicBezTo>
                  <a:cubicBezTo>
                    <a:pt x="1847" y="381"/>
                    <a:pt x="1787" y="381"/>
                    <a:pt x="1745" y="381"/>
                  </a:cubicBezTo>
                  <a:lnTo>
                    <a:pt x="1671" y="381"/>
                  </a:lnTo>
                  <a:cubicBezTo>
                    <a:pt x="1597" y="381"/>
                    <a:pt x="1524" y="381"/>
                    <a:pt x="1436" y="395"/>
                  </a:cubicBezTo>
                  <a:lnTo>
                    <a:pt x="1422" y="395"/>
                  </a:lnTo>
                  <a:lnTo>
                    <a:pt x="1436" y="381"/>
                  </a:lnTo>
                  <a:cubicBezTo>
                    <a:pt x="1464" y="353"/>
                    <a:pt x="1495" y="321"/>
                    <a:pt x="1510" y="293"/>
                  </a:cubicBezTo>
                  <a:cubicBezTo>
                    <a:pt x="1524" y="279"/>
                    <a:pt x="1538" y="251"/>
                    <a:pt x="1552" y="219"/>
                  </a:cubicBezTo>
                  <a:cubicBezTo>
                    <a:pt x="1569" y="163"/>
                    <a:pt x="1552" y="103"/>
                    <a:pt x="1510" y="75"/>
                  </a:cubicBezTo>
                  <a:cubicBezTo>
                    <a:pt x="1481" y="29"/>
                    <a:pt x="1422" y="1"/>
                    <a:pt x="1348" y="1"/>
                  </a:cubicBezTo>
                  <a:close/>
                </a:path>
              </a:pathLst>
            </a:custGeom>
            <a:solidFill>
              <a:srgbClr val="8951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4" name="Google Shape;7696;p83">
              <a:extLst>
                <a:ext uri="{FF2B5EF4-FFF2-40B4-BE49-F238E27FC236}">
                  <a16:creationId xmlns:a16="http://schemas.microsoft.com/office/drawing/2014/main" id="{010D2777-65B4-6887-D0F3-7A3EA5C66B52}"/>
                </a:ext>
              </a:extLst>
            </p:cNvPr>
            <p:cNvSpPr/>
            <p:nvPr/>
          </p:nvSpPr>
          <p:spPr>
            <a:xfrm>
              <a:off x="5936638" y="3283516"/>
              <a:ext cx="48584" cy="14056"/>
            </a:xfrm>
            <a:custGeom>
              <a:avLst/>
              <a:gdLst/>
              <a:ahLst/>
              <a:cxnLst/>
              <a:rect l="l" t="t" r="r" b="b"/>
              <a:pathLst>
                <a:path w="515" h="149" extrusionOk="0">
                  <a:moveTo>
                    <a:pt x="500" y="1"/>
                  </a:moveTo>
                  <a:cubicBezTo>
                    <a:pt x="455" y="1"/>
                    <a:pt x="412" y="1"/>
                    <a:pt x="384" y="15"/>
                  </a:cubicBezTo>
                  <a:cubicBezTo>
                    <a:pt x="338" y="15"/>
                    <a:pt x="296" y="15"/>
                    <a:pt x="251" y="29"/>
                  </a:cubicBezTo>
                  <a:cubicBezTo>
                    <a:pt x="163" y="43"/>
                    <a:pt x="89" y="60"/>
                    <a:pt x="15" y="103"/>
                  </a:cubicBezTo>
                  <a:cubicBezTo>
                    <a:pt x="1" y="103"/>
                    <a:pt x="1" y="117"/>
                    <a:pt x="1" y="131"/>
                  </a:cubicBezTo>
                  <a:cubicBezTo>
                    <a:pt x="1" y="148"/>
                    <a:pt x="15" y="148"/>
                    <a:pt x="32" y="148"/>
                  </a:cubicBezTo>
                  <a:cubicBezTo>
                    <a:pt x="75" y="117"/>
                    <a:pt x="103" y="103"/>
                    <a:pt x="149" y="103"/>
                  </a:cubicBezTo>
                  <a:lnTo>
                    <a:pt x="134" y="103"/>
                  </a:lnTo>
                  <a:cubicBezTo>
                    <a:pt x="191" y="74"/>
                    <a:pt x="236" y="74"/>
                    <a:pt x="296" y="60"/>
                  </a:cubicBezTo>
                  <a:cubicBezTo>
                    <a:pt x="324" y="60"/>
                    <a:pt x="353" y="43"/>
                    <a:pt x="367" y="43"/>
                  </a:cubicBezTo>
                  <a:lnTo>
                    <a:pt x="472" y="43"/>
                  </a:lnTo>
                  <a:cubicBezTo>
                    <a:pt x="472" y="43"/>
                    <a:pt x="486" y="43"/>
                    <a:pt x="500" y="29"/>
                  </a:cubicBezTo>
                  <a:lnTo>
                    <a:pt x="514" y="29"/>
                  </a:lnTo>
                  <a:lnTo>
                    <a:pt x="514" y="15"/>
                  </a:lnTo>
                  <a:cubicBezTo>
                    <a:pt x="514" y="15"/>
                    <a:pt x="514" y="1"/>
                    <a:pt x="500" y="1"/>
                  </a:cubicBezTo>
                  <a:close/>
                </a:path>
              </a:pathLst>
            </a:custGeom>
            <a:solidFill>
              <a:srgbClr val="673D3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5" name="Google Shape;7697;p83">
              <a:extLst>
                <a:ext uri="{FF2B5EF4-FFF2-40B4-BE49-F238E27FC236}">
                  <a16:creationId xmlns:a16="http://schemas.microsoft.com/office/drawing/2014/main" id="{37AB9910-4783-3FBD-237E-08A04459A7CF}"/>
                </a:ext>
              </a:extLst>
            </p:cNvPr>
            <p:cNvSpPr/>
            <p:nvPr/>
          </p:nvSpPr>
          <p:spPr>
            <a:xfrm>
              <a:off x="5937959" y="3322383"/>
              <a:ext cx="49905" cy="15000"/>
            </a:xfrm>
            <a:custGeom>
              <a:avLst/>
              <a:gdLst/>
              <a:ahLst/>
              <a:cxnLst/>
              <a:rect l="l" t="t" r="r" b="b"/>
              <a:pathLst>
                <a:path w="529" h="159" extrusionOk="0">
                  <a:moveTo>
                    <a:pt x="514" y="0"/>
                  </a:moveTo>
                  <a:lnTo>
                    <a:pt x="514" y="14"/>
                  </a:lnTo>
                  <a:lnTo>
                    <a:pt x="398" y="14"/>
                  </a:lnTo>
                  <a:cubicBezTo>
                    <a:pt x="353" y="14"/>
                    <a:pt x="310" y="28"/>
                    <a:pt x="265" y="28"/>
                  </a:cubicBezTo>
                  <a:cubicBezTo>
                    <a:pt x="194" y="42"/>
                    <a:pt x="106" y="70"/>
                    <a:pt x="18" y="116"/>
                  </a:cubicBezTo>
                  <a:cubicBezTo>
                    <a:pt x="18" y="116"/>
                    <a:pt x="1" y="130"/>
                    <a:pt x="18" y="144"/>
                  </a:cubicBezTo>
                  <a:cubicBezTo>
                    <a:pt x="18" y="158"/>
                    <a:pt x="32" y="158"/>
                    <a:pt x="47" y="158"/>
                  </a:cubicBezTo>
                  <a:cubicBezTo>
                    <a:pt x="75" y="144"/>
                    <a:pt x="89" y="130"/>
                    <a:pt x="120" y="130"/>
                  </a:cubicBezTo>
                  <a:cubicBezTo>
                    <a:pt x="135" y="116"/>
                    <a:pt x="163" y="102"/>
                    <a:pt x="177" y="102"/>
                  </a:cubicBezTo>
                  <a:cubicBezTo>
                    <a:pt x="194" y="88"/>
                    <a:pt x="222" y="88"/>
                    <a:pt x="251" y="88"/>
                  </a:cubicBezTo>
                  <a:cubicBezTo>
                    <a:pt x="265" y="70"/>
                    <a:pt x="296" y="70"/>
                    <a:pt x="324" y="56"/>
                  </a:cubicBezTo>
                  <a:cubicBezTo>
                    <a:pt x="384" y="56"/>
                    <a:pt x="441" y="42"/>
                    <a:pt x="500" y="42"/>
                  </a:cubicBezTo>
                  <a:lnTo>
                    <a:pt x="514" y="42"/>
                  </a:lnTo>
                  <a:lnTo>
                    <a:pt x="528" y="28"/>
                  </a:lnTo>
                  <a:cubicBezTo>
                    <a:pt x="528" y="14"/>
                    <a:pt x="528" y="0"/>
                    <a:pt x="514" y="0"/>
                  </a:cubicBezTo>
                  <a:close/>
                </a:path>
              </a:pathLst>
            </a:custGeom>
            <a:solidFill>
              <a:srgbClr val="673D3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6" name="Google Shape;7698;p83">
              <a:extLst>
                <a:ext uri="{FF2B5EF4-FFF2-40B4-BE49-F238E27FC236}">
                  <a16:creationId xmlns:a16="http://schemas.microsoft.com/office/drawing/2014/main" id="{EE3F36CC-81DF-4B4A-4C54-E316DACA6C6D}"/>
                </a:ext>
              </a:extLst>
            </p:cNvPr>
            <p:cNvSpPr/>
            <p:nvPr/>
          </p:nvSpPr>
          <p:spPr>
            <a:xfrm>
              <a:off x="5913148" y="3254272"/>
              <a:ext cx="26603" cy="10094"/>
            </a:xfrm>
            <a:custGeom>
              <a:avLst/>
              <a:gdLst/>
              <a:ahLst/>
              <a:cxnLst/>
              <a:rect l="l" t="t" r="r" b="b"/>
              <a:pathLst>
                <a:path w="282" h="107" extrusionOk="0">
                  <a:moveTo>
                    <a:pt x="208" y="1"/>
                  </a:moveTo>
                  <a:cubicBezTo>
                    <a:pt x="193" y="19"/>
                    <a:pt x="162" y="19"/>
                    <a:pt x="148" y="19"/>
                  </a:cubicBezTo>
                  <a:cubicBezTo>
                    <a:pt x="106" y="33"/>
                    <a:pt x="60" y="47"/>
                    <a:pt x="18" y="61"/>
                  </a:cubicBezTo>
                  <a:lnTo>
                    <a:pt x="0" y="75"/>
                  </a:lnTo>
                  <a:lnTo>
                    <a:pt x="0" y="89"/>
                  </a:lnTo>
                  <a:lnTo>
                    <a:pt x="18" y="107"/>
                  </a:lnTo>
                  <a:lnTo>
                    <a:pt x="32" y="107"/>
                  </a:lnTo>
                  <a:cubicBezTo>
                    <a:pt x="60" y="89"/>
                    <a:pt x="88" y="75"/>
                    <a:pt x="120" y="61"/>
                  </a:cubicBezTo>
                  <a:cubicBezTo>
                    <a:pt x="162" y="61"/>
                    <a:pt x="193" y="47"/>
                    <a:pt x="222" y="47"/>
                  </a:cubicBezTo>
                  <a:cubicBezTo>
                    <a:pt x="236" y="33"/>
                    <a:pt x="250" y="33"/>
                    <a:pt x="264" y="33"/>
                  </a:cubicBezTo>
                  <a:cubicBezTo>
                    <a:pt x="264" y="33"/>
                    <a:pt x="281" y="33"/>
                    <a:pt x="281" y="19"/>
                  </a:cubicBezTo>
                  <a:lnTo>
                    <a:pt x="264" y="1"/>
                  </a:lnTo>
                  <a:close/>
                </a:path>
              </a:pathLst>
            </a:custGeom>
            <a:solidFill>
              <a:srgbClr val="673D3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7" name="Google Shape;7699;p83">
              <a:extLst>
                <a:ext uri="{FF2B5EF4-FFF2-40B4-BE49-F238E27FC236}">
                  <a16:creationId xmlns:a16="http://schemas.microsoft.com/office/drawing/2014/main" id="{C4511809-7DB8-9D69-2355-1D9B63351268}"/>
                </a:ext>
              </a:extLst>
            </p:cNvPr>
            <p:cNvSpPr/>
            <p:nvPr/>
          </p:nvSpPr>
          <p:spPr>
            <a:xfrm>
              <a:off x="5707398" y="3246064"/>
              <a:ext cx="156034" cy="228391"/>
            </a:xfrm>
            <a:custGeom>
              <a:avLst/>
              <a:gdLst/>
              <a:ahLst/>
              <a:cxnLst/>
              <a:rect l="l" t="t" r="r" b="b"/>
              <a:pathLst>
                <a:path w="1654" h="2421" extrusionOk="0">
                  <a:moveTo>
                    <a:pt x="1478" y="0"/>
                  </a:moveTo>
                  <a:cubicBezTo>
                    <a:pt x="1214" y="32"/>
                    <a:pt x="950" y="148"/>
                    <a:pt x="718" y="324"/>
                  </a:cubicBezTo>
                  <a:cubicBezTo>
                    <a:pt x="598" y="398"/>
                    <a:pt x="482" y="500"/>
                    <a:pt x="380" y="616"/>
                  </a:cubicBezTo>
                  <a:cubicBezTo>
                    <a:pt x="292" y="721"/>
                    <a:pt x="204" y="851"/>
                    <a:pt x="144" y="967"/>
                  </a:cubicBezTo>
                  <a:cubicBezTo>
                    <a:pt x="88" y="1101"/>
                    <a:pt x="42" y="1231"/>
                    <a:pt x="28" y="1365"/>
                  </a:cubicBezTo>
                  <a:cubicBezTo>
                    <a:pt x="0" y="1495"/>
                    <a:pt x="14" y="1643"/>
                    <a:pt x="56" y="1776"/>
                  </a:cubicBezTo>
                  <a:cubicBezTo>
                    <a:pt x="88" y="1907"/>
                    <a:pt x="158" y="2040"/>
                    <a:pt x="278" y="2170"/>
                  </a:cubicBezTo>
                  <a:cubicBezTo>
                    <a:pt x="334" y="2230"/>
                    <a:pt x="394" y="2286"/>
                    <a:pt x="454" y="2332"/>
                  </a:cubicBezTo>
                  <a:cubicBezTo>
                    <a:pt x="510" y="2360"/>
                    <a:pt x="584" y="2392"/>
                    <a:pt x="644" y="2406"/>
                  </a:cubicBezTo>
                  <a:cubicBezTo>
                    <a:pt x="686" y="2420"/>
                    <a:pt x="718" y="2420"/>
                    <a:pt x="760" y="2420"/>
                  </a:cubicBezTo>
                  <a:cubicBezTo>
                    <a:pt x="820" y="2420"/>
                    <a:pt x="880" y="2406"/>
                    <a:pt x="950" y="2392"/>
                  </a:cubicBezTo>
                  <a:cubicBezTo>
                    <a:pt x="996" y="2374"/>
                    <a:pt x="1038" y="2360"/>
                    <a:pt x="1098" y="2332"/>
                  </a:cubicBezTo>
                  <a:cubicBezTo>
                    <a:pt x="1143" y="2304"/>
                    <a:pt x="1186" y="2272"/>
                    <a:pt x="1231" y="2230"/>
                  </a:cubicBezTo>
                  <a:cubicBezTo>
                    <a:pt x="1319" y="2170"/>
                    <a:pt x="1390" y="2082"/>
                    <a:pt x="1463" y="1980"/>
                  </a:cubicBezTo>
                  <a:cubicBezTo>
                    <a:pt x="1537" y="1892"/>
                    <a:pt x="1597" y="1790"/>
                    <a:pt x="1653" y="1671"/>
                  </a:cubicBezTo>
                  <a:lnTo>
                    <a:pt x="1653" y="1643"/>
                  </a:lnTo>
                  <a:lnTo>
                    <a:pt x="1653" y="1615"/>
                  </a:lnTo>
                  <a:cubicBezTo>
                    <a:pt x="1639" y="1555"/>
                    <a:pt x="1625" y="1495"/>
                    <a:pt x="1611" y="1425"/>
                  </a:cubicBezTo>
                  <a:cubicBezTo>
                    <a:pt x="1611" y="1393"/>
                    <a:pt x="1597" y="1351"/>
                    <a:pt x="1583" y="1305"/>
                  </a:cubicBezTo>
                  <a:cubicBezTo>
                    <a:pt x="1551" y="1161"/>
                    <a:pt x="1523" y="999"/>
                    <a:pt x="1509" y="837"/>
                  </a:cubicBezTo>
                  <a:cubicBezTo>
                    <a:pt x="1478" y="573"/>
                    <a:pt x="1478" y="296"/>
                    <a:pt x="1509" y="18"/>
                  </a:cubicBezTo>
                  <a:cubicBezTo>
                    <a:pt x="1509" y="18"/>
                    <a:pt x="1495" y="0"/>
                    <a:pt x="1478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8" name="Google Shape;7700;p83">
              <a:extLst>
                <a:ext uri="{FF2B5EF4-FFF2-40B4-BE49-F238E27FC236}">
                  <a16:creationId xmlns:a16="http://schemas.microsoft.com/office/drawing/2014/main" id="{44BFE22A-F7AA-06BE-4FBE-E9A9B6323262}"/>
                </a:ext>
              </a:extLst>
            </p:cNvPr>
            <p:cNvSpPr/>
            <p:nvPr/>
          </p:nvSpPr>
          <p:spPr>
            <a:xfrm>
              <a:off x="5853715" y="3258611"/>
              <a:ext cx="94" cy="16698"/>
            </a:xfrm>
            <a:custGeom>
              <a:avLst/>
              <a:gdLst/>
              <a:ahLst/>
              <a:cxnLst/>
              <a:rect l="l" t="t" r="r" b="b"/>
              <a:pathLst>
                <a:path w="1" h="177" extrusionOk="0">
                  <a:moveTo>
                    <a:pt x="0" y="131"/>
                  </a:moveTo>
                  <a:lnTo>
                    <a:pt x="0" y="17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9" name="Google Shape;7701;p83">
              <a:extLst>
                <a:ext uri="{FF2B5EF4-FFF2-40B4-BE49-F238E27FC236}">
                  <a16:creationId xmlns:a16="http://schemas.microsoft.com/office/drawing/2014/main" id="{286C3E3B-B1D5-60D9-5B8C-F98D13411B31}"/>
                </a:ext>
              </a:extLst>
            </p:cNvPr>
            <p:cNvSpPr/>
            <p:nvPr/>
          </p:nvSpPr>
          <p:spPr>
            <a:xfrm>
              <a:off x="5853715" y="3258611"/>
              <a:ext cx="94" cy="16698"/>
            </a:xfrm>
            <a:custGeom>
              <a:avLst/>
              <a:gdLst/>
              <a:ahLst/>
              <a:cxnLst/>
              <a:rect l="l" t="t" r="r" b="b"/>
              <a:pathLst>
                <a:path w="1" h="177" extrusionOk="0">
                  <a:moveTo>
                    <a:pt x="0" y="131"/>
                  </a:moveTo>
                  <a:lnTo>
                    <a:pt x="0" y="17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0" name="Google Shape;7702;p83">
              <a:extLst>
                <a:ext uri="{FF2B5EF4-FFF2-40B4-BE49-F238E27FC236}">
                  <a16:creationId xmlns:a16="http://schemas.microsoft.com/office/drawing/2014/main" id="{524CA41F-785B-E5A3-D890-1FB38068730F}"/>
                </a:ext>
              </a:extLst>
            </p:cNvPr>
            <p:cNvSpPr/>
            <p:nvPr/>
          </p:nvSpPr>
          <p:spPr>
            <a:xfrm>
              <a:off x="5852395" y="3257290"/>
              <a:ext cx="8396" cy="34622"/>
            </a:xfrm>
            <a:custGeom>
              <a:avLst/>
              <a:gdLst/>
              <a:ahLst/>
              <a:cxnLst/>
              <a:rect l="l" t="t" r="r" b="b"/>
              <a:pathLst>
                <a:path w="89" h="367" extrusionOk="0">
                  <a:moveTo>
                    <a:pt x="46" y="1"/>
                  </a:moveTo>
                  <a:cubicBezTo>
                    <a:pt x="28" y="1"/>
                    <a:pt x="28" y="1"/>
                    <a:pt x="14" y="15"/>
                  </a:cubicBezTo>
                  <a:lnTo>
                    <a:pt x="0" y="29"/>
                  </a:lnTo>
                  <a:lnTo>
                    <a:pt x="0" y="177"/>
                  </a:lnTo>
                  <a:cubicBezTo>
                    <a:pt x="0" y="233"/>
                    <a:pt x="0" y="279"/>
                    <a:pt x="14" y="338"/>
                  </a:cubicBezTo>
                  <a:cubicBezTo>
                    <a:pt x="14" y="352"/>
                    <a:pt x="14" y="352"/>
                    <a:pt x="28" y="352"/>
                  </a:cubicBezTo>
                  <a:cubicBezTo>
                    <a:pt x="28" y="366"/>
                    <a:pt x="46" y="366"/>
                    <a:pt x="60" y="366"/>
                  </a:cubicBezTo>
                  <a:cubicBezTo>
                    <a:pt x="60" y="352"/>
                    <a:pt x="74" y="352"/>
                    <a:pt x="74" y="352"/>
                  </a:cubicBezTo>
                  <a:cubicBezTo>
                    <a:pt x="74" y="338"/>
                    <a:pt x="88" y="321"/>
                    <a:pt x="74" y="321"/>
                  </a:cubicBezTo>
                  <a:lnTo>
                    <a:pt x="74" y="279"/>
                  </a:lnTo>
                  <a:cubicBezTo>
                    <a:pt x="60" y="191"/>
                    <a:pt x="60" y="117"/>
                    <a:pt x="74" y="29"/>
                  </a:cubicBezTo>
                  <a:cubicBezTo>
                    <a:pt x="74" y="29"/>
                    <a:pt x="74" y="15"/>
                    <a:pt x="60" y="15"/>
                  </a:cubicBezTo>
                  <a:cubicBezTo>
                    <a:pt x="60" y="1"/>
                    <a:pt x="46" y="1"/>
                    <a:pt x="46" y="1"/>
                  </a:cubicBezTo>
                  <a:close/>
                </a:path>
              </a:pathLst>
            </a:custGeom>
            <a:solidFill>
              <a:srgbClr val="8951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1" name="Google Shape;7703;p83">
              <a:extLst>
                <a:ext uri="{FF2B5EF4-FFF2-40B4-BE49-F238E27FC236}">
                  <a16:creationId xmlns:a16="http://schemas.microsoft.com/office/drawing/2014/main" id="{29349E8F-A19C-360C-0840-816A2D4C0E7B}"/>
                </a:ext>
              </a:extLst>
            </p:cNvPr>
            <p:cNvSpPr/>
            <p:nvPr/>
          </p:nvSpPr>
          <p:spPr>
            <a:xfrm>
              <a:off x="5846734" y="2693152"/>
              <a:ext cx="119243" cy="156412"/>
            </a:xfrm>
            <a:custGeom>
              <a:avLst/>
              <a:gdLst/>
              <a:ahLst/>
              <a:cxnLst/>
              <a:rect l="l" t="t" r="r" b="b"/>
              <a:pathLst>
                <a:path w="1264" h="1658" extrusionOk="0">
                  <a:moveTo>
                    <a:pt x="676" y="1"/>
                  </a:moveTo>
                  <a:cubicBezTo>
                    <a:pt x="634" y="1"/>
                    <a:pt x="588" y="1"/>
                    <a:pt x="528" y="15"/>
                  </a:cubicBezTo>
                  <a:cubicBezTo>
                    <a:pt x="486" y="29"/>
                    <a:pt x="412" y="43"/>
                    <a:pt x="352" y="75"/>
                  </a:cubicBezTo>
                  <a:cubicBezTo>
                    <a:pt x="310" y="103"/>
                    <a:pt x="250" y="145"/>
                    <a:pt x="208" y="191"/>
                  </a:cubicBezTo>
                  <a:cubicBezTo>
                    <a:pt x="162" y="251"/>
                    <a:pt x="120" y="293"/>
                    <a:pt x="88" y="367"/>
                  </a:cubicBezTo>
                  <a:cubicBezTo>
                    <a:pt x="60" y="426"/>
                    <a:pt x="32" y="497"/>
                    <a:pt x="18" y="585"/>
                  </a:cubicBezTo>
                  <a:cubicBezTo>
                    <a:pt x="1" y="690"/>
                    <a:pt x="1" y="792"/>
                    <a:pt x="18" y="894"/>
                  </a:cubicBezTo>
                  <a:cubicBezTo>
                    <a:pt x="46" y="982"/>
                    <a:pt x="74" y="1084"/>
                    <a:pt x="134" y="1186"/>
                  </a:cubicBezTo>
                  <a:cubicBezTo>
                    <a:pt x="176" y="1274"/>
                    <a:pt x="236" y="1348"/>
                    <a:pt x="310" y="1436"/>
                  </a:cubicBezTo>
                  <a:cubicBezTo>
                    <a:pt x="370" y="1510"/>
                    <a:pt x="440" y="1584"/>
                    <a:pt x="528" y="1658"/>
                  </a:cubicBezTo>
                  <a:lnTo>
                    <a:pt x="574" y="1658"/>
                  </a:lnTo>
                  <a:cubicBezTo>
                    <a:pt x="588" y="1658"/>
                    <a:pt x="588" y="1640"/>
                    <a:pt x="602" y="1626"/>
                  </a:cubicBezTo>
                  <a:lnTo>
                    <a:pt x="602" y="1598"/>
                  </a:lnTo>
                  <a:cubicBezTo>
                    <a:pt x="824" y="1538"/>
                    <a:pt x="1028" y="1362"/>
                    <a:pt x="1144" y="1098"/>
                  </a:cubicBezTo>
                  <a:cubicBezTo>
                    <a:pt x="1204" y="968"/>
                    <a:pt x="1249" y="835"/>
                    <a:pt x="1249" y="704"/>
                  </a:cubicBezTo>
                  <a:cubicBezTo>
                    <a:pt x="1263" y="645"/>
                    <a:pt x="1249" y="585"/>
                    <a:pt x="1249" y="514"/>
                  </a:cubicBezTo>
                  <a:cubicBezTo>
                    <a:pt x="1232" y="455"/>
                    <a:pt x="1218" y="395"/>
                    <a:pt x="1189" y="339"/>
                  </a:cubicBezTo>
                  <a:cubicBezTo>
                    <a:pt x="1161" y="279"/>
                    <a:pt x="1116" y="219"/>
                    <a:pt x="1073" y="163"/>
                  </a:cubicBezTo>
                  <a:cubicBezTo>
                    <a:pt x="1028" y="117"/>
                    <a:pt x="968" y="75"/>
                    <a:pt x="912" y="43"/>
                  </a:cubicBezTo>
                  <a:cubicBezTo>
                    <a:pt x="852" y="15"/>
                    <a:pt x="792" y="1"/>
                    <a:pt x="722" y="1"/>
                  </a:cubicBez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2" name="Google Shape;7704;p83">
              <a:extLst>
                <a:ext uri="{FF2B5EF4-FFF2-40B4-BE49-F238E27FC236}">
                  <a16:creationId xmlns:a16="http://schemas.microsoft.com/office/drawing/2014/main" id="{B1813839-BCA0-5FD4-25D2-67E47D540A0C}"/>
                </a:ext>
              </a:extLst>
            </p:cNvPr>
            <p:cNvSpPr/>
            <p:nvPr/>
          </p:nvSpPr>
          <p:spPr>
            <a:xfrm>
              <a:off x="5882866" y="2716736"/>
              <a:ext cx="59527" cy="53867"/>
            </a:xfrm>
            <a:custGeom>
              <a:avLst/>
              <a:gdLst/>
              <a:ahLst/>
              <a:cxnLst/>
              <a:rect l="l" t="t" r="r" b="b"/>
              <a:pathLst>
                <a:path w="631" h="571" extrusionOk="0">
                  <a:moveTo>
                    <a:pt x="43" y="1"/>
                  </a:moveTo>
                  <a:cubicBezTo>
                    <a:pt x="15" y="1"/>
                    <a:pt x="1" y="1"/>
                    <a:pt x="1" y="29"/>
                  </a:cubicBezTo>
                  <a:cubicBezTo>
                    <a:pt x="1" y="43"/>
                    <a:pt x="15" y="57"/>
                    <a:pt x="29" y="57"/>
                  </a:cubicBezTo>
                  <a:cubicBezTo>
                    <a:pt x="43" y="57"/>
                    <a:pt x="75" y="57"/>
                    <a:pt x="89" y="71"/>
                  </a:cubicBezTo>
                  <a:cubicBezTo>
                    <a:pt x="117" y="71"/>
                    <a:pt x="145" y="89"/>
                    <a:pt x="191" y="103"/>
                  </a:cubicBezTo>
                  <a:cubicBezTo>
                    <a:pt x="219" y="131"/>
                    <a:pt x="251" y="145"/>
                    <a:pt x="279" y="176"/>
                  </a:cubicBezTo>
                  <a:cubicBezTo>
                    <a:pt x="321" y="219"/>
                    <a:pt x="367" y="264"/>
                    <a:pt x="395" y="321"/>
                  </a:cubicBezTo>
                  <a:cubicBezTo>
                    <a:pt x="441" y="380"/>
                    <a:pt x="469" y="454"/>
                    <a:pt x="497" y="528"/>
                  </a:cubicBezTo>
                  <a:cubicBezTo>
                    <a:pt x="514" y="542"/>
                    <a:pt x="529" y="556"/>
                    <a:pt x="543" y="570"/>
                  </a:cubicBezTo>
                  <a:cubicBezTo>
                    <a:pt x="557" y="570"/>
                    <a:pt x="571" y="570"/>
                    <a:pt x="585" y="556"/>
                  </a:cubicBezTo>
                  <a:cubicBezTo>
                    <a:pt x="602" y="556"/>
                    <a:pt x="616" y="542"/>
                    <a:pt x="616" y="528"/>
                  </a:cubicBezTo>
                  <a:cubicBezTo>
                    <a:pt x="631" y="511"/>
                    <a:pt x="631" y="497"/>
                    <a:pt x="616" y="468"/>
                  </a:cubicBezTo>
                  <a:cubicBezTo>
                    <a:pt x="602" y="409"/>
                    <a:pt x="571" y="352"/>
                    <a:pt x="529" y="307"/>
                  </a:cubicBezTo>
                  <a:cubicBezTo>
                    <a:pt x="497" y="247"/>
                    <a:pt x="441" y="191"/>
                    <a:pt x="395" y="145"/>
                  </a:cubicBezTo>
                  <a:cubicBezTo>
                    <a:pt x="293" y="57"/>
                    <a:pt x="177" y="1"/>
                    <a:pt x="43" y="1"/>
                  </a:cubicBezTo>
                  <a:close/>
                </a:path>
              </a:pathLst>
            </a:custGeom>
            <a:solidFill>
              <a:srgbClr val="673D3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3" name="Google Shape;7705;p83">
              <a:extLst>
                <a:ext uri="{FF2B5EF4-FFF2-40B4-BE49-F238E27FC236}">
                  <a16:creationId xmlns:a16="http://schemas.microsoft.com/office/drawing/2014/main" id="{78E79799-0FAC-031A-D501-DD47BEC3267B}"/>
                </a:ext>
              </a:extLst>
            </p:cNvPr>
            <p:cNvSpPr/>
            <p:nvPr/>
          </p:nvSpPr>
          <p:spPr>
            <a:xfrm>
              <a:off x="5888243" y="2419384"/>
              <a:ext cx="720455" cy="660834"/>
            </a:xfrm>
            <a:custGeom>
              <a:avLst/>
              <a:gdLst/>
              <a:ahLst/>
              <a:cxnLst/>
              <a:rect l="l" t="t" r="r" b="b"/>
              <a:pathLst>
                <a:path w="7637" h="7005" extrusionOk="0">
                  <a:moveTo>
                    <a:pt x="2800" y="1"/>
                  </a:moveTo>
                  <a:cubicBezTo>
                    <a:pt x="2582" y="1"/>
                    <a:pt x="2406" y="1"/>
                    <a:pt x="2230" y="15"/>
                  </a:cubicBezTo>
                  <a:lnTo>
                    <a:pt x="2199" y="15"/>
                  </a:lnTo>
                  <a:cubicBezTo>
                    <a:pt x="1791" y="43"/>
                    <a:pt x="1467" y="103"/>
                    <a:pt x="1189" y="191"/>
                  </a:cubicBezTo>
                  <a:cubicBezTo>
                    <a:pt x="1203" y="177"/>
                    <a:pt x="1203" y="163"/>
                    <a:pt x="1203" y="145"/>
                  </a:cubicBezTo>
                  <a:cubicBezTo>
                    <a:pt x="1203" y="131"/>
                    <a:pt x="1203" y="117"/>
                    <a:pt x="1189" y="117"/>
                  </a:cubicBezTo>
                  <a:cubicBezTo>
                    <a:pt x="1175" y="103"/>
                    <a:pt x="1175" y="103"/>
                    <a:pt x="1161" y="103"/>
                  </a:cubicBezTo>
                  <a:cubicBezTo>
                    <a:pt x="1143" y="103"/>
                    <a:pt x="1129" y="103"/>
                    <a:pt x="1115" y="117"/>
                  </a:cubicBezTo>
                  <a:cubicBezTo>
                    <a:pt x="925" y="339"/>
                    <a:pt x="764" y="571"/>
                    <a:pt x="662" y="835"/>
                  </a:cubicBezTo>
                  <a:cubicBezTo>
                    <a:pt x="588" y="996"/>
                    <a:pt x="545" y="1158"/>
                    <a:pt x="500" y="1334"/>
                  </a:cubicBezTo>
                  <a:cubicBezTo>
                    <a:pt x="472" y="1496"/>
                    <a:pt x="440" y="1672"/>
                    <a:pt x="426" y="1862"/>
                  </a:cubicBezTo>
                  <a:cubicBezTo>
                    <a:pt x="412" y="2023"/>
                    <a:pt x="412" y="2199"/>
                    <a:pt x="398" y="2389"/>
                  </a:cubicBezTo>
                  <a:lnTo>
                    <a:pt x="398" y="2667"/>
                  </a:lnTo>
                  <a:lnTo>
                    <a:pt x="398" y="2695"/>
                  </a:lnTo>
                  <a:lnTo>
                    <a:pt x="398" y="2931"/>
                  </a:lnTo>
                  <a:cubicBezTo>
                    <a:pt x="370" y="3241"/>
                    <a:pt x="282" y="3518"/>
                    <a:pt x="208" y="3810"/>
                  </a:cubicBezTo>
                  <a:lnTo>
                    <a:pt x="162" y="3926"/>
                  </a:lnTo>
                  <a:cubicBezTo>
                    <a:pt x="106" y="4120"/>
                    <a:pt x="60" y="4278"/>
                    <a:pt x="32" y="4440"/>
                  </a:cubicBezTo>
                  <a:cubicBezTo>
                    <a:pt x="0" y="4630"/>
                    <a:pt x="0" y="4792"/>
                    <a:pt x="18" y="4940"/>
                  </a:cubicBezTo>
                  <a:cubicBezTo>
                    <a:pt x="18" y="5027"/>
                    <a:pt x="32" y="5115"/>
                    <a:pt x="60" y="5203"/>
                  </a:cubicBezTo>
                  <a:cubicBezTo>
                    <a:pt x="74" y="5291"/>
                    <a:pt x="120" y="5379"/>
                    <a:pt x="162" y="5453"/>
                  </a:cubicBezTo>
                  <a:cubicBezTo>
                    <a:pt x="194" y="5527"/>
                    <a:pt x="236" y="5597"/>
                    <a:pt x="296" y="5685"/>
                  </a:cubicBezTo>
                  <a:cubicBezTo>
                    <a:pt x="338" y="5745"/>
                    <a:pt x="384" y="5819"/>
                    <a:pt x="440" y="5879"/>
                  </a:cubicBezTo>
                  <a:cubicBezTo>
                    <a:pt x="545" y="6009"/>
                    <a:pt x="662" y="6111"/>
                    <a:pt x="778" y="6213"/>
                  </a:cubicBezTo>
                  <a:cubicBezTo>
                    <a:pt x="897" y="6318"/>
                    <a:pt x="1027" y="6406"/>
                    <a:pt x="1161" y="6494"/>
                  </a:cubicBezTo>
                  <a:cubicBezTo>
                    <a:pt x="1425" y="6638"/>
                    <a:pt x="1731" y="6772"/>
                    <a:pt x="2054" y="6846"/>
                  </a:cubicBezTo>
                  <a:cubicBezTo>
                    <a:pt x="2434" y="6948"/>
                    <a:pt x="2860" y="7004"/>
                    <a:pt x="3300" y="7004"/>
                  </a:cubicBezTo>
                  <a:cubicBezTo>
                    <a:pt x="3504" y="7004"/>
                    <a:pt x="3739" y="6990"/>
                    <a:pt x="3957" y="6962"/>
                  </a:cubicBezTo>
                  <a:cubicBezTo>
                    <a:pt x="4151" y="6948"/>
                    <a:pt x="4309" y="6916"/>
                    <a:pt x="4457" y="6888"/>
                  </a:cubicBezTo>
                  <a:cubicBezTo>
                    <a:pt x="4647" y="6846"/>
                    <a:pt x="4809" y="6800"/>
                    <a:pt x="4956" y="6740"/>
                  </a:cubicBezTo>
                  <a:cubicBezTo>
                    <a:pt x="5132" y="6684"/>
                    <a:pt x="5276" y="6610"/>
                    <a:pt x="5410" y="6522"/>
                  </a:cubicBezTo>
                  <a:cubicBezTo>
                    <a:pt x="5526" y="6434"/>
                    <a:pt x="5646" y="6332"/>
                    <a:pt x="5748" y="6230"/>
                  </a:cubicBezTo>
                  <a:cubicBezTo>
                    <a:pt x="5790" y="6273"/>
                    <a:pt x="5850" y="6301"/>
                    <a:pt x="5892" y="6332"/>
                  </a:cubicBezTo>
                  <a:cubicBezTo>
                    <a:pt x="5966" y="6361"/>
                    <a:pt x="6040" y="6389"/>
                    <a:pt x="6100" y="6406"/>
                  </a:cubicBezTo>
                  <a:cubicBezTo>
                    <a:pt x="6202" y="6434"/>
                    <a:pt x="6304" y="6434"/>
                    <a:pt x="6406" y="6434"/>
                  </a:cubicBezTo>
                  <a:lnTo>
                    <a:pt x="6539" y="6434"/>
                  </a:lnTo>
                  <a:cubicBezTo>
                    <a:pt x="6701" y="6420"/>
                    <a:pt x="6845" y="6375"/>
                    <a:pt x="6993" y="6301"/>
                  </a:cubicBezTo>
                  <a:cubicBezTo>
                    <a:pt x="7067" y="6273"/>
                    <a:pt x="7123" y="6230"/>
                    <a:pt x="7183" y="6185"/>
                  </a:cubicBezTo>
                  <a:cubicBezTo>
                    <a:pt x="7257" y="6142"/>
                    <a:pt x="7299" y="6097"/>
                    <a:pt x="7345" y="6037"/>
                  </a:cubicBezTo>
                  <a:cubicBezTo>
                    <a:pt x="7419" y="5949"/>
                    <a:pt x="7493" y="5861"/>
                    <a:pt x="7535" y="5745"/>
                  </a:cubicBezTo>
                  <a:cubicBezTo>
                    <a:pt x="7580" y="5629"/>
                    <a:pt x="7609" y="5509"/>
                    <a:pt x="7623" y="5407"/>
                  </a:cubicBezTo>
                  <a:cubicBezTo>
                    <a:pt x="7637" y="5277"/>
                    <a:pt x="7637" y="5158"/>
                    <a:pt x="7609" y="5056"/>
                  </a:cubicBezTo>
                  <a:cubicBezTo>
                    <a:pt x="7580" y="4954"/>
                    <a:pt x="7521" y="4852"/>
                    <a:pt x="7433" y="4778"/>
                  </a:cubicBezTo>
                  <a:cubicBezTo>
                    <a:pt x="7387" y="4735"/>
                    <a:pt x="7345" y="4704"/>
                    <a:pt x="7285" y="4676"/>
                  </a:cubicBezTo>
                  <a:cubicBezTo>
                    <a:pt x="7229" y="4648"/>
                    <a:pt x="7169" y="4630"/>
                    <a:pt x="7095" y="4616"/>
                  </a:cubicBezTo>
                  <a:lnTo>
                    <a:pt x="6965" y="4616"/>
                  </a:lnTo>
                  <a:cubicBezTo>
                    <a:pt x="6919" y="4616"/>
                    <a:pt x="6877" y="4630"/>
                    <a:pt x="6831" y="4648"/>
                  </a:cubicBezTo>
                  <a:cubicBezTo>
                    <a:pt x="6891" y="4528"/>
                    <a:pt x="6933" y="4426"/>
                    <a:pt x="6993" y="4324"/>
                  </a:cubicBezTo>
                  <a:cubicBezTo>
                    <a:pt x="7053" y="4162"/>
                    <a:pt x="7109" y="4000"/>
                    <a:pt x="7155" y="3839"/>
                  </a:cubicBezTo>
                  <a:cubicBezTo>
                    <a:pt x="7197" y="3663"/>
                    <a:pt x="7229" y="3504"/>
                    <a:pt x="7257" y="3328"/>
                  </a:cubicBezTo>
                  <a:cubicBezTo>
                    <a:pt x="7271" y="3153"/>
                    <a:pt x="7285" y="2991"/>
                    <a:pt x="7285" y="2829"/>
                  </a:cubicBezTo>
                  <a:cubicBezTo>
                    <a:pt x="7285" y="2667"/>
                    <a:pt x="7271" y="2519"/>
                    <a:pt x="7243" y="2389"/>
                  </a:cubicBezTo>
                  <a:cubicBezTo>
                    <a:pt x="7211" y="2273"/>
                    <a:pt x="7183" y="2154"/>
                    <a:pt x="7123" y="2052"/>
                  </a:cubicBezTo>
                  <a:cubicBezTo>
                    <a:pt x="6947" y="1640"/>
                    <a:pt x="6627" y="1274"/>
                    <a:pt x="6142" y="954"/>
                  </a:cubicBezTo>
                  <a:cubicBezTo>
                    <a:pt x="5938" y="806"/>
                    <a:pt x="5702" y="690"/>
                    <a:pt x="5438" y="571"/>
                  </a:cubicBezTo>
                  <a:cubicBezTo>
                    <a:pt x="5206" y="455"/>
                    <a:pt x="4942" y="367"/>
                    <a:pt x="4661" y="279"/>
                  </a:cubicBezTo>
                  <a:cubicBezTo>
                    <a:pt x="4415" y="205"/>
                    <a:pt x="4151" y="145"/>
                    <a:pt x="3887" y="103"/>
                  </a:cubicBezTo>
                  <a:cubicBezTo>
                    <a:pt x="3623" y="57"/>
                    <a:pt x="3374" y="29"/>
                    <a:pt x="3138" y="15"/>
                  </a:cubicBezTo>
                  <a:cubicBezTo>
                    <a:pt x="3036" y="1"/>
                    <a:pt x="2934" y="1"/>
                    <a:pt x="2846" y="1"/>
                  </a:cubicBezTo>
                  <a:close/>
                </a:path>
              </a:pathLst>
            </a:custGeom>
            <a:solidFill>
              <a:srgbClr val="8951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4" name="Google Shape;7706;p83">
              <a:extLst>
                <a:ext uri="{FF2B5EF4-FFF2-40B4-BE49-F238E27FC236}">
                  <a16:creationId xmlns:a16="http://schemas.microsoft.com/office/drawing/2014/main" id="{8965A452-D4A1-9E1C-F39F-CEFCCC83D255}"/>
                </a:ext>
              </a:extLst>
            </p:cNvPr>
            <p:cNvSpPr/>
            <p:nvPr/>
          </p:nvSpPr>
          <p:spPr>
            <a:xfrm>
              <a:off x="5950600" y="2419384"/>
              <a:ext cx="624892" cy="423198"/>
            </a:xfrm>
            <a:custGeom>
              <a:avLst/>
              <a:gdLst/>
              <a:ahLst/>
              <a:cxnLst/>
              <a:rect l="l" t="t" r="r" b="b"/>
              <a:pathLst>
                <a:path w="6624" h="4486" extrusionOk="0">
                  <a:moveTo>
                    <a:pt x="2139" y="1"/>
                  </a:moveTo>
                  <a:cubicBezTo>
                    <a:pt x="1921" y="1"/>
                    <a:pt x="1745" y="1"/>
                    <a:pt x="1569" y="15"/>
                  </a:cubicBezTo>
                  <a:lnTo>
                    <a:pt x="1538" y="15"/>
                  </a:lnTo>
                  <a:cubicBezTo>
                    <a:pt x="1130" y="43"/>
                    <a:pt x="806" y="103"/>
                    <a:pt x="528" y="191"/>
                  </a:cubicBezTo>
                  <a:cubicBezTo>
                    <a:pt x="542" y="177"/>
                    <a:pt x="542" y="163"/>
                    <a:pt x="542" y="145"/>
                  </a:cubicBezTo>
                  <a:cubicBezTo>
                    <a:pt x="542" y="131"/>
                    <a:pt x="542" y="117"/>
                    <a:pt x="528" y="117"/>
                  </a:cubicBezTo>
                  <a:cubicBezTo>
                    <a:pt x="514" y="103"/>
                    <a:pt x="514" y="103"/>
                    <a:pt x="500" y="103"/>
                  </a:cubicBezTo>
                  <a:cubicBezTo>
                    <a:pt x="482" y="103"/>
                    <a:pt x="468" y="103"/>
                    <a:pt x="454" y="117"/>
                  </a:cubicBezTo>
                  <a:cubicBezTo>
                    <a:pt x="264" y="339"/>
                    <a:pt x="103" y="571"/>
                    <a:pt x="1" y="835"/>
                  </a:cubicBezTo>
                  <a:cubicBezTo>
                    <a:pt x="60" y="894"/>
                    <a:pt x="131" y="954"/>
                    <a:pt x="219" y="1010"/>
                  </a:cubicBezTo>
                  <a:cubicBezTo>
                    <a:pt x="292" y="1070"/>
                    <a:pt x="380" y="1112"/>
                    <a:pt x="482" y="1158"/>
                  </a:cubicBezTo>
                  <a:lnTo>
                    <a:pt x="468" y="1158"/>
                  </a:lnTo>
                  <a:cubicBezTo>
                    <a:pt x="690" y="1274"/>
                    <a:pt x="908" y="1348"/>
                    <a:pt x="1144" y="1394"/>
                  </a:cubicBezTo>
                  <a:cubicBezTo>
                    <a:pt x="1324" y="1437"/>
                    <a:pt x="1502" y="1455"/>
                    <a:pt x="1681" y="1455"/>
                  </a:cubicBezTo>
                  <a:cubicBezTo>
                    <a:pt x="1736" y="1455"/>
                    <a:pt x="1792" y="1453"/>
                    <a:pt x="1847" y="1450"/>
                  </a:cubicBezTo>
                  <a:cubicBezTo>
                    <a:pt x="1949" y="1450"/>
                    <a:pt x="2051" y="1436"/>
                    <a:pt x="2139" y="1422"/>
                  </a:cubicBezTo>
                  <a:cubicBezTo>
                    <a:pt x="2241" y="1394"/>
                    <a:pt x="2329" y="1376"/>
                    <a:pt x="2435" y="1348"/>
                  </a:cubicBezTo>
                  <a:cubicBezTo>
                    <a:pt x="2505" y="1320"/>
                    <a:pt x="2593" y="1288"/>
                    <a:pt x="2667" y="1246"/>
                  </a:cubicBezTo>
                  <a:cubicBezTo>
                    <a:pt x="2741" y="1218"/>
                    <a:pt x="2815" y="1172"/>
                    <a:pt x="2888" y="1130"/>
                  </a:cubicBezTo>
                  <a:cubicBezTo>
                    <a:pt x="2945" y="1084"/>
                    <a:pt x="3004" y="1056"/>
                    <a:pt x="3050" y="1010"/>
                  </a:cubicBezTo>
                  <a:cubicBezTo>
                    <a:pt x="3106" y="968"/>
                    <a:pt x="3152" y="908"/>
                    <a:pt x="3194" y="866"/>
                  </a:cubicBezTo>
                  <a:lnTo>
                    <a:pt x="3240" y="866"/>
                  </a:lnTo>
                  <a:lnTo>
                    <a:pt x="3296" y="922"/>
                  </a:lnTo>
                  <a:cubicBezTo>
                    <a:pt x="3328" y="954"/>
                    <a:pt x="3356" y="968"/>
                    <a:pt x="3402" y="996"/>
                  </a:cubicBezTo>
                  <a:cubicBezTo>
                    <a:pt x="3430" y="1010"/>
                    <a:pt x="3458" y="1042"/>
                    <a:pt x="3504" y="1056"/>
                  </a:cubicBezTo>
                  <a:cubicBezTo>
                    <a:pt x="3518" y="1056"/>
                    <a:pt x="3546" y="1070"/>
                    <a:pt x="3578" y="1084"/>
                  </a:cubicBezTo>
                  <a:cubicBezTo>
                    <a:pt x="3606" y="1084"/>
                    <a:pt x="3620" y="1098"/>
                    <a:pt x="3648" y="1098"/>
                  </a:cubicBezTo>
                  <a:cubicBezTo>
                    <a:pt x="3680" y="1112"/>
                    <a:pt x="3694" y="1112"/>
                    <a:pt x="3722" y="1112"/>
                  </a:cubicBezTo>
                  <a:lnTo>
                    <a:pt x="3824" y="1112"/>
                  </a:lnTo>
                  <a:cubicBezTo>
                    <a:pt x="3842" y="1098"/>
                    <a:pt x="3856" y="1098"/>
                    <a:pt x="3870" y="1098"/>
                  </a:cubicBezTo>
                  <a:cubicBezTo>
                    <a:pt x="3898" y="1084"/>
                    <a:pt x="3912" y="1084"/>
                    <a:pt x="3930" y="1070"/>
                  </a:cubicBezTo>
                  <a:cubicBezTo>
                    <a:pt x="3944" y="1070"/>
                    <a:pt x="3958" y="1056"/>
                    <a:pt x="3972" y="1056"/>
                  </a:cubicBezTo>
                  <a:lnTo>
                    <a:pt x="3958" y="1056"/>
                  </a:lnTo>
                  <a:cubicBezTo>
                    <a:pt x="3972" y="1042"/>
                    <a:pt x="3986" y="1042"/>
                    <a:pt x="4000" y="1024"/>
                  </a:cubicBezTo>
                  <a:cubicBezTo>
                    <a:pt x="4009" y="1017"/>
                    <a:pt x="4013" y="1014"/>
                    <a:pt x="4017" y="1014"/>
                  </a:cubicBezTo>
                  <a:cubicBezTo>
                    <a:pt x="4021" y="1014"/>
                    <a:pt x="4025" y="1017"/>
                    <a:pt x="4032" y="1024"/>
                  </a:cubicBezTo>
                  <a:lnTo>
                    <a:pt x="4032" y="1042"/>
                  </a:lnTo>
                  <a:cubicBezTo>
                    <a:pt x="4046" y="1130"/>
                    <a:pt x="4074" y="1218"/>
                    <a:pt x="4088" y="1288"/>
                  </a:cubicBezTo>
                  <a:cubicBezTo>
                    <a:pt x="4134" y="1408"/>
                    <a:pt x="4193" y="1524"/>
                    <a:pt x="4264" y="1626"/>
                  </a:cubicBezTo>
                  <a:cubicBezTo>
                    <a:pt x="4295" y="1686"/>
                    <a:pt x="4338" y="1728"/>
                    <a:pt x="4369" y="1774"/>
                  </a:cubicBezTo>
                  <a:lnTo>
                    <a:pt x="4485" y="1890"/>
                  </a:lnTo>
                  <a:cubicBezTo>
                    <a:pt x="4528" y="1921"/>
                    <a:pt x="4559" y="1950"/>
                    <a:pt x="4601" y="1978"/>
                  </a:cubicBezTo>
                  <a:cubicBezTo>
                    <a:pt x="4633" y="1992"/>
                    <a:pt x="4675" y="2023"/>
                    <a:pt x="4721" y="2038"/>
                  </a:cubicBezTo>
                  <a:cubicBezTo>
                    <a:pt x="4749" y="2052"/>
                    <a:pt x="4777" y="2066"/>
                    <a:pt x="4823" y="2080"/>
                  </a:cubicBezTo>
                  <a:cubicBezTo>
                    <a:pt x="4851" y="2097"/>
                    <a:pt x="4897" y="2097"/>
                    <a:pt x="4925" y="2111"/>
                  </a:cubicBezTo>
                  <a:cubicBezTo>
                    <a:pt x="4953" y="2111"/>
                    <a:pt x="4985" y="2125"/>
                    <a:pt x="5027" y="2125"/>
                  </a:cubicBezTo>
                  <a:lnTo>
                    <a:pt x="5129" y="2125"/>
                  </a:lnTo>
                  <a:lnTo>
                    <a:pt x="5143" y="2140"/>
                  </a:lnTo>
                  <a:lnTo>
                    <a:pt x="5129" y="2154"/>
                  </a:lnTo>
                  <a:cubicBezTo>
                    <a:pt x="5101" y="2344"/>
                    <a:pt x="5073" y="2551"/>
                    <a:pt x="5073" y="2741"/>
                  </a:cubicBezTo>
                  <a:cubicBezTo>
                    <a:pt x="5055" y="2843"/>
                    <a:pt x="5055" y="2945"/>
                    <a:pt x="5055" y="3033"/>
                  </a:cubicBezTo>
                  <a:cubicBezTo>
                    <a:pt x="5055" y="3135"/>
                    <a:pt x="5055" y="3223"/>
                    <a:pt x="5073" y="3328"/>
                  </a:cubicBezTo>
                  <a:cubicBezTo>
                    <a:pt x="5087" y="3430"/>
                    <a:pt x="5101" y="3518"/>
                    <a:pt x="5115" y="3620"/>
                  </a:cubicBezTo>
                  <a:cubicBezTo>
                    <a:pt x="5143" y="3708"/>
                    <a:pt x="5175" y="3796"/>
                    <a:pt x="5203" y="3884"/>
                  </a:cubicBezTo>
                  <a:cubicBezTo>
                    <a:pt x="5231" y="3944"/>
                    <a:pt x="5249" y="4000"/>
                    <a:pt x="5277" y="4046"/>
                  </a:cubicBezTo>
                  <a:cubicBezTo>
                    <a:pt x="5305" y="4088"/>
                    <a:pt x="5319" y="4134"/>
                    <a:pt x="5351" y="4162"/>
                  </a:cubicBezTo>
                  <a:cubicBezTo>
                    <a:pt x="5379" y="4190"/>
                    <a:pt x="5393" y="4222"/>
                    <a:pt x="5425" y="4250"/>
                  </a:cubicBezTo>
                  <a:cubicBezTo>
                    <a:pt x="5453" y="4278"/>
                    <a:pt x="5481" y="4310"/>
                    <a:pt x="5512" y="4324"/>
                  </a:cubicBezTo>
                  <a:lnTo>
                    <a:pt x="5495" y="4324"/>
                  </a:lnTo>
                  <a:cubicBezTo>
                    <a:pt x="5527" y="4338"/>
                    <a:pt x="5555" y="4366"/>
                    <a:pt x="5583" y="4384"/>
                  </a:cubicBezTo>
                  <a:cubicBezTo>
                    <a:pt x="5600" y="4398"/>
                    <a:pt x="5629" y="4412"/>
                    <a:pt x="5657" y="4412"/>
                  </a:cubicBezTo>
                  <a:lnTo>
                    <a:pt x="5657" y="4426"/>
                  </a:lnTo>
                  <a:cubicBezTo>
                    <a:pt x="5688" y="4426"/>
                    <a:pt x="5716" y="4440"/>
                    <a:pt x="5745" y="4454"/>
                  </a:cubicBezTo>
                  <a:cubicBezTo>
                    <a:pt x="5776" y="4454"/>
                    <a:pt x="5804" y="4472"/>
                    <a:pt x="5833" y="4472"/>
                  </a:cubicBezTo>
                  <a:cubicBezTo>
                    <a:pt x="5864" y="4472"/>
                    <a:pt x="5892" y="4486"/>
                    <a:pt x="5920" y="4486"/>
                  </a:cubicBezTo>
                  <a:cubicBezTo>
                    <a:pt x="5952" y="4486"/>
                    <a:pt x="5980" y="4486"/>
                    <a:pt x="6008" y="4472"/>
                  </a:cubicBezTo>
                  <a:cubicBezTo>
                    <a:pt x="6054" y="4472"/>
                    <a:pt x="6082" y="4472"/>
                    <a:pt x="6128" y="4454"/>
                  </a:cubicBezTo>
                  <a:cubicBezTo>
                    <a:pt x="6156" y="4440"/>
                    <a:pt x="6198" y="4426"/>
                    <a:pt x="6230" y="4412"/>
                  </a:cubicBezTo>
                  <a:cubicBezTo>
                    <a:pt x="6258" y="4412"/>
                    <a:pt x="6272" y="4398"/>
                    <a:pt x="6304" y="4398"/>
                  </a:cubicBezTo>
                  <a:cubicBezTo>
                    <a:pt x="6304" y="4366"/>
                    <a:pt x="6318" y="4338"/>
                    <a:pt x="6332" y="4324"/>
                  </a:cubicBezTo>
                  <a:cubicBezTo>
                    <a:pt x="6392" y="4162"/>
                    <a:pt x="6448" y="4000"/>
                    <a:pt x="6494" y="3839"/>
                  </a:cubicBezTo>
                  <a:cubicBezTo>
                    <a:pt x="6536" y="3663"/>
                    <a:pt x="6568" y="3504"/>
                    <a:pt x="6596" y="3328"/>
                  </a:cubicBezTo>
                  <a:cubicBezTo>
                    <a:pt x="6624" y="3153"/>
                    <a:pt x="6624" y="2991"/>
                    <a:pt x="6624" y="2829"/>
                  </a:cubicBezTo>
                  <a:cubicBezTo>
                    <a:pt x="6624" y="2667"/>
                    <a:pt x="6610" y="2519"/>
                    <a:pt x="6582" y="2389"/>
                  </a:cubicBezTo>
                  <a:cubicBezTo>
                    <a:pt x="6550" y="2273"/>
                    <a:pt x="6522" y="2154"/>
                    <a:pt x="6462" y="2052"/>
                  </a:cubicBezTo>
                  <a:cubicBezTo>
                    <a:pt x="6286" y="1640"/>
                    <a:pt x="5966" y="1274"/>
                    <a:pt x="5495" y="954"/>
                  </a:cubicBezTo>
                  <a:cubicBezTo>
                    <a:pt x="5277" y="806"/>
                    <a:pt x="5041" y="690"/>
                    <a:pt x="4777" y="571"/>
                  </a:cubicBezTo>
                  <a:cubicBezTo>
                    <a:pt x="4545" y="455"/>
                    <a:pt x="4281" y="367"/>
                    <a:pt x="4000" y="279"/>
                  </a:cubicBezTo>
                  <a:cubicBezTo>
                    <a:pt x="3754" y="205"/>
                    <a:pt x="3490" y="145"/>
                    <a:pt x="3226" y="103"/>
                  </a:cubicBezTo>
                  <a:cubicBezTo>
                    <a:pt x="2962" y="43"/>
                    <a:pt x="2713" y="15"/>
                    <a:pt x="2477" y="1"/>
                  </a:cubicBez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5" name="Google Shape;7707;p83">
              <a:extLst>
                <a:ext uri="{FF2B5EF4-FFF2-40B4-BE49-F238E27FC236}">
                  <a16:creationId xmlns:a16="http://schemas.microsoft.com/office/drawing/2014/main" id="{B44D6667-E416-36C8-29A5-5FBC24442131}"/>
                </a:ext>
              </a:extLst>
            </p:cNvPr>
            <p:cNvSpPr/>
            <p:nvPr/>
          </p:nvSpPr>
          <p:spPr>
            <a:xfrm>
              <a:off x="6517381" y="2841167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6" name="Google Shape;7708;p83">
              <a:extLst>
                <a:ext uri="{FF2B5EF4-FFF2-40B4-BE49-F238E27FC236}">
                  <a16:creationId xmlns:a16="http://schemas.microsoft.com/office/drawing/2014/main" id="{988178EB-73ED-45E9-B0F0-3BB8D46DC776}"/>
                </a:ext>
              </a:extLst>
            </p:cNvPr>
            <p:cNvSpPr/>
            <p:nvPr/>
          </p:nvSpPr>
          <p:spPr>
            <a:xfrm>
              <a:off x="6315592" y="2522967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7" name="Google Shape;7709;p83">
              <a:extLst>
                <a:ext uri="{FF2B5EF4-FFF2-40B4-BE49-F238E27FC236}">
                  <a16:creationId xmlns:a16="http://schemas.microsoft.com/office/drawing/2014/main" id="{EE2F8209-8F99-EF9D-4878-9E20E92207B9}"/>
                </a:ext>
              </a:extLst>
            </p:cNvPr>
            <p:cNvSpPr/>
            <p:nvPr/>
          </p:nvSpPr>
          <p:spPr>
            <a:xfrm>
              <a:off x="6474551" y="2890978"/>
              <a:ext cx="66508" cy="84904"/>
            </a:xfrm>
            <a:custGeom>
              <a:avLst/>
              <a:gdLst/>
              <a:ahLst/>
              <a:cxnLst/>
              <a:rect l="l" t="t" r="r" b="b"/>
              <a:pathLst>
                <a:path w="705" h="900" extrusionOk="0">
                  <a:moveTo>
                    <a:pt x="644" y="0"/>
                  </a:moveTo>
                  <a:cubicBezTo>
                    <a:pt x="602" y="0"/>
                    <a:pt x="574" y="43"/>
                    <a:pt x="574" y="71"/>
                  </a:cubicBezTo>
                  <a:lnTo>
                    <a:pt x="574" y="130"/>
                  </a:lnTo>
                  <a:cubicBezTo>
                    <a:pt x="556" y="204"/>
                    <a:pt x="528" y="278"/>
                    <a:pt x="500" y="352"/>
                  </a:cubicBezTo>
                  <a:cubicBezTo>
                    <a:pt x="468" y="422"/>
                    <a:pt x="440" y="496"/>
                    <a:pt x="381" y="556"/>
                  </a:cubicBezTo>
                  <a:cubicBezTo>
                    <a:pt x="338" y="616"/>
                    <a:pt x="293" y="658"/>
                    <a:pt x="250" y="704"/>
                  </a:cubicBezTo>
                  <a:cubicBezTo>
                    <a:pt x="205" y="732"/>
                    <a:pt x="162" y="760"/>
                    <a:pt x="117" y="774"/>
                  </a:cubicBezTo>
                  <a:cubicBezTo>
                    <a:pt x="89" y="792"/>
                    <a:pt x="60" y="792"/>
                    <a:pt x="29" y="806"/>
                  </a:cubicBezTo>
                  <a:cubicBezTo>
                    <a:pt x="15" y="806"/>
                    <a:pt x="1" y="834"/>
                    <a:pt x="1" y="862"/>
                  </a:cubicBezTo>
                  <a:cubicBezTo>
                    <a:pt x="11" y="885"/>
                    <a:pt x="21" y="899"/>
                    <a:pt x="39" y="899"/>
                  </a:cubicBezTo>
                  <a:cubicBezTo>
                    <a:pt x="45" y="899"/>
                    <a:pt x="52" y="897"/>
                    <a:pt x="60" y="894"/>
                  </a:cubicBezTo>
                  <a:cubicBezTo>
                    <a:pt x="236" y="848"/>
                    <a:pt x="398" y="732"/>
                    <a:pt x="500" y="584"/>
                  </a:cubicBezTo>
                  <a:cubicBezTo>
                    <a:pt x="528" y="542"/>
                    <a:pt x="556" y="510"/>
                    <a:pt x="588" y="468"/>
                  </a:cubicBezTo>
                  <a:cubicBezTo>
                    <a:pt x="602" y="422"/>
                    <a:pt x="630" y="380"/>
                    <a:pt x="644" y="334"/>
                  </a:cubicBezTo>
                  <a:cubicBezTo>
                    <a:pt x="676" y="247"/>
                    <a:pt x="704" y="159"/>
                    <a:pt x="704" y="71"/>
                  </a:cubicBezTo>
                  <a:cubicBezTo>
                    <a:pt x="704" y="43"/>
                    <a:pt x="676" y="0"/>
                    <a:pt x="644" y="0"/>
                  </a:cubicBezTo>
                  <a:close/>
                </a:path>
              </a:pathLst>
            </a:custGeom>
            <a:solidFill>
              <a:srgbClr val="673D3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8" name="Google Shape;7710;p83">
              <a:extLst>
                <a:ext uri="{FF2B5EF4-FFF2-40B4-BE49-F238E27FC236}">
                  <a16:creationId xmlns:a16="http://schemas.microsoft.com/office/drawing/2014/main" id="{BA6DC54A-3F53-E752-BCEC-BC8C08E0D2F9}"/>
                </a:ext>
              </a:extLst>
            </p:cNvPr>
            <p:cNvSpPr/>
            <p:nvPr/>
          </p:nvSpPr>
          <p:spPr>
            <a:xfrm>
              <a:off x="6530022" y="2883997"/>
              <a:ext cx="59433" cy="18962"/>
            </a:xfrm>
            <a:custGeom>
              <a:avLst/>
              <a:gdLst/>
              <a:ahLst/>
              <a:cxnLst/>
              <a:rect l="l" t="t" r="r" b="b"/>
              <a:pathLst>
                <a:path w="630" h="201" extrusionOk="0">
                  <a:moveTo>
                    <a:pt x="264" y="0"/>
                  </a:moveTo>
                  <a:cubicBezTo>
                    <a:pt x="232" y="0"/>
                    <a:pt x="204" y="0"/>
                    <a:pt x="176" y="15"/>
                  </a:cubicBezTo>
                  <a:cubicBezTo>
                    <a:pt x="144" y="15"/>
                    <a:pt x="116" y="29"/>
                    <a:pt x="102" y="29"/>
                  </a:cubicBezTo>
                  <a:cubicBezTo>
                    <a:pt x="88" y="43"/>
                    <a:pt x="74" y="43"/>
                    <a:pt x="56" y="57"/>
                  </a:cubicBezTo>
                  <a:cubicBezTo>
                    <a:pt x="42" y="57"/>
                    <a:pt x="28" y="74"/>
                    <a:pt x="14" y="88"/>
                  </a:cubicBezTo>
                  <a:cubicBezTo>
                    <a:pt x="0" y="102"/>
                    <a:pt x="0" y="102"/>
                    <a:pt x="0" y="117"/>
                  </a:cubicBezTo>
                  <a:lnTo>
                    <a:pt x="0" y="162"/>
                  </a:lnTo>
                  <a:cubicBezTo>
                    <a:pt x="14" y="176"/>
                    <a:pt x="42" y="190"/>
                    <a:pt x="74" y="190"/>
                  </a:cubicBezTo>
                  <a:cubicBezTo>
                    <a:pt x="88" y="176"/>
                    <a:pt x="102" y="176"/>
                    <a:pt x="116" y="162"/>
                  </a:cubicBezTo>
                  <a:cubicBezTo>
                    <a:pt x="162" y="145"/>
                    <a:pt x="218" y="117"/>
                    <a:pt x="264" y="117"/>
                  </a:cubicBezTo>
                  <a:cubicBezTo>
                    <a:pt x="306" y="102"/>
                    <a:pt x="338" y="102"/>
                    <a:pt x="380" y="102"/>
                  </a:cubicBezTo>
                  <a:cubicBezTo>
                    <a:pt x="408" y="117"/>
                    <a:pt x="440" y="117"/>
                    <a:pt x="468" y="131"/>
                  </a:cubicBezTo>
                  <a:cubicBezTo>
                    <a:pt x="496" y="131"/>
                    <a:pt x="528" y="145"/>
                    <a:pt x="542" y="162"/>
                  </a:cubicBezTo>
                  <a:cubicBezTo>
                    <a:pt x="556" y="176"/>
                    <a:pt x="570" y="176"/>
                    <a:pt x="584" y="190"/>
                  </a:cubicBezTo>
                  <a:cubicBezTo>
                    <a:pt x="584" y="197"/>
                    <a:pt x="592" y="201"/>
                    <a:pt x="602" y="201"/>
                  </a:cubicBezTo>
                  <a:cubicBezTo>
                    <a:pt x="611" y="201"/>
                    <a:pt x="623" y="197"/>
                    <a:pt x="630" y="190"/>
                  </a:cubicBezTo>
                  <a:cubicBezTo>
                    <a:pt x="630" y="176"/>
                    <a:pt x="630" y="162"/>
                    <a:pt x="616" y="145"/>
                  </a:cubicBezTo>
                  <a:cubicBezTo>
                    <a:pt x="542" y="74"/>
                    <a:pt x="440" y="29"/>
                    <a:pt x="338" y="15"/>
                  </a:cubicBezTo>
                  <a:cubicBezTo>
                    <a:pt x="306" y="0"/>
                    <a:pt x="292" y="0"/>
                    <a:pt x="264" y="0"/>
                  </a:cubicBezTo>
                  <a:close/>
                </a:path>
              </a:pathLst>
            </a:custGeom>
            <a:solidFill>
              <a:srgbClr val="673D3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9" name="Google Shape;7711;p83">
              <a:extLst>
                <a:ext uri="{FF2B5EF4-FFF2-40B4-BE49-F238E27FC236}">
                  <a16:creationId xmlns:a16="http://schemas.microsoft.com/office/drawing/2014/main" id="{5C504834-084E-0E77-A9C4-D12AA5BAC576}"/>
                </a:ext>
              </a:extLst>
            </p:cNvPr>
            <p:cNvSpPr/>
            <p:nvPr/>
          </p:nvSpPr>
          <p:spPr>
            <a:xfrm>
              <a:off x="5933997" y="2351744"/>
              <a:ext cx="683003" cy="517064"/>
            </a:xfrm>
            <a:custGeom>
              <a:avLst/>
              <a:gdLst/>
              <a:ahLst/>
              <a:cxnLst/>
              <a:rect l="l" t="t" r="r" b="b"/>
              <a:pathLst>
                <a:path w="7240" h="5481" extrusionOk="0">
                  <a:moveTo>
                    <a:pt x="2523" y="0"/>
                  </a:moveTo>
                  <a:cubicBezTo>
                    <a:pt x="2213" y="0"/>
                    <a:pt x="1907" y="28"/>
                    <a:pt x="1612" y="88"/>
                  </a:cubicBezTo>
                  <a:cubicBezTo>
                    <a:pt x="1362" y="145"/>
                    <a:pt x="1116" y="218"/>
                    <a:pt x="880" y="320"/>
                  </a:cubicBezTo>
                  <a:cubicBezTo>
                    <a:pt x="746" y="380"/>
                    <a:pt x="602" y="468"/>
                    <a:pt x="468" y="570"/>
                  </a:cubicBezTo>
                  <a:cubicBezTo>
                    <a:pt x="338" y="658"/>
                    <a:pt x="219" y="774"/>
                    <a:pt x="74" y="922"/>
                  </a:cubicBezTo>
                  <a:cubicBezTo>
                    <a:pt x="60" y="922"/>
                    <a:pt x="60" y="936"/>
                    <a:pt x="60" y="950"/>
                  </a:cubicBezTo>
                  <a:cubicBezTo>
                    <a:pt x="43" y="968"/>
                    <a:pt x="29" y="968"/>
                    <a:pt x="29" y="968"/>
                  </a:cubicBezTo>
                  <a:cubicBezTo>
                    <a:pt x="1" y="996"/>
                    <a:pt x="1" y="1024"/>
                    <a:pt x="15" y="1038"/>
                  </a:cubicBezTo>
                  <a:cubicBezTo>
                    <a:pt x="205" y="1260"/>
                    <a:pt x="440" y="1450"/>
                    <a:pt x="704" y="1583"/>
                  </a:cubicBezTo>
                  <a:cubicBezTo>
                    <a:pt x="954" y="1713"/>
                    <a:pt x="1232" y="1801"/>
                    <a:pt x="1524" y="1829"/>
                  </a:cubicBezTo>
                  <a:cubicBezTo>
                    <a:pt x="1598" y="1847"/>
                    <a:pt x="1686" y="1847"/>
                    <a:pt x="1773" y="1847"/>
                  </a:cubicBezTo>
                  <a:cubicBezTo>
                    <a:pt x="1977" y="1847"/>
                    <a:pt x="2185" y="1815"/>
                    <a:pt x="2375" y="1773"/>
                  </a:cubicBezTo>
                  <a:cubicBezTo>
                    <a:pt x="2653" y="1699"/>
                    <a:pt x="2917" y="1566"/>
                    <a:pt x="3152" y="1390"/>
                  </a:cubicBezTo>
                  <a:cubicBezTo>
                    <a:pt x="3226" y="1333"/>
                    <a:pt x="3297" y="1274"/>
                    <a:pt x="3356" y="1214"/>
                  </a:cubicBezTo>
                  <a:cubicBezTo>
                    <a:pt x="3384" y="1186"/>
                    <a:pt x="3430" y="1144"/>
                    <a:pt x="3458" y="1112"/>
                  </a:cubicBezTo>
                  <a:cubicBezTo>
                    <a:pt x="3458" y="1144"/>
                    <a:pt x="3472" y="1186"/>
                    <a:pt x="3490" y="1214"/>
                  </a:cubicBezTo>
                  <a:cubicBezTo>
                    <a:pt x="3518" y="1260"/>
                    <a:pt x="3546" y="1319"/>
                    <a:pt x="3592" y="1362"/>
                  </a:cubicBezTo>
                  <a:cubicBezTo>
                    <a:pt x="3666" y="1450"/>
                    <a:pt x="3754" y="1509"/>
                    <a:pt x="3856" y="1552"/>
                  </a:cubicBezTo>
                  <a:cubicBezTo>
                    <a:pt x="3912" y="1566"/>
                    <a:pt x="3972" y="1583"/>
                    <a:pt x="4046" y="1583"/>
                  </a:cubicBezTo>
                  <a:cubicBezTo>
                    <a:pt x="4088" y="1583"/>
                    <a:pt x="4120" y="1583"/>
                    <a:pt x="4162" y="1566"/>
                  </a:cubicBezTo>
                  <a:cubicBezTo>
                    <a:pt x="4236" y="1552"/>
                    <a:pt x="4310" y="1523"/>
                    <a:pt x="4383" y="1464"/>
                  </a:cubicBezTo>
                  <a:cubicBezTo>
                    <a:pt x="4383" y="1552"/>
                    <a:pt x="4383" y="1654"/>
                    <a:pt x="4412" y="1741"/>
                  </a:cubicBezTo>
                  <a:cubicBezTo>
                    <a:pt x="4440" y="1889"/>
                    <a:pt x="4500" y="2023"/>
                    <a:pt x="4573" y="2139"/>
                  </a:cubicBezTo>
                  <a:cubicBezTo>
                    <a:pt x="4735" y="2403"/>
                    <a:pt x="4967" y="2579"/>
                    <a:pt x="5217" y="2653"/>
                  </a:cubicBezTo>
                  <a:cubicBezTo>
                    <a:pt x="5277" y="2667"/>
                    <a:pt x="5351" y="2667"/>
                    <a:pt x="5425" y="2667"/>
                  </a:cubicBezTo>
                  <a:lnTo>
                    <a:pt x="5541" y="2667"/>
                  </a:lnTo>
                  <a:cubicBezTo>
                    <a:pt x="5467" y="3148"/>
                    <a:pt x="5439" y="3546"/>
                    <a:pt x="5453" y="3912"/>
                  </a:cubicBezTo>
                  <a:cubicBezTo>
                    <a:pt x="5467" y="4147"/>
                    <a:pt x="5495" y="4366"/>
                    <a:pt x="5541" y="4573"/>
                  </a:cubicBezTo>
                  <a:cubicBezTo>
                    <a:pt x="5569" y="4675"/>
                    <a:pt x="5601" y="4777"/>
                    <a:pt x="5643" y="4879"/>
                  </a:cubicBezTo>
                  <a:cubicBezTo>
                    <a:pt x="5671" y="4939"/>
                    <a:pt x="5688" y="4981"/>
                    <a:pt x="5703" y="5027"/>
                  </a:cubicBezTo>
                  <a:cubicBezTo>
                    <a:pt x="5731" y="5069"/>
                    <a:pt x="5745" y="5115"/>
                    <a:pt x="5776" y="5157"/>
                  </a:cubicBezTo>
                  <a:cubicBezTo>
                    <a:pt x="5864" y="5305"/>
                    <a:pt x="5980" y="5407"/>
                    <a:pt x="6111" y="5452"/>
                  </a:cubicBezTo>
                  <a:cubicBezTo>
                    <a:pt x="6156" y="5467"/>
                    <a:pt x="6216" y="5481"/>
                    <a:pt x="6258" y="5481"/>
                  </a:cubicBezTo>
                  <a:lnTo>
                    <a:pt x="6304" y="5481"/>
                  </a:lnTo>
                  <a:cubicBezTo>
                    <a:pt x="6374" y="5467"/>
                    <a:pt x="6434" y="5452"/>
                    <a:pt x="6508" y="5407"/>
                  </a:cubicBezTo>
                  <a:cubicBezTo>
                    <a:pt x="6624" y="5333"/>
                    <a:pt x="6744" y="5217"/>
                    <a:pt x="6846" y="5027"/>
                  </a:cubicBezTo>
                  <a:cubicBezTo>
                    <a:pt x="6920" y="4879"/>
                    <a:pt x="6990" y="4717"/>
                    <a:pt x="7050" y="4541"/>
                  </a:cubicBezTo>
                  <a:cubicBezTo>
                    <a:pt x="7240" y="3884"/>
                    <a:pt x="7197" y="3148"/>
                    <a:pt x="6920" y="2463"/>
                  </a:cubicBezTo>
                  <a:cubicBezTo>
                    <a:pt x="6786" y="2125"/>
                    <a:pt x="6610" y="1829"/>
                    <a:pt x="6374" y="1566"/>
                  </a:cubicBezTo>
                  <a:cubicBezTo>
                    <a:pt x="6184" y="1333"/>
                    <a:pt x="5935" y="1112"/>
                    <a:pt x="5643" y="922"/>
                  </a:cubicBezTo>
                  <a:cubicBezTo>
                    <a:pt x="5365" y="732"/>
                    <a:pt x="5055" y="584"/>
                    <a:pt x="4735" y="440"/>
                  </a:cubicBezTo>
                  <a:cubicBezTo>
                    <a:pt x="4412" y="306"/>
                    <a:pt x="4060" y="204"/>
                    <a:pt x="3708" y="130"/>
                  </a:cubicBezTo>
                  <a:cubicBezTo>
                    <a:pt x="3356" y="57"/>
                    <a:pt x="3005" y="14"/>
                    <a:pt x="2653" y="14"/>
                  </a:cubicBezTo>
                  <a:cubicBezTo>
                    <a:pt x="2611" y="0"/>
                    <a:pt x="2565" y="0"/>
                    <a:pt x="2523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0" name="Google Shape;7712;p83">
              <a:extLst>
                <a:ext uri="{FF2B5EF4-FFF2-40B4-BE49-F238E27FC236}">
                  <a16:creationId xmlns:a16="http://schemas.microsoft.com/office/drawing/2014/main" id="{C698ED29-2DD0-91CA-C169-EAD21DF7E4BA}"/>
                </a:ext>
              </a:extLst>
            </p:cNvPr>
            <p:cNvSpPr/>
            <p:nvPr/>
          </p:nvSpPr>
          <p:spPr>
            <a:xfrm>
              <a:off x="6482853" y="2619852"/>
              <a:ext cx="113582" cy="196033"/>
            </a:xfrm>
            <a:custGeom>
              <a:avLst/>
              <a:gdLst/>
              <a:ahLst/>
              <a:cxnLst/>
              <a:rect l="l" t="t" r="r" b="b"/>
              <a:pathLst>
                <a:path w="1204" h="2078" extrusionOk="0">
                  <a:moveTo>
                    <a:pt x="89" y="0"/>
                  </a:moveTo>
                  <a:cubicBezTo>
                    <a:pt x="74" y="0"/>
                    <a:pt x="60" y="15"/>
                    <a:pt x="60" y="15"/>
                  </a:cubicBezTo>
                  <a:cubicBezTo>
                    <a:pt x="46" y="74"/>
                    <a:pt x="29" y="117"/>
                    <a:pt x="29" y="176"/>
                  </a:cubicBezTo>
                  <a:cubicBezTo>
                    <a:pt x="15" y="250"/>
                    <a:pt x="15" y="324"/>
                    <a:pt x="15" y="394"/>
                  </a:cubicBezTo>
                  <a:cubicBezTo>
                    <a:pt x="1" y="588"/>
                    <a:pt x="15" y="778"/>
                    <a:pt x="29" y="968"/>
                  </a:cubicBezTo>
                  <a:cubicBezTo>
                    <a:pt x="46" y="1144"/>
                    <a:pt x="74" y="1334"/>
                    <a:pt x="117" y="1524"/>
                  </a:cubicBezTo>
                  <a:cubicBezTo>
                    <a:pt x="148" y="1583"/>
                    <a:pt x="176" y="1657"/>
                    <a:pt x="205" y="1731"/>
                  </a:cubicBezTo>
                  <a:cubicBezTo>
                    <a:pt x="236" y="1773"/>
                    <a:pt x="278" y="1833"/>
                    <a:pt x="338" y="1861"/>
                  </a:cubicBezTo>
                  <a:cubicBezTo>
                    <a:pt x="371" y="1886"/>
                    <a:pt x="407" y="1898"/>
                    <a:pt x="442" y="1898"/>
                  </a:cubicBezTo>
                  <a:cubicBezTo>
                    <a:pt x="472" y="1898"/>
                    <a:pt x="501" y="1890"/>
                    <a:pt x="528" y="1875"/>
                  </a:cubicBezTo>
                  <a:cubicBezTo>
                    <a:pt x="588" y="1861"/>
                    <a:pt x="630" y="1819"/>
                    <a:pt x="676" y="1787"/>
                  </a:cubicBezTo>
                  <a:cubicBezTo>
                    <a:pt x="676" y="1801"/>
                    <a:pt x="690" y="1819"/>
                    <a:pt x="690" y="1833"/>
                  </a:cubicBezTo>
                  <a:cubicBezTo>
                    <a:pt x="704" y="1889"/>
                    <a:pt x="750" y="1935"/>
                    <a:pt x="792" y="1977"/>
                  </a:cubicBezTo>
                  <a:cubicBezTo>
                    <a:pt x="820" y="2023"/>
                    <a:pt x="880" y="2051"/>
                    <a:pt x="940" y="2065"/>
                  </a:cubicBezTo>
                  <a:cubicBezTo>
                    <a:pt x="964" y="2073"/>
                    <a:pt x="991" y="2077"/>
                    <a:pt x="1019" y="2077"/>
                  </a:cubicBezTo>
                  <a:cubicBezTo>
                    <a:pt x="1057" y="2077"/>
                    <a:pt x="1095" y="2069"/>
                    <a:pt x="1130" y="2051"/>
                  </a:cubicBezTo>
                  <a:cubicBezTo>
                    <a:pt x="1190" y="2037"/>
                    <a:pt x="1204" y="1995"/>
                    <a:pt x="1204" y="1949"/>
                  </a:cubicBezTo>
                  <a:cubicBezTo>
                    <a:pt x="1190" y="1921"/>
                    <a:pt x="1172" y="1907"/>
                    <a:pt x="1158" y="1889"/>
                  </a:cubicBezTo>
                  <a:cubicBezTo>
                    <a:pt x="1151" y="1882"/>
                    <a:pt x="1140" y="1879"/>
                    <a:pt x="1128" y="1879"/>
                  </a:cubicBezTo>
                  <a:cubicBezTo>
                    <a:pt x="1115" y="1879"/>
                    <a:pt x="1100" y="1882"/>
                    <a:pt x="1084" y="1889"/>
                  </a:cubicBezTo>
                  <a:cubicBezTo>
                    <a:pt x="1070" y="1889"/>
                    <a:pt x="1042" y="1907"/>
                    <a:pt x="1028" y="1907"/>
                  </a:cubicBezTo>
                  <a:lnTo>
                    <a:pt x="968" y="1907"/>
                  </a:lnTo>
                  <a:cubicBezTo>
                    <a:pt x="954" y="1907"/>
                    <a:pt x="940" y="1907"/>
                    <a:pt x="940" y="1889"/>
                  </a:cubicBezTo>
                  <a:cubicBezTo>
                    <a:pt x="926" y="1889"/>
                    <a:pt x="908" y="1875"/>
                    <a:pt x="894" y="1875"/>
                  </a:cubicBezTo>
                  <a:lnTo>
                    <a:pt x="852" y="1833"/>
                  </a:lnTo>
                  <a:cubicBezTo>
                    <a:pt x="852" y="1819"/>
                    <a:pt x="838" y="1801"/>
                    <a:pt x="820" y="1773"/>
                  </a:cubicBezTo>
                  <a:cubicBezTo>
                    <a:pt x="806" y="1745"/>
                    <a:pt x="806" y="1714"/>
                    <a:pt x="806" y="1685"/>
                  </a:cubicBezTo>
                  <a:cubicBezTo>
                    <a:pt x="792" y="1671"/>
                    <a:pt x="792" y="1657"/>
                    <a:pt x="792" y="1643"/>
                  </a:cubicBezTo>
                  <a:lnTo>
                    <a:pt x="792" y="1612"/>
                  </a:lnTo>
                  <a:cubicBezTo>
                    <a:pt x="778" y="1597"/>
                    <a:pt x="764" y="1583"/>
                    <a:pt x="750" y="1583"/>
                  </a:cubicBezTo>
                  <a:lnTo>
                    <a:pt x="718" y="1583"/>
                  </a:lnTo>
                  <a:cubicBezTo>
                    <a:pt x="690" y="1583"/>
                    <a:pt x="690" y="1597"/>
                    <a:pt x="676" y="1612"/>
                  </a:cubicBezTo>
                  <a:lnTo>
                    <a:pt x="662" y="1626"/>
                  </a:lnTo>
                  <a:cubicBezTo>
                    <a:pt x="630" y="1671"/>
                    <a:pt x="602" y="1699"/>
                    <a:pt x="556" y="1745"/>
                  </a:cubicBezTo>
                  <a:cubicBezTo>
                    <a:pt x="542" y="1759"/>
                    <a:pt x="514" y="1773"/>
                    <a:pt x="500" y="1773"/>
                  </a:cubicBezTo>
                  <a:cubicBezTo>
                    <a:pt x="486" y="1787"/>
                    <a:pt x="468" y="1787"/>
                    <a:pt x="454" y="1787"/>
                  </a:cubicBezTo>
                  <a:lnTo>
                    <a:pt x="380" y="1787"/>
                  </a:lnTo>
                  <a:lnTo>
                    <a:pt x="352" y="1759"/>
                  </a:lnTo>
                  <a:cubicBezTo>
                    <a:pt x="338" y="1745"/>
                    <a:pt x="324" y="1731"/>
                    <a:pt x="310" y="1714"/>
                  </a:cubicBezTo>
                  <a:cubicBezTo>
                    <a:pt x="264" y="1671"/>
                    <a:pt x="250" y="1626"/>
                    <a:pt x="222" y="1569"/>
                  </a:cubicBezTo>
                  <a:cubicBezTo>
                    <a:pt x="162" y="1407"/>
                    <a:pt x="117" y="1232"/>
                    <a:pt x="103" y="1056"/>
                  </a:cubicBezTo>
                  <a:lnTo>
                    <a:pt x="103" y="1070"/>
                  </a:lnTo>
                  <a:cubicBezTo>
                    <a:pt x="74" y="894"/>
                    <a:pt x="74" y="718"/>
                    <a:pt x="60" y="556"/>
                  </a:cubicBezTo>
                  <a:cubicBezTo>
                    <a:pt x="60" y="426"/>
                    <a:pt x="60" y="278"/>
                    <a:pt x="89" y="148"/>
                  </a:cubicBezTo>
                  <a:cubicBezTo>
                    <a:pt x="89" y="117"/>
                    <a:pt x="89" y="74"/>
                    <a:pt x="103" y="29"/>
                  </a:cubicBezTo>
                  <a:cubicBezTo>
                    <a:pt x="117" y="15"/>
                    <a:pt x="103" y="0"/>
                    <a:pt x="89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1" name="Google Shape;7713;p83">
              <a:extLst>
                <a:ext uri="{FF2B5EF4-FFF2-40B4-BE49-F238E27FC236}">
                  <a16:creationId xmlns:a16="http://schemas.microsoft.com/office/drawing/2014/main" id="{1C40D19A-4304-496F-C5D5-7CC16C984DC6}"/>
                </a:ext>
              </a:extLst>
            </p:cNvPr>
            <p:cNvSpPr/>
            <p:nvPr/>
          </p:nvSpPr>
          <p:spPr>
            <a:xfrm>
              <a:off x="5917393" y="2430327"/>
              <a:ext cx="345841" cy="96696"/>
            </a:xfrm>
            <a:custGeom>
              <a:avLst/>
              <a:gdLst/>
              <a:ahLst/>
              <a:cxnLst/>
              <a:rect l="l" t="t" r="r" b="b"/>
              <a:pathLst>
                <a:path w="3666" h="1025" extrusionOk="0">
                  <a:moveTo>
                    <a:pt x="61" y="1"/>
                  </a:moveTo>
                  <a:cubicBezTo>
                    <a:pt x="61" y="1"/>
                    <a:pt x="43" y="1"/>
                    <a:pt x="29" y="15"/>
                  </a:cubicBezTo>
                  <a:cubicBezTo>
                    <a:pt x="1" y="29"/>
                    <a:pt x="1" y="75"/>
                    <a:pt x="15" y="89"/>
                  </a:cubicBezTo>
                  <a:cubicBezTo>
                    <a:pt x="131" y="237"/>
                    <a:pt x="250" y="353"/>
                    <a:pt x="395" y="455"/>
                  </a:cubicBezTo>
                  <a:cubicBezTo>
                    <a:pt x="528" y="574"/>
                    <a:pt x="690" y="662"/>
                    <a:pt x="834" y="733"/>
                  </a:cubicBezTo>
                  <a:cubicBezTo>
                    <a:pt x="996" y="806"/>
                    <a:pt x="1158" y="880"/>
                    <a:pt x="1334" y="926"/>
                  </a:cubicBezTo>
                  <a:cubicBezTo>
                    <a:pt x="1482" y="968"/>
                    <a:pt x="1643" y="996"/>
                    <a:pt x="1802" y="1014"/>
                  </a:cubicBezTo>
                  <a:cubicBezTo>
                    <a:pt x="1876" y="1021"/>
                    <a:pt x="1949" y="1025"/>
                    <a:pt x="2025" y="1025"/>
                  </a:cubicBezTo>
                  <a:cubicBezTo>
                    <a:pt x="2101" y="1025"/>
                    <a:pt x="2178" y="1021"/>
                    <a:pt x="2259" y="1014"/>
                  </a:cubicBezTo>
                  <a:cubicBezTo>
                    <a:pt x="2403" y="982"/>
                    <a:pt x="2551" y="954"/>
                    <a:pt x="2713" y="908"/>
                  </a:cubicBezTo>
                  <a:cubicBezTo>
                    <a:pt x="2991" y="821"/>
                    <a:pt x="3269" y="676"/>
                    <a:pt x="3490" y="469"/>
                  </a:cubicBezTo>
                  <a:cubicBezTo>
                    <a:pt x="3546" y="413"/>
                    <a:pt x="3606" y="353"/>
                    <a:pt x="3648" y="293"/>
                  </a:cubicBezTo>
                  <a:cubicBezTo>
                    <a:pt x="3666" y="279"/>
                    <a:pt x="3648" y="265"/>
                    <a:pt x="3648" y="251"/>
                  </a:cubicBezTo>
                  <a:cubicBezTo>
                    <a:pt x="3644" y="246"/>
                    <a:pt x="3639" y="244"/>
                    <a:pt x="3634" y="244"/>
                  </a:cubicBezTo>
                  <a:cubicBezTo>
                    <a:pt x="3625" y="244"/>
                    <a:pt x="3616" y="251"/>
                    <a:pt x="3606" y="251"/>
                  </a:cubicBezTo>
                  <a:cubicBezTo>
                    <a:pt x="3578" y="293"/>
                    <a:pt x="3546" y="325"/>
                    <a:pt x="3518" y="353"/>
                  </a:cubicBezTo>
                  <a:cubicBezTo>
                    <a:pt x="3430" y="455"/>
                    <a:pt x="3328" y="529"/>
                    <a:pt x="3226" y="602"/>
                  </a:cubicBezTo>
                  <a:cubicBezTo>
                    <a:pt x="3152" y="645"/>
                    <a:pt x="3065" y="690"/>
                    <a:pt x="2977" y="733"/>
                  </a:cubicBezTo>
                  <a:cubicBezTo>
                    <a:pt x="2903" y="764"/>
                    <a:pt x="2815" y="792"/>
                    <a:pt x="2713" y="821"/>
                  </a:cubicBezTo>
                  <a:lnTo>
                    <a:pt x="2727" y="821"/>
                  </a:lnTo>
                  <a:cubicBezTo>
                    <a:pt x="2537" y="880"/>
                    <a:pt x="2347" y="908"/>
                    <a:pt x="2139" y="926"/>
                  </a:cubicBezTo>
                  <a:cubicBezTo>
                    <a:pt x="1949" y="926"/>
                    <a:pt x="1774" y="926"/>
                    <a:pt x="1584" y="880"/>
                  </a:cubicBezTo>
                  <a:lnTo>
                    <a:pt x="1598" y="880"/>
                  </a:lnTo>
                  <a:cubicBezTo>
                    <a:pt x="1320" y="806"/>
                    <a:pt x="1042" y="719"/>
                    <a:pt x="792" y="588"/>
                  </a:cubicBezTo>
                  <a:cubicBezTo>
                    <a:pt x="616" y="486"/>
                    <a:pt x="455" y="381"/>
                    <a:pt x="307" y="237"/>
                  </a:cubicBezTo>
                  <a:cubicBezTo>
                    <a:pt x="236" y="177"/>
                    <a:pt x="163" y="103"/>
                    <a:pt x="103" y="15"/>
                  </a:cubicBezTo>
                  <a:cubicBezTo>
                    <a:pt x="103" y="15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2" name="Google Shape;7714;p83">
              <a:extLst>
                <a:ext uri="{FF2B5EF4-FFF2-40B4-BE49-F238E27FC236}">
                  <a16:creationId xmlns:a16="http://schemas.microsoft.com/office/drawing/2014/main" id="{55A31C06-F5C8-3024-6339-27BB1693A239}"/>
                </a:ext>
              </a:extLst>
            </p:cNvPr>
            <p:cNvSpPr/>
            <p:nvPr/>
          </p:nvSpPr>
          <p:spPr>
            <a:xfrm>
              <a:off x="5942298" y="2293632"/>
              <a:ext cx="279522" cy="89715"/>
            </a:xfrm>
            <a:custGeom>
              <a:avLst/>
              <a:gdLst/>
              <a:ahLst/>
              <a:cxnLst/>
              <a:rect l="l" t="t" r="r" b="b"/>
              <a:pathLst>
                <a:path w="2963" h="951" extrusionOk="0">
                  <a:moveTo>
                    <a:pt x="2111" y="1"/>
                  </a:moveTo>
                  <a:cubicBezTo>
                    <a:pt x="1995" y="15"/>
                    <a:pt x="1875" y="57"/>
                    <a:pt x="1773" y="117"/>
                  </a:cubicBezTo>
                  <a:cubicBezTo>
                    <a:pt x="1643" y="205"/>
                    <a:pt x="1524" y="321"/>
                    <a:pt x="1436" y="455"/>
                  </a:cubicBezTo>
                  <a:cubicBezTo>
                    <a:pt x="1394" y="528"/>
                    <a:pt x="1348" y="599"/>
                    <a:pt x="1320" y="673"/>
                  </a:cubicBezTo>
                  <a:cubicBezTo>
                    <a:pt x="1291" y="718"/>
                    <a:pt x="1274" y="761"/>
                    <a:pt x="1260" y="792"/>
                  </a:cubicBezTo>
                  <a:cubicBezTo>
                    <a:pt x="1260" y="806"/>
                    <a:pt x="1246" y="820"/>
                    <a:pt x="1246" y="834"/>
                  </a:cubicBezTo>
                  <a:cubicBezTo>
                    <a:pt x="1232" y="806"/>
                    <a:pt x="1218" y="775"/>
                    <a:pt x="1218" y="746"/>
                  </a:cubicBezTo>
                  <a:cubicBezTo>
                    <a:pt x="1186" y="687"/>
                    <a:pt x="1144" y="630"/>
                    <a:pt x="1116" y="571"/>
                  </a:cubicBezTo>
                  <a:cubicBezTo>
                    <a:pt x="1028" y="469"/>
                    <a:pt x="922" y="381"/>
                    <a:pt x="806" y="307"/>
                  </a:cubicBezTo>
                  <a:cubicBezTo>
                    <a:pt x="704" y="233"/>
                    <a:pt x="570" y="191"/>
                    <a:pt x="440" y="177"/>
                  </a:cubicBezTo>
                  <a:cubicBezTo>
                    <a:pt x="420" y="171"/>
                    <a:pt x="401" y="169"/>
                    <a:pt x="381" y="169"/>
                  </a:cubicBezTo>
                  <a:cubicBezTo>
                    <a:pt x="343" y="169"/>
                    <a:pt x="304" y="177"/>
                    <a:pt x="264" y="177"/>
                  </a:cubicBezTo>
                  <a:cubicBezTo>
                    <a:pt x="191" y="191"/>
                    <a:pt x="131" y="219"/>
                    <a:pt x="89" y="247"/>
                  </a:cubicBezTo>
                  <a:cubicBezTo>
                    <a:pt x="60" y="265"/>
                    <a:pt x="29" y="293"/>
                    <a:pt x="1" y="307"/>
                  </a:cubicBezTo>
                  <a:lnTo>
                    <a:pt x="1" y="335"/>
                  </a:lnTo>
                  <a:lnTo>
                    <a:pt x="29" y="335"/>
                  </a:lnTo>
                  <a:cubicBezTo>
                    <a:pt x="43" y="321"/>
                    <a:pt x="43" y="307"/>
                    <a:pt x="60" y="307"/>
                  </a:cubicBezTo>
                  <a:cubicBezTo>
                    <a:pt x="103" y="279"/>
                    <a:pt x="131" y="247"/>
                    <a:pt x="176" y="233"/>
                  </a:cubicBezTo>
                  <a:cubicBezTo>
                    <a:pt x="219" y="219"/>
                    <a:pt x="264" y="205"/>
                    <a:pt x="307" y="205"/>
                  </a:cubicBezTo>
                  <a:lnTo>
                    <a:pt x="454" y="205"/>
                  </a:lnTo>
                  <a:cubicBezTo>
                    <a:pt x="528" y="219"/>
                    <a:pt x="602" y="233"/>
                    <a:pt x="658" y="265"/>
                  </a:cubicBezTo>
                  <a:cubicBezTo>
                    <a:pt x="732" y="307"/>
                    <a:pt x="806" y="352"/>
                    <a:pt x="880" y="395"/>
                  </a:cubicBezTo>
                  <a:cubicBezTo>
                    <a:pt x="954" y="455"/>
                    <a:pt x="1010" y="528"/>
                    <a:pt x="1070" y="599"/>
                  </a:cubicBezTo>
                  <a:cubicBezTo>
                    <a:pt x="1116" y="644"/>
                    <a:pt x="1144" y="718"/>
                    <a:pt x="1172" y="775"/>
                  </a:cubicBezTo>
                  <a:cubicBezTo>
                    <a:pt x="1186" y="820"/>
                    <a:pt x="1204" y="863"/>
                    <a:pt x="1218" y="922"/>
                  </a:cubicBezTo>
                  <a:cubicBezTo>
                    <a:pt x="1218" y="936"/>
                    <a:pt x="1218" y="950"/>
                    <a:pt x="1232" y="950"/>
                  </a:cubicBezTo>
                  <a:cubicBezTo>
                    <a:pt x="1246" y="950"/>
                    <a:pt x="1260" y="950"/>
                    <a:pt x="1260" y="936"/>
                  </a:cubicBezTo>
                  <a:cubicBezTo>
                    <a:pt x="1274" y="908"/>
                    <a:pt x="1274" y="880"/>
                    <a:pt x="1291" y="863"/>
                  </a:cubicBezTo>
                  <a:cubicBezTo>
                    <a:pt x="1362" y="704"/>
                    <a:pt x="1436" y="557"/>
                    <a:pt x="1538" y="423"/>
                  </a:cubicBezTo>
                  <a:cubicBezTo>
                    <a:pt x="1598" y="352"/>
                    <a:pt x="1657" y="293"/>
                    <a:pt x="1731" y="233"/>
                  </a:cubicBezTo>
                  <a:cubicBezTo>
                    <a:pt x="1787" y="191"/>
                    <a:pt x="1847" y="159"/>
                    <a:pt x="1907" y="145"/>
                  </a:cubicBezTo>
                  <a:cubicBezTo>
                    <a:pt x="1977" y="117"/>
                    <a:pt x="2051" y="89"/>
                    <a:pt x="2125" y="89"/>
                  </a:cubicBezTo>
                  <a:cubicBezTo>
                    <a:pt x="2162" y="80"/>
                    <a:pt x="2199" y="75"/>
                    <a:pt x="2236" y="75"/>
                  </a:cubicBezTo>
                  <a:cubicBezTo>
                    <a:pt x="2273" y="75"/>
                    <a:pt x="2310" y="80"/>
                    <a:pt x="2347" y="89"/>
                  </a:cubicBezTo>
                  <a:cubicBezTo>
                    <a:pt x="2417" y="103"/>
                    <a:pt x="2477" y="117"/>
                    <a:pt x="2537" y="145"/>
                  </a:cubicBezTo>
                  <a:cubicBezTo>
                    <a:pt x="2579" y="159"/>
                    <a:pt x="2625" y="191"/>
                    <a:pt x="2667" y="219"/>
                  </a:cubicBezTo>
                  <a:cubicBezTo>
                    <a:pt x="2713" y="247"/>
                    <a:pt x="2741" y="279"/>
                    <a:pt x="2769" y="321"/>
                  </a:cubicBezTo>
                  <a:cubicBezTo>
                    <a:pt x="2801" y="352"/>
                    <a:pt x="2815" y="395"/>
                    <a:pt x="2829" y="440"/>
                  </a:cubicBezTo>
                  <a:cubicBezTo>
                    <a:pt x="2843" y="469"/>
                    <a:pt x="2857" y="511"/>
                    <a:pt x="2874" y="557"/>
                  </a:cubicBezTo>
                  <a:cubicBezTo>
                    <a:pt x="2874" y="585"/>
                    <a:pt x="2903" y="599"/>
                    <a:pt x="2931" y="599"/>
                  </a:cubicBezTo>
                  <a:lnTo>
                    <a:pt x="2962" y="571"/>
                  </a:lnTo>
                  <a:lnTo>
                    <a:pt x="2962" y="542"/>
                  </a:lnTo>
                  <a:cubicBezTo>
                    <a:pt x="2945" y="409"/>
                    <a:pt x="2874" y="293"/>
                    <a:pt x="2786" y="205"/>
                  </a:cubicBezTo>
                  <a:cubicBezTo>
                    <a:pt x="2713" y="117"/>
                    <a:pt x="2593" y="71"/>
                    <a:pt x="2477" y="29"/>
                  </a:cubicBezTo>
                  <a:cubicBezTo>
                    <a:pt x="2417" y="15"/>
                    <a:pt x="2361" y="1"/>
                    <a:pt x="2301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3" name="Google Shape;7715;p83">
              <a:extLst>
                <a:ext uri="{FF2B5EF4-FFF2-40B4-BE49-F238E27FC236}">
                  <a16:creationId xmlns:a16="http://schemas.microsoft.com/office/drawing/2014/main" id="{1EEC7BD1-649A-0845-039F-518E2D3EF304}"/>
                </a:ext>
              </a:extLst>
            </p:cNvPr>
            <p:cNvSpPr/>
            <p:nvPr/>
          </p:nvSpPr>
          <p:spPr>
            <a:xfrm>
              <a:off x="6321253" y="2411083"/>
              <a:ext cx="168675" cy="132827"/>
            </a:xfrm>
            <a:custGeom>
              <a:avLst/>
              <a:gdLst/>
              <a:ahLst/>
              <a:cxnLst/>
              <a:rect l="l" t="t" r="r" b="b"/>
              <a:pathLst>
                <a:path w="1788" h="1408" extrusionOk="0">
                  <a:moveTo>
                    <a:pt x="29" y="1"/>
                  </a:moveTo>
                  <a:cubicBezTo>
                    <a:pt x="29" y="1"/>
                    <a:pt x="15" y="1"/>
                    <a:pt x="15" y="15"/>
                  </a:cubicBezTo>
                  <a:cubicBezTo>
                    <a:pt x="15" y="57"/>
                    <a:pt x="1" y="103"/>
                    <a:pt x="15" y="145"/>
                  </a:cubicBezTo>
                  <a:cubicBezTo>
                    <a:pt x="15" y="191"/>
                    <a:pt x="29" y="219"/>
                    <a:pt x="43" y="265"/>
                  </a:cubicBezTo>
                  <a:cubicBezTo>
                    <a:pt x="89" y="339"/>
                    <a:pt x="145" y="381"/>
                    <a:pt x="219" y="409"/>
                  </a:cubicBezTo>
                  <a:cubicBezTo>
                    <a:pt x="271" y="428"/>
                    <a:pt x="319" y="436"/>
                    <a:pt x="368" y="436"/>
                  </a:cubicBezTo>
                  <a:cubicBezTo>
                    <a:pt x="400" y="436"/>
                    <a:pt x="433" y="432"/>
                    <a:pt x="468" y="427"/>
                  </a:cubicBezTo>
                  <a:cubicBezTo>
                    <a:pt x="511" y="409"/>
                    <a:pt x="556" y="395"/>
                    <a:pt x="599" y="367"/>
                  </a:cubicBezTo>
                  <a:lnTo>
                    <a:pt x="599" y="367"/>
                  </a:lnTo>
                  <a:cubicBezTo>
                    <a:pt x="599" y="395"/>
                    <a:pt x="584" y="409"/>
                    <a:pt x="584" y="441"/>
                  </a:cubicBezTo>
                  <a:cubicBezTo>
                    <a:pt x="570" y="515"/>
                    <a:pt x="570" y="571"/>
                    <a:pt x="570" y="645"/>
                  </a:cubicBezTo>
                  <a:cubicBezTo>
                    <a:pt x="556" y="778"/>
                    <a:pt x="570" y="908"/>
                    <a:pt x="599" y="1025"/>
                  </a:cubicBezTo>
                  <a:cubicBezTo>
                    <a:pt x="630" y="1084"/>
                    <a:pt x="658" y="1144"/>
                    <a:pt x="686" y="1186"/>
                  </a:cubicBezTo>
                  <a:cubicBezTo>
                    <a:pt x="718" y="1218"/>
                    <a:pt x="732" y="1246"/>
                    <a:pt x="760" y="1260"/>
                  </a:cubicBezTo>
                  <a:cubicBezTo>
                    <a:pt x="774" y="1288"/>
                    <a:pt x="806" y="1306"/>
                    <a:pt x="834" y="1320"/>
                  </a:cubicBezTo>
                  <a:cubicBezTo>
                    <a:pt x="862" y="1348"/>
                    <a:pt x="894" y="1362"/>
                    <a:pt x="936" y="1362"/>
                  </a:cubicBezTo>
                  <a:cubicBezTo>
                    <a:pt x="968" y="1376"/>
                    <a:pt x="1010" y="1394"/>
                    <a:pt x="1038" y="1394"/>
                  </a:cubicBezTo>
                  <a:cubicBezTo>
                    <a:pt x="1084" y="1408"/>
                    <a:pt x="1126" y="1408"/>
                    <a:pt x="1158" y="1408"/>
                  </a:cubicBezTo>
                  <a:cubicBezTo>
                    <a:pt x="1200" y="1408"/>
                    <a:pt x="1246" y="1394"/>
                    <a:pt x="1274" y="1394"/>
                  </a:cubicBezTo>
                  <a:cubicBezTo>
                    <a:pt x="1320" y="1376"/>
                    <a:pt x="1348" y="1362"/>
                    <a:pt x="1390" y="1348"/>
                  </a:cubicBezTo>
                  <a:cubicBezTo>
                    <a:pt x="1422" y="1334"/>
                    <a:pt x="1450" y="1320"/>
                    <a:pt x="1478" y="1288"/>
                  </a:cubicBezTo>
                  <a:cubicBezTo>
                    <a:pt x="1524" y="1260"/>
                    <a:pt x="1552" y="1246"/>
                    <a:pt x="1583" y="1218"/>
                  </a:cubicBezTo>
                  <a:cubicBezTo>
                    <a:pt x="1612" y="1186"/>
                    <a:pt x="1640" y="1158"/>
                    <a:pt x="1654" y="1112"/>
                  </a:cubicBezTo>
                  <a:cubicBezTo>
                    <a:pt x="1714" y="1056"/>
                    <a:pt x="1742" y="982"/>
                    <a:pt x="1759" y="908"/>
                  </a:cubicBezTo>
                  <a:cubicBezTo>
                    <a:pt x="1773" y="866"/>
                    <a:pt x="1773" y="821"/>
                    <a:pt x="1787" y="792"/>
                  </a:cubicBezTo>
                  <a:cubicBezTo>
                    <a:pt x="1787" y="747"/>
                    <a:pt x="1773" y="704"/>
                    <a:pt x="1773" y="659"/>
                  </a:cubicBezTo>
                  <a:cubicBezTo>
                    <a:pt x="1773" y="645"/>
                    <a:pt x="1759" y="645"/>
                    <a:pt x="1759" y="631"/>
                  </a:cubicBezTo>
                  <a:cubicBezTo>
                    <a:pt x="1742" y="617"/>
                    <a:pt x="1728" y="617"/>
                    <a:pt x="1714" y="617"/>
                  </a:cubicBezTo>
                  <a:cubicBezTo>
                    <a:pt x="1685" y="617"/>
                    <a:pt x="1671" y="617"/>
                    <a:pt x="1654" y="631"/>
                  </a:cubicBezTo>
                  <a:cubicBezTo>
                    <a:pt x="1654" y="645"/>
                    <a:pt x="1640" y="659"/>
                    <a:pt x="1640" y="673"/>
                  </a:cubicBezTo>
                  <a:cubicBezTo>
                    <a:pt x="1640" y="719"/>
                    <a:pt x="1654" y="761"/>
                    <a:pt x="1640" y="806"/>
                  </a:cubicBezTo>
                  <a:cubicBezTo>
                    <a:pt x="1640" y="849"/>
                    <a:pt x="1626" y="894"/>
                    <a:pt x="1612" y="937"/>
                  </a:cubicBezTo>
                  <a:cubicBezTo>
                    <a:pt x="1583" y="982"/>
                    <a:pt x="1566" y="1025"/>
                    <a:pt x="1538" y="1070"/>
                  </a:cubicBezTo>
                  <a:cubicBezTo>
                    <a:pt x="1510" y="1098"/>
                    <a:pt x="1464" y="1144"/>
                    <a:pt x="1436" y="1172"/>
                  </a:cubicBezTo>
                  <a:cubicBezTo>
                    <a:pt x="1390" y="1200"/>
                    <a:pt x="1348" y="1218"/>
                    <a:pt x="1302" y="1246"/>
                  </a:cubicBezTo>
                  <a:cubicBezTo>
                    <a:pt x="1260" y="1260"/>
                    <a:pt x="1214" y="1274"/>
                    <a:pt x="1186" y="1274"/>
                  </a:cubicBezTo>
                  <a:cubicBezTo>
                    <a:pt x="1165" y="1281"/>
                    <a:pt x="1143" y="1285"/>
                    <a:pt x="1123" y="1285"/>
                  </a:cubicBezTo>
                  <a:cubicBezTo>
                    <a:pt x="1102" y="1285"/>
                    <a:pt x="1084" y="1281"/>
                    <a:pt x="1070" y="1274"/>
                  </a:cubicBezTo>
                  <a:cubicBezTo>
                    <a:pt x="1024" y="1274"/>
                    <a:pt x="982" y="1260"/>
                    <a:pt x="936" y="1246"/>
                  </a:cubicBezTo>
                  <a:cubicBezTo>
                    <a:pt x="908" y="1232"/>
                    <a:pt x="880" y="1218"/>
                    <a:pt x="848" y="1186"/>
                  </a:cubicBezTo>
                  <a:cubicBezTo>
                    <a:pt x="820" y="1172"/>
                    <a:pt x="792" y="1144"/>
                    <a:pt x="774" y="1112"/>
                  </a:cubicBezTo>
                  <a:cubicBezTo>
                    <a:pt x="746" y="1084"/>
                    <a:pt x="732" y="1042"/>
                    <a:pt x="704" y="1010"/>
                  </a:cubicBezTo>
                  <a:cubicBezTo>
                    <a:pt x="686" y="954"/>
                    <a:pt x="672" y="894"/>
                    <a:pt x="658" y="835"/>
                  </a:cubicBezTo>
                  <a:cubicBezTo>
                    <a:pt x="644" y="704"/>
                    <a:pt x="658" y="571"/>
                    <a:pt x="672" y="441"/>
                  </a:cubicBezTo>
                  <a:lnTo>
                    <a:pt x="672" y="455"/>
                  </a:lnTo>
                  <a:cubicBezTo>
                    <a:pt x="672" y="427"/>
                    <a:pt x="672" y="395"/>
                    <a:pt x="686" y="367"/>
                  </a:cubicBezTo>
                  <a:lnTo>
                    <a:pt x="686" y="279"/>
                  </a:lnTo>
                  <a:cubicBezTo>
                    <a:pt x="704" y="265"/>
                    <a:pt x="686" y="251"/>
                    <a:pt x="672" y="233"/>
                  </a:cubicBezTo>
                  <a:cubicBezTo>
                    <a:pt x="658" y="233"/>
                    <a:pt x="644" y="233"/>
                    <a:pt x="630" y="251"/>
                  </a:cubicBezTo>
                  <a:lnTo>
                    <a:pt x="630" y="265"/>
                  </a:lnTo>
                  <a:cubicBezTo>
                    <a:pt x="616" y="279"/>
                    <a:pt x="584" y="307"/>
                    <a:pt x="570" y="321"/>
                  </a:cubicBezTo>
                  <a:cubicBezTo>
                    <a:pt x="542" y="339"/>
                    <a:pt x="528" y="353"/>
                    <a:pt x="497" y="367"/>
                  </a:cubicBezTo>
                  <a:cubicBezTo>
                    <a:pt x="468" y="381"/>
                    <a:pt x="440" y="381"/>
                    <a:pt x="409" y="381"/>
                  </a:cubicBezTo>
                  <a:cubicBezTo>
                    <a:pt x="388" y="388"/>
                    <a:pt x="369" y="391"/>
                    <a:pt x="352" y="391"/>
                  </a:cubicBezTo>
                  <a:cubicBezTo>
                    <a:pt x="336" y="391"/>
                    <a:pt x="321" y="388"/>
                    <a:pt x="307" y="381"/>
                  </a:cubicBezTo>
                  <a:cubicBezTo>
                    <a:pt x="278" y="381"/>
                    <a:pt x="247" y="367"/>
                    <a:pt x="219" y="367"/>
                  </a:cubicBezTo>
                  <a:cubicBezTo>
                    <a:pt x="191" y="353"/>
                    <a:pt x="176" y="339"/>
                    <a:pt x="145" y="321"/>
                  </a:cubicBezTo>
                  <a:lnTo>
                    <a:pt x="103" y="279"/>
                  </a:lnTo>
                  <a:cubicBezTo>
                    <a:pt x="89" y="251"/>
                    <a:pt x="71" y="233"/>
                    <a:pt x="57" y="219"/>
                  </a:cubicBezTo>
                  <a:lnTo>
                    <a:pt x="57" y="205"/>
                  </a:lnTo>
                  <a:cubicBezTo>
                    <a:pt x="57" y="191"/>
                    <a:pt x="43" y="163"/>
                    <a:pt x="43" y="145"/>
                  </a:cubicBezTo>
                  <a:lnTo>
                    <a:pt x="43" y="43"/>
                  </a:lnTo>
                  <a:lnTo>
                    <a:pt x="43" y="15"/>
                  </a:lnTo>
                  <a:cubicBezTo>
                    <a:pt x="43" y="15"/>
                    <a:pt x="43" y="1"/>
                    <a:pt x="29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4" name="Google Shape;7716;p83">
              <a:extLst>
                <a:ext uri="{FF2B5EF4-FFF2-40B4-BE49-F238E27FC236}">
                  <a16:creationId xmlns:a16="http://schemas.microsoft.com/office/drawing/2014/main" id="{2A526004-6EEF-F99E-4AE7-8C5F984C917F}"/>
                </a:ext>
              </a:extLst>
            </p:cNvPr>
            <p:cNvSpPr/>
            <p:nvPr/>
          </p:nvSpPr>
          <p:spPr>
            <a:xfrm>
              <a:off x="6561814" y="2567400"/>
              <a:ext cx="42924" cy="107073"/>
            </a:xfrm>
            <a:custGeom>
              <a:avLst/>
              <a:gdLst/>
              <a:ahLst/>
              <a:cxnLst/>
              <a:rect l="l" t="t" r="r" b="b"/>
              <a:pathLst>
                <a:path w="455" h="1135" extrusionOk="0">
                  <a:moveTo>
                    <a:pt x="29" y="1"/>
                  </a:moveTo>
                  <a:cubicBezTo>
                    <a:pt x="15" y="1"/>
                    <a:pt x="15" y="1"/>
                    <a:pt x="15" y="15"/>
                  </a:cubicBezTo>
                  <a:cubicBezTo>
                    <a:pt x="1" y="15"/>
                    <a:pt x="1" y="43"/>
                    <a:pt x="15" y="43"/>
                  </a:cubicBezTo>
                  <a:cubicBezTo>
                    <a:pt x="57" y="57"/>
                    <a:pt x="89" y="89"/>
                    <a:pt x="131" y="117"/>
                  </a:cubicBezTo>
                  <a:lnTo>
                    <a:pt x="117" y="103"/>
                  </a:lnTo>
                  <a:lnTo>
                    <a:pt x="117" y="103"/>
                  </a:lnTo>
                  <a:cubicBezTo>
                    <a:pt x="159" y="131"/>
                    <a:pt x="191" y="177"/>
                    <a:pt x="219" y="205"/>
                  </a:cubicBezTo>
                  <a:cubicBezTo>
                    <a:pt x="247" y="247"/>
                    <a:pt x="279" y="293"/>
                    <a:pt x="307" y="352"/>
                  </a:cubicBezTo>
                  <a:cubicBezTo>
                    <a:pt x="321" y="409"/>
                    <a:pt x="335" y="469"/>
                    <a:pt x="353" y="528"/>
                  </a:cubicBezTo>
                  <a:lnTo>
                    <a:pt x="353" y="687"/>
                  </a:lnTo>
                  <a:cubicBezTo>
                    <a:pt x="335" y="732"/>
                    <a:pt x="321" y="792"/>
                    <a:pt x="307" y="834"/>
                  </a:cubicBezTo>
                  <a:cubicBezTo>
                    <a:pt x="293" y="862"/>
                    <a:pt x="279" y="908"/>
                    <a:pt x="247" y="936"/>
                  </a:cubicBezTo>
                  <a:cubicBezTo>
                    <a:pt x="233" y="968"/>
                    <a:pt x="205" y="982"/>
                    <a:pt x="177" y="1010"/>
                  </a:cubicBezTo>
                  <a:cubicBezTo>
                    <a:pt x="159" y="1024"/>
                    <a:pt x="145" y="1038"/>
                    <a:pt x="145" y="1056"/>
                  </a:cubicBezTo>
                  <a:cubicBezTo>
                    <a:pt x="131" y="1070"/>
                    <a:pt x="131" y="1084"/>
                    <a:pt x="145" y="1098"/>
                  </a:cubicBezTo>
                  <a:cubicBezTo>
                    <a:pt x="162" y="1123"/>
                    <a:pt x="183" y="1134"/>
                    <a:pt x="202" y="1134"/>
                  </a:cubicBezTo>
                  <a:cubicBezTo>
                    <a:pt x="219" y="1134"/>
                    <a:pt x="234" y="1127"/>
                    <a:pt x="247" y="1112"/>
                  </a:cubicBezTo>
                  <a:cubicBezTo>
                    <a:pt x="335" y="1038"/>
                    <a:pt x="395" y="936"/>
                    <a:pt x="423" y="834"/>
                  </a:cubicBezTo>
                  <a:cubicBezTo>
                    <a:pt x="455" y="732"/>
                    <a:pt x="455" y="616"/>
                    <a:pt x="440" y="497"/>
                  </a:cubicBezTo>
                  <a:cubicBezTo>
                    <a:pt x="423" y="454"/>
                    <a:pt x="409" y="395"/>
                    <a:pt x="381" y="352"/>
                  </a:cubicBezTo>
                  <a:cubicBezTo>
                    <a:pt x="367" y="293"/>
                    <a:pt x="335" y="247"/>
                    <a:pt x="293" y="205"/>
                  </a:cubicBezTo>
                  <a:cubicBezTo>
                    <a:pt x="233" y="117"/>
                    <a:pt x="145" y="43"/>
                    <a:pt x="43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5" name="Google Shape;7717;p83">
              <a:extLst>
                <a:ext uri="{FF2B5EF4-FFF2-40B4-BE49-F238E27FC236}">
                  <a16:creationId xmlns:a16="http://schemas.microsoft.com/office/drawing/2014/main" id="{E131C460-C0EC-4F97-C0F1-8E528431E8B1}"/>
                </a:ext>
              </a:extLst>
            </p:cNvPr>
            <p:cNvSpPr/>
            <p:nvPr/>
          </p:nvSpPr>
          <p:spPr>
            <a:xfrm>
              <a:off x="6473231" y="1967130"/>
              <a:ext cx="189618" cy="203486"/>
            </a:xfrm>
            <a:custGeom>
              <a:avLst/>
              <a:gdLst/>
              <a:ahLst/>
              <a:cxnLst/>
              <a:rect l="l" t="t" r="r" b="b"/>
              <a:pathLst>
                <a:path w="2010" h="2157" extrusionOk="0">
                  <a:moveTo>
                    <a:pt x="131" y="0"/>
                  </a:moveTo>
                  <a:cubicBezTo>
                    <a:pt x="74" y="102"/>
                    <a:pt x="43" y="222"/>
                    <a:pt x="29" y="324"/>
                  </a:cubicBezTo>
                  <a:cubicBezTo>
                    <a:pt x="15" y="440"/>
                    <a:pt x="1" y="560"/>
                    <a:pt x="15" y="690"/>
                  </a:cubicBezTo>
                  <a:cubicBezTo>
                    <a:pt x="29" y="824"/>
                    <a:pt x="60" y="940"/>
                    <a:pt x="103" y="1070"/>
                  </a:cubicBezTo>
                  <a:cubicBezTo>
                    <a:pt x="148" y="1189"/>
                    <a:pt x="191" y="1320"/>
                    <a:pt x="264" y="1422"/>
                  </a:cubicBezTo>
                  <a:cubicBezTo>
                    <a:pt x="395" y="1671"/>
                    <a:pt x="556" y="1861"/>
                    <a:pt x="764" y="1995"/>
                  </a:cubicBezTo>
                  <a:cubicBezTo>
                    <a:pt x="922" y="2097"/>
                    <a:pt x="1116" y="2157"/>
                    <a:pt x="1292" y="2157"/>
                  </a:cubicBezTo>
                  <a:cubicBezTo>
                    <a:pt x="1348" y="2157"/>
                    <a:pt x="1408" y="2157"/>
                    <a:pt x="1467" y="2143"/>
                  </a:cubicBezTo>
                  <a:cubicBezTo>
                    <a:pt x="1538" y="2111"/>
                    <a:pt x="1612" y="2083"/>
                    <a:pt x="1685" y="2037"/>
                  </a:cubicBezTo>
                  <a:cubicBezTo>
                    <a:pt x="1714" y="2023"/>
                    <a:pt x="1745" y="1995"/>
                    <a:pt x="1773" y="1967"/>
                  </a:cubicBezTo>
                  <a:cubicBezTo>
                    <a:pt x="1802" y="1949"/>
                    <a:pt x="1819" y="1921"/>
                    <a:pt x="1861" y="1879"/>
                  </a:cubicBezTo>
                  <a:cubicBezTo>
                    <a:pt x="1907" y="1819"/>
                    <a:pt x="1935" y="1759"/>
                    <a:pt x="1963" y="1685"/>
                  </a:cubicBezTo>
                  <a:cubicBezTo>
                    <a:pt x="1995" y="1615"/>
                    <a:pt x="2009" y="1527"/>
                    <a:pt x="2009" y="1453"/>
                  </a:cubicBezTo>
                  <a:cubicBezTo>
                    <a:pt x="2009" y="1379"/>
                    <a:pt x="1995" y="1291"/>
                    <a:pt x="1963" y="1203"/>
                  </a:cubicBezTo>
                  <a:cubicBezTo>
                    <a:pt x="1935" y="1130"/>
                    <a:pt x="1907" y="1056"/>
                    <a:pt x="1847" y="982"/>
                  </a:cubicBezTo>
                  <a:cubicBezTo>
                    <a:pt x="1802" y="926"/>
                    <a:pt x="1745" y="880"/>
                    <a:pt x="1671" y="824"/>
                  </a:cubicBezTo>
                  <a:cubicBezTo>
                    <a:pt x="1612" y="764"/>
                    <a:pt x="1538" y="718"/>
                    <a:pt x="1467" y="690"/>
                  </a:cubicBezTo>
                  <a:cubicBezTo>
                    <a:pt x="1394" y="648"/>
                    <a:pt x="1306" y="616"/>
                    <a:pt x="1218" y="602"/>
                  </a:cubicBezTo>
                  <a:cubicBezTo>
                    <a:pt x="1158" y="588"/>
                    <a:pt x="1098" y="574"/>
                    <a:pt x="1056" y="560"/>
                  </a:cubicBezTo>
                  <a:lnTo>
                    <a:pt x="1042" y="560"/>
                  </a:lnTo>
                  <a:lnTo>
                    <a:pt x="996" y="542"/>
                  </a:lnTo>
                  <a:cubicBezTo>
                    <a:pt x="834" y="514"/>
                    <a:pt x="676" y="472"/>
                    <a:pt x="528" y="412"/>
                  </a:cubicBezTo>
                  <a:cubicBezTo>
                    <a:pt x="514" y="398"/>
                    <a:pt x="500" y="398"/>
                    <a:pt x="482" y="384"/>
                  </a:cubicBezTo>
                  <a:cubicBezTo>
                    <a:pt x="454" y="366"/>
                    <a:pt x="426" y="352"/>
                    <a:pt x="412" y="338"/>
                  </a:cubicBezTo>
                  <a:cubicBezTo>
                    <a:pt x="395" y="324"/>
                    <a:pt x="366" y="310"/>
                    <a:pt x="352" y="296"/>
                  </a:cubicBezTo>
                  <a:cubicBezTo>
                    <a:pt x="307" y="264"/>
                    <a:pt x="278" y="222"/>
                    <a:pt x="250" y="190"/>
                  </a:cubicBezTo>
                  <a:cubicBezTo>
                    <a:pt x="219" y="148"/>
                    <a:pt x="191" y="102"/>
                    <a:pt x="162" y="60"/>
                  </a:cubicBezTo>
                  <a:cubicBezTo>
                    <a:pt x="148" y="46"/>
                    <a:pt x="148" y="15"/>
                    <a:pt x="131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6" name="Google Shape;7718;p83">
              <a:extLst>
                <a:ext uri="{FF2B5EF4-FFF2-40B4-BE49-F238E27FC236}">
                  <a16:creationId xmlns:a16="http://schemas.microsoft.com/office/drawing/2014/main" id="{9250AE83-FE5C-3C0A-821C-B3BCFFF15036}"/>
                </a:ext>
              </a:extLst>
            </p:cNvPr>
            <p:cNvSpPr/>
            <p:nvPr/>
          </p:nvSpPr>
          <p:spPr>
            <a:xfrm>
              <a:off x="6487193" y="1981092"/>
              <a:ext cx="204524" cy="182543"/>
            </a:xfrm>
            <a:custGeom>
              <a:avLst/>
              <a:gdLst/>
              <a:ahLst/>
              <a:cxnLst/>
              <a:rect l="l" t="t" r="r" b="b"/>
              <a:pathLst>
                <a:path w="2168" h="1935" extrusionOk="0">
                  <a:moveTo>
                    <a:pt x="14" y="0"/>
                  </a:moveTo>
                  <a:cubicBezTo>
                    <a:pt x="14" y="14"/>
                    <a:pt x="0" y="14"/>
                    <a:pt x="14" y="28"/>
                  </a:cubicBezTo>
                  <a:cubicBezTo>
                    <a:pt x="71" y="190"/>
                    <a:pt x="130" y="366"/>
                    <a:pt x="218" y="528"/>
                  </a:cubicBezTo>
                  <a:cubicBezTo>
                    <a:pt x="264" y="602"/>
                    <a:pt x="306" y="676"/>
                    <a:pt x="352" y="746"/>
                  </a:cubicBezTo>
                  <a:cubicBezTo>
                    <a:pt x="408" y="834"/>
                    <a:pt x="468" y="908"/>
                    <a:pt x="528" y="968"/>
                  </a:cubicBezTo>
                  <a:cubicBezTo>
                    <a:pt x="598" y="1027"/>
                    <a:pt x="658" y="1084"/>
                    <a:pt x="732" y="1143"/>
                  </a:cubicBezTo>
                  <a:cubicBezTo>
                    <a:pt x="806" y="1203"/>
                    <a:pt x="894" y="1259"/>
                    <a:pt x="968" y="1305"/>
                  </a:cubicBezTo>
                  <a:cubicBezTo>
                    <a:pt x="1126" y="1407"/>
                    <a:pt x="1288" y="1495"/>
                    <a:pt x="1450" y="1569"/>
                  </a:cubicBezTo>
                  <a:cubicBezTo>
                    <a:pt x="1552" y="1625"/>
                    <a:pt x="1639" y="1685"/>
                    <a:pt x="1742" y="1745"/>
                  </a:cubicBezTo>
                  <a:cubicBezTo>
                    <a:pt x="1801" y="1773"/>
                    <a:pt x="1847" y="1801"/>
                    <a:pt x="1903" y="1833"/>
                  </a:cubicBezTo>
                  <a:cubicBezTo>
                    <a:pt x="1949" y="1861"/>
                    <a:pt x="2005" y="1889"/>
                    <a:pt x="2051" y="1921"/>
                  </a:cubicBezTo>
                  <a:cubicBezTo>
                    <a:pt x="2065" y="1935"/>
                    <a:pt x="2079" y="1935"/>
                    <a:pt x="2093" y="1935"/>
                  </a:cubicBezTo>
                  <a:cubicBezTo>
                    <a:pt x="2111" y="1935"/>
                    <a:pt x="2125" y="1921"/>
                    <a:pt x="2139" y="1907"/>
                  </a:cubicBezTo>
                  <a:cubicBezTo>
                    <a:pt x="2153" y="1889"/>
                    <a:pt x="2167" y="1875"/>
                    <a:pt x="2167" y="1847"/>
                  </a:cubicBezTo>
                  <a:cubicBezTo>
                    <a:pt x="2167" y="1833"/>
                    <a:pt x="2153" y="1801"/>
                    <a:pt x="2139" y="1801"/>
                  </a:cubicBezTo>
                  <a:cubicBezTo>
                    <a:pt x="2037" y="1713"/>
                    <a:pt x="1903" y="1657"/>
                    <a:pt x="1787" y="1597"/>
                  </a:cubicBezTo>
                  <a:cubicBezTo>
                    <a:pt x="1727" y="1569"/>
                    <a:pt x="1671" y="1537"/>
                    <a:pt x="1611" y="1523"/>
                  </a:cubicBezTo>
                  <a:cubicBezTo>
                    <a:pt x="1552" y="1495"/>
                    <a:pt x="1509" y="1467"/>
                    <a:pt x="1450" y="1435"/>
                  </a:cubicBezTo>
                  <a:cubicBezTo>
                    <a:pt x="1333" y="1379"/>
                    <a:pt x="1231" y="1319"/>
                    <a:pt x="1112" y="1259"/>
                  </a:cubicBezTo>
                  <a:cubicBezTo>
                    <a:pt x="1010" y="1217"/>
                    <a:pt x="908" y="1143"/>
                    <a:pt x="806" y="1084"/>
                  </a:cubicBezTo>
                  <a:cubicBezTo>
                    <a:pt x="746" y="1041"/>
                    <a:pt x="672" y="996"/>
                    <a:pt x="616" y="939"/>
                  </a:cubicBezTo>
                  <a:lnTo>
                    <a:pt x="440" y="764"/>
                  </a:lnTo>
                  <a:lnTo>
                    <a:pt x="440" y="778"/>
                  </a:lnTo>
                  <a:cubicBezTo>
                    <a:pt x="334" y="644"/>
                    <a:pt x="264" y="514"/>
                    <a:pt x="190" y="380"/>
                  </a:cubicBezTo>
                  <a:cubicBezTo>
                    <a:pt x="145" y="264"/>
                    <a:pt x="88" y="130"/>
                    <a:pt x="43" y="14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7" name="Google Shape;7719;p83">
              <a:extLst>
                <a:ext uri="{FF2B5EF4-FFF2-40B4-BE49-F238E27FC236}">
                  <a16:creationId xmlns:a16="http://schemas.microsoft.com/office/drawing/2014/main" id="{2AE3B945-1AE6-8C3C-1678-72AA0A2987B1}"/>
                </a:ext>
              </a:extLst>
            </p:cNvPr>
            <p:cNvSpPr/>
            <p:nvPr/>
          </p:nvSpPr>
          <p:spPr>
            <a:xfrm>
              <a:off x="6482853" y="2014205"/>
              <a:ext cx="31980" cy="22924"/>
            </a:xfrm>
            <a:custGeom>
              <a:avLst/>
              <a:gdLst/>
              <a:ahLst/>
              <a:cxnLst/>
              <a:rect l="l" t="t" r="r" b="b"/>
              <a:pathLst>
                <a:path w="339" h="243" extrusionOk="0">
                  <a:moveTo>
                    <a:pt x="15" y="1"/>
                  </a:moveTo>
                  <a:lnTo>
                    <a:pt x="1" y="15"/>
                  </a:lnTo>
                  <a:cubicBezTo>
                    <a:pt x="1" y="15"/>
                    <a:pt x="1" y="29"/>
                    <a:pt x="15" y="29"/>
                  </a:cubicBezTo>
                  <a:cubicBezTo>
                    <a:pt x="60" y="75"/>
                    <a:pt x="103" y="103"/>
                    <a:pt x="148" y="149"/>
                  </a:cubicBezTo>
                  <a:cubicBezTo>
                    <a:pt x="176" y="163"/>
                    <a:pt x="191" y="177"/>
                    <a:pt x="222" y="191"/>
                  </a:cubicBezTo>
                  <a:cubicBezTo>
                    <a:pt x="236" y="205"/>
                    <a:pt x="264" y="219"/>
                    <a:pt x="293" y="237"/>
                  </a:cubicBezTo>
                  <a:cubicBezTo>
                    <a:pt x="298" y="241"/>
                    <a:pt x="304" y="243"/>
                    <a:pt x="309" y="243"/>
                  </a:cubicBezTo>
                  <a:cubicBezTo>
                    <a:pt x="318" y="243"/>
                    <a:pt x="324" y="237"/>
                    <a:pt x="324" y="237"/>
                  </a:cubicBezTo>
                  <a:cubicBezTo>
                    <a:pt x="338" y="219"/>
                    <a:pt x="338" y="219"/>
                    <a:pt x="324" y="205"/>
                  </a:cubicBezTo>
                  <a:lnTo>
                    <a:pt x="324" y="191"/>
                  </a:lnTo>
                  <a:cubicBezTo>
                    <a:pt x="293" y="177"/>
                    <a:pt x="264" y="163"/>
                    <a:pt x="236" y="149"/>
                  </a:cubicBezTo>
                  <a:cubicBezTo>
                    <a:pt x="205" y="131"/>
                    <a:pt x="176" y="117"/>
                    <a:pt x="148" y="89"/>
                  </a:cubicBezTo>
                  <a:cubicBezTo>
                    <a:pt x="103" y="75"/>
                    <a:pt x="74" y="43"/>
                    <a:pt x="29" y="15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8" name="Google Shape;7720;p83">
              <a:extLst>
                <a:ext uri="{FF2B5EF4-FFF2-40B4-BE49-F238E27FC236}">
                  <a16:creationId xmlns:a16="http://schemas.microsoft.com/office/drawing/2014/main" id="{F237E632-672E-51F6-7525-2FCD26E26CC8}"/>
                </a:ext>
              </a:extLst>
            </p:cNvPr>
            <p:cNvSpPr/>
            <p:nvPr/>
          </p:nvSpPr>
          <p:spPr>
            <a:xfrm>
              <a:off x="6498136" y="2072316"/>
              <a:ext cx="58112" cy="16698"/>
            </a:xfrm>
            <a:custGeom>
              <a:avLst/>
              <a:gdLst/>
              <a:ahLst/>
              <a:cxnLst/>
              <a:rect l="l" t="t" r="r" b="b"/>
              <a:pathLst>
                <a:path w="616" h="177" extrusionOk="0">
                  <a:moveTo>
                    <a:pt x="14" y="1"/>
                  </a:moveTo>
                  <a:cubicBezTo>
                    <a:pt x="0" y="15"/>
                    <a:pt x="14" y="29"/>
                    <a:pt x="14" y="29"/>
                  </a:cubicBezTo>
                  <a:cubicBezTo>
                    <a:pt x="102" y="60"/>
                    <a:pt x="190" y="88"/>
                    <a:pt x="292" y="117"/>
                  </a:cubicBezTo>
                  <a:cubicBezTo>
                    <a:pt x="338" y="131"/>
                    <a:pt x="380" y="148"/>
                    <a:pt x="426" y="162"/>
                  </a:cubicBezTo>
                  <a:lnTo>
                    <a:pt x="500" y="162"/>
                  </a:lnTo>
                  <a:cubicBezTo>
                    <a:pt x="528" y="176"/>
                    <a:pt x="556" y="176"/>
                    <a:pt x="588" y="176"/>
                  </a:cubicBezTo>
                  <a:cubicBezTo>
                    <a:pt x="602" y="176"/>
                    <a:pt x="616" y="162"/>
                    <a:pt x="616" y="131"/>
                  </a:cubicBezTo>
                  <a:cubicBezTo>
                    <a:pt x="616" y="131"/>
                    <a:pt x="616" y="117"/>
                    <a:pt x="602" y="117"/>
                  </a:cubicBezTo>
                  <a:lnTo>
                    <a:pt x="588" y="103"/>
                  </a:lnTo>
                  <a:cubicBezTo>
                    <a:pt x="557" y="103"/>
                    <a:pt x="528" y="109"/>
                    <a:pt x="499" y="109"/>
                  </a:cubicBezTo>
                  <a:cubicBezTo>
                    <a:pt x="484" y="109"/>
                    <a:pt x="469" y="107"/>
                    <a:pt x="454" y="103"/>
                  </a:cubicBezTo>
                  <a:lnTo>
                    <a:pt x="380" y="103"/>
                  </a:lnTo>
                  <a:cubicBezTo>
                    <a:pt x="352" y="88"/>
                    <a:pt x="324" y="88"/>
                    <a:pt x="278" y="74"/>
                  </a:cubicBezTo>
                  <a:cubicBezTo>
                    <a:pt x="218" y="60"/>
                    <a:pt x="162" y="43"/>
                    <a:pt x="116" y="29"/>
                  </a:cubicBezTo>
                  <a:cubicBezTo>
                    <a:pt x="88" y="15"/>
                    <a:pt x="60" y="15"/>
                    <a:pt x="29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9" name="Google Shape;7721;p83">
              <a:extLst>
                <a:ext uri="{FF2B5EF4-FFF2-40B4-BE49-F238E27FC236}">
                  <a16:creationId xmlns:a16="http://schemas.microsoft.com/office/drawing/2014/main" id="{9B6ACCFD-17B7-4D08-3B8C-4E8476614DBB}"/>
                </a:ext>
              </a:extLst>
            </p:cNvPr>
            <p:cNvSpPr/>
            <p:nvPr/>
          </p:nvSpPr>
          <p:spPr>
            <a:xfrm>
              <a:off x="6545210" y="2120806"/>
              <a:ext cx="81413" cy="14434"/>
            </a:xfrm>
            <a:custGeom>
              <a:avLst/>
              <a:gdLst/>
              <a:ahLst/>
              <a:cxnLst/>
              <a:rect l="l" t="t" r="r" b="b"/>
              <a:pathLst>
                <a:path w="863" h="153" extrusionOk="0">
                  <a:moveTo>
                    <a:pt x="806" y="0"/>
                  </a:moveTo>
                  <a:cubicBezTo>
                    <a:pt x="761" y="14"/>
                    <a:pt x="718" y="28"/>
                    <a:pt x="673" y="56"/>
                  </a:cubicBezTo>
                  <a:cubicBezTo>
                    <a:pt x="631" y="74"/>
                    <a:pt x="585" y="88"/>
                    <a:pt x="529" y="88"/>
                  </a:cubicBezTo>
                  <a:lnTo>
                    <a:pt x="543" y="88"/>
                  </a:lnTo>
                  <a:cubicBezTo>
                    <a:pt x="458" y="98"/>
                    <a:pt x="382" y="108"/>
                    <a:pt x="309" y="108"/>
                  </a:cubicBezTo>
                  <a:cubicBezTo>
                    <a:pt x="279" y="108"/>
                    <a:pt x="249" y="106"/>
                    <a:pt x="219" y="102"/>
                  </a:cubicBezTo>
                  <a:cubicBezTo>
                    <a:pt x="145" y="102"/>
                    <a:pt x="89" y="88"/>
                    <a:pt x="15" y="88"/>
                  </a:cubicBezTo>
                  <a:cubicBezTo>
                    <a:pt x="15" y="88"/>
                    <a:pt x="1" y="88"/>
                    <a:pt x="1" y="102"/>
                  </a:cubicBezTo>
                  <a:cubicBezTo>
                    <a:pt x="1" y="102"/>
                    <a:pt x="1" y="116"/>
                    <a:pt x="15" y="116"/>
                  </a:cubicBezTo>
                  <a:cubicBezTo>
                    <a:pt x="89" y="130"/>
                    <a:pt x="145" y="130"/>
                    <a:pt x="219" y="144"/>
                  </a:cubicBezTo>
                  <a:cubicBezTo>
                    <a:pt x="268" y="144"/>
                    <a:pt x="311" y="152"/>
                    <a:pt x="355" y="152"/>
                  </a:cubicBezTo>
                  <a:cubicBezTo>
                    <a:pt x="377" y="152"/>
                    <a:pt x="400" y="150"/>
                    <a:pt x="423" y="144"/>
                  </a:cubicBezTo>
                  <a:cubicBezTo>
                    <a:pt x="497" y="144"/>
                    <a:pt x="557" y="144"/>
                    <a:pt x="631" y="130"/>
                  </a:cubicBezTo>
                  <a:cubicBezTo>
                    <a:pt x="704" y="116"/>
                    <a:pt x="761" y="102"/>
                    <a:pt x="835" y="74"/>
                  </a:cubicBezTo>
                  <a:lnTo>
                    <a:pt x="849" y="56"/>
                  </a:lnTo>
                  <a:cubicBezTo>
                    <a:pt x="863" y="42"/>
                    <a:pt x="863" y="28"/>
                    <a:pt x="849" y="28"/>
                  </a:cubicBezTo>
                  <a:cubicBezTo>
                    <a:pt x="849" y="14"/>
                    <a:pt x="849" y="0"/>
                    <a:pt x="835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0" name="Google Shape;7722;p83">
              <a:extLst>
                <a:ext uri="{FF2B5EF4-FFF2-40B4-BE49-F238E27FC236}">
                  <a16:creationId xmlns:a16="http://schemas.microsoft.com/office/drawing/2014/main" id="{4E7F3AFC-EB06-35B6-BE46-4F44364C1F09}"/>
                </a:ext>
              </a:extLst>
            </p:cNvPr>
            <p:cNvSpPr/>
            <p:nvPr/>
          </p:nvSpPr>
          <p:spPr>
            <a:xfrm>
              <a:off x="6509079" y="2009959"/>
              <a:ext cx="4434" cy="23584"/>
            </a:xfrm>
            <a:custGeom>
              <a:avLst/>
              <a:gdLst/>
              <a:ahLst/>
              <a:cxnLst/>
              <a:rect l="l" t="t" r="r" b="b"/>
              <a:pathLst>
                <a:path w="47" h="250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46"/>
                    <a:pt x="0" y="74"/>
                    <a:pt x="15" y="106"/>
                  </a:cubicBezTo>
                  <a:lnTo>
                    <a:pt x="15" y="194"/>
                  </a:lnTo>
                  <a:cubicBezTo>
                    <a:pt x="15" y="208"/>
                    <a:pt x="0" y="208"/>
                    <a:pt x="0" y="222"/>
                  </a:cubicBezTo>
                  <a:cubicBezTo>
                    <a:pt x="0" y="236"/>
                    <a:pt x="15" y="250"/>
                    <a:pt x="15" y="250"/>
                  </a:cubicBezTo>
                  <a:cubicBezTo>
                    <a:pt x="32" y="250"/>
                    <a:pt x="46" y="236"/>
                    <a:pt x="46" y="222"/>
                  </a:cubicBezTo>
                  <a:lnTo>
                    <a:pt x="46" y="120"/>
                  </a:lnTo>
                  <a:cubicBezTo>
                    <a:pt x="46" y="88"/>
                    <a:pt x="32" y="46"/>
                    <a:pt x="32" y="18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1" name="Google Shape;7723;p83">
              <a:extLst>
                <a:ext uri="{FF2B5EF4-FFF2-40B4-BE49-F238E27FC236}">
                  <a16:creationId xmlns:a16="http://schemas.microsoft.com/office/drawing/2014/main" id="{D0D28F1C-F46D-BCBA-6FA6-D18FEC90F509}"/>
                </a:ext>
              </a:extLst>
            </p:cNvPr>
            <p:cNvSpPr/>
            <p:nvPr/>
          </p:nvSpPr>
          <p:spPr>
            <a:xfrm>
              <a:off x="6538324" y="2037789"/>
              <a:ext cx="20660" cy="45565"/>
            </a:xfrm>
            <a:custGeom>
              <a:avLst/>
              <a:gdLst/>
              <a:ahLst/>
              <a:cxnLst/>
              <a:rect l="l" t="t" r="r" b="b"/>
              <a:pathLst>
                <a:path w="219" h="483" extrusionOk="0">
                  <a:moveTo>
                    <a:pt x="14" y="1"/>
                  </a:moveTo>
                  <a:cubicBezTo>
                    <a:pt x="0" y="1"/>
                    <a:pt x="0" y="15"/>
                    <a:pt x="14" y="29"/>
                  </a:cubicBezTo>
                  <a:cubicBezTo>
                    <a:pt x="28" y="57"/>
                    <a:pt x="42" y="89"/>
                    <a:pt x="56" y="117"/>
                  </a:cubicBezTo>
                  <a:cubicBezTo>
                    <a:pt x="88" y="163"/>
                    <a:pt x="102" y="205"/>
                    <a:pt x="116" y="233"/>
                  </a:cubicBezTo>
                  <a:cubicBezTo>
                    <a:pt x="130" y="279"/>
                    <a:pt x="144" y="321"/>
                    <a:pt x="144" y="367"/>
                  </a:cubicBezTo>
                  <a:cubicBezTo>
                    <a:pt x="162" y="395"/>
                    <a:pt x="162" y="426"/>
                    <a:pt x="162" y="454"/>
                  </a:cubicBezTo>
                  <a:cubicBezTo>
                    <a:pt x="162" y="469"/>
                    <a:pt x="176" y="483"/>
                    <a:pt x="190" y="483"/>
                  </a:cubicBezTo>
                  <a:cubicBezTo>
                    <a:pt x="204" y="483"/>
                    <a:pt x="218" y="469"/>
                    <a:pt x="218" y="454"/>
                  </a:cubicBezTo>
                  <a:cubicBezTo>
                    <a:pt x="204" y="367"/>
                    <a:pt x="176" y="293"/>
                    <a:pt x="144" y="219"/>
                  </a:cubicBezTo>
                  <a:cubicBezTo>
                    <a:pt x="116" y="145"/>
                    <a:pt x="74" y="75"/>
                    <a:pt x="42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2" name="Google Shape;7724;p83">
              <a:extLst>
                <a:ext uri="{FF2B5EF4-FFF2-40B4-BE49-F238E27FC236}">
                  <a16:creationId xmlns:a16="http://schemas.microsoft.com/office/drawing/2014/main" id="{880AA669-E707-A550-481B-E75EF34560DB}"/>
                </a:ext>
              </a:extLst>
            </p:cNvPr>
            <p:cNvSpPr/>
            <p:nvPr/>
          </p:nvSpPr>
          <p:spPr>
            <a:xfrm>
              <a:off x="6588040" y="2054392"/>
              <a:ext cx="38584" cy="67829"/>
            </a:xfrm>
            <a:custGeom>
              <a:avLst/>
              <a:gdLst/>
              <a:ahLst/>
              <a:cxnLst/>
              <a:rect l="l" t="t" r="r" b="b"/>
              <a:pathLst>
                <a:path w="409" h="719" extrusionOk="0">
                  <a:moveTo>
                    <a:pt x="15" y="1"/>
                  </a:moveTo>
                  <a:lnTo>
                    <a:pt x="1" y="15"/>
                  </a:lnTo>
                  <a:lnTo>
                    <a:pt x="1" y="29"/>
                  </a:lnTo>
                  <a:lnTo>
                    <a:pt x="1" y="43"/>
                  </a:lnTo>
                  <a:lnTo>
                    <a:pt x="15" y="57"/>
                  </a:lnTo>
                  <a:lnTo>
                    <a:pt x="15" y="43"/>
                  </a:lnTo>
                  <a:cubicBezTo>
                    <a:pt x="103" y="145"/>
                    <a:pt x="177" y="278"/>
                    <a:pt x="233" y="395"/>
                  </a:cubicBezTo>
                  <a:cubicBezTo>
                    <a:pt x="250" y="454"/>
                    <a:pt x="279" y="497"/>
                    <a:pt x="293" y="542"/>
                  </a:cubicBezTo>
                  <a:cubicBezTo>
                    <a:pt x="307" y="585"/>
                    <a:pt x="321" y="644"/>
                    <a:pt x="338" y="690"/>
                  </a:cubicBezTo>
                  <a:cubicBezTo>
                    <a:pt x="352" y="718"/>
                    <a:pt x="366" y="718"/>
                    <a:pt x="395" y="718"/>
                  </a:cubicBezTo>
                  <a:cubicBezTo>
                    <a:pt x="409" y="704"/>
                    <a:pt x="409" y="690"/>
                    <a:pt x="409" y="672"/>
                  </a:cubicBezTo>
                  <a:cubicBezTo>
                    <a:pt x="395" y="616"/>
                    <a:pt x="366" y="542"/>
                    <a:pt x="338" y="482"/>
                  </a:cubicBezTo>
                  <a:cubicBezTo>
                    <a:pt x="321" y="426"/>
                    <a:pt x="293" y="380"/>
                    <a:pt x="264" y="321"/>
                  </a:cubicBezTo>
                  <a:cubicBezTo>
                    <a:pt x="191" y="205"/>
                    <a:pt x="117" y="103"/>
                    <a:pt x="29" y="15"/>
                  </a:cubicBezTo>
                  <a:cubicBezTo>
                    <a:pt x="29" y="1"/>
                    <a:pt x="29" y="1"/>
                    <a:pt x="15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3" name="Google Shape;7725;p83">
              <a:extLst>
                <a:ext uri="{FF2B5EF4-FFF2-40B4-BE49-F238E27FC236}">
                  <a16:creationId xmlns:a16="http://schemas.microsoft.com/office/drawing/2014/main" id="{DA4E1AEE-06F6-2123-2A31-4D1251DA04B7}"/>
                </a:ext>
              </a:extLst>
            </p:cNvPr>
            <p:cNvSpPr/>
            <p:nvPr/>
          </p:nvSpPr>
          <p:spPr>
            <a:xfrm>
              <a:off x="6561814" y="3695677"/>
              <a:ext cx="250277" cy="291786"/>
            </a:xfrm>
            <a:custGeom>
              <a:avLst/>
              <a:gdLst/>
              <a:ahLst/>
              <a:cxnLst/>
              <a:rect l="l" t="t" r="r" b="b"/>
              <a:pathLst>
                <a:path w="2653" h="3093" extrusionOk="0">
                  <a:moveTo>
                    <a:pt x="1949" y="0"/>
                  </a:moveTo>
                  <a:cubicBezTo>
                    <a:pt x="1918" y="0"/>
                    <a:pt x="1890" y="14"/>
                    <a:pt x="1862" y="14"/>
                  </a:cubicBezTo>
                  <a:cubicBezTo>
                    <a:pt x="1816" y="28"/>
                    <a:pt x="1760" y="43"/>
                    <a:pt x="1728" y="57"/>
                  </a:cubicBezTo>
                  <a:cubicBezTo>
                    <a:pt x="1672" y="88"/>
                    <a:pt x="1626" y="130"/>
                    <a:pt x="1598" y="159"/>
                  </a:cubicBezTo>
                  <a:cubicBezTo>
                    <a:pt x="1524" y="218"/>
                    <a:pt x="1450" y="306"/>
                    <a:pt x="1376" y="422"/>
                  </a:cubicBezTo>
                  <a:cubicBezTo>
                    <a:pt x="1302" y="542"/>
                    <a:pt x="1232" y="672"/>
                    <a:pt x="1172" y="820"/>
                  </a:cubicBezTo>
                  <a:cubicBezTo>
                    <a:pt x="1158" y="746"/>
                    <a:pt x="1126" y="686"/>
                    <a:pt x="1098" y="630"/>
                  </a:cubicBezTo>
                  <a:cubicBezTo>
                    <a:pt x="1056" y="584"/>
                    <a:pt x="1010" y="542"/>
                    <a:pt x="968" y="510"/>
                  </a:cubicBezTo>
                  <a:cubicBezTo>
                    <a:pt x="922" y="482"/>
                    <a:pt x="880" y="468"/>
                    <a:pt x="820" y="468"/>
                  </a:cubicBezTo>
                  <a:lnTo>
                    <a:pt x="775" y="468"/>
                  </a:lnTo>
                  <a:cubicBezTo>
                    <a:pt x="704" y="482"/>
                    <a:pt x="644" y="510"/>
                    <a:pt x="585" y="556"/>
                  </a:cubicBezTo>
                  <a:cubicBezTo>
                    <a:pt x="557" y="598"/>
                    <a:pt x="511" y="644"/>
                    <a:pt x="497" y="686"/>
                  </a:cubicBezTo>
                  <a:cubicBezTo>
                    <a:pt x="455" y="792"/>
                    <a:pt x="440" y="908"/>
                    <a:pt x="455" y="1056"/>
                  </a:cubicBezTo>
                  <a:cubicBezTo>
                    <a:pt x="455" y="1158"/>
                    <a:pt x="483" y="1260"/>
                    <a:pt x="528" y="1362"/>
                  </a:cubicBezTo>
                  <a:cubicBezTo>
                    <a:pt x="528" y="1390"/>
                    <a:pt x="542" y="1435"/>
                    <a:pt x="571" y="1478"/>
                  </a:cubicBezTo>
                  <a:cubicBezTo>
                    <a:pt x="469" y="1478"/>
                    <a:pt x="381" y="1509"/>
                    <a:pt x="307" y="1552"/>
                  </a:cubicBezTo>
                  <a:cubicBezTo>
                    <a:pt x="219" y="1597"/>
                    <a:pt x="131" y="1685"/>
                    <a:pt x="71" y="1773"/>
                  </a:cubicBezTo>
                  <a:cubicBezTo>
                    <a:pt x="29" y="1875"/>
                    <a:pt x="1" y="1977"/>
                    <a:pt x="1" y="2093"/>
                  </a:cubicBezTo>
                  <a:cubicBezTo>
                    <a:pt x="1" y="2139"/>
                    <a:pt x="15" y="2199"/>
                    <a:pt x="29" y="2241"/>
                  </a:cubicBezTo>
                  <a:cubicBezTo>
                    <a:pt x="43" y="2301"/>
                    <a:pt x="71" y="2343"/>
                    <a:pt x="103" y="2389"/>
                  </a:cubicBezTo>
                  <a:cubicBezTo>
                    <a:pt x="131" y="2445"/>
                    <a:pt x="177" y="2491"/>
                    <a:pt x="219" y="2519"/>
                  </a:cubicBezTo>
                  <a:cubicBezTo>
                    <a:pt x="247" y="2551"/>
                    <a:pt x="279" y="2565"/>
                    <a:pt x="307" y="2579"/>
                  </a:cubicBezTo>
                  <a:cubicBezTo>
                    <a:pt x="353" y="2593"/>
                    <a:pt x="381" y="2607"/>
                    <a:pt x="423" y="2621"/>
                  </a:cubicBezTo>
                  <a:cubicBezTo>
                    <a:pt x="483" y="2638"/>
                    <a:pt x="542" y="2653"/>
                    <a:pt x="616" y="2653"/>
                  </a:cubicBezTo>
                  <a:lnTo>
                    <a:pt x="644" y="2653"/>
                  </a:lnTo>
                  <a:cubicBezTo>
                    <a:pt x="687" y="2653"/>
                    <a:pt x="746" y="2638"/>
                    <a:pt x="775" y="2638"/>
                  </a:cubicBezTo>
                  <a:cubicBezTo>
                    <a:pt x="820" y="2621"/>
                    <a:pt x="863" y="2621"/>
                    <a:pt x="894" y="2607"/>
                  </a:cubicBezTo>
                  <a:cubicBezTo>
                    <a:pt x="922" y="2709"/>
                    <a:pt x="968" y="2797"/>
                    <a:pt x="1024" y="2871"/>
                  </a:cubicBezTo>
                  <a:cubicBezTo>
                    <a:pt x="1056" y="2916"/>
                    <a:pt x="1098" y="2959"/>
                    <a:pt x="1158" y="3004"/>
                  </a:cubicBezTo>
                  <a:cubicBezTo>
                    <a:pt x="1186" y="3018"/>
                    <a:pt x="1246" y="3046"/>
                    <a:pt x="1302" y="3061"/>
                  </a:cubicBezTo>
                  <a:cubicBezTo>
                    <a:pt x="1348" y="3078"/>
                    <a:pt x="1390" y="3092"/>
                    <a:pt x="1450" y="3092"/>
                  </a:cubicBezTo>
                  <a:lnTo>
                    <a:pt x="1478" y="3092"/>
                  </a:lnTo>
                  <a:cubicBezTo>
                    <a:pt x="1510" y="3092"/>
                    <a:pt x="1552" y="3092"/>
                    <a:pt x="1598" y="3078"/>
                  </a:cubicBezTo>
                  <a:cubicBezTo>
                    <a:pt x="1654" y="3061"/>
                    <a:pt x="1700" y="3046"/>
                    <a:pt x="1760" y="3032"/>
                  </a:cubicBezTo>
                  <a:cubicBezTo>
                    <a:pt x="1802" y="3004"/>
                    <a:pt x="1847" y="2973"/>
                    <a:pt x="1890" y="2944"/>
                  </a:cubicBezTo>
                  <a:cubicBezTo>
                    <a:pt x="1935" y="2902"/>
                    <a:pt x="1978" y="2842"/>
                    <a:pt x="2023" y="2783"/>
                  </a:cubicBezTo>
                  <a:cubicBezTo>
                    <a:pt x="2051" y="2709"/>
                    <a:pt x="2080" y="2638"/>
                    <a:pt x="2080" y="2551"/>
                  </a:cubicBezTo>
                  <a:cubicBezTo>
                    <a:pt x="2080" y="2505"/>
                    <a:pt x="2080" y="2463"/>
                    <a:pt x="2066" y="2431"/>
                  </a:cubicBezTo>
                  <a:cubicBezTo>
                    <a:pt x="2051" y="2375"/>
                    <a:pt x="2037" y="2343"/>
                    <a:pt x="2023" y="2301"/>
                  </a:cubicBezTo>
                  <a:cubicBezTo>
                    <a:pt x="2006" y="2255"/>
                    <a:pt x="1978" y="2227"/>
                    <a:pt x="1949" y="2181"/>
                  </a:cubicBezTo>
                  <a:lnTo>
                    <a:pt x="1935" y="2167"/>
                  </a:lnTo>
                  <a:cubicBezTo>
                    <a:pt x="2006" y="2139"/>
                    <a:pt x="2080" y="2111"/>
                    <a:pt x="2168" y="2065"/>
                  </a:cubicBezTo>
                  <a:cubicBezTo>
                    <a:pt x="2227" y="2037"/>
                    <a:pt x="2287" y="1991"/>
                    <a:pt x="2343" y="1949"/>
                  </a:cubicBezTo>
                  <a:cubicBezTo>
                    <a:pt x="2417" y="1889"/>
                    <a:pt x="2477" y="1847"/>
                    <a:pt x="2519" y="1787"/>
                  </a:cubicBezTo>
                  <a:cubicBezTo>
                    <a:pt x="2551" y="1741"/>
                    <a:pt x="2565" y="1713"/>
                    <a:pt x="2579" y="1685"/>
                  </a:cubicBezTo>
                  <a:cubicBezTo>
                    <a:pt x="2593" y="1654"/>
                    <a:pt x="2607" y="1625"/>
                    <a:pt x="2621" y="1583"/>
                  </a:cubicBezTo>
                  <a:cubicBezTo>
                    <a:pt x="2639" y="1537"/>
                    <a:pt x="2639" y="1509"/>
                    <a:pt x="2653" y="1464"/>
                  </a:cubicBezTo>
                  <a:cubicBezTo>
                    <a:pt x="2653" y="1435"/>
                    <a:pt x="2639" y="1390"/>
                    <a:pt x="2639" y="1348"/>
                  </a:cubicBezTo>
                  <a:cubicBezTo>
                    <a:pt x="2621" y="1274"/>
                    <a:pt x="2593" y="1200"/>
                    <a:pt x="2533" y="1144"/>
                  </a:cubicBezTo>
                  <a:cubicBezTo>
                    <a:pt x="2491" y="1098"/>
                    <a:pt x="2431" y="1056"/>
                    <a:pt x="2358" y="1038"/>
                  </a:cubicBezTo>
                  <a:cubicBezTo>
                    <a:pt x="2329" y="1024"/>
                    <a:pt x="2287" y="1024"/>
                    <a:pt x="2256" y="1024"/>
                  </a:cubicBezTo>
                  <a:cubicBezTo>
                    <a:pt x="2213" y="1024"/>
                    <a:pt x="2153" y="1038"/>
                    <a:pt x="2111" y="1056"/>
                  </a:cubicBezTo>
                  <a:cubicBezTo>
                    <a:pt x="2139" y="1010"/>
                    <a:pt x="2153" y="968"/>
                    <a:pt x="2182" y="922"/>
                  </a:cubicBezTo>
                  <a:cubicBezTo>
                    <a:pt x="2213" y="862"/>
                    <a:pt x="2241" y="806"/>
                    <a:pt x="2256" y="732"/>
                  </a:cubicBezTo>
                  <a:cubicBezTo>
                    <a:pt x="2301" y="658"/>
                    <a:pt x="2315" y="584"/>
                    <a:pt x="2329" y="528"/>
                  </a:cubicBezTo>
                  <a:cubicBezTo>
                    <a:pt x="2343" y="454"/>
                    <a:pt x="2343" y="394"/>
                    <a:pt x="2343" y="334"/>
                  </a:cubicBezTo>
                  <a:cubicBezTo>
                    <a:pt x="2329" y="247"/>
                    <a:pt x="2301" y="190"/>
                    <a:pt x="2270" y="145"/>
                  </a:cubicBezTo>
                  <a:lnTo>
                    <a:pt x="2227" y="102"/>
                  </a:lnTo>
                  <a:cubicBezTo>
                    <a:pt x="2213" y="88"/>
                    <a:pt x="2199" y="88"/>
                    <a:pt x="2182" y="71"/>
                  </a:cubicBezTo>
                  <a:cubicBezTo>
                    <a:pt x="2153" y="43"/>
                    <a:pt x="2125" y="28"/>
                    <a:pt x="2094" y="28"/>
                  </a:cubicBezTo>
                  <a:cubicBezTo>
                    <a:pt x="2051" y="14"/>
                    <a:pt x="2023" y="14"/>
                    <a:pt x="1978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4" name="Google Shape;7726;p83">
              <a:extLst>
                <a:ext uri="{FF2B5EF4-FFF2-40B4-BE49-F238E27FC236}">
                  <a16:creationId xmlns:a16="http://schemas.microsoft.com/office/drawing/2014/main" id="{E2C50E93-9AF2-12C4-EF12-A25EDB1A43ED}"/>
                </a:ext>
              </a:extLst>
            </p:cNvPr>
            <p:cNvSpPr/>
            <p:nvPr/>
          </p:nvSpPr>
          <p:spPr>
            <a:xfrm>
              <a:off x="6622567" y="3707941"/>
              <a:ext cx="141129" cy="300088"/>
            </a:xfrm>
            <a:custGeom>
              <a:avLst/>
              <a:gdLst/>
              <a:ahLst/>
              <a:cxnLst/>
              <a:rect l="l" t="t" r="r" b="b"/>
              <a:pathLst>
                <a:path w="1496" h="3181" extrusionOk="0">
                  <a:moveTo>
                    <a:pt x="1467" y="0"/>
                  </a:moveTo>
                  <a:cubicBezTo>
                    <a:pt x="1450" y="0"/>
                    <a:pt x="1450" y="15"/>
                    <a:pt x="1450" y="15"/>
                  </a:cubicBezTo>
                  <a:cubicBezTo>
                    <a:pt x="1362" y="176"/>
                    <a:pt x="1260" y="338"/>
                    <a:pt x="1158" y="486"/>
                  </a:cubicBezTo>
                  <a:cubicBezTo>
                    <a:pt x="1070" y="644"/>
                    <a:pt x="968" y="806"/>
                    <a:pt x="866" y="968"/>
                  </a:cubicBezTo>
                  <a:cubicBezTo>
                    <a:pt x="820" y="1056"/>
                    <a:pt x="778" y="1130"/>
                    <a:pt x="718" y="1218"/>
                  </a:cubicBezTo>
                  <a:cubicBezTo>
                    <a:pt x="676" y="1291"/>
                    <a:pt x="630" y="1379"/>
                    <a:pt x="588" y="1453"/>
                  </a:cubicBezTo>
                  <a:cubicBezTo>
                    <a:pt x="482" y="1629"/>
                    <a:pt x="394" y="1787"/>
                    <a:pt x="324" y="1963"/>
                  </a:cubicBezTo>
                  <a:cubicBezTo>
                    <a:pt x="250" y="2139"/>
                    <a:pt x="176" y="2333"/>
                    <a:pt x="117" y="2508"/>
                  </a:cubicBezTo>
                  <a:cubicBezTo>
                    <a:pt x="88" y="2610"/>
                    <a:pt x="74" y="2698"/>
                    <a:pt x="43" y="2786"/>
                  </a:cubicBezTo>
                  <a:cubicBezTo>
                    <a:pt x="29" y="2888"/>
                    <a:pt x="15" y="2990"/>
                    <a:pt x="0" y="3092"/>
                  </a:cubicBezTo>
                  <a:cubicBezTo>
                    <a:pt x="0" y="3138"/>
                    <a:pt x="29" y="3180"/>
                    <a:pt x="88" y="3180"/>
                  </a:cubicBezTo>
                  <a:cubicBezTo>
                    <a:pt x="102" y="3180"/>
                    <a:pt x="131" y="3180"/>
                    <a:pt x="148" y="3166"/>
                  </a:cubicBezTo>
                  <a:cubicBezTo>
                    <a:pt x="148" y="3152"/>
                    <a:pt x="162" y="3152"/>
                    <a:pt x="162" y="3152"/>
                  </a:cubicBezTo>
                  <a:cubicBezTo>
                    <a:pt x="162" y="3138"/>
                    <a:pt x="176" y="3124"/>
                    <a:pt x="176" y="3106"/>
                  </a:cubicBezTo>
                  <a:cubicBezTo>
                    <a:pt x="190" y="3004"/>
                    <a:pt x="204" y="2916"/>
                    <a:pt x="236" y="2814"/>
                  </a:cubicBezTo>
                  <a:lnTo>
                    <a:pt x="236" y="2814"/>
                  </a:lnTo>
                  <a:cubicBezTo>
                    <a:pt x="229" y="2820"/>
                    <a:pt x="225" y="2824"/>
                    <a:pt x="222" y="2827"/>
                  </a:cubicBezTo>
                  <a:lnTo>
                    <a:pt x="222" y="2827"/>
                  </a:lnTo>
                  <a:cubicBezTo>
                    <a:pt x="281" y="2569"/>
                    <a:pt x="354" y="2328"/>
                    <a:pt x="454" y="2083"/>
                  </a:cubicBezTo>
                  <a:cubicBezTo>
                    <a:pt x="500" y="1949"/>
                    <a:pt x="556" y="1833"/>
                    <a:pt x="616" y="1717"/>
                  </a:cubicBezTo>
                  <a:cubicBezTo>
                    <a:pt x="658" y="1583"/>
                    <a:pt x="718" y="1467"/>
                    <a:pt x="778" y="1348"/>
                  </a:cubicBezTo>
                  <a:lnTo>
                    <a:pt x="778" y="1365"/>
                  </a:lnTo>
                  <a:cubicBezTo>
                    <a:pt x="806" y="1291"/>
                    <a:pt x="852" y="1218"/>
                    <a:pt x="880" y="1158"/>
                  </a:cubicBezTo>
                  <a:cubicBezTo>
                    <a:pt x="982" y="968"/>
                    <a:pt x="1084" y="778"/>
                    <a:pt x="1186" y="602"/>
                  </a:cubicBezTo>
                  <a:cubicBezTo>
                    <a:pt x="1232" y="500"/>
                    <a:pt x="1291" y="412"/>
                    <a:pt x="1334" y="324"/>
                  </a:cubicBezTo>
                  <a:cubicBezTo>
                    <a:pt x="1379" y="236"/>
                    <a:pt x="1436" y="134"/>
                    <a:pt x="1481" y="46"/>
                  </a:cubicBezTo>
                  <a:cubicBezTo>
                    <a:pt x="1495" y="29"/>
                    <a:pt x="1495" y="15"/>
                    <a:pt x="1481" y="15"/>
                  </a:cubicBezTo>
                  <a:lnTo>
                    <a:pt x="1467" y="0"/>
                  </a:ln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5" name="Google Shape;7727;p83">
              <a:extLst>
                <a:ext uri="{FF2B5EF4-FFF2-40B4-BE49-F238E27FC236}">
                  <a16:creationId xmlns:a16="http://schemas.microsoft.com/office/drawing/2014/main" id="{96F76C87-C14A-F561-9031-BE778A7D0837}"/>
                </a:ext>
              </a:extLst>
            </p:cNvPr>
            <p:cNvSpPr/>
            <p:nvPr/>
          </p:nvSpPr>
          <p:spPr>
            <a:xfrm>
              <a:off x="6633510" y="3764638"/>
              <a:ext cx="38961" cy="107167"/>
            </a:xfrm>
            <a:custGeom>
              <a:avLst/>
              <a:gdLst/>
              <a:ahLst/>
              <a:cxnLst/>
              <a:rect l="l" t="t" r="r" b="b"/>
              <a:pathLst>
                <a:path w="413" h="1136" extrusionOk="0">
                  <a:moveTo>
                    <a:pt x="15" y="1"/>
                  </a:moveTo>
                  <a:cubicBezTo>
                    <a:pt x="15" y="1"/>
                    <a:pt x="1" y="1"/>
                    <a:pt x="1" y="15"/>
                  </a:cubicBezTo>
                  <a:cubicBezTo>
                    <a:pt x="15" y="103"/>
                    <a:pt x="32" y="191"/>
                    <a:pt x="46" y="279"/>
                  </a:cubicBezTo>
                  <a:cubicBezTo>
                    <a:pt x="60" y="381"/>
                    <a:pt x="88" y="469"/>
                    <a:pt x="120" y="571"/>
                  </a:cubicBezTo>
                  <a:cubicBezTo>
                    <a:pt x="148" y="659"/>
                    <a:pt x="176" y="764"/>
                    <a:pt x="208" y="852"/>
                  </a:cubicBezTo>
                  <a:cubicBezTo>
                    <a:pt x="250" y="940"/>
                    <a:pt x="278" y="1028"/>
                    <a:pt x="324" y="1116"/>
                  </a:cubicBezTo>
                  <a:cubicBezTo>
                    <a:pt x="334" y="1126"/>
                    <a:pt x="360" y="1136"/>
                    <a:pt x="379" y="1136"/>
                  </a:cubicBezTo>
                  <a:cubicBezTo>
                    <a:pt x="387" y="1136"/>
                    <a:pt x="394" y="1134"/>
                    <a:pt x="398" y="1130"/>
                  </a:cubicBezTo>
                  <a:cubicBezTo>
                    <a:pt x="412" y="1116"/>
                    <a:pt x="412" y="1116"/>
                    <a:pt x="412" y="1098"/>
                  </a:cubicBezTo>
                  <a:lnTo>
                    <a:pt x="412" y="1056"/>
                  </a:lnTo>
                  <a:cubicBezTo>
                    <a:pt x="384" y="1028"/>
                    <a:pt x="366" y="982"/>
                    <a:pt x="338" y="940"/>
                  </a:cubicBezTo>
                  <a:cubicBezTo>
                    <a:pt x="310" y="894"/>
                    <a:pt x="296" y="852"/>
                    <a:pt x="264" y="806"/>
                  </a:cubicBezTo>
                  <a:cubicBezTo>
                    <a:pt x="250" y="764"/>
                    <a:pt x="222" y="719"/>
                    <a:pt x="208" y="659"/>
                  </a:cubicBezTo>
                  <a:cubicBezTo>
                    <a:pt x="191" y="617"/>
                    <a:pt x="162" y="557"/>
                    <a:pt x="148" y="515"/>
                  </a:cubicBezTo>
                  <a:cubicBezTo>
                    <a:pt x="120" y="395"/>
                    <a:pt x="88" y="293"/>
                    <a:pt x="60" y="177"/>
                  </a:cubicBezTo>
                  <a:lnTo>
                    <a:pt x="60" y="191"/>
                  </a:lnTo>
                  <a:cubicBezTo>
                    <a:pt x="60" y="131"/>
                    <a:pt x="46" y="75"/>
                    <a:pt x="46" y="15"/>
                  </a:cubicBezTo>
                  <a:cubicBezTo>
                    <a:pt x="32" y="1"/>
                    <a:pt x="32" y="1"/>
                    <a:pt x="15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6" name="Google Shape;7728;p83">
              <a:extLst>
                <a:ext uri="{FF2B5EF4-FFF2-40B4-BE49-F238E27FC236}">
                  <a16:creationId xmlns:a16="http://schemas.microsoft.com/office/drawing/2014/main" id="{E72367C7-5E25-5ACD-A627-49DB533A71A3}"/>
                </a:ext>
              </a:extLst>
            </p:cNvPr>
            <p:cNvSpPr/>
            <p:nvPr/>
          </p:nvSpPr>
          <p:spPr>
            <a:xfrm>
              <a:off x="6597662" y="3866900"/>
              <a:ext cx="49905" cy="66414"/>
            </a:xfrm>
            <a:custGeom>
              <a:avLst/>
              <a:gdLst/>
              <a:ahLst/>
              <a:cxnLst/>
              <a:rect l="l" t="t" r="r" b="b"/>
              <a:pathLst>
                <a:path w="529" h="704" extrusionOk="0">
                  <a:moveTo>
                    <a:pt x="29" y="0"/>
                  </a:moveTo>
                  <a:cubicBezTo>
                    <a:pt x="15" y="14"/>
                    <a:pt x="1" y="32"/>
                    <a:pt x="15" y="32"/>
                  </a:cubicBezTo>
                  <a:cubicBezTo>
                    <a:pt x="75" y="162"/>
                    <a:pt x="117" y="278"/>
                    <a:pt x="191" y="384"/>
                  </a:cubicBezTo>
                  <a:cubicBezTo>
                    <a:pt x="219" y="440"/>
                    <a:pt x="264" y="500"/>
                    <a:pt x="307" y="542"/>
                  </a:cubicBezTo>
                  <a:cubicBezTo>
                    <a:pt x="352" y="602"/>
                    <a:pt x="395" y="648"/>
                    <a:pt x="454" y="690"/>
                  </a:cubicBezTo>
                  <a:cubicBezTo>
                    <a:pt x="454" y="704"/>
                    <a:pt x="468" y="704"/>
                    <a:pt x="483" y="704"/>
                  </a:cubicBezTo>
                  <a:cubicBezTo>
                    <a:pt x="500" y="704"/>
                    <a:pt x="500" y="690"/>
                    <a:pt x="514" y="690"/>
                  </a:cubicBezTo>
                  <a:cubicBezTo>
                    <a:pt x="514" y="676"/>
                    <a:pt x="528" y="662"/>
                    <a:pt x="528" y="648"/>
                  </a:cubicBezTo>
                  <a:cubicBezTo>
                    <a:pt x="528" y="648"/>
                    <a:pt x="514" y="630"/>
                    <a:pt x="514" y="616"/>
                  </a:cubicBezTo>
                  <a:cubicBezTo>
                    <a:pt x="468" y="602"/>
                    <a:pt x="440" y="574"/>
                    <a:pt x="412" y="542"/>
                  </a:cubicBezTo>
                  <a:cubicBezTo>
                    <a:pt x="395" y="528"/>
                    <a:pt x="381" y="514"/>
                    <a:pt x="366" y="500"/>
                  </a:cubicBezTo>
                  <a:cubicBezTo>
                    <a:pt x="352" y="486"/>
                    <a:pt x="338" y="472"/>
                    <a:pt x="324" y="440"/>
                  </a:cubicBezTo>
                  <a:cubicBezTo>
                    <a:pt x="219" y="338"/>
                    <a:pt x="148" y="208"/>
                    <a:pt x="75" y="60"/>
                  </a:cubicBezTo>
                  <a:lnTo>
                    <a:pt x="75" y="74"/>
                  </a:lnTo>
                  <a:cubicBezTo>
                    <a:pt x="75" y="60"/>
                    <a:pt x="60" y="32"/>
                    <a:pt x="60" y="14"/>
                  </a:cubicBezTo>
                  <a:cubicBezTo>
                    <a:pt x="60" y="14"/>
                    <a:pt x="43" y="0"/>
                    <a:pt x="29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7" name="Google Shape;7729;p83">
              <a:extLst>
                <a:ext uri="{FF2B5EF4-FFF2-40B4-BE49-F238E27FC236}">
                  <a16:creationId xmlns:a16="http://schemas.microsoft.com/office/drawing/2014/main" id="{0E2B0A34-AE23-09CC-F498-673DB3DC642F}"/>
                </a:ext>
              </a:extLst>
            </p:cNvPr>
            <p:cNvSpPr/>
            <p:nvPr/>
          </p:nvSpPr>
          <p:spPr>
            <a:xfrm>
              <a:off x="6711150" y="3724544"/>
              <a:ext cx="12358" cy="55470"/>
            </a:xfrm>
            <a:custGeom>
              <a:avLst/>
              <a:gdLst/>
              <a:ahLst/>
              <a:cxnLst/>
              <a:rect l="l" t="t" r="r" b="b"/>
              <a:pathLst>
                <a:path w="131" h="588" extrusionOk="0">
                  <a:moveTo>
                    <a:pt x="15" y="0"/>
                  </a:moveTo>
                  <a:cubicBezTo>
                    <a:pt x="15" y="0"/>
                    <a:pt x="1" y="14"/>
                    <a:pt x="1" y="28"/>
                  </a:cubicBezTo>
                  <a:cubicBezTo>
                    <a:pt x="1" y="116"/>
                    <a:pt x="15" y="204"/>
                    <a:pt x="15" y="292"/>
                  </a:cubicBezTo>
                  <a:cubicBezTo>
                    <a:pt x="29" y="380"/>
                    <a:pt x="43" y="468"/>
                    <a:pt x="71" y="556"/>
                  </a:cubicBezTo>
                  <a:cubicBezTo>
                    <a:pt x="71" y="574"/>
                    <a:pt x="89" y="588"/>
                    <a:pt x="103" y="588"/>
                  </a:cubicBezTo>
                  <a:cubicBezTo>
                    <a:pt x="117" y="574"/>
                    <a:pt x="117" y="574"/>
                    <a:pt x="131" y="556"/>
                  </a:cubicBezTo>
                  <a:lnTo>
                    <a:pt x="131" y="542"/>
                  </a:lnTo>
                  <a:cubicBezTo>
                    <a:pt x="117" y="514"/>
                    <a:pt x="103" y="468"/>
                    <a:pt x="89" y="440"/>
                  </a:cubicBezTo>
                  <a:cubicBezTo>
                    <a:pt x="71" y="412"/>
                    <a:pt x="71" y="366"/>
                    <a:pt x="57" y="338"/>
                  </a:cubicBezTo>
                  <a:cubicBezTo>
                    <a:pt x="43" y="236"/>
                    <a:pt x="43" y="134"/>
                    <a:pt x="29" y="14"/>
                  </a:cubicBezTo>
                  <a:cubicBezTo>
                    <a:pt x="29" y="14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8" name="Google Shape;7730;p83">
              <a:extLst>
                <a:ext uri="{FF2B5EF4-FFF2-40B4-BE49-F238E27FC236}">
                  <a16:creationId xmlns:a16="http://schemas.microsoft.com/office/drawing/2014/main" id="{03626DD1-44A9-76EE-50FC-5B155F1942E7}"/>
                </a:ext>
              </a:extLst>
            </p:cNvPr>
            <p:cNvSpPr/>
            <p:nvPr/>
          </p:nvSpPr>
          <p:spPr>
            <a:xfrm>
              <a:off x="6720773" y="3752091"/>
              <a:ext cx="42924" cy="29245"/>
            </a:xfrm>
            <a:custGeom>
              <a:avLst/>
              <a:gdLst/>
              <a:ahLst/>
              <a:cxnLst/>
              <a:rect l="l" t="t" r="r" b="b"/>
              <a:pathLst>
                <a:path w="455" h="310" extrusionOk="0">
                  <a:moveTo>
                    <a:pt x="426" y="0"/>
                  </a:moveTo>
                  <a:cubicBezTo>
                    <a:pt x="321" y="88"/>
                    <a:pt x="205" y="162"/>
                    <a:pt x="89" y="222"/>
                  </a:cubicBezTo>
                  <a:cubicBezTo>
                    <a:pt x="57" y="236"/>
                    <a:pt x="43" y="250"/>
                    <a:pt x="15" y="250"/>
                  </a:cubicBezTo>
                  <a:cubicBezTo>
                    <a:pt x="15" y="264"/>
                    <a:pt x="1" y="264"/>
                    <a:pt x="1" y="264"/>
                  </a:cubicBezTo>
                  <a:lnTo>
                    <a:pt x="1" y="296"/>
                  </a:lnTo>
                  <a:lnTo>
                    <a:pt x="15" y="310"/>
                  </a:lnTo>
                  <a:lnTo>
                    <a:pt x="29" y="310"/>
                  </a:lnTo>
                  <a:lnTo>
                    <a:pt x="29" y="296"/>
                  </a:lnTo>
                  <a:cubicBezTo>
                    <a:pt x="75" y="282"/>
                    <a:pt x="103" y="264"/>
                    <a:pt x="131" y="250"/>
                  </a:cubicBezTo>
                  <a:cubicBezTo>
                    <a:pt x="177" y="222"/>
                    <a:pt x="205" y="208"/>
                    <a:pt x="233" y="176"/>
                  </a:cubicBezTo>
                  <a:cubicBezTo>
                    <a:pt x="307" y="134"/>
                    <a:pt x="381" y="88"/>
                    <a:pt x="440" y="32"/>
                  </a:cubicBezTo>
                  <a:cubicBezTo>
                    <a:pt x="454" y="32"/>
                    <a:pt x="454" y="18"/>
                    <a:pt x="454" y="18"/>
                  </a:cubicBezTo>
                  <a:lnTo>
                    <a:pt x="440" y="0"/>
                  </a:ln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9" name="Google Shape;7731;p83">
              <a:extLst>
                <a:ext uri="{FF2B5EF4-FFF2-40B4-BE49-F238E27FC236}">
                  <a16:creationId xmlns:a16="http://schemas.microsoft.com/office/drawing/2014/main" id="{3D690EE5-0A25-4747-4AED-A8AF1C1260E5}"/>
                </a:ext>
              </a:extLst>
            </p:cNvPr>
            <p:cNvSpPr/>
            <p:nvPr/>
          </p:nvSpPr>
          <p:spPr>
            <a:xfrm>
              <a:off x="6673698" y="3822750"/>
              <a:ext cx="103960" cy="48584"/>
            </a:xfrm>
            <a:custGeom>
              <a:avLst/>
              <a:gdLst/>
              <a:ahLst/>
              <a:cxnLst/>
              <a:rect l="l" t="t" r="r" b="b"/>
              <a:pathLst>
                <a:path w="1102" h="515" extrusionOk="0">
                  <a:moveTo>
                    <a:pt x="1070" y="1"/>
                  </a:moveTo>
                  <a:cubicBezTo>
                    <a:pt x="953" y="88"/>
                    <a:pt x="820" y="162"/>
                    <a:pt x="690" y="219"/>
                  </a:cubicBezTo>
                  <a:lnTo>
                    <a:pt x="704" y="219"/>
                  </a:lnTo>
                  <a:cubicBezTo>
                    <a:pt x="602" y="264"/>
                    <a:pt x="514" y="292"/>
                    <a:pt x="412" y="338"/>
                  </a:cubicBezTo>
                  <a:cubicBezTo>
                    <a:pt x="324" y="366"/>
                    <a:pt x="236" y="394"/>
                    <a:pt x="134" y="412"/>
                  </a:cubicBezTo>
                  <a:cubicBezTo>
                    <a:pt x="102" y="426"/>
                    <a:pt x="60" y="426"/>
                    <a:pt x="28" y="426"/>
                  </a:cubicBezTo>
                  <a:cubicBezTo>
                    <a:pt x="28" y="440"/>
                    <a:pt x="14" y="440"/>
                    <a:pt x="14" y="440"/>
                  </a:cubicBezTo>
                  <a:cubicBezTo>
                    <a:pt x="0" y="454"/>
                    <a:pt x="0" y="468"/>
                    <a:pt x="0" y="468"/>
                  </a:cubicBezTo>
                  <a:cubicBezTo>
                    <a:pt x="0" y="482"/>
                    <a:pt x="0" y="500"/>
                    <a:pt x="14" y="500"/>
                  </a:cubicBezTo>
                  <a:lnTo>
                    <a:pt x="28" y="514"/>
                  </a:lnTo>
                  <a:lnTo>
                    <a:pt x="46" y="514"/>
                  </a:lnTo>
                  <a:cubicBezTo>
                    <a:pt x="88" y="500"/>
                    <a:pt x="134" y="482"/>
                    <a:pt x="176" y="468"/>
                  </a:cubicBezTo>
                  <a:cubicBezTo>
                    <a:pt x="236" y="468"/>
                    <a:pt x="278" y="440"/>
                    <a:pt x="324" y="426"/>
                  </a:cubicBezTo>
                  <a:cubicBezTo>
                    <a:pt x="412" y="394"/>
                    <a:pt x="500" y="366"/>
                    <a:pt x="588" y="324"/>
                  </a:cubicBezTo>
                  <a:cubicBezTo>
                    <a:pt x="676" y="278"/>
                    <a:pt x="763" y="236"/>
                    <a:pt x="851" y="176"/>
                  </a:cubicBezTo>
                  <a:cubicBezTo>
                    <a:pt x="925" y="131"/>
                    <a:pt x="1013" y="74"/>
                    <a:pt x="1084" y="29"/>
                  </a:cubicBezTo>
                  <a:cubicBezTo>
                    <a:pt x="1101" y="29"/>
                    <a:pt x="1101" y="15"/>
                    <a:pt x="1101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0" name="Google Shape;7732;p83">
              <a:extLst>
                <a:ext uri="{FF2B5EF4-FFF2-40B4-BE49-F238E27FC236}">
                  <a16:creationId xmlns:a16="http://schemas.microsoft.com/office/drawing/2014/main" id="{FFCF086A-36FA-EDD7-48A3-C66889781104}"/>
                </a:ext>
              </a:extLst>
            </p:cNvPr>
            <p:cNvSpPr/>
            <p:nvPr/>
          </p:nvSpPr>
          <p:spPr>
            <a:xfrm>
              <a:off x="6646151" y="3908408"/>
              <a:ext cx="86979" cy="24905"/>
            </a:xfrm>
            <a:custGeom>
              <a:avLst/>
              <a:gdLst/>
              <a:ahLst/>
              <a:cxnLst/>
              <a:rect l="l" t="t" r="r" b="b"/>
              <a:pathLst>
                <a:path w="922" h="264" extrusionOk="0">
                  <a:moveTo>
                    <a:pt x="880" y="0"/>
                  </a:moveTo>
                  <a:cubicBezTo>
                    <a:pt x="820" y="32"/>
                    <a:pt x="746" y="60"/>
                    <a:pt x="672" y="88"/>
                  </a:cubicBezTo>
                  <a:cubicBezTo>
                    <a:pt x="616" y="102"/>
                    <a:pt x="542" y="134"/>
                    <a:pt x="468" y="148"/>
                  </a:cubicBezTo>
                  <a:cubicBezTo>
                    <a:pt x="394" y="148"/>
                    <a:pt x="320" y="162"/>
                    <a:pt x="264" y="176"/>
                  </a:cubicBezTo>
                  <a:lnTo>
                    <a:pt x="42" y="176"/>
                  </a:lnTo>
                  <a:cubicBezTo>
                    <a:pt x="14" y="176"/>
                    <a:pt x="0" y="208"/>
                    <a:pt x="0" y="222"/>
                  </a:cubicBezTo>
                  <a:cubicBezTo>
                    <a:pt x="0" y="236"/>
                    <a:pt x="0" y="250"/>
                    <a:pt x="14" y="250"/>
                  </a:cubicBezTo>
                  <a:cubicBezTo>
                    <a:pt x="28" y="264"/>
                    <a:pt x="28" y="264"/>
                    <a:pt x="42" y="264"/>
                  </a:cubicBezTo>
                  <a:cubicBezTo>
                    <a:pt x="116" y="264"/>
                    <a:pt x="190" y="250"/>
                    <a:pt x="264" y="250"/>
                  </a:cubicBezTo>
                  <a:cubicBezTo>
                    <a:pt x="338" y="236"/>
                    <a:pt x="408" y="222"/>
                    <a:pt x="468" y="208"/>
                  </a:cubicBezTo>
                  <a:cubicBezTo>
                    <a:pt x="542" y="190"/>
                    <a:pt x="616" y="162"/>
                    <a:pt x="690" y="134"/>
                  </a:cubicBezTo>
                  <a:cubicBezTo>
                    <a:pt x="760" y="120"/>
                    <a:pt x="834" y="88"/>
                    <a:pt x="894" y="60"/>
                  </a:cubicBezTo>
                  <a:cubicBezTo>
                    <a:pt x="908" y="46"/>
                    <a:pt x="922" y="32"/>
                    <a:pt x="908" y="14"/>
                  </a:cubicBezTo>
                  <a:cubicBezTo>
                    <a:pt x="908" y="14"/>
                    <a:pt x="908" y="0"/>
                    <a:pt x="894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1" name="Google Shape;7733;p83">
              <a:extLst>
                <a:ext uri="{FF2B5EF4-FFF2-40B4-BE49-F238E27FC236}">
                  <a16:creationId xmlns:a16="http://schemas.microsoft.com/office/drawing/2014/main" id="{612AD3F6-2B6D-096B-934F-CBC04D68DCE6}"/>
                </a:ext>
              </a:extLst>
            </p:cNvPr>
            <p:cNvSpPr/>
            <p:nvPr/>
          </p:nvSpPr>
          <p:spPr>
            <a:xfrm>
              <a:off x="6750961" y="2900600"/>
              <a:ext cx="190939" cy="186600"/>
            </a:xfrm>
            <a:custGeom>
              <a:avLst/>
              <a:gdLst/>
              <a:ahLst/>
              <a:cxnLst/>
              <a:rect l="l" t="t" r="r" b="b"/>
              <a:pathLst>
                <a:path w="2024" h="1978" extrusionOk="0">
                  <a:moveTo>
                    <a:pt x="1439" y="0"/>
                  </a:moveTo>
                  <a:cubicBezTo>
                    <a:pt x="1394" y="0"/>
                    <a:pt x="1351" y="0"/>
                    <a:pt x="1306" y="28"/>
                  </a:cubicBezTo>
                  <a:cubicBezTo>
                    <a:pt x="1278" y="43"/>
                    <a:pt x="1232" y="57"/>
                    <a:pt x="1190" y="88"/>
                  </a:cubicBezTo>
                  <a:cubicBezTo>
                    <a:pt x="1144" y="116"/>
                    <a:pt x="1102" y="145"/>
                    <a:pt x="1056" y="190"/>
                  </a:cubicBezTo>
                  <a:cubicBezTo>
                    <a:pt x="1028" y="218"/>
                    <a:pt x="986" y="250"/>
                    <a:pt x="954" y="278"/>
                  </a:cubicBezTo>
                  <a:lnTo>
                    <a:pt x="926" y="306"/>
                  </a:lnTo>
                  <a:lnTo>
                    <a:pt x="898" y="320"/>
                  </a:lnTo>
                  <a:lnTo>
                    <a:pt x="880" y="306"/>
                  </a:lnTo>
                  <a:cubicBezTo>
                    <a:pt x="852" y="306"/>
                    <a:pt x="824" y="292"/>
                    <a:pt x="792" y="278"/>
                  </a:cubicBezTo>
                  <a:lnTo>
                    <a:pt x="764" y="278"/>
                  </a:lnTo>
                  <a:cubicBezTo>
                    <a:pt x="722" y="264"/>
                    <a:pt x="662" y="232"/>
                    <a:pt x="602" y="218"/>
                  </a:cubicBezTo>
                  <a:cubicBezTo>
                    <a:pt x="560" y="204"/>
                    <a:pt x="500" y="190"/>
                    <a:pt x="440" y="190"/>
                  </a:cubicBezTo>
                  <a:cubicBezTo>
                    <a:pt x="440" y="190"/>
                    <a:pt x="426" y="190"/>
                    <a:pt x="412" y="176"/>
                  </a:cubicBezTo>
                  <a:lnTo>
                    <a:pt x="370" y="176"/>
                  </a:lnTo>
                  <a:cubicBezTo>
                    <a:pt x="338" y="176"/>
                    <a:pt x="324" y="176"/>
                    <a:pt x="310" y="190"/>
                  </a:cubicBezTo>
                  <a:cubicBezTo>
                    <a:pt x="296" y="190"/>
                    <a:pt x="265" y="190"/>
                    <a:pt x="251" y="204"/>
                  </a:cubicBezTo>
                  <a:cubicBezTo>
                    <a:pt x="222" y="218"/>
                    <a:pt x="208" y="232"/>
                    <a:pt x="194" y="250"/>
                  </a:cubicBezTo>
                  <a:cubicBezTo>
                    <a:pt x="148" y="278"/>
                    <a:pt x="134" y="320"/>
                    <a:pt x="134" y="366"/>
                  </a:cubicBezTo>
                  <a:cubicBezTo>
                    <a:pt x="134" y="408"/>
                    <a:pt x="134" y="454"/>
                    <a:pt x="163" y="496"/>
                  </a:cubicBezTo>
                  <a:cubicBezTo>
                    <a:pt x="177" y="542"/>
                    <a:pt x="194" y="584"/>
                    <a:pt x="222" y="630"/>
                  </a:cubicBezTo>
                  <a:cubicBezTo>
                    <a:pt x="251" y="672"/>
                    <a:pt x="282" y="704"/>
                    <a:pt x="310" y="746"/>
                  </a:cubicBezTo>
                  <a:lnTo>
                    <a:pt x="324" y="760"/>
                  </a:lnTo>
                  <a:cubicBezTo>
                    <a:pt x="338" y="778"/>
                    <a:pt x="353" y="792"/>
                    <a:pt x="370" y="806"/>
                  </a:cubicBezTo>
                  <a:cubicBezTo>
                    <a:pt x="310" y="848"/>
                    <a:pt x="265" y="894"/>
                    <a:pt x="222" y="922"/>
                  </a:cubicBezTo>
                  <a:cubicBezTo>
                    <a:pt x="177" y="954"/>
                    <a:pt x="148" y="982"/>
                    <a:pt x="120" y="1010"/>
                  </a:cubicBezTo>
                  <a:cubicBezTo>
                    <a:pt x="89" y="1041"/>
                    <a:pt x="61" y="1084"/>
                    <a:pt x="32" y="1129"/>
                  </a:cubicBezTo>
                  <a:cubicBezTo>
                    <a:pt x="18" y="1172"/>
                    <a:pt x="1" y="1217"/>
                    <a:pt x="1" y="1246"/>
                  </a:cubicBezTo>
                  <a:cubicBezTo>
                    <a:pt x="1" y="1288"/>
                    <a:pt x="1" y="1333"/>
                    <a:pt x="32" y="1376"/>
                  </a:cubicBezTo>
                  <a:cubicBezTo>
                    <a:pt x="61" y="1407"/>
                    <a:pt x="89" y="1435"/>
                    <a:pt x="134" y="1450"/>
                  </a:cubicBezTo>
                  <a:cubicBezTo>
                    <a:pt x="163" y="1464"/>
                    <a:pt x="194" y="1464"/>
                    <a:pt x="222" y="1481"/>
                  </a:cubicBezTo>
                  <a:lnTo>
                    <a:pt x="265" y="1481"/>
                  </a:lnTo>
                  <a:cubicBezTo>
                    <a:pt x="370" y="1481"/>
                    <a:pt x="458" y="1450"/>
                    <a:pt x="546" y="1421"/>
                  </a:cubicBezTo>
                  <a:cubicBezTo>
                    <a:pt x="588" y="1421"/>
                    <a:pt x="616" y="1407"/>
                    <a:pt x="648" y="1393"/>
                  </a:cubicBezTo>
                  <a:lnTo>
                    <a:pt x="676" y="1393"/>
                  </a:lnTo>
                  <a:lnTo>
                    <a:pt x="704" y="1376"/>
                  </a:lnTo>
                  <a:lnTo>
                    <a:pt x="736" y="1376"/>
                  </a:lnTo>
                  <a:lnTo>
                    <a:pt x="736" y="1407"/>
                  </a:lnTo>
                  <a:cubicBezTo>
                    <a:pt x="736" y="1464"/>
                    <a:pt x="736" y="1509"/>
                    <a:pt x="750" y="1552"/>
                  </a:cubicBezTo>
                  <a:cubicBezTo>
                    <a:pt x="750" y="1639"/>
                    <a:pt x="764" y="1745"/>
                    <a:pt x="810" y="1833"/>
                  </a:cubicBezTo>
                  <a:cubicBezTo>
                    <a:pt x="824" y="1875"/>
                    <a:pt x="838" y="1903"/>
                    <a:pt x="866" y="1921"/>
                  </a:cubicBezTo>
                  <a:cubicBezTo>
                    <a:pt x="880" y="1935"/>
                    <a:pt x="898" y="1949"/>
                    <a:pt x="912" y="1963"/>
                  </a:cubicBezTo>
                  <a:cubicBezTo>
                    <a:pt x="926" y="1963"/>
                    <a:pt x="940" y="1963"/>
                    <a:pt x="940" y="1977"/>
                  </a:cubicBezTo>
                  <a:lnTo>
                    <a:pt x="1000" y="1977"/>
                  </a:lnTo>
                  <a:cubicBezTo>
                    <a:pt x="1088" y="1977"/>
                    <a:pt x="1144" y="1921"/>
                    <a:pt x="1176" y="1889"/>
                  </a:cubicBezTo>
                  <a:cubicBezTo>
                    <a:pt x="1264" y="1787"/>
                    <a:pt x="1320" y="1657"/>
                    <a:pt x="1366" y="1523"/>
                  </a:cubicBezTo>
                  <a:lnTo>
                    <a:pt x="1380" y="1495"/>
                  </a:lnTo>
                  <a:lnTo>
                    <a:pt x="1453" y="1495"/>
                  </a:lnTo>
                  <a:cubicBezTo>
                    <a:pt x="1541" y="1495"/>
                    <a:pt x="1643" y="1495"/>
                    <a:pt x="1760" y="1464"/>
                  </a:cubicBezTo>
                  <a:cubicBezTo>
                    <a:pt x="1819" y="1450"/>
                    <a:pt x="1907" y="1421"/>
                    <a:pt x="1967" y="1362"/>
                  </a:cubicBezTo>
                  <a:cubicBezTo>
                    <a:pt x="1995" y="1333"/>
                    <a:pt x="2009" y="1305"/>
                    <a:pt x="2023" y="1274"/>
                  </a:cubicBezTo>
                  <a:cubicBezTo>
                    <a:pt x="2023" y="1217"/>
                    <a:pt x="2023" y="1172"/>
                    <a:pt x="2009" y="1144"/>
                  </a:cubicBezTo>
                  <a:cubicBezTo>
                    <a:pt x="1995" y="1098"/>
                    <a:pt x="1967" y="1070"/>
                    <a:pt x="1935" y="1024"/>
                  </a:cubicBezTo>
                  <a:cubicBezTo>
                    <a:pt x="1893" y="982"/>
                    <a:pt x="1865" y="954"/>
                    <a:pt x="1805" y="922"/>
                  </a:cubicBezTo>
                  <a:cubicBezTo>
                    <a:pt x="1745" y="880"/>
                    <a:pt x="1672" y="834"/>
                    <a:pt x="1615" y="792"/>
                  </a:cubicBezTo>
                  <a:lnTo>
                    <a:pt x="1570" y="778"/>
                  </a:lnTo>
                  <a:cubicBezTo>
                    <a:pt x="1601" y="704"/>
                    <a:pt x="1615" y="644"/>
                    <a:pt x="1629" y="570"/>
                  </a:cubicBezTo>
                  <a:cubicBezTo>
                    <a:pt x="1629" y="514"/>
                    <a:pt x="1643" y="454"/>
                    <a:pt x="1643" y="394"/>
                  </a:cubicBezTo>
                  <a:cubicBezTo>
                    <a:pt x="1658" y="338"/>
                    <a:pt x="1658" y="292"/>
                    <a:pt x="1643" y="232"/>
                  </a:cubicBezTo>
                  <a:cubicBezTo>
                    <a:pt x="1643" y="190"/>
                    <a:pt x="1629" y="162"/>
                    <a:pt x="1615" y="116"/>
                  </a:cubicBezTo>
                  <a:cubicBezTo>
                    <a:pt x="1601" y="88"/>
                    <a:pt x="1584" y="57"/>
                    <a:pt x="1556" y="28"/>
                  </a:cubicBezTo>
                  <a:cubicBezTo>
                    <a:pt x="1527" y="14"/>
                    <a:pt x="1496" y="0"/>
                    <a:pt x="1453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2" name="Google Shape;7734;p83">
              <a:extLst>
                <a:ext uri="{FF2B5EF4-FFF2-40B4-BE49-F238E27FC236}">
                  <a16:creationId xmlns:a16="http://schemas.microsoft.com/office/drawing/2014/main" id="{67958AEC-F94F-A082-20CE-4D9DF9C0BC89}"/>
                </a:ext>
              </a:extLst>
            </p:cNvPr>
            <p:cNvSpPr/>
            <p:nvPr/>
          </p:nvSpPr>
          <p:spPr>
            <a:xfrm>
              <a:off x="6878411" y="2914185"/>
              <a:ext cx="13679" cy="44527"/>
            </a:xfrm>
            <a:custGeom>
              <a:avLst/>
              <a:gdLst/>
              <a:ahLst/>
              <a:cxnLst/>
              <a:rect l="l" t="t" r="r" b="b"/>
              <a:pathLst>
                <a:path w="145" h="472" extrusionOk="0">
                  <a:moveTo>
                    <a:pt x="102" y="1"/>
                  </a:moveTo>
                  <a:cubicBezTo>
                    <a:pt x="88" y="1"/>
                    <a:pt x="74" y="18"/>
                    <a:pt x="74" y="46"/>
                  </a:cubicBezTo>
                  <a:cubicBezTo>
                    <a:pt x="88" y="88"/>
                    <a:pt x="88" y="134"/>
                    <a:pt x="74" y="176"/>
                  </a:cubicBezTo>
                  <a:cubicBezTo>
                    <a:pt x="74" y="236"/>
                    <a:pt x="57" y="296"/>
                    <a:pt x="43" y="338"/>
                  </a:cubicBezTo>
                  <a:cubicBezTo>
                    <a:pt x="29" y="370"/>
                    <a:pt x="29" y="384"/>
                    <a:pt x="15" y="412"/>
                  </a:cubicBezTo>
                  <a:cubicBezTo>
                    <a:pt x="0" y="426"/>
                    <a:pt x="15" y="458"/>
                    <a:pt x="29" y="458"/>
                  </a:cubicBezTo>
                  <a:cubicBezTo>
                    <a:pt x="29" y="472"/>
                    <a:pt x="43" y="472"/>
                    <a:pt x="43" y="472"/>
                  </a:cubicBezTo>
                  <a:cubicBezTo>
                    <a:pt x="57" y="472"/>
                    <a:pt x="74" y="458"/>
                    <a:pt x="74" y="440"/>
                  </a:cubicBezTo>
                  <a:cubicBezTo>
                    <a:pt x="102" y="384"/>
                    <a:pt x="131" y="310"/>
                    <a:pt x="131" y="250"/>
                  </a:cubicBezTo>
                  <a:cubicBezTo>
                    <a:pt x="145" y="176"/>
                    <a:pt x="145" y="106"/>
                    <a:pt x="145" y="32"/>
                  </a:cubicBezTo>
                  <a:cubicBezTo>
                    <a:pt x="131" y="18"/>
                    <a:pt x="131" y="1"/>
                    <a:pt x="102" y="1"/>
                  </a:cubicBez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3" name="Google Shape;7735;p83">
              <a:extLst>
                <a:ext uri="{FF2B5EF4-FFF2-40B4-BE49-F238E27FC236}">
                  <a16:creationId xmlns:a16="http://schemas.microsoft.com/office/drawing/2014/main" id="{6C7DAA79-9B11-32BD-5A08-DC54B9ED0718}"/>
                </a:ext>
              </a:extLst>
            </p:cNvPr>
            <p:cNvSpPr/>
            <p:nvPr/>
          </p:nvSpPr>
          <p:spPr>
            <a:xfrm>
              <a:off x="6891995" y="2991824"/>
              <a:ext cx="26698" cy="27641"/>
            </a:xfrm>
            <a:custGeom>
              <a:avLst/>
              <a:gdLst/>
              <a:ahLst/>
              <a:cxnLst/>
              <a:rect l="l" t="t" r="r" b="b"/>
              <a:pathLst>
                <a:path w="283" h="293" extrusionOk="0">
                  <a:moveTo>
                    <a:pt x="32" y="1"/>
                  </a:moveTo>
                  <a:cubicBezTo>
                    <a:pt x="18" y="1"/>
                    <a:pt x="18" y="15"/>
                    <a:pt x="18" y="15"/>
                  </a:cubicBezTo>
                  <a:cubicBezTo>
                    <a:pt x="1" y="29"/>
                    <a:pt x="18" y="29"/>
                    <a:pt x="18" y="29"/>
                  </a:cubicBezTo>
                  <a:cubicBezTo>
                    <a:pt x="18" y="43"/>
                    <a:pt x="18" y="43"/>
                    <a:pt x="32" y="43"/>
                  </a:cubicBezTo>
                  <a:cubicBezTo>
                    <a:pt x="61" y="57"/>
                    <a:pt x="89" y="74"/>
                    <a:pt x="106" y="89"/>
                  </a:cubicBezTo>
                  <a:cubicBezTo>
                    <a:pt x="120" y="103"/>
                    <a:pt x="148" y="117"/>
                    <a:pt x="163" y="131"/>
                  </a:cubicBezTo>
                  <a:cubicBezTo>
                    <a:pt x="177" y="145"/>
                    <a:pt x="194" y="177"/>
                    <a:pt x="208" y="205"/>
                  </a:cubicBezTo>
                  <a:cubicBezTo>
                    <a:pt x="208" y="219"/>
                    <a:pt x="222" y="250"/>
                    <a:pt x="222" y="264"/>
                  </a:cubicBezTo>
                  <a:cubicBezTo>
                    <a:pt x="222" y="279"/>
                    <a:pt x="236" y="293"/>
                    <a:pt x="250" y="293"/>
                  </a:cubicBezTo>
                  <a:lnTo>
                    <a:pt x="265" y="293"/>
                  </a:lnTo>
                  <a:cubicBezTo>
                    <a:pt x="282" y="279"/>
                    <a:pt x="282" y="264"/>
                    <a:pt x="282" y="250"/>
                  </a:cubicBezTo>
                  <a:cubicBezTo>
                    <a:pt x="282" y="219"/>
                    <a:pt x="265" y="191"/>
                    <a:pt x="250" y="162"/>
                  </a:cubicBezTo>
                  <a:cubicBezTo>
                    <a:pt x="236" y="145"/>
                    <a:pt x="222" y="117"/>
                    <a:pt x="194" y="103"/>
                  </a:cubicBezTo>
                  <a:cubicBezTo>
                    <a:pt x="177" y="74"/>
                    <a:pt x="148" y="57"/>
                    <a:pt x="134" y="43"/>
                  </a:cubicBezTo>
                  <a:cubicBezTo>
                    <a:pt x="106" y="29"/>
                    <a:pt x="75" y="15"/>
                    <a:pt x="32" y="1"/>
                  </a:cubicBez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4" name="Google Shape;7736;p83">
              <a:extLst>
                <a:ext uri="{FF2B5EF4-FFF2-40B4-BE49-F238E27FC236}">
                  <a16:creationId xmlns:a16="http://schemas.microsoft.com/office/drawing/2014/main" id="{2D3550EF-278A-02FB-B77F-88B044F538E7}"/>
                </a:ext>
              </a:extLst>
            </p:cNvPr>
            <p:cNvSpPr/>
            <p:nvPr/>
          </p:nvSpPr>
          <p:spPr>
            <a:xfrm>
              <a:off x="6849166" y="3034654"/>
              <a:ext cx="14056" cy="33301"/>
            </a:xfrm>
            <a:custGeom>
              <a:avLst/>
              <a:gdLst/>
              <a:ahLst/>
              <a:cxnLst/>
              <a:rect l="l" t="t" r="r" b="b"/>
              <a:pathLst>
                <a:path w="149" h="353" extrusionOk="0">
                  <a:moveTo>
                    <a:pt x="135" y="0"/>
                  </a:moveTo>
                  <a:cubicBezTo>
                    <a:pt x="121" y="14"/>
                    <a:pt x="103" y="14"/>
                    <a:pt x="103" y="29"/>
                  </a:cubicBezTo>
                  <a:lnTo>
                    <a:pt x="103" y="74"/>
                  </a:lnTo>
                  <a:cubicBezTo>
                    <a:pt x="103" y="102"/>
                    <a:pt x="89" y="116"/>
                    <a:pt x="89" y="148"/>
                  </a:cubicBezTo>
                  <a:cubicBezTo>
                    <a:pt x="89" y="162"/>
                    <a:pt x="75" y="176"/>
                    <a:pt x="75" y="204"/>
                  </a:cubicBezTo>
                  <a:cubicBezTo>
                    <a:pt x="61" y="236"/>
                    <a:pt x="33" y="278"/>
                    <a:pt x="15" y="306"/>
                  </a:cubicBezTo>
                  <a:cubicBezTo>
                    <a:pt x="1" y="324"/>
                    <a:pt x="15" y="338"/>
                    <a:pt x="33" y="352"/>
                  </a:cubicBezTo>
                  <a:lnTo>
                    <a:pt x="47" y="352"/>
                  </a:lnTo>
                  <a:cubicBezTo>
                    <a:pt x="61" y="352"/>
                    <a:pt x="61" y="338"/>
                    <a:pt x="61" y="338"/>
                  </a:cubicBezTo>
                  <a:cubicBezTo>
                    <a:pt x="89" y="292"/>
                    <a:pt x="121" y="250"/>
                    <a:pt x="135" y="190"/>
                  </a:cubicBezTo>
                  <a:cubicBezTo>
                    <a:pt x="149" y="148"/>
                    <a:pt x="149" y="88"/>
                    <a:pt x="149" y="29"/>
                  </a:cubicBezTo>
                  <a:cubicBezTo>
                    <a:pt x="149" y="14"/>
                    <a:pt x="149" y="0"/>
                    <a:pt x="135" y="0"/>
                  </a:cubicBez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5" name="Google Shape;7737;p83">
              <a:extLst>
                <a:ext uri="{FF2B5EF4-FFF2-40B4-BE49-F238E27FC236}">
                  <a16:creationId xmlns:a16="http://schemas.microsoft.com/office/drawing/2014/main" id="{F447F794-1D29-8E09-FC1E-50819490A814}"/>
                </a:ext>
              </a:extLst>
            </p:cNvPr>
            <p:cNvSpPr/>
            <p:nvPr/>
          </p:nvSpPr>
          <p:spPr>
            <a:xfrm>
              <a:off x="6777564" y="3009749"/>
              <a:ext cx="35943" cy="18018"/>
            </a:xfrm>
            <a:custGeom>
              <a:avLst/>
              <a:gdLst/>
              <a:ahLst/>
              <a:cxnLst/>
              <a:rect l="l" t="t" r="r" b="b"/>
              <a:pathLst>
                <a:path w="381" h="191" extrusionOk="0">
                  <a:moveTo>
                    <a:pt x="320" y="1"/>
                  </a:moveTo>
                  <a:cubicBezTo>
                    <a:pt x="306" y="15"/>
                    <a:pt x="278" y="29"/>
                    <a:pt x="264" y="29"/>
                  </a:cubicBezTo>
                  <a:cubicBezTo>
                    <a:pt x="190" y="74"/>
                    <a:pt x="102" y="89"/>
                    <a:pt x="28" y="103"/>
                  </a:cubicBezTo>
                  <a:cubicBezTo>
                    <a:pt x="14" y="117"/>
                    <a:pt x="0" y="117"/>
                    <a:pt x="0" y="131"/>
                  </a:cubicBezTo>
                  <a:lnTo>
                    <a:pt x="0" y="162"/>
                  </a:lnTo>
                  <a:lnTo>
                    <a:pt x="14" y="176"/>
                  </a:lnTo>
                  <a:cubicBezTo>
                    <a:pt x="28" y="176"/>
                    <a:pt x="28" y="191"/>
                    <a:pt x="28" y="191"/>
                  </a:cubicBezTo>
                  <a:cubicBezTo>
                    <a:pt x="42" y="191"/>
                    <a:pt x="42" y="176"/>
                    <a:pt x="42" y="176"/>
                  </a:cubicBezTo>
                  <a:cubicBezTo>
                    <a:pt x="158" y="162"/>
                    <a:pt x="264" y="117"/>
                    <a:pt x="366" y="60"/>
                  </a:cubicBezTo>
                  <a:cubicBezTo>
                    <a:pt x="380" y="43"/>
                    <a:pt x="380" y="29"/>
                    <a:pt x="380" y="15"/>
                  </a:cubicBezTo>
                  <a:cubicBezTo>
                    <a:pt x="366" y="1"/>
                    <a:pt x="352" y="1"/>
                    <a:pt x="352" y="1"/>
                  </a:cubicBez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6" name="Google Shape;7738;p83">
              <a:extLst>
                <a:ext uri="{FF2B5EF4-FFF2-40B4-BE49-F238E27FC236}">
                  <a16:creationId xmlns:a16="http://schemas.microsoft.com/office/drawing/2014/main" id="{9ED9E738-919F-7591-2FEB-49B231B7A6A1}"/>
                </a:ext>
              </a:extLst>
            </p:cNvPr>
            <p:cNvSpPr/>
            <p:nvPr/>
          </p:nvSpPr>
          <p:spPr>
            <a:xfrm>
              <a:off x="6221726" y="2749754"/>
              <a:ext cx="147733" cy="144148"/>
            </a:xfrm>
            <a:custGeom>
              <a:avLst/>
              <a:gdLst/>
              <a:ahLst/>
              <a:cxnLst/>
              <a:rect l="l" t="t" r="r" b="b"/>
              <a:pathLst>
                <a:path w="1566" h="1528" extrusionOk="0">
                  <a:moveTo>
                    <a:pt x="790" y="0"/>
                  </a:moveTo>
                  <a:cubicBezTo>
                    <a:pt x="771" y="0"/>
                    <a:pt x="751" y="1"/>
                    <a:pt x="732" y="2"/>
                  </a:cubicBezTo>
                  <a:cubicBezTo>
                    <a:pt x="306" y="45"/>
                    <a:pt x="0" y="410"/>
                    <a:pt x="43" y="822"/>
                  </a:cubicBezTo>
                  <a:cubicBezTo>
                    <a:pt x="69" y="1229"/>
                    <a:pt x="409" y="1527"/>
                    <a:pt x="796" y="1527"/>
                  </a:cubicBezTo>
                  <a:cubicBezTo>
                    <a:pt x="813" y="1527"/>
                    <a:pt x="831" y="1527"/>
                    <a:pt x="848" y="1525"/>
                  </a:cubicBezTo>
                  <a:cubicBezTo>
                    <a:pt x="1260" y="1480"/>
                    <a:pt x="1566" y="1114"/>
                    <a:pt x="1537" y="706"/>
                  </a:cubicBezTo>
                  <a:cubicBezTo>
                    <a:pt x="1511" y="300"/>
                    <a:pt x="1177" y="0"/>
                    <a:pt x="79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7" name="Google Shape;7739;p83">
              <a:extLst>
                <a:ext uri="{FF2B5EF4-FFF2-40B4-BE49-F238E27FC236}">
                  <a16:creationId xmlns:a16="http://schemas.microsoft.com/office/drawing/2014/main" id="{94F6FF33-F849-9CDC-A9B0-36D87B58B1D1}"/>
                </a:ext>
              </a:extLst>
            </p:cNvPr>
            <p:cNvSpPr/>
            <p:nvPr/>
          </p:nvSpPr>
          <p:spPr>
            <a:xfrm>
              <a:off x="6221726" y="2746924"/>
              <a:ext cx="147733" cy="149431"/>
            </a:xfrm>
            <a:custGeom>
              <a:avLst/>
              <a:gdLst/>
              <a:ahLst/>
              <a:cxnLst/>
              <a:rect l="l" t="t" r="r" b="b"/>
              <a:pathLst>
                <a:path w="1566" h="1584" extrusionOk="0">
                  <a:moveTo>
                    <a:pt x="792" y="60"/>
                  </a:moveTo>
                  <a:cubicBezTo>
                    <a:pt x="1158" y="60"/>
                    <a:pt x="1478" y="352"/>
                    <a:pt x="1509" y="736"/>
                  </a:cubicBezTo>
                  <a:lnTo>
                    <a:pt x="1509" y="792"/>
                  </a:lnTo>
                  <a:cubicBezTo>
                    <a:pt x="1509" y="1176"/>
                    <a:pt x="1214" y="1482"/>
                    <a:pt x="848" y="1510"/>
                  </a:cubicBezTo>
                  <a:cubicBezTo>
                    <a:pt x="820" y="1527"/>
                    <a:pt x="806" y="1527"/>
                    <a:pt x="792" y="1527"/>
                  </a:cubicBezTo>
                  <a:cubicBezTo>
                    <a:pt x="408" y="1527"/>
                    <a:pt x="102" y="1232"/>
                    <a:pt x="71" y="852"/>
                  </a:cubicBezTo>
                  <a:cubicBezTo>
                    <a:pt x="71" y="824"/>
                    <a:pt x="57" y="806"/>
                    <a:pt x="57" y="792"/>
                  </a:cubicBezTo>
                  <a:cubicBezTo>
                    <a:pt x="57" y="412"/>
                    <a:pt x="352" y="89"/>
                    <a:pt x="732" y="60"/>
                  </a:cubicBezTo>
                  <a:close/>
                  <a:moveTo>
                    <a:pt x="718" y="1"/>
                  </a:moveTo>
                  <a:cubicBezTo>
                    <a:pt x="320" y="46"/>
                    <a:pt x="0" y="384"/>
                    <a:pt x="0" y="792"/>
                  </a:cubicBezTo>
                  <a:cubicBezTo>
                    <a:pt x="0" y="806"/>
                    <a:pt x="0" y="838"/>
                    <a:pt x="14" y="852"/>
                  </a:cubicBezTo>
                  <a:cubicBezTo>
                    <a:pt x="43" y="1263"/>
                    <a:pt x="380" y="1584"/>
                    <a:pt x="792" y="1584"/>
                  </a:cubicBezTo>
                  <a:lnTo>
                    <a:pt x="848" y="1584"/>
                  </a:lnTo>
                  <a:cubicBezTo>
                    <a:pt x="1260" y="1541"/>
                    <a:pt x="1566" y="1204"/>
                    <a:pt x="1566" y="792"/>
                  </a:cubicBezTo>
                  <a:lnTo>
                    <a:pt x="1566" y="736"/>
                  </a:lnTo>
                  <a:cubicBezTo>
                    <a:pt x="1537" y="310"/>
                    <a:pt x="1186" y="1"/>
                    <a:pt x="79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8" name="Google Shape;7740;p83">
              <a:extLst>
                <a:ext uri="{FF2B5EF4-FFF2-40B4-BE49-F238E27FC236}">
                  <a16:creationId xmlns:a16="http://schemas.microsoft.com/office/drawing/2014/main" id="{AC5EB4C4-1489-2B7E-8BCC-8C101F48FF2A}"/>
                </a:ext>
              </a:extLst>
            </p:cNvPr>
            <p:cNvSpPr/>
            <p:nvPr/>
          </p:nvSpPr>
          <p:spPr>
            <a:xfrm>
              <a:off x="6221726" y="2756358"/>
              <a:ext cx="146412" cy="141789"/>
            </a:xfrm>
            <a:custGeom>
              <a:avLst/>
              <a:gdLst/>
              <a:ahLst/>
              <a:cxnLst/>
              <a:rect l="l" t="t" r="r" b="b"/>
              <a:pathLst>
                <a:path w="1552" h="1503" extrusionOk="0">
                  <a:moveTo>
                    <a:pt x="757" y="1"/>
                  </a:moveTo>
                  <a:cubicBezTo>
                    <a:pt x="739" y="1"/>
                    <a:pt x="722" y="2"/>
                    <a:pt x="704" y="3"/>
                  </a:cubicBezTo>
                  <a:cubicBezTo>
                    <a:pt x="292" y="34"/>
                    <a:pt x="0" y="400"/>
                    <a:pt x="28" y="812"/>
                  </a:cubicBezTo>
                  <a:cubicBezTo>
                    <a:pt x="55" y="1206"/>
                    <a:pt x="376" y="1502"/>
                    <a:pt x="753" y="1502"/>
                  </a:cubicBezTo>
                  <a:cubicBezTo>
                    <a:pt x="780" y="1502"/>
                    <a:pt x="807" y="1501"/>
                    <a:pt x="834" y="1498"/>
                  </a:cubicBezTo>
                  <a:cubicBezTo>
                    <a:pt x="1246" y="1470"/>
                    <a:pt x="1552" y="1104"/>
                    <a:pt x="1509" y="692"/>
                  </a:cubicBezTo>
                  <a:cubicBezTo>
                    <a:pt x="1479" y="301"/>
                    <a:pt x="1155" y="1"/>
                    <a:pt x="7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9" name="Google Shape;7741;p83">
              <a:extLst>
                <a:ext uri="{FF2B5EF4-FFF2-40B4-BE49-F238E27FC236}">
                  <a16:creationId xmlns:a16="http://schemas.microsoft.com/office/drawing/2014/main" id="{6AD84085-505A-90D3-0914-A9CB1B500268}"/>
                </a:ext>
              </a:extLst>
            </p:cNvPr>
            <p:cNvSpPr/>
            <p:nvPr/>
          </p:nvSpPr>
          <p:spPr>
            <a:xfrm>
              <a:off x="6246632" y="2781169"/>
              <a:ext cx="95281" cy="91979"/>
            </a:xfrm>
            <a:custGeom>
              <a:avLst/>
              <a:gdLst/>
              <a:ahLst/>
              <a:cxnLst/>
              <a:rect l="l" t="t" r="r" b="b"/>
              <a:pathLst>
                <a:path w="1010" h="975" extrusionOk="0">
                  <a:moveTo>
                    <a:pt x="517" y="1"/>
                  </a:moveTo>
                  <a:cubicBezTo>
                    <a:pt x="501" y="1"/>
                    <a:pt x="484" y="2"/>
                    <a:pt x="468" y="4"/>
                  </a:cubicBezTo>
                  <a:cubicBezTo>
                    <a:pt x="204" y="21"/>
                    <a:pt x="0" y="253"/>
                    <a:pt x="28" y="531"/>
                  </a:cubicBezTo>
                  <a:cubicBezTo>
                    <a:pt x="41" y="777"/>
                    <a:pt x="247" y="974"/>
                    <a:pt x="489" y="974"/>
                  </a:cubicBezTo>
                  <a:cubicBezTo>
                    <a:pt x="506" y="974"/>
                    <a:pt x="524" y="973"/>
                    <a:pt x="542" y="971"/>
                  </a:cubicBezTo>
                  <a:cubicBezTo>
                    <a:pt x="820" y="957"/>
                    <a:pt x="1010" y="725"/>
                    <a:pt x="996" y="443"/>
                  </a:cubicBezTo>
                  <a:cubicBezTo>
                    <a:pt x="969" y="196"/>
                    <a:pt x="760" y="1"/>
                    <a:pt x="5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0" name="Google Shape;7742;p83">
              <a:extLst>
                <a:ext uri="{FF2B5EF4-FFF2-40B4-BE49-F238E27FC236}">
                  <a16:creationId xmlns:a16="http://schemas.microsoft.com/office/drawing/2014/main" id="{4E45EEC5-907C-496B-1567-4E1919CDACB6}"/>
                </a:ext>
              </a:extLst>
            </p:cNvPr>
            <p:cNvSpPr/>
            <p:nvPr/>
          </p:nvSpPr>
          <p:spPr>
            <a:xfrm>
              <a:off x="6316913" y="2809093"/>
              <a:ext cx="34622" cy="22264"/>
            </a:xfrm>
            <a:custGeom>
              <a:avLst/>
              <a:gdLst/>
              <a:ahLst/>
              <a:cxnLst/>
              <a:rect l="l" t="t" r="r" b="b"/>
              <a:pathLst>
                <a:path w="367" h="236" extrusionOk="0">
                  <a:moveTo>
                    <a:pt x="210" y="0"/>
                  </a:moveTo>
                  <a:cubicBezTo>
                    <a:pt x="199" y="0"/>
                    <a:pt x="188" y="1"/>
                    <a:pt x="177" y="3"/>
                  </a:cubicBezTo>
                  <a:cubicBezTo>
                    <a:pt x="75" y="3"/>
                    <a:pt x="1" y="59"/>
                    <a:pt x="1" y="133"/>
                  </a:cubicBezTo>
                  <a:cubicBezTo>
                    <a:pt x="15" y="193"/>
                    <a:pt x="89" y="235"/>
                    <a:pt x="191" y="235"/>
                  </a:cubicBezTo>
                  <a:cubicBezTo>
                    <a:pt x="293" y="221"/>
                    <a:pt x="367" y="165"/>
                    <a:pt x="353" y="105"/>
                  </a:cubicBezTo>
                  <a:cubicBezTo>
                    <a:pt x="353" y="41"/>
                    <a:pt x="286" y="0"/>
                    <a:pt x="2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1" name="Google Shape;7743;p83">
              <a:extLst>
                <a:ext uri="{FF2B5EF4-FFF2-40B4-BE49-F238E27FC236}">
                  <a16:creationId xmlns:a16="http://schemas.microsoft.com/office/drawing/2014/main" id="{789E8AA1-A14B-625D-D692-5681E5C5364F}"/>
                </a:ext>
              </a:extLst>
            </p:cNvPr>
            <p:cNvSpPr/>
            <p:nvPr/>
          </p:nvSpPr>
          <p:spPr>
            <a:xfrm>
              <a:off x="5929657" y="2697963"/>
              <a:ext cx="159430" cy="143393"/>
            </a:xfrm>
            <a:custGeom>
              <a:avLst/>
              <a:gdLst/>
              <a:ahLst/>
              <a:cxnLst/>
              <a:rect l="l" t="t" r="r" b="b"/>
              <a:pathLst>
                <a:path w="1690" h="1520" extrusionOk="0">
                  <a:moveTo>
                    <a:pt x="845" y="0"/>
                  </a:moveTo>
                  <a:cubicBezTo>
                    <a:pt x="524" y="0"/>
                    <a:pt x="226" y="215"/>
                    <a:pt x="120" y="534"/>
                  </a:cubicBezTo>
                  <a:cubicBezTo>
                    <a:pt x="1" y="931"/>
                    <a:pt x="223" y="1357"/>
                    <a:pt x="616" y="1487"/>
                  </a:cubicBezTo>
                  <a:cubicBezTo>
                    <a:pt x="689" y="1509"/>
                    <a:pt x="763" y="1519"/>
                    <a:pt x="835" y="1519"/>
                  </a:cubicBezTo>
                  <a:cubicBezTo>
                    <a:pt x="1159" y="1519"/>
                    <a:pt x="1461" y="1310"/>
                    <a:pt x="1556" y="973"/>
                  </a:cubicBezTo>
                  <a:cubicBezTo>
                    <a:pt x="1689" y="579"/>
                    <a:pt x="1468" y="154"/>
                    <a:pt x="1074" y="38"/>
                  </a:cubicBezTo>
                  <a:cubicBezTo>
                    <a:pt x="998" y="12"/>
                    <a:pt x="921" y="0"/>
                    <a:pt x="845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2" name="Google Shape;7744;p83">
              <a:extLst>
                <a:ext uri="{FF2B5EF4-FFF2-40B4-BE49-F238E27FC236}">
                  <a16:creationId xmlns:a16="http://schemas.microsoft.com/office/drawing/2014/main" id="{3154A183-CFF3-1C41-C6AB-06BE4DCDBB6B}"/>
                </a:ext>
              </a:extLst>
            </p:cNvPr>
            <p:cNvSpPr/>
            <p:nvPr/>
          </p:nvSpPr>
          <p:spPr>
            <a:xfrm>
              <a:off x="5935317" y="2694473"/>
              <a:ext cx="148110" cy="149431"/>
            </a:xfrm>
            <a:custGeom>
              <a:avLst/>
              <a:gdLst/>
              <a:ahLst/>
              <a:cxnLst/>
              <a:rect l="l" t="t" r="r" b="b"/>
              <a:pathLst>
                <a:path w="1570" h="1584" extrusionOk="0">
                  <a:moveTo>
                    <a:pt x="792" y="61"/>
                  </a:moveTo>
                  <a:cubicBezTo>
                    <a:pt x="852" y="61"/>
                    <a:pt x="926" y="75"/>
                    <a:pt x="996" y="103"/>
                  </a:cubicBezTo>
                  <a:cubicBezTo>
                    <a:pt x="1306" y="191"/>
                    <a:pt x="1510" y="483"/>
                    <a:pt x="1510" y="792"/>
                  </a:cubicBezTo>
                  <a:cubicBezTo>
                    <a:pt x="1510" y="866"/>
                    <a:pt x="1496" y="940"/>
                    <a:pt x="1468" y="1010"/>
                  </a:cubicBezTo>
                  <a:cubicBezTo>
                    <a:pt x="1380" y="1320"/>
                    <a:pt x="1084" y="1524"/>
                    <a:pt x="778" y="1524"/>
                  </a:cubicBezTo>
                  <a:cubicBezTo>
                    <a:pt x="704" y="1524"/>
                    <a:pt x="630" y="1510"/>
                    <a:pt x="574" y="1496"/>
                  </a:cubicBezTo>
                  <a:cubicBezTo>
                    <a:pt x="265" y="1394"/>
                    <a:pt x="60" y="1116"/>
                    <a:pt x="60" y="792"/>
                  </a:cubicBezTo>
                  <a:cubicBezTo>
                    <a:pt x="60" y="733"/>
                    <a:pt x="75" y="645"/>
                    <a:pt x="89" y="588"/>
                  </a:cubicBezTo>
                  <a:cubicBezTo>
                    <a:pt x="191" y="265"/>
                    <a:pt x="486" y="61"/>
                    <a:pt x="792" y="61"/>
                  </a:cubicBezTo>
                  <a:close/>
                  <a:moveTo>
                    <a:pt x="792" y="1"/>
                  </a:moveTo>
                  <a:cubicBezTo>
                    <a:pt x="454" y="1"/>
                    <a:pt x="148" y="219"/>
                    <a:pt x="29" y="557"/>
                  </a:cubicBezTo>
                  <a:cubicBezTo>
                    <a:pt x="15" y="645"/>
                    <a:pt x="1" y="718"/>
                    <a:pt x="1" y="792"/>
                  </a:cubicBezTo>
                  <a:cubicBezTo>
                    <a:pt x="1" y="1130"/>
                    <a:pt x="222" y="1436"/>
                    <a:pt x="542" y="1556"/>
                  </a:cubicBezTo>
                  <a:cubicBezTo>
                    <a:pt x="630" y="1570"/>
                    <a:pt x="704" y="1584"/>
                    <a:pt x="778" y="1584"/>
                  </a:cubicBezTo>
                  <a:cubicBezTo>
                    <a:pt x="1116" y="1584"/>
                    <a:pt x="1422" y="1362"/>
                    <a:pt x="1524" y="1028"/>
                  </a:cubicBezTo>
                  <a:cubicBezTo>
                    <a:pt x="1555" y="954"/>
                    <a:pt x="1570" y="866"/>
                    <a:pt x="1570" y="792"/>
                  </a:cubicBezTo>
                  <a:cubicBezTo>
                    <a:pt x="1570" y="455"/>
                    <a:pt x="1348" y="149"/>
                    <a:pt x="1014" y="43"/>
                  </a:cubicBezTo>
                  <a:cubicBezTo>
                    <a:pt x="940" y="15"/>
                    <a:pt x="866" y="1"/>
                    <a:pt x="79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3" name="Google Shape;7745;p83">
              <a:extLst>
                <a:ext uri="{FF2B5EF4-FFF2-40B4-BE49-F238E27FC236}">
                  <a16:creationId xmlns:a16="http://schemas.microsoft.com/office/drawing/2014/main" id="{C5F9AD2F-2A89-68E6-E145-B1928D4B08CD}"/>
                </a:ext>
              </a:extLst>
            </p:cNvPr>
            <p:cNvSpPr/>
            <p:nvPr/>
          </p:nvSpPr>
          <p:spPr>
            <a:xfrm>
              <a:off x="5929657" y="2703906"/>
              <a:ext cx="159430" cy="142921"/>
            </a:xfrm>
            <a:custGeom>
              <a:avLst/>
              <a:gdLst/>
              <a:ahLst/>
              <a:cxnLst/>
              <a:rect l="l" t="t" r="r" b="b"/>
              <a:pathLst>
                <a:path w="1690" h="1515" extrusionOk="0">
                  <a:moveTo>
                    <a:pt x="859" y="0"/>
                  </a:moveTo>
                  <a:cubicBezTo>
                    <a:pt x="533" y="0"/>
                    <a:pt x="230" y="207"/>
                    <a:pt x="135" y="531"/>
                  </a:cubicBezTo>
                  <a:cubicBezTo>
                    <a:pt x="1" y="928"/>
                    <a:pt x="223" y="1350"/>
                    <a:pt x="616" y="1484"/>
                  </a:cubicBezTo>
                  <a:cubicBezTo>
                    <a:pt x="689" y="1505"/>
                    <a:pt x="762" y="1515"/>
                    <a:pt x="833" y="1515"/>
                  </a:cubicBezTo>
                  <a:cubicBezTo>
                    <a:pt x="1158" y="1515"/>
                    <a:pt x="1461" y="1310"/>
                    <a:pt x="1556" y="984"/>
                  </a:cubicBezTo>
                  <a:cubicBezTo>
                    <a:pt x="1689" y="590"/>
                    <a:pt x="1468" y="165"/>
                    <a:pt x="1074" y="31"/>
                  </a:cubicBezTo>
                  <a:cubicBezTo>
                    <a:pt x="1002" y="10"/>
                    <a:pt x="930" y="0"/>
                    <a:pt x="8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4" name="Google Shape;7746;p83">
              <a:extLst>
                <a:ext uri="{FF2B5EF4-FFF2-40B4-BE49-F238E27FC236}">
                  <a16:creationId xmlns:a16="http://schemas.microsoft.com/office/drawing/2014/main" id="{0E40C99C-FA0F-0BD5-C36E-E6A46AB1338C}"/>
                </a:ext>
              </a:extLst>
            </p:cNvPr>
            <p:cNvSpPr/>
            <p:nvPr/>
          </p:nvSpPr>
          <p:spPr>
            <a:xfrm>
              <a:off x="5957581" y="2729283"/>
              <a:ext cx="103583" cy="92168"/>
            </a:xfrm>
            <a:custGeom>
              <a:avLst/>
              <a:gdLst/>
              <a:ahLst/>
              <a:cxnLst/>
              <a:rect l="l" t="t" r="r" b="b"/>
              <a:pathLst>
                <a:path w="1098" h="977" extrusionOk="0">
                  <a:moveTo>
                    <a:pt x="549" y="0"/>
                  </a:moveTo>
                  <a:cubicBezTo>
                    <a:pt x="339" y="0"/>
                    <a:pt x="148" y="137"/>
                    <a:pt x="88" y="349"/>
                  </a:cubicBezTo>
                  <a:cubicBezTo>
                    <a:pt x="0" y="599"/>
                    <a:pt x="145" y="877"/>
                    <a:pt x="408" y="951"/>
                  </a:cubicBezTo>
                  <a:cubicBezTo>
                    <a:pt x="457" y="968"/>
                    <a:pt x="508" y="976"/>
                    <a:pt x="557" y="976"/>
                  </a:cubicBezTo>
                  <a:cubicBezTo>
                    <a:pt x="759" y="976"/>
                    <a:pt x="951" y="839"/>
                    <a:pt x="1010" y="627"/>
                  </a:cubicBezTo>
                  <a:cubicBezTo>
                    <a:pt x="1098" y="378"/>
                    <a:pt x="954" y="100"/>
                    <a:pt x="704" y="26"/>
                  </a:cubicBezTo>
                  <a:cubicBezTo>
                    <a:pt x="652" y="9"/>
                    <a:pt x="600" y="0"/>
                    <a:pt x="5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5" name="Google Shape;7747;p83">
              <a:extLst>
                <a:ext uri="{FF2B5EF4-FFF2-40B4-BE49-F238E27FC236}">
                  <a16:creationId xmlns:a16="http://schemas.microsoft.com/office/drawing/2014/main" id="{EDBCB811-06B8-7F5E-E120-A2E5426F2290}"/>
                </a:ext>
              </a:extLst>
            </p:cNvPr>
            <p:cNvSpPr/>
            <p:nvPr/>
          </p:nvSpPr>
          <p:spPr>
            <a:xfrm>
              <a:off x="5954562" y="2747302"/>
              <a:ext cx="34999" cy="24339"/>
            </a:xfrm>
            <a:custGeom>
              <a:avLst/>
              <a:gdLst/>
              <a:ahLst/>
              <a:cxnLst/>
              <a:rect l="l" t="t" r="r" b="b"/>
              <a:pathLst>
                <a:path w="371" h="258" extrusionOk="0">
                  <a:moveTo>
                    <a:pt x="156" y="0"/>
                  </a:moveTo>
                  <a:cubicBezTo>
                    <a:pt x="93" y="0"/>
                    <a:pt x="39" y="30"/>
                    <a:pt x="18" y="85"/>
                  </a:cubicBezTo>
                  <a:cubicBezTo>
                    <a:pt x="1" y="144"/>
                    <a:pt x="61" y="218"/>
                    <a:pt x="148" y="246"/>
                  </a:cubicBezTo>
                  <a:cubicBezTo>
                    <a:pt x="176" y="254"/>
                    <a:pt x="202" y="257"/>
                    <a:pt x="226" y="257"/>
                  </a:cubicBezTo>
                  <a:cubicBezTo>
                    <a:pt x="292" y="257"/>
                    <a:pt x="342" y="231"/>
                    <a:pt x="352" y="187"/>
                  </a:cubicBezTo>
                  <a:cubicBezTo>
                    <a:pt x="370" y="116"/>
                    <a:pt x="310" y="42"/>
                    <a:pt x="222" y="11"/>
                  </a:cubicBezTo>
                  <a:cubicBezTo>
                    <a:pt x="200" y="4"/>
                    <a:pt x="177" y="0"/>
                    <a:pt x="1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6" name="Google Shape;7748;p83">
              <a:extLst>
                <a:ext uri="{FF2B5EF4-FFF2-40B4-BE49-F238E27FC236}">
                  <a16:creationId xmlns:a16="http://schemas.microsoft.com/office/drawing/2014/main" id="{5DDB130A-2D72-2FF0-1880-4D2EB73FE393}"/>
                </a:ext>
              </a:extLst>
            </p:cNvPr>
            <p:cNvSpPr/>
            <p:nvPr/>
          </p:nvSpPr>
          <p:spPr>
            <a:xfrm>
              <a:off x="6110880" y="2889280"/>
              <a:ext cx="80376" cy="38961"/>
            </a:xfrm>
            <a:custGeom>
              <a:avLst/>
              <a:gdLst/>
              <a:ahLst/>
              <a:cxnLst/>
              <a:rect l="l" t="t" r="r" b="b"/>
              <a:pathLst>
                <a:path w="852" h="413" extrusionOk="0">
                  <a:moveTo>
                    <a:pt x="806" y="1"/>
                  </a:moveTo>
                  <a:lnTo>
                    <a:pt x="806" y="18"/>
                  </a:lnTo>
                  <a:lnTo>
                    <a:pt x="792" y="32"/>
                  </a:lnTo>
                  <a:cubicBezTo>
                    <a:pt x="778" y="46"/>
                    <a:pt x="764" y="61"/>
                    <a:pt x="764" y="75"/>
                  </a:cubicBezTo>
                  <a:lnTo>
                    <a:pt x="718" y="120"/>
                  </a:lnTo>
                  <a:lnTo>
                    <a:pt x="676" y="163"/>
                  </a:lnTo>
                  <a:cubicBezTo>
                    <a:pt x="648" y="177"/>
                    <a:pt x="630" y="194"/>
                    <a:pt x="616" y="208"/>
                  </a:cubicBezTo>
                  <a:cubicBezTo>
                    <a:pt x="588" y="222"/>
                    <a:pt x="574" y="236"/>
                    <a:pt x="542" y="250"/>
                  </a:cubicBezTo>
                  <a:cubicBezTo>
                    <a:pt x="514" y="265"/>
                    <a:pt x="500" y="282"/>
                    <a:pt x="472" y="296"/>
                  </a:cubicBezTo>
                  <a:cubicBezTo>
                    <a:pt x="440" y="296"/>
                    <a:pt x="412" y="310"/>
                    <a:pt x="398" y="310"/>
                  </a:cubicBezTo>
                  <a:cubicBezTo>
                    <a:pt x="366" y="324"/>
                    <a:pt x="338" y="324"/>
                    <a:pt x="310" y="338"/>
                  </a:cubicBezTo>
                  <a:lnTo>
                    <a:pt x="236" y="338"/>
                  </a:lnTo>
                  <a:cubicBezTo>
                    <a:pt x="231" y="343"/>
                    <a:pt x="225" y="345"/>
                    <a:pt x="218" y="345"/>
                  </a:cubicBezTo>
                  <a:cubicBezTo>
                    <a:pt x="203" y="345"/>
                    <a:pt x="186" y="338"/>
                    <a:pt x="176" y="338"/>
                  </a:cubicBezTo>
                  <a:lnTo>
                    <a:pt x="32" y="338"/>
                  </a:lnTo>
                  <a:cubicBezTo>
                    <a:pt x="26" y="334"/>
                    <a:pt x="22" y="332"/>
                    <a:pt x="19" y="332"/>
                  </a:cubicBezTo>
                  <a:cubicBezTo>
                    <a:pt x="13" y="332"/>
                    <a:pt x="10" y="338"/>
                    <a:pt x="0" y="338"/>
                  </a:cubicBezTo>
                  <a:cubicBezTo>
                    <a:pt x="0" y="352"/>
                    <a:pt x="15" y="370"/>
                    <a:pt x="15" y="370"/>
                  </a:cubicBezTo>
                  <a:cubicBezTo>
                    <a:pt x="15" y="370"/>
                    <a:pt x="32" y="370"/>
                    <a:pt x="60" y="384"/>
                  </a:cubicBezTo>
                  <a:cubicBezTo>
                    <a:pt x="74" y="384"/>
                    <a:pt x="88" y="384"/>
                    <a:pt x="102" y="398"/>
                  </a:cubicBezTo>
                  <a:lnTo>
                    <a:pt x="162" y="398"/>
                  </a:lnTo>
                  <a:cubicBezTo>
                    <a:pt x="190" y="398"/>
                    <a:pt x="222" y="412"/>
                    <a:pt x="236" y="412"/>
                  </a:cubicBezTo>
                  <a:cubicBezTo>
                    <a:pt x="264" y="412"/>
                    <a:pt x="296" y="412"/>
                    <a:pt x="324" y="398"/>
                  </a:cubicBezTo>
                  <a:cubicBezTo>
                    <a:pt x="352" y="398"/>
                    <a:pt x="384" y="398"/>
                    <a:pt x="412" y="384"/>
                  </a:cubicBezTo>
                  <a:cubicBezTo>
                    <a:pt x="440" y="384"/>
                    <a:pt x="472" y="370"/>
                    <a:pt x="500" y="352"/>
                  </a:cubicBezTo>
                  <a:cubicBezTo>
                    <a:pt x="528" y="338"/>
                    <a:pt x="560" y="324"/>
                    <a:pt x="588" y="310"/>
                  </a:cubicBezTo>
                  <a:cubicBezTo>
                    <a:pt x="602" y="296"/>
                    <a:pt x="630" y="282"/>
                    <a:pt x="662" y="265"/>
                  </a:cubicBezTo>
                  <a:cubicBezTo>
                    <a:pt x="676" y="250"/>
                    <a:pt x="704" y="236"/>
                    <a:pt x="718" y="208"/>
                  </a:cubicBezTo>
                  <a:cubicBezTo>
                    <a:pt x="736" y="194"/>
                    <a:pt x="750" y="177"/>
                    <a:pt x="764" y="148"/>
                  </a:cubicBezTo>
                  <a:cubicBezTo>
                    <a:pt x="792" y="120"/>
                    <a:pt x="806" y="89"/>
                    <a:pt x="824" y="61"/>
                  </a:cubicBezTo>
                  <a:cubicBezTo>
                    <a:pt x="838" y="46"/>
                    <a:pt x="838" y="46"/>
                    <a:pt x="838" y="32"/>
                  </a:cubicBezTo>
                  <a:lnTo>
                    <a:pt x="852" y="32"/>
                  </a:lnTo>
                  <a:cubicBezTo>
                    <a:pt x="852" y="18"/>
                    <a:pt x="852" y="1"/>
                    <a:pt x="83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7" name="Google Shape;7749;p83">
              <a:extLst>
                <a:ext uri="{FF2B5EF4-FFF2-40B4-BE49-F238E27FC236}">
                  <a16:creationId xmlns:a16="http://schemas.microsoft.com/office/drawing/2014/main" id="{81029967-BFD6-92AA-E00E-ECC7E7F26292}"/>
                </a:ext>
              </a:extLst>
            </p:cNvPr>
            <p:cNvSpPr/>
            <p:nvPr/>
          </p:nvSpPr>
          <p:spPr>
            <a:xfrm>
              <a:off x="6275499" y="2642021"/>
              <a:ext cx="140846" cy="124431"/>
            </a:xfrm>
            <a:custGeom>
              <a:avLst/>
              <a:gdLst/>
              <a:ahLst/>
              <a:cxnLst/>
              <a:rect l="l" t="t" r="r" b="b"/>
              <a:pathLst>
                <a:path w="1493" h="1319" extrusionOk="0">
                  <a:moveTo>
                    <a:pt x="526" y="0"/>
                  </a:moveTo>
                  <a:cubicBezTo>
                    <a:pt x="497" y="0"/>
                    <a:pt x="468" y="5"/>
                    <a:pt x="440" y="15"/>
                  </a:cubicBezTo>
                  <a:cubicBezTo>
                    <a:pt x="0" y="177"/>
                    <a:pt x="763" y="997"/>
                    <a:pt x="894" y="1099"/>
                  </a:cubicBezTo>
                  <a:cubicBezTo>
                    <a:pt x="967" y="1161"/>
                    <a:pt x="1200" y="1318"/>
                    <a:pt x="1345" y="1318"/>
                  </a:cubicBezTo>
                  <a:cubicBezTo>
                    <a:pt x="1436" y="1318"/>
                    <a:pt x="1492" y="1256"/>
                    <a:pt x="1453" y="1070"/>
                  </a:cubicBezTo>
                  <a:cubicBezTo>
                    <a:pt x="1453" y="1070"/>
                    <a:pt x="961" y="0"/>
                    <a:pt x="526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8" name="Google Shape;7750;p83">
              <a:extLst>
                <a:ext uri="{FF2B5EF4-FFF2-40B4-BE49-F238E27FC236}">
                  <a16:creationId xmlns:a16="http://schemas.microsoft.com/office/drawing/2014/main" id="{AF9F2373-0116-422B-EEE0-A3FEDFB1C7E0}"/>
                </a:ext>
              </a:extLst>
            </p:cNvPr>
            <p:cNvSpPr/>
            <p:nvPr/>
          </p:nvSpPr>
          <p:spPr>
            <a:xfrm>
              <a:off x="5924469" y="2588437"/>
              <a:ext cx="174241" cy="90187"/>
            </a:xfrm>
            <a:custGeom>
              <a:avLst/>
              <a:gdLst/>
              <a:ahLst/>
              <a:cxnLst/>
              <a:rect l="l" t="t" r="r" b="b"/>
              <a:pathLst>
                <a:path w="1847" h="956" extrusionOk="0">
                  <a:moveTo>
                    <a:pt x="1301" y="1"/>
                  </a:moveTo>
                  <a:cubicBezTo>
                    <a:pt x="872" y="1"/>
                    <a:pt x="161" y="671"/>
                    <a:pt x="161" y="671"/>
                  </a:cubicBezTo>
                  <a:cubicBezTo>
                    <a:pt x="0" y="897"/>
                    <a:pt x="139" y="955"/>
                    <a:pt x="315" y="955"/>
                  </a:cubicBezTo>
                  <a:cubicBezTo>
                    <a:pt x="445" y="955"/>
                    <a:pt x="596" y="923"/>
                    <a:pt x="657" y="903"/>
                  </a:cubicBezTo>
                  <a:cubicBezTo>
                    <a:pt x="819" y="861"/>
                    <a:pt x="1846" y="393"/>
                    <a:pt x="1495" y="70"/>
                  </a:cubicBezTo>
                  <a:cubicBezTo>
                    <a:pt x="1442" y="21"/>
                    <a:pt x="1376" y="1"/>
                    <a:pt x="1301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9" name="Google Shape;7751;p83">
              <a:extLst>
                <a:ext uri="{FF2B5EF4-FFF2-40B4-BE49-F238E27FC236}">
                  <a16:creationId xmlns:a16="http://schemas.microsoft.com/office/drawing/2014/main" id="{D4E0B021-E40E-91D1-3E0A-5AD4F91F13EC}"/>
                </a:ext>
              </a:extLst>
            </p:cNvPr>
            <p:cNvSpPr/>
            <p:nvPr/>
          </p:nvSpPr>
          <p:spPr>
            <a:xfrm>
              <a:off x="6085975" y="2715132"/>
              <a:ext cx="89998" cy="166694"/>
            </a:xfrm>
            <a:custGeom>
              <a:avLst/>
              <a:gdLst/>
              <a:ahLst/>
              <a:cxnLst/>
              <a:rect l="l" t="t" r="r" b="b"/>
              <a:pathLst>
                <a:path w="954" h="1767" extrusionOk="0">
                  <a:moveTo>
                    <a:pt x="940" y="0"/>
                  </a:moveTo>
                  <a:cubicBezTo>
                    <a:pt x="940" y="0"/>
                    <a:pt x="926" y="0"/>
                    <a:pt x="926" y="18"/>
                  </a:cubicBezTo>
                  <a:cubicBezTo>
                    <a:pt x="926" y="18"/>
                    <a:pt x="926" y="60"/>
                    <a:pt x="912" y="134"/>
                  </a:cubicBezTo>
                  <a:cubicBezTo>
                    <a:pt x="912" y="208"/>
                    <a:pt x="894" y="310"/>
                    <a:pt x="880" y="440"/>
                  </a:cubicBezTo>
                  <a:cubicBezTo>
                    <a:pt x="866" y="559"/>
                    <a:pt x="852" y="721"/>
                    <a:pt x="806" y="865"/>
                  </a:cubicBezTo>
                  <a:cubicBezTo>
                    <a:pt x="806" y="911"/>
                    <a:pt x="792" y="939"/>
                    <a:pt x="778" y="985"/>
                  </a:cubicBezTo>
                  <a:cubicBezTo>
                    <a:pt x="764" y="1013"/>
                    <a:pt x="750" y="1055"/>
                    <a:pt x="736" y="1087"/>
                  </a:cubicBezTo>
                  <a:cubicBezTo>
                    <a:pt x="718" y="1101"/>
                    <a:pt x="704" y="1115"/>
                    <a:pt x="704" y="1115"/>
                  </a:cubicBezTo>
                  <a:lnTo>
                    <a:pt x="662" y="1115"/>
                  </a:lnTo>
                  <a:cubicBezTo>
                    <a:pt x="616" y="1101"/>
                    <a:pt x="588" y="1087"/>
                    <a:pt x="542" y="1073"/>
                  </a:cubicBezTo>
                  <a:cubicBezTo>
                    <a:pt x="472" y="1027"/>
                    <a:pt x="398" y="985"/>
                    <a:pt x="310" y="953"/>
                  </a:cubicBezTo>
                  <a:cubicBezTo>
                    <a:pt x="291" y="947"/>
                    <a:pt x="271" y="944"/>
                    <a:pt x="249" y="944"/>
                  </a:cubicBezTo>
                  <a:cubicBezTo>
                    <a:pt x="220" y="944"/>
                    <a:pt x="189" y="951"/>
                    <a:pt x="162" y="967"/>
                  </a:cubicBezTo>
                  <a:cubicBezTo>
                    <a:pt x="103" y="985"/>
                    <a:pt x="89" y="1027"/>
                    <a:pt x="60" y="1073"/>
                  </a:cubicBezTo>
                  <a:cubicBezTo>
                    <a:pt x="15" y="1143"/>
                    <a:pt x="1" y="1231"/>
                    <a:pt x="15" y="1305"/>
                  </a:cubicBezTo>
                  <a:cubicBezTo>
                    <a:pt x="32" y="1393"/>
                    <a:pt x="60" y="1467"/>
                    <a:pt x="103" y="1513"/>
                  </a:cubicBezTo>
                  <a:cubicBezTo>
                    <a:pt x="191" y="1615"/>
                    <a:pt x="296" y="1671"/>
                    <a:pt x="352" y="1717"/>
                  </a:cubicBezTo>
                  <a:cubicBezTo>
                    <a:pt x="426" y="1745"/>
                    <a:pt x="472" y="1759"/>
                    <a:pt x="472" y="1759"/>
                  </a:cubicBezTo>
                  <a:cubicBezTo>
                    <a:pt x="472" y="1765"/>
                    <a:pt x="474" y="1767"/>
                    <a:pt x="476" y="1767"/>
                  </a:cubicBezTo>
                  <a:cubicBezTo>
                    <a:pt x="480" y="1767"/>
                    <a:pt x="486" y="1759"/>
                    <a:pt x="486" y="1759"/>
                  </a:cubicBezTo>
                  <a:cubicBezTo>
                    <a:pt x="486" y="1745"/>
                    <a:pt x="486" y="1745"/>
                    <a:pt x="472" y="1731"/>
                  </a:cubicBezTo>
                  <a:cubicBezTo>
                    <a:pt x="472" y="1731"/>
                    <a:pt x="440" y="1717"/>
                    <a:pt x="366" y="1688"/>
                  </a:cubicBezTo>
                  <a:cubicBezTo>
                    <a:pt x="338" y="1657"/>
                    <a:pt x="310" y="1629"/>
                    <a:pt x="264" y="1600"/>
                  </a:cubicBezTo>
                  <a:cubicBezTo>
                    <a:pt x="236" y="1569"/>
                    <a:pt x="191" y="1527"/>
                    <a:pt x="148" y="1481"/>
                  </a:cubicBezTo>
                  <a:cubicBezTo>
                    <a:pt x="120" y="1425"/>
                    <a:pt x="89" y="1365"/>
                    <a:pt x="75" y="1305"/>
                  </a:cubicBezTo>
                  <a:cubicBezTo>
                    <a:pt x="75" y="1249"/>
                    <a:pt x="89" y="1161"/>
                    <a:pt x="120" y="1101"/>
                  </a:cubicBezTo>
                  <a:cubicBezTo>
                    <a:pt x="148" y="1073"/>
                    <a:pt x="162" y="1041"/>
                    <a:pt x="191" y="1027"/>
                  </a:cubicBezTo>
                  <a:cubicBezTo>
                    <a:pt x="206" y="1020"/>
                    <a:pt x="221" y="1017"/>
                    <a:pt x="238" y="1017"/>
                  </a:cubicBezTo>
                  <a:cubicBezTo>
                    <a:pt x="255" y="1017"/>
                    <a:pt x="273" y="1020"/>
                    <a:pt x="296" y="1027"/>
                  </a:cubicBezTo>
                  <a:cubicBezTo>
                    <a:pt x="366" y="1041"/>
                    <a:pt x="426" y="1101"/>
                    <a:pt x="514" y="1129"/>
                  </a:cubicBezTo>
                  <a:cubicBezTo>
                    <a:pt x="560" y="1161"/>
                    <a:pt x="588" y="1175"/>
                    <a:pt x="648" y="1189"/>
                  </a:cubicBezTo>
                  <a:lnTo>
                    <a:pt x="718" y="1189"/>
                  </a:lnTo>
                  <a:cubicBezTo>
                    <a:pt x="764" y="1175"/>
                    <a:pt x="778" y="1143"/>
                    <a:pt x="792" y="1129"/>
                  </a:cubicBezTo>
                  <a:cubicBezTo>
                    <a:pt x="824" y="1087"/>
                    <a:pt x="838" y="1041"/>
                    <a:pt x="852" y="999"/>
                  </a:cubicBezTo>
                  <a:cubicBezTo>
                    <a:pt x="866" y="967"/>
                    <a:pt x="866" y="925"/>
                    <a:pt x="880" y="879"/>
                  </a:cubicBezTo>
                  <a:cubicBezTo>
                    <a:pt x="894" y="809"/>
                    <a:pt x="912" y="721"/>
                    <a:pt x="926" y="647"/>
                  </a:cubicBezTo>
                  <a:cubicBezTo>
                    <a:pt x="926" y="573"/>
                    <a:pt x="940" y="514"/>
                    <a:pt x="940" y="440"/>
                  </a:cubicBezTo>
                  <a:cubicBezTo>
                    <a:pt x="954" y="310"/>
                    <a:pt x="954" y="208"/>
                    <a:pt x="954" y="134"/>
                  </a:cubicBezTo>
                  <a:lnTo>
                    <a:pt x="954" y="18"/>
                  </a:lnTo>
                  <a:cubicBezTo>
                    <a:pt x="954" y="0"/>
                    <a:pt x="954" y="0"/>
                    <a:pt x="94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60" name="Google Shape;7752;p83">
              <a:extLst>
                <a:ext uri="{FF2B5EF4-FFF2-40B4-BE49-F238E27FC236}">
                  <a16:creationId xmlns:a16="http://schemas.microsoft.com/office/drawing/2014/main" id="{2AD7F9C5-5AC0-EEA0-788F-ACE253F812D2}"/>
                </a:ext>
              </a:extLst>
            </p:cNvPr>
            <p:cNvSpPr/>
            <p:nvPr/>
          </p:nvSpPr>
          <p:spPr>
            <a:xfrm>
              <a:off x="5896545" y="2643436"/>
              <a:ext cx="781492" cy="329049"/>
            </a:xfrm>
            <a:custGeom>
              <a:avLst/>
              <a:gdLst/>
              <a:ahLst/>
              <a:cxnLst/>
              <a:rect l="l" t="t" r="r" b="b"/>
              <a:pathLst>
                <a:path w="8284" h="3488" extrusionOk="0">
                  <a:moveTo>
                    <a:pt x="1055" y="116"/>
                  </a:moveTo>
                  <a:cubicBezTo>
                    <a:pt x="1101" y="116"/>
                    <a:pt x="1143" y="116"/>
                    <a:pt x="1189" y="130"/>
                  </a:cubicBezTo>
                  <a:cubicBezTo>
                    <a:pt x="1231" y="130"/>
                    <a:pt x="1263" y="144"/>
                    <a:pt x="1305" y="144"/>
                  </a:cubicBezTo>
                  <a:cubicBezTo>
                    <a:pt x="1393" y="176"/>
                    <a:pt x="1467" y="218"/>
                    <a:pt x="1541" y="264"/>
                  </a:cubicBezTo>
                  <a:cubicBezTo>
                    <a:pt x="1615" y="320"/>
                    <a:pt x="1671" y="380"/>
                    <a:pt x="1731" y="468"/>
                  </a:cubicBezTo>
                  <a:cubicBezTo>
                    <a:pt x="1791" y="542"/>
                    <a:pt x="1833" y="616"/>
                    <a:pt x="1879" y="718"/>
                  </a:cubicBezTo>
                  <a:cubicBezTo>
                    <a:pt x="1907" y="806"/>
                    <a:pt x="1935" y="908"/>
                    <a:pt x="1966" y="1010"/>
                  </a:cubicBezTo>
                  <a:cubicBezTo>
                    <a:pt x="1981" y="1112"/>
                    <a:pt x="1995" y="1231"/>
                    <a:pt x="1995" y="1333"/>
                  </a:cubicBezTo>
                  <a:cubicBezTo>
                    <a:pt x="1995" y="1464"/>
                    <a:pt x="1981" y="1583"/>
                    <a:pt x="1952" y="1699"/>
                  </a:cubicBezTo>
                  <a:cubicBezTo>
                    <a:pt x="1935" y="1815"/>
                    <a:pt x="1893" y="1921"/>
                    <a:pt x="1847" y="2023"/>
                  </a:cubicBezTo>
                  <a:cubicBezTo>
                    <a:pt x="1805" y="2125"/>
                    <a:pt x="1759" y="2213"/>
                    <a:pt x="1703" y="2301"/>
                  </a:cubicBezTo>
                  <a:cubicBezTo>
                    <a:pt x="1643" y="2389"/>
                    <a:pt x="1569" y="2448"/>
                    <a:pt x="1513" y="2519"/>
                  </a:cubicBezTo>
                  <a:cubicBezTo>
                    <a:pt x="1439" y="2579"/>
                    <a:pt x="1365" y="2624"/>
                    <a:pt x="1277" y="2667"/>
                  </a:cubicBezTo>
                  <a:cubicBezTo>
                    <a:pt x="1203" y="2695"/>
                    <a:pt x="1115" y="2712"/>
                    <a:pt x="1027" y="2726"/>
                  </a:cubicBezTo>
                  <a:cubicBezTo>
                    <a:pt x="953" y="2726"/>
                    <a:pt x="865" y="2726"/>
                    <a:pt x="778" y="2695"/>
                  </a:cubicBezTo>
                  <a:cubicBezTo>
                    <a:pt x="704" y="2667"/>
                    <a:pt x="633" y="2638"/>
                    <a:pt x="559" y="2579"/>
                  </a:cubicBezTo>
                  <a:cubicBezTo>
                    <a:pt x="545" y="2579"/>
                    <a:pt x="545" y="2565"/>
                    <a:pt x="528" y="2565"/>
                  </a:cubicBezTo>
                  <a:lnTo>
                    <a:pt x="514" y="2550"/>
                  </a:lnTo>
                  <a:cubicBezTo>
                    <a:pt x="457" y="2505"/>
                    <a:pt x="412" y="2448"/>
                    <a:pt x="369" y="2389"/>
                  </a:cubicBezTo>
                  <a:cubicBezTo>
                    <a:pt x="338" y="2343"/>
                    <a:pt x="310" y="2301"/>
                    <a:pt x="282" y="2255"/>
                  </a:cubicBezTo>
                  <a:lnTo>
                    <a:pt x="282" y="2241"/>
                  </a:lnTo>
                  <a:lnTo>
                    <a:pt x="264" y="2241"/>
                  </a:lnTo>
                  <a:cubicBezTo>
                    <a:pt x="250" y="2213"/>
                    <a:pt x="236" y="2167"/>
                    <a:pt x="222" y="2139"/>
                  </a:cubicBezTo>
                  <a:cubicBezTo>
                    <a:pt x="176" y="2051"/>
                    <a:pt x="148" y="1949"/>
                    <a:pt x="134" y="1833"/>
                  </a:cubicBezTo>
                  <a:lnTo>
                    <a:pt x="134" y="1815"/>
                  </a:lnTo>
                  <a:lnTo>
                    <a:pt x="120" y="1801"/>
                  </a:lnTo>
                  <a:lnTo>
                    <a:pt x="120" y="1787"/>
                  </a:lnTo>
                  <a:cubicBezTo>
                    <a:pt x="106" y="1699"/>
                    <a:pt x="106" y="1611"/>
                    <a:pt x="106" y="1523"/>
                  </a:cubicBezTo>
                  <a:lnTo>
                    <a:pt x="106" y="1495"/>
                  </a:lnTo>
                  <a:lnTo>
                    <a:pt x="106" y="1464"/>
                  </a:lnTo>
                  <a:lnTo>
                    <a:pt x="106" y="1449"/>
                  </a:lnTo>
                  <a:cubicBezTo>
                    <a:pt x="106" y="1347"/>
                    <a:pt x="120" y="1245"/>
                    <a:pt x="134" y="1143"/>
                  </a:cubicBezTo>
                  <a:cubicBezTo>
                    <a:pt x="162" y="1041"/>
                    <a:pt x="194" y="936"/>
                    <a:pt x="236" y="834"/>
                  </a:cubicBezTo>
                  <a:cubicBezTo>
                    <a:pt x="282" y="732"/>
                    <a:pt x="338" y="630"/>
                    <a:pt x="398" y="556"/>
                  </a:cubicBezTo>
                  <a:cubicBezTo>
                    <a:pt x="457" y="468"/>
                    <a:pt x="514" y="394"/>
                    <a:pt x="588" y="338"/>
                  </a:cubicBezTo>
                  <a:cubicBezTo>
                    <a:pt x="661" y="278"/>
                    <a:pt x="735" y="232"/>
                    <a:pt x="809" y="190"/>
                  </a:cubicBezTo>
                  <a:cubicBezTo>
                    <a:pt x="897" y="144"/>
                    <a:pt x="985" y="130"/>
                    <a:pt x="1055" y="116"/>
                  </a:cubicBezTo>
                  <a:close/>
                  <a:moveTo>
                    <a:pt x="4429" y="602"/>
                  </a:moveTo>
                  <a:cubicBezTo>
                    <a:pt x="4485" y="602"/>
                    <a:pt x="4545" y="602"/>
                    <a:pt x="4605" y="616"/>
                  </a:cubicBezTo>
                  <a:cubicBezTo>
                    <a:pt x="4721" y="630"/>
                    <a:pt x="4837" y="658"/>
                    <a:pt x="4956" y="704"/>
                  </a:cubicBezTo>
                  <a:cubicBezTo>
                    <a:pt x="5072" y="760"/>
                    <a:pt x="5174" y="820"/>
                    <a:pt x="5262" y="894"/>
                  </a:cubicBezTo>
                  <a:cubicBezTo>
                    <a:pt x="5364" y="968"/>
                    <a:pt x="5438" y="1041"/>
                    <a:pt x="5512" y="1143"/>
                  </a:cubicBezTo>
                  <a:cubicBezTo>
                    <a:pt x="5586" y="1231"/>
                    <a:pt x="5646" y="1333"/>
                    <a:pt x="5688" y="1435"/>
                  </a:cubicBezTo>
                  <a:cubicBezTo>
                    <a:pt x="5734" y="1551"/>
                    <a:pt x="5776" y="1671"/>
                    <a:pt x="5790" y="1787"/>
                  </a:cubicBezTo>
                  <a:cubicBezTo>
                    <a:pt x="5804" y="1903"/>
                    <a:pt x="5804" y="2037"/>
                    <a:pt x="5790" y="2167"/>
                  </a:cubicBezTo>
                  <a:cubicBezTo>
                    <a:pt x="5776" y="2287"/>
                    <a:pt x="5734" y="2403"/>
                    <a:pt x="5688" y="2519"/>
                  </a:cubicBezTo>
                  <a:cubicBezTo>
                    <a:pt x="5646" y="2624"/>
                    <a:pt x="5586" y="2726"/>
                    <a:pt x="5512" y="2828"/>
                  </a:cubicBezTo>
                  <a:cubicBezTo>
                    <a:pt x="5438" y="2916"/>
                    <a:pt x="5350" y="3004"/>
                    <a:pt x="5262" y="3078"/>
                  </a:cubicBezTo>
                  <a:cubicBezTo>
                    <a:pt x="5160" y="3134"/>
                    <a:pt x="5058" y="3194"/>
                    <a:pt x="4956" y="3254"/>
                  </a:cubicBezTo>
                  <a:cubicBezTo>
                    <a:pt x="4837" y="3296"/>
                    <a:pt x="4721" y="3328"/>
                    <a:pt x="4605" y="3342"/>
                  </a:cubicBezTo>
                  <a:cubicBezTo>
                    <a:pt x="4545" y="3349"/>
                    <a:pt x="4486" y="3352"/>
                    <a:pt x="4426" y="3352"/>
                  </a:cubicBezTo>
                  <a:cubicBezTo>
                    <a:pt x="4365" y="3352"/>
                    <a:pt x="4304" y="3349"/>
                    <a:pt x="4239" y="3342"/>
                  </a:cubicBezTo>
                  <a:cubicBezTo>
                    <a:pt x="4119" y="3328"/>
                    <a:pt x="4003" y="3296"/>
                    <a:pt x="3887" y="3254"/>
                  </a:cubicBezTo>
                  <a:cubicBezTo>
                    <a:pt x="3869" y="3240"/>
                    <a:pt x="3855" y="3240"/>
                    <a:pt x="3841" y="3222"/>
                  </a:cubicBezTo>
                  <a:lnTo>
                    <a:pt x="3827" y="3222"/>
                  </a:lnTo>
                  <a:cubicBezTo>
                    <a:pt x="3739" y="3180"/>
                    <a:pt x="3665" y="3120"/>
                    <a:pt x="3577" y="3078"/>
                  </a:cubicBezTo>
                  <a:cubicBezTo>
                    <a:pt x="3535" y="3032"/>
                    <a:pt x="3490" y="2990"/>
                    <a:pt x="3430" y="2944"/>
                  </a:cubicBezTo>
                  <a:lnTo>
                    <a:pt x="3430" y="2930"/>
                  </a:lnTo>
                  <a:lnTo>
                    <a:pt x="3416" y="2930"/>
                  </a:lnTo>
                  <a:cubicBezTo>
                    <a:pt x="3388" y="2888"/>
                    <a:pt x="3359" y="2856"/>
                    <a:pt x="3328" y="2828"/>
                  </a:cubicBezTo>
                  <a:cubicBezTo>
                    <a:pt x="3254" y="2726"/>
                    <a:pt x="3198" y="2624"/>
                    <a:pt x="3152" y="2519"/>
                  </a:cubicBezTo>
                  <a:lnTo>
                    <a:pt x="3152" y="2505"/>
                  </a:lnTo>
                  <a:lnTo>
                    <a:pt x="3152" y="2491"/>
                  </a:lnTo>
                  <a:lnTo>
                    <a:pt x="3138" y="2491"/>
                  </a:lnTo>
                  <a:lnTo>
                    <a:pt x="3138" y="2477"/>
                  </a:lnTo>
                  <a:lnTo>
                    <a:pt x="3138" y="2462"/>
                  </a:lnTo>
                  <a:cubicBezTo>
                    <a:pt x="3096" y="2375"/>
                    <a:pt x="3078" y="2287"/>
                    <a:pt x="3064" y="2199"/>
                  </a:cubicBezTo>
                  <a:cubicBezTo>
                    <a:pt x="3064" y="2185"/>
                    <a:pt x="3064" y="2167"/>
                    <a:pt x="3050" y="2153"/>
                  </a:cubicBezTo>
                  <a:lnTo>
                    <a:pt x="3050" y="2125"/>
                  </a:lnTo>
                  <a:lnTo>
                    <a:pt x="3050" y="2111"/>
                  </a:lnTo>
                  <a:cubicBezTo>
                    <a:pt x="3036" y="2009"/>
                    <a:pt x="3050" y="1889"/>
                    <a:pt x="3064" y="1787"/>
                  </a:cubicBezTo>
                  <a:cubicBezTo>
                    <a:pt x="3078" y="1671"/>
                    <a:pt x="3110" y="1551"/>
                    <a:pt x="3152" y="1449"/>
                  </a:cubicBezTo>
                  <a:cubicBezTo>
                    <a:pt x="3198" y="1333"/>
                    <a:pt x="3254" y="1231"/>
                    <a:pt x="3328" y="1143"/>
                  </a:cubicBezTo>
                  <a:cubicBezTo>
                    <a:pt x="3402" y="1041"/>
                    <a:pt x="3490" y="968"/>
                    <a:pt x="3577" y="894"/>
                  </a:cubicBezTo>
                  <a:cubicBezTo>
                    <a:pt x="3679" y="820"/>
                    <a:pt x="3767" y="760"/>
                    <a:pt x="3887" y="704"/>
                  </a:cubicBezTo>
                  <a:cubicBezTo>
                    <a:pt x="4003" y="658"/>
                    <a:pt x="4119" y="630"/>
                    <a:pt x="4239" y="616"/>
                  </a:cubicBezTo>
                  <a:cubicBezTo>
                    <a:pt x="4295" y="602"/>
                    <a:pt x="4369" y="602"/>
                    <a:pt x="4429" y="602"/>
                  </a:cubicBezTo>
                  <a:close/>
                  <a:moveTo>
                    <a:pt x="1027" y="0"/>
                  </a:moveTo>
                  <a:cubicBezTo>
                    <a:pt x="897" y="14"/>
                    <a:pt x="763" y="74"/>
                    <a:pt x="633" y="162"/>
                  </a:cubicBezTo>
                  <a:cubicBezTo>
                    <a:pt x="588" y="190"/>
                    <a:pt x="545" y="232"/>
                    <a:pt x="486" y="278"/>
                  </a:cubicBezTo>
                  <a:cubicBezTo>
                    <a:pt x="486" y="292"/>
                    <a:pt x="471" y="292"/>
                    <a:pt x="471" y="306"/>
                  </a:cubicBezTo>
                  <a:cubicBezTo>
                    <a:pt x="398" y="380"/>
                    <a:pt x="324" y="468"/>
                    <a:pt x="282" y="556"/>
                  </a:cubicBezTo>
                  <a:cubicBezTo>
                    <a:pt x="176" y="704"/>
                    <a:pt x="120" y="880"/>
                    <a:pt x="74" y="1055"/>
                  </a:cubicBezTo>
                  <a:cubicBezTo>
                    <a:pt x="60" y="1112"/>
                    <a:pt x="46" y="1186"/>
                    <a:pt x="32" y="1245"/>
                  </a:cubicBezTo>
                  <a:lnTo>
                    <a:pt x="32" y="1305"/>
                  </a:lnTo>
                  <a:cubicBezTo>
                    <a:pt x="18" y="1407"/>
                    <a:pt x="0" y="1523"/>
                    <a:pt x="18" y="1625"/>
                  </a:cubicBezTo>
                  <a:lnTo>
                    <a:pt x="18" y="1657"/>
                  </a:lnTo>
                  <a:cubicBezTo>
                    <a:pt x="32" y="1787"/>
                    <a:pt x="46" y="1935"/>
                    <a:pt x="88" y="2065"/>
                  </a:cubicBezTo>
                  <a:cubicBezTo>
                    <a:pt x="106" y="2097"/>
                    <a:pt x="120" y="2125"/>
                    <a:pt x="120" y="2153"/>
                  </a:cubicBezTo>
                  <a:cubicBezTo>
                    <a:pt x="162" y="2255"/>
                    <a:pt x="208" y="2360"/>
                    <a:pt x="264" y="2431"/>
                  </a:cubicBezTo>
                  <a:lnTo>
                    <a:pt x="282" y="2448"/>
                  </a:lnTo>
                  <a:cubicBezTo>
                    <a:pt x="282" y="2462"/>
                    <a:pt x="296" y="2462"/>
                    <a:pt x="296" y="2477"/>
                  </a:cubicBezTo>
                  <a:lnTo>
                    <a:pt x="310" y="2491"/>
                  </a:lnTo>
                  <a:lnTo>
                    <a:pt x="324" y="2505"/>
                  </a:lnTo>
                  <a:cubicBezTo>
                    <a:pt x="338" y="2536"/>
                    <a:pt x="369" y="2565"/>
                    <a:pt x="384" y="2593"/>
                  </a:cubicBezTo>
                  <a:cubicBezTo>
                    <a:pt x="500" y="2695"/>
                    <a:pt x="616" y="2783"/>
                    <a:pt x="749" y="2814"/>
                  </a:cubicBezTo>
                  <a:cubicBezTo>
                    <a:pt x="831" y="2837"/>
                    <a:pt x="907" y="2848"/>
                    <a:pt x="983" y="2848"/>
                  </a:cubicBezTo>
                  <a:cubicBezTo>
                    <a:pt x="1046" y="2848"/>
                    <a:pt x="1109" y="2841"/>
                    <a:pt x="1175" y="2828"/>
                  </a:cubicBezTo>
                  <a:cubicBezTo>
                    <a:pt x="1305" y="2783"/>
                    <a:pt x="1439" y="2712"/>
                    <a:pt x="1555" y="2607"/>
                  </a:cubicBezTo>
                  <a:cubicBezTo>
                    <a:pt x="1671" y="2519"/>
                    <a:pt x="1776" y="2389"/>
                    <a:pt x="1864" y="2227"/>
                  </a:cubicBezTo>
                  <a:cubicBezTo>
                    <a:pt x="1907" y="2153"/>
                    <a:pt x="1935" y="2065"/>
                    <a:pt x="1966" y="1977"/>
                  </a:cubicBezTo>
                  <a:cubicBezTo>
                    <a:pt x="2009" y="1889"/>
                    <a:pt x="2023" y="1801"/>
                    <a:pt x="2054" y="1699"/>
                  </a:cubicBezTo>
                  <a:cubicBezTo>
                    <a:pt x="2054" y="1671"/>
                    <a:pt x="2054" y="1639"/>
                    <a:pt x="2068" y="1597"/>
                  </a:cubicBezTo>
                  <a:lnTo>
                    <a:pt x="2111" y="1597"/>
                  </a:lnTo>
                  <a:cubicBezTo>
                    <a:pt x="2174" y="1577"/>
                    <a:pt x="2238" y="1562"/>
                    <a:pt x="2308" y="1562"/>
                  </a:cubicBezTo>
                  <a:cubicBezTo>
                    <a:pt x="2335" y="1562"/>
                    <a:pt x="2363" y="1564"/>
                    <a:pt x="2392" y="1569"/>
                  </a:cubicBezTo>
                  <a:cubicBezTo>
                    <a:pt x="2494" y="1569"/>
                    <a:pt x="2596" y="1583"/>
                    <a:pt x="2698" y="1611"/>
                  </a:cubicBezTo>
                  <a:cubicBezTo>
                    <a:pt x="2786" y="1639"/>
                    <a:pt x="2860" y="1671"/>
                    <a:pt x="2934" y="1713"/>
                  </a:cubicBezTo>
                  <a:cubicBezTo>
                    <a:pt x="2934" y="1773"/>
                    <a:pt x="2920" y="1847"/>
                    <a:pt x="2920" y="1903"/>
                  </a:cubicBezTo>
                  <a:lnTo>
                    <a:pt x="2920" y="1963"/>
                  </a:lnTo>
                  <a:cubicBezTo>
                    <a:pt x="2920" y="2079"/>
                    <a:pt x="2920" y="2199"/>
                    <a:pt x="2948" y="2301"/>
                  </a:cubicBezTo>
                  <a:cubicBezTo>
                    <a:pt x="2948" y="2315"/>
                    <a:pt x="2948" y="2315"/>
                    <a:pt x="2962" y="2329"/>
                  </a:cubicBezTo>
                  <a:cubicBezTo>
                    <a:pt x="2990" y="2477"/>
                    <a:pt x="3050" y="2624"/>
                    <a:pt x="3138" y="2769"/>
                  </a:cubicBezTo>
                  <a:cubicBezTo>
                    <a:pt x="3152" y="2800"/>
                    <a:pt x="3166" y="2828"/>
                    <a:pt x="3198" y="2842"/>
                  </a:cubicBezTo>
                  <a:cubicBezTo>
                    <a:pt x="3271" y="2958"/>
                    <a:pt x="3359" y="3046"/>
                    <a:pt x="3447" y="3134"/>
                  </a:cubicBezTo>
                  <a:lnTo>
                    <a:pt x="3461" y="3134"/>
                  </a:lnTo>
                  <a:cubicBezTo>
                    <a:pt x="3475" y="3152"/>
                    <a:pt x="3475" y="3152"/>
                    <a:pt x="3490" y="3166"/>
                  </a:cubicBezTo>
                  <a:cubicBezTo>
                    <a:pt x="3504" y="3166"/>
                    <a:pt x="3504" y="3180"/>
                    <a:pt x="3504" y="3180"/>
                  </a:cubicBezTo>
                  <a:cubicBezTo>
                    <a:pt x="3518" y="3180"/>
                    <a:pt x="3535" y="3194"/>
                    <a:pt x="3535" y="3194"/>
                  </a:cubicBezTo>
                  <a:cubicBezTo>
                    <a:pt x="3577" y="3222"/>
                    <a:pt x="3606" y="3254"/>
                    <a:pt x="3651" y="3268"/>
                  </a:cubicBezTo>
                  <a:cubicBezTo>
                    <a:pt x="3813" y="3370"/>
                    <a:pt x="4017" y="3444"/>
                    <a:pt x="4207" y="3472"/>
                  </a:cubicBezTo>
                  <a:cubicBezTo>
                    <a:pt x="4276" y="3483"/>
                    <a:pt x="4347" y="3488"/>
                    <a:pt x="4417" y="3488"/>
                  </a:cubicBezTo>
                  <a:cubicBezTo>
                    <a:pt x="4557" y="3488"/>
                    <a:pt x="4696" y="3467"/>
                    <a:pt x="4823" y="3430"/>
                  </a:cubicBezTo>
                  <a:cubicBezTo>
                    <a:pt x="5013" y="3384"/>
                    <a:pt x="5188" y="3296"/>
                    <a:pt x="5350" y="3166"/>
                  </a:cubicBezTo>
                  <a:cubicBezTo>
                    <a:pt x="5498" y="3046"/>
                    <a:pt x="5628" y="2902"/>
                    <a:pt x="5734" y="2740"/>
                  </a:cubicBezTo>
                  <a:cubicBezTo>
                    <a:pt x="5776" y="2652"/>
                    <a:pt x="5822" y="2550"/>
                    <a:pt x="5850" y="2462"/>
                  </a:cubicBezTo>
                  <a:cubicBezTo>
                    <a:pt x="5892" y="2360"/>
                    <a:pt x="5910" y="2255"/>
                    <a:pt x="5924" y="2153"/>
                  </a:cubicBezTo>
                  <a:cubicBezTo>
                    <a:pt x="5938" y="2097"/>
                    <a:pt x="5938" y="2023"/>
                    <a:pt x="5938" y="1963"/>
                  </a:cubicBezTo>
                  <a:cubicBezTo>
                    <a:pt x="6128" y="1977"/>
                    <a:pt x="6332" y="1991"/>
                    <a:pt x="6539" y="2023"/>
                  </a:cubicBezTo>
                  <a:cubicBezTo>
                    <a:pt x="6803" y="2051"/>
                    <a:pt x="7067" y="2097"/>
                    <a:pt x="7317" y="2167"/>
                  </a:cubicBezTo>
                  <a:cubicBezTo>
                    <a:pt x="7331" y="2167"/>
                    <a:pt x="7345" y="2185"/>
                    <a:pt x="7373" y="2185"/>
                  </a:cubicBezTo>
                  <a:cubicBezTo>
                    <a:pt x="7521" y="2241"/>
                    <a:pt x="7682" y="2301"/>
                    <a:pt x="7813" y="2389"/>
                  </a:cubicBezTo>
                  <a:cubicBezTo>
                    <a:pt x="7886" y="2431"/>
                    <a:pt x="7960" y="2491"/>
                    <a:pt x="8020" y="2565"/>
                  </a:cubicBezTo>
                  <a:cubicBezTo>
                    <a:pt x="8062" y="2607"/>
                    <a:pt x="8090" y="2667"/>
                    <a:pt x="8122" y="2726"/>
                  </a:cubicBezTo>
                  <a:cubicBezTo>
                    <a:pt x="8136" y="2740"/>
                    <a:pt x="8136" y="2769"/>
                    <a:pt x="8150" y="2800"/>
                  </a:cubicBezTo>
                  <a:cubicBezTo>
                    <a:pt x="8161" y="2821"/>
                    <a:pt x="8180" y="2834"/>
                    <a:pt x="8207" y="2834"/>
                  </a:cubicBezTo>
                  <a:cubicBezTo>
                    <a:pt x="8216" y="2834"/>
                    <a:pt x="8227" y="2832"/>
                    <a:pt x="8238" y="2828"/>
                  </a:cubicBezTo>
                  <a:cubicBezTo>
                    <a:pt x="8266" y="2828"/>
                    <a:pt x="8284" y="2783"/>
                    <a:pt x="8284" y="2754"/>
                  </a:cubicBezTo>
                  <a:cubicBezTo>
                    <a:pt x="8252" y="2695"/>
                    <a:pt x="8238" y="2638"/>
                    <a:pt x="8210" y="2593"/>
                  </a:cubicBezTo>
                  <a:cubicBezTo>
                    <a:pt x="8178" y="2550"/>
                    <a:pt x="8136" y="2505"/>
                    <a:pt x="8090" y="2462"/>
                  </a:cubicBezTo>
                  <a:cubicBezTo>
                    <a:pt x="8020" y="2375"/>
                    <a:pt x="7932" y="2301"/>
                    <a:pt x="7827" y="2241"/>
                  </a:cubicBezTo>
                  <a:cubicBezTo>
                    <a:pt x="7725" y="2185"/>
                    <a:pt x="7609" y="2125"/>
                    <a:pt x="7492" y="2097"/>
                  </a:cubicBezTo>
                  <a:cubicBezTo>
                    <a:pt x="7359" y="2051"/>
                    <a:pt x="7243" y="2009"/>
                    <a:pt x="7109" y="1977"/>
                  </a:cubicBezTo>
                  <a:cubicBezTo>
                    <a:pt x="6891" y="1935"/>
                    <a:pt x="6669" y="1903"/>
                    <a:pt x="6451" y="1875"/>
                  </a:cubicBezTo>
                  <a:cubicBezTo>
                    <a:pt x="6275" y="1861"/>
                    <a:pt x="6100" y="1847"/>
                    <a:pt x="5924" y="1833"/>
                  </a:cubicBezTo>
                  <a:cubicBezTo>
                    <a:pt x="5910" y="1727"/>
                    <a:pt x="5892" y="1625"/>
                    <a:pt x="5864" y="1537"/>
                  </a:cubicBezTo>
                  <a:cubicBezTo>
                    <a:pt x="5804" y="1347"/>
                    <a:pt x="5702" y="1172"/>
                    <a:pt x="5586" y="1010"/>
                  </a:cubicBezTo>
                  <a:cubicBezTo>
                    <a:pt x="5452" y="848"/>
                    <a:pt x="5276" y="718"/>
                    <a:pt x="5101" y="630"/>
                  </a:cubicBezTo>
                  <a:cubicBezTo>
                    <a:pt x="4999" y="584"/>
                    <a:pt x="4897" y="542"/>
                    <a:pt x="4795" y="514"/>
                  </a:cubicBezTo>
                  <a:cubicBezTo>
                    <a:pt x="4707" y="496"/>
                    <a:pt x="4633" y="482"/>
                    <a:pt x="4559" y="468"/>
                  </a:cubicBezTo>
                  <a:lnTo>
                    <a:pt x="4429" y="468"/>
                  </a:lnTo>
                  <a:cubicBezTo>
                    <a:pt x="4341" y="468"/>
                    <a:pt x="4253" y="468"/>
                    <a:pt x="4165" y="496"/>
                  </a:cubicBezTo>
                  <a:cubicBezTo>
                    <a:pt x="3975" y="528"/>
                    <a:pt x="3781" y="602"/>
                    <a:pt x="3623" y="704"/>
                  </a:cubicBezTo>
                  <a:cubicBezTo>
                    <a:pt x="3563" y="732"/>
                    <a:pt x="3490" y="792"/>
                    <a:pt x="3430" y="834"/>
                  </a:cubicBezTo>
                  <a:cubicBezTo>
                    <a:pt x="3416" y="848"/>
                    <a:pt x="3416" y="866"/>
                    <a:pt x="3402" y="866"/>
                  </a:cubicBezTo>
                  <a:cubicBezTo>
                    <a:pt x="3314" y="953"/>
                    <a:pt x="3226" y="1055"/>
                    <a:pt x="3152" y="1157"/>
                  </a:cubicBezTo>
                  <a:cubicBezTo>
                    <a:pt x="3078" y="1288"/>
                    <a:pt x="3008" y="1421"/>
                    <a:pt x="2962" y="1583"/>
                  </a:cubicBezTo>
                  <a:cubicBezTo>
                    <a:pt x="2832" y="1509"/>
                    <a:pt x="2684" y="1464"/>
                    <a:pt x="2522" y="1435"/>
                  </a:cubicBezTo>
                  <a:lnTo>
                    <a:pt x="2360" y="1435"/>
                  </a:lnTo>
                  <a:cubicBezTo>
                    <a:pt x="2258" y="1435"/>
                    <a:pt x="2170" y="1435"/>
                    <a:pt x="2083" y="1464"/>
                  </a:cubicBezTo>
                  <a:cubicBezTo>
                    <a:pt x="2083" y="1347"/>
                    <a:pt x="2083" y="1231"/>
                    <a:pt x="2068" y="1112"/>
                  </a:cubicBezTo>
                  <a:cubicBezTo>
                    <a:pt x="2054" y="922"/>
                    <a:pt x="1995" y="746"/>
                    <a:pt x="1935" y="602"/>
                  </a:cubicBezTo>
                  <a:cubicBezTo>
                    <a:pt x="1864" y="440"/>
                    <a:pt x="1759" y="306"/>
                    <a:pt x="1643" y="204"/>
                  </a:cubicBezTo>
                  <a:cubicBezTo>
                    <a:pt x="1583" y="144"/>
                    <a:pt x="1513" y="102"/>
                    <a:pt x="1453" y="74"/>
                  </a:cubicBezTo>
                  <a:lnTo>
                    <a:pt x="1439" y="74"/>
                  </a:lnTo>
                  <a:cubicBezTo>
                    <a:pt x="1393" y="42"/>
                    <a:pt x="1351" y="28"/>
                    <a:pt x="1291" y="14"/>
                  </a:cubicBezTo>
                  <a:lnTo>
                    <a:pt x="1263" y="14"/>
                  </a:lnTo>
                  <a:cubicBezTo>
                    <a:pt x="1249" y="14"/>
                    <a:pt x="1217" y="0"/>
                    <a:pt x="1203" y="0"/>
                  </a:cubicBezTo>
                  <a:close/>
                </a:path>
              </a:pathLst>
            </a:custGeom>
            <a:solidFill>
              <a:srgbClr val="0A4F7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9829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3" grpId="0" animBg="1"/>
      <p:bldP spid="1374" grpId="0" animBg="1"/>
      <p:bldP spid="137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922019"/>
            <a:ext cx="5158350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2. Tóm lược ý kiến</a:t>
            </a:r>
            <a:endParaRPr sz="24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5698343" y="931654"/>
            <a:ext cx="920132" cy="920132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342693" y="1000571"/>
            <a:ext cx="644559" cy="344801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55" name="Google Shape;1299;p52">
            <a:extLst>
              <a:ext uri="{FF2B5EF4-FFF2-40B4-BE49-F238E27FC236}">
                <a16:creationId xmlns:a16="http://schemas.microsoft.com/office/drawing/2014/main" id="{EB911883-DE28-73B4-C5AB-6CBE7AAC10E4}"/>
              </a:ext>
            </a:extLst>
          </p:cNvPr>
          <p:cNvGrpSpPr/>
          <p:nvPr/>
        </p:nvGrpSpPr>
        <p:grpSpPr>
          <a:xfrm>
            <a:off x="5583235" y="3440624"/>
            <a:ext cx="1194863" cy="1007299"/>
            <a:chOff x="0" y="2291150"/>
            <a:chExt cx="1962250" cy="1654224"/>
          </a:xfrm>
        </p:grpSpPr>
        <p:grpSp>
          <p:nvGrpSpPr>
            <p:cNvPr id="56" name="Google Shape;1300;p52">
              <a:extLst>
                <a:ext uri="{FF2B5EF4-FFF2-40B4-BE49-F238E27FC236}">
                  <a16:creationId xmlns:a16="http://schemas.microsoft.com/office/drawing/2014/main" id="{1E3726E5-3618-6DD5-7BA8-181297481DA0}"/>
                </a:ext>
              </a:extLst>
            </p:cNvPr>
            <p:cNvGrpSpPr/>
            <p:nvPr/>
          </p:nvGrpSpPr>
          <p:grpSpPr>
            <a:xfrm>
              <a:off x="0" y="2291150"/>
              <a:ext cx="1962249" cy="1654224"/>
              <a:chOff x="0" y="2291150"/>
              <a:chExt cx="1962249" cy="1654224"/>
            </a:xfrm>
          </p:grpSpPr>
          <p:sp>
            <p:nvSpPr>
              <p:cNvPr id="1284" name="Google Shape;1301;p52">
                <a:extLst>
                  <a:ext uri="{FF2B5EF4-FFF2-40B4-BE49-F238E27FC236}">
                    <a16:creationId xmlns:a16="http://schemas.microsoft.com/office/drawing/2014/main" id="{F9D7C914-BD51-62C6-B05A-B33566B3F2C7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5" name="Google Shape;1302;p52">
                <a:extLst>
                  <a:ext uri="{FF2B5EF4-FFF2-40B4-BE49-F238E27FC236}">
                    <a16:creationId xmlns:a16="http://schemas.microsoft.com/office/drawing/2014/main" id="{7F527767-F625-E4E1-3ED7-AF9821C163CC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6" name="Google Shape;1303;p52">
                <a:extLst>
                  <a:ext uri="{FF2B5EF4-FFF2-40B4-BE49-F238E27FC236}">
                    <a16:creationId xmlns:a16="http://schemas.microsoft.com/office/drawing/2014/main" id="{FA82C91D-9137-BFCA-C6C8-3E8ECE37A55C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7" name="Google Shape;1304;p52">
                <a:extLst>
                  <a:ext uri="{FF2B5EF4-FFF2-40B4-BE49-F238E27FC236}">
                    <a16:creationId xmlns:a16="http://schemas.microsoft.com/office/drawing/2014/main" id="{E2A62597-CC27-2328-495C-337954FA7D44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8" name="Google Shape;1305;p52">
                <a:extLst>
                  <a:ext uri="{FF2B5EF4-FFF2-40B4-BE49-F238E27FC236}">
                    <a16:creationId xmlns:a16="http://schemas.microsoft.com/office/drawing/2014/main" id="{1391302F-E9E4-6988-B965-D7817D611B1D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7" name="Google Shape;1306;p52">
              <a:extLst>
                <a:ext uri="{FF2B5EF4-FFF2-40B4-BE49-F238E27FC236}">
                  <a16:creationId xmlns:a16="http://schemas.microsoft.com/office/drawing/2014/main" id="{F2F0BA8B-F751-4337-A0AD-8E62BAE99837}"/>
                </a:ext>
              </a:extLst>
            </p:cNvPr>
            <p:cNvGrpSpPr/>
            <p:nvPr/>
          </p:nvGrpSpPr>
          <p:grpSpPr>
            <a:xfrm>
              <a:off x="0" y="2291150"/>
              <a:ext cx="1962250" cy="1654224"/>
              <a:chOff x="0" y="2291150"/>
              <a:chExt cx="1962250" cy="1654224"/>
            </a:xfrm>
          </p:grpSpPr>
          <p:sp>
            <p:nvSpPr>
              <p:cNvPr id="58" name="Google Shape;1307;p52">
                <a:extLst>
                  <a:ext uri="{FF2B5EF4-FFF2-40B4-BE49-F238E27FC236}">
                    <a16:creationId xmlns:a16="http://schemas.microsoft.com/office/drawing/2014/main" id="{3600BC60-C50C-BAC8-75E3-82AA1FFFDEF2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" name="Google Shape;1308;p52">
                <a:extLst>
                  <a:ext uri="{FF2B5EF4-FFF2-40B4-BE49-F238E27FC236}">
                    <a16:creationId xmlns:a16="http://schemas.microsoft.com/office/drawing/2014/main" id="{71C9CD8B-C345-7E75-E1E2-3D3270AD524F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8C9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" name="Google Shape;1309;p52">
                <a:extLst>
                  <a:ext uri="{FF2B5EF4-FFF2-40B4-BE49-F238E27FC236}">
                    <a16:creationId xmlns:a16="http://schemas.microsoft.com/office/drawing/2014/main" id="{A62755C0-3CCA-3265-3A7E-6905C2435A4A}"/>
                  </a:ext>
                </a:extLst>
              </p:cNvPr>
              <p:cNvSpPr/>
              <p:nvPr/>
            </p:nvSpPr>
            <p:spPr>
              <a:xfrm>
                <a:off x="562968" y="2708980"/>
                <a:ext cx="186560" cy="199216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424" extrusionOk="0">
                    <a:moveTo>
                      <a:pt x="1552" y="0"/>
                    </a:moveTo>
                    <a:cubicBezTo>
                      <a:pt x="995" y="0"/>
                      <a:pt x="364" y="742"/>
                      <a:pt x="175" y="1181"/>
                    </a:cubicBezTo>
                    <a:cubicBezTo>
                      <a:pt x="82" y="1397"/>
                      <a:pt x="0" y="1612"/>
                      <a:pt x="41" y="1869"/>
                    </a:cubicBezTo>
                    <a:cubicBezTo>
                      <a:pt x="82" y="2126"/>
                      <a:pt x="216" y="2341"/>
                      <a:pt x="473" y="2423"/>
                    </a:cubicBezTo>
                    <a:lnTo>
                      <a:pt x="770" y="2423"/>
                    </a:lnTo>
                    <a:cubicBezTo>
                      <a:pt x="1407" y="2382"/>
                      <a:pt x="2013" y="1869"/>
                      <a:pt x="2177" y="1232"/>
                    </a:cubicBezTo>
                    <a:cubicBezTo>
                      <a:pt x="2270" y="924"/>
                      <a:pt x="2270" y="585"/>
                      <a:pt x="2095" y="329"/>
                    </a:cubicBezTo>
                    <a:cubicBezTo>
                      <a:pt x="1939" y="94"/>
                      <a:pt x="1750" y="0"/>
                      <a:pt x="1552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" name="Google Shape;1310;p52">
                <a:extLst>
                  <a:ext uri="{FF2B5EF4-FFF2-40B4-BE49-F238E27FC236}">
                    <a16:creationId xmlns:a16="http://schemas.microsoft.com/office/drawing/2014/main" id="{8C323048-1921-ECB2-EAA7-FF664ECE798A}"/>
                  </a:ext>
                </a:extLst>
              </p:cNvPr>
              <p:cNvSpPr/>
              <p:nvPr/>
            </p:nvSpPr>
            <p:spPr>
              <a:xfrm>
                <a:off x="503055" y="2928825"/>
                <a:ext cx="116538" cy="1193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52" extrusionOk="0">
                    <a:moveTo>
                      <a:pt x="697" y="0"/>
                    </a:moveTo>
                    <a:cubicBezTo>
                      <a:pt x="373" y="0"/>
                      <a:pt x="70" y="347"/>
                      <a:pt x="41" y="734"/>
                    </a:cubicBezTo>
                    <a:cubicBezTo>
                      <a:pt x="0" y="950"/>
                      <a:pt x="82" y="1207"/>
                      <a:pt x="257" y="1330"/>
                    </a:cubicBezTo>
                    <a:cubicBezTo>
                      <a:pt x="371" y="1412"/>
                      <a:pt x="504" y="1451"/>
                      <a:pt x="637" y="1451"/>
                    </a:cubicBezTo>
                    <a:cubicBezTo>
                      <a:pt x="853" y="1451"/>
                      <a:pt x="1068" y="1349"/>
                      <a:pt x="1202" y="1166"/>
                    </a:cubicBezTo>
                    <a:cubicBezTo>
                      <a:pt x="1417" y="909"/>
                      <a:pt x="1366" y="477"/>
                      <a:pt x="1109" y="221"/>
                    </a:cubicBezTo>
                    <a:cubicBezTo>
                      <a:pt x="982" y="66"/>
                      <a:pt x="838" y="0"/>
                      <a:pt x="697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" name="Google Shape;1311;p52">
                <a:extLst>
                  <a:ext uri="{FF2B5EF4-FFF2-40B4-BE49-F238E27FC236}">
                    <a16:creationId xmlns:a16="http://schemas.microsoft.com/office/drawing/2014/main" id="{28800A37-409B-E1A9-B062-08D164BFB430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" name="Google Shape;1312;p52">
                <a:extLst>
                  <a:ext uri="{FF2B5EF4-FFF2-40B4-BE49-F238E27FC236}">
                    <a16:creationId xmlns:a16="http://schemas.microsoft.com/office/drawing/2014/main" id="{1908E444-868F-7125-88AE-9AED66B25A02}"/>
                  </a:ext>
                </a:extLst>
              </p:cNvPr>
              <p:cNvSpPr/>
              <p:nvPr/>
            </p:nvSpPr>
            <p:spPr>
              <a:xfrm>
                <a:off x="155330" y="3745336"/>
                <a:ext cx="70104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434" extrusionOk="0">
                    <a:moveTo>
                      <a:pt x="637" y="0"/>
                    </a:moveTo>
                    <a:cubicBezTo>
                      <a:pt x="0" y="1109"/>
                      <a:pt x="339" y="2013"/>
                      <a:pt x="596" y="2434"/>
                    </a:cubicBezTo>
                    <a:lnTo>
                      <a:pt x="771" y="2434"/>
                    </a:lnTo>
                    <a:cubicBezTo>
                      <a:pt x="555" y="2054"/>
                      <a:pt x="165" y="1150"/>
                      <a:pt x="853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6" name="Google Shape;1313;p52">
                <a:extLst>
                  <a:ext uri="{FF2B5EF4-FFF2-40B4-BE49-F238E27FC236}">
                    <a16:creationId xmlns:a16="http://schemas.microsoft.com/office/drawing/2014/main" id="{A4B74EF6-C68A-8041-A04E-29FC9DB4B159}"/>
                  </a:ext>
                </a:extLst>
              </p:cNvPr>
              <p:cNvSpPr/>
              <p:nvPr/>
            </p:nvSpPr>
            <p:spPr>
              <a:xfrm>
                <a:off x="235460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14" y="0"/>
                    </a:moveTo>
                    <a:cubicBezTo>
                      <a:pt x="1" y="1109"/>
                      <a:pt x="350" y="2013"/>
                      <a:pt x="566" y="2434"/>
                    </a:cubicBezTo>
                    <a:lnTo>
                      <a:pt x="771" y="2434"/>
                    </a:lnTo>
                    <a:cubicBezTo>
                      <a:pt x="514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7" name="Google Shape;1314;p52">
                <a:extLst>
                  <a:ext uri="{FF2B5EF4-FFF2-40B4-BE49-F238E27FC236}">
                    <a16:creationId xmlns:a16="http://schemas.microsoft.com/office/drawing/2014/main" id="{676E7A2C-0135-C150-61B7-AC270599E443}"/>
                  </a:ext>
                </a:extLst>
              </p:cNvPr>
              <p:cNvSpPr/>
              <p:nvPr/>
            </p:nvSpPr>
            <p:spPr>
              <a:xfrm>
                <a:off x="1371422" y="3745336"/>
                <a:ext cx="6336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34" extrusionOk="0">
                    <a:moveTo>
                      <a:pt x="555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55" y="2054"/>
                      <a:pt x="175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8" name="Google Shape;1315;p52">
                <a:extLst>
                  <a:ext uri="{FF2B5EF4-FFF2-40B4-BE49-F238E27FC236}">
                    <a16:creationId xmlns:a16="http://schemas.microsoft.com/office/drawing/2014/main" id="{AFE0390B-4C8E-B1B7-0D8D-EF943064B309}"/>
                  </a:ext>
                </a:extLst>
              </p:cNvPr>
              <p:cNvSpPr/>
              <p:nvPr/>
            </p:nvSpPr>
            <p:spPr>
              <a:xfrm>
                <a:off x="1290387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66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66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9" name="Google Shape;1316;p52">
                <a:extLst>
                  <a:ext uri="{FF2B5EF4-FFF2-40B4-BE49-F238E27FC236}">
                    <a16:creationId xmlns:a16="http://schemas.microsoft.com/office/drawing/2014/main" id="{74EE714A-87FE-FFE1-1195-FB7EC64B55E3}"/>
                  </a:ext>
                </a:extLst>
              </p:cNvPr>
              <p:cNvSpPr/>
              <p:nvPr/>
            </p:nvSpPr>
            <p:spPr>
              <a:xfrm>
                <a:off x="1533491" y="3766375"/>
                <a:ext cx="428759" cy="16889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2055" extrusionOk="0">
                    <a:moveTo>
                      <a:pt x="729" y="1"/>
                    </a:moveTo>
                    <a:cubicBezTo>
                      <a:pt x="729" y="1"/>
                      <a:pt x="637" y="1"/>
                      <a:pt x="555" y="42"/>
                    </a:cubicBezTo>
                    <a:lnTo>
                      <a:pt x="514" y="83"/>
                    </a:lnTo>
                    <a:cubicBezTo>
                      <a:pt x="432" y="124"/>
                      <a:pt x="380" y="175"/>
                      <a:pt x="298" y="216"/>
                    </a:cubicBezTo>
                    <a:lnTo>
                      <a:pt x="257" y="257"/>
                    </a:lnTo>
                    <a:cubicBezTo>
                      <a:pt x="216" y="299"/>
                      <a:pt x="175" y="340"/>
                      <a:pt x="175" y="432"/>
                    </a:cubicBezTo>
                    <a:lnTo>
                      <a:pt x="124" y="432"/>
                    </a:lnTo>
                    <a:cubicBezTo>
                      <a:pt x="124" y="514"/>
                      <a:pt x="83" y="555"/>
                      <a:pt x="83" y="596"/>
                    </a:cubicBezTo>
                    <a:lnTo>
                      <a:pt x="41" y="637"/>
                    </a:lnTo>
                    <a:lnTo>
                      <a:pt x="41" y="771"/>
                    </a:lnTo>
                    <a:lnTo>
                      <a:pt x="41" y="812"/>
                    </a:lnTo>
                    <a:cubicBezTo>
                      <a:pt x="0" y="853"/>
                      <a:pt x="0" y="894"/>
                      <a:pt x="0" y="987"/>
                    </a:cubicBezTo>
                    <a:lnTo>
                      <a:pt x="0" y="1028"/>
                    </a:lnTo>
                    <a:cubicBezTo>
                      <a:pt x="41" y="1069"/>
                      <a:pt x="41" y="1110"/>
                      <a:pt x="41" y="1151"/>
                    </a:cubicBezTo>
                    <a:lnTo>
                      <a:pt x="41" y="1202"/>
                    </a:lnTo>
                    <a:cubicBezTo>
                      <a:pt x="41" y="1243"/>
                      <a:pt x="41" y="1284"/>
                      <a:pt x="83" y="1325"/>
                    </a:cubicBezTo>
                    <a:lnTo>
                      <a:pt x="83" y="1366"/>
                    </a:lnTo>
                    <a:cubicBezTo>
                      <a:pt x="83" y="1408"/>
                      <a:pt x="124" y="1500"/>
                      <a:pt x="175" y="1541"/>
                    </a:cubicBezTo>
                    <a:cubicBezTo>
                      <a:pt x="216" y="1623"/>
                      <a:pt x="257" y="1664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39"/>
                      <a:pt x="473" y="1880"/>
                    </a:cubicBezTo>
                    <a:lnTo>
                      <a:pt x="514" y="1921"/>
                    </a:lnTo>
                    <a:cubicBezTo>
                      <a:pt x="688" y="2013"/>
                      <a:pt x="771" y="2054"/>
                      <a:pt x="771" y="2054"/>
                    </a:cubicBezTo>
                    <a:lnTo>
                      <a:pt x="5217" y="2054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0" name="Google Shape;1317;p52">
                <a:extLst>
                  <a:ext uri="{FF2B5EF4-FFF2-40B4-BE49-F238E27FC236}">
                    <a16:creationId xmlns:a16="http://schemas.microsoft.com/office/drawing/2014/main" id="{CBA62499-E100-5BCB-28CB-8DFC582B0195}"/>
                  </a:ext>
                </a:extLst>
              </p:cNvPr>
              <p:cNvSpPr/>
              <p:nvPr/>
            </p:nvSpPr>
            <p:spPr>
              <a:xfrm>
                <a:off x="1575652" y="3769745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2" y="1"/>
                    </a:moveTo>
                    <a:lnTo>
                      <a:pt x="1" y="42"/>
                    </a:lnTo>
                    <a:lnTo>
                      <a:pt x="4704" y="42"/>
                    </a:lnTo>
                    <a:lnTo>
                      <a:pt x="470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1" name="Google Shape;1318;p52">
                <a:extLst>
                  <a:ext uri="{FF2B5EF4-FFF2-40B4-BE49-F238E27FC236}">
                    <a16:creationId xmlns:a16="http://schemas.microsoft.com/office/drawing/2014/main" id="{0E919918-58F0-8909-7819-5630B8C294D1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2" name="Google Shape;1319;p52">
                <a:extLst>
                  <a:ext uri="{FF2B5EF4-FFF2-40B4-BE49-F238E27FC236}">
                    <a16:creationId xmlns:a16="http://schemas.microsoft.com/office/drawing/2014/main" id="{ADD83781-66AF-2F01-1404-83333529EB99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6" name="Google Shape;1320;p52">
                <a:extLst>
                  <a:ext uri="{FF2B5EF4-FFF2-40B4-BE49-F238E27FC236}">
                    <a16:creationId xmlns:a16="http://schemas.microsoft.com/office/drawing/2014/main" id="{A2EC6F27-D580-E323-F44B-5EE47D859960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7" name="Google Shape;1321;p52">
                <a:extLst>
                  <a:ext uri="{FF2B5EF4-FFF2-40B4-BE49-F238E27FC236}">
                    <a16:creationId xmlns:a16="http://schemas.microsoft.com/office/drawing/2014/main" id="{A2044E36-CCA9-9A89-3658-8D5B7A6BBB72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8" name="Google Shape;1322;p52">
                <a:extLst>
                  <a:ext uri="{FF2B5EF4-FFF2-40B4-BE49-F238E27FC236}">
                    <a16:creationId xmlns:a16="http://schemas.microsoft.com/office/drawing/2014/main" id="{C7B5E34B-3FBE-D1E2-C472-F4B6376DBAF5}"/>
                  </a:ext>
                </a:extLst>
              </p:cNvPr>
              <p:cNvSpPr/>
              <p:nvPr/>
            </p:nvSpPr>
            <p:spPr>
              <a:xfrm>
                <a:off x="1536860" y="38153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42" y="0"/>
                    </a:moveTo>
                    <a:lnTo>
                      <a:pt x="0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9" name="Google Shape;1323;p52">
                <a:extLst>
                  <a:ext uri="{FF2B5EF4-FFF2-40B4-BE49-F238E27FC236}">
                    <a16:creationId xmlns:a16="http://schemas.microsoft.com/office/drawing/2014/main" id="{D78F443E-CBDF-3828-FA6B-7623D1D18975}"/>
                  </a:ext>
                </a:extLst>
              </p:cNvPr>
              <p:cNvSpPr/>
              <p:nvPr/>
            </p:nvSpPr>
            <p:spPr>
              <a:xfrm>
                <a:off x="1536860" y="38296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0" name="Google Shape;1324;p52">
                <a:extLst>
                  <a:ext uri="{FF2B5EF4-FFF2-40B4-BE49-F238E27FC236}">
                    <a16:creationId xmlns:a16="http://schemas.microsoft.com/office/drawing/2014/main" id="{43DDD844-96C2-1471-29A8-9D42881D053C}"/>
                  </a:ext>
                </a:extLst>
              </p:cNvPr>
              <p:cNvSpPr/>
              <p:nvPr/>
            </p:nvSpPr>
            <p:spPr>
              <a:xfrm>
                <a:off x="1533491" y="3847410"/>
                <a:ext cx="4287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1" name="Google Shape;1325;p52">
                <a:extLst>
                  <a:ext uri="{FF2B5EF4-FFF2-40B4-BE49-F238E27FC236}">
                    <a16:creationId xmlns:a16="http://schemas.microsoft.com/office/drawing/2014/main" id="{E430F2DD-68DF-1BBC-99F5-94BD94B71D3C}"/>
                  </a:ext>
                </a:extLst>
              </p:cNvPr>
              <p:cNvSpPr/>
              <p:nvPr/>
            </p:nvSpPr>
            <p:spPr>
              <a:xfrm>
                <a:off x="1536860" y="3860889"/>
                <a:ext cx="425390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53" extrusionOk="0">
                    <a:moveTo>
                      <a:pt x="0" y="1"/>
                    </a:moveTo>
                    <a:lnTo>
                      <a:pt x="0" y="52"/>
                    </a:lnTo>
                    <a:lnTo>
                      <a:pt x="5176" y="5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2" name="Google Shape;1326;p52">
                <a:extLst>
                  <a:ext uri="{FF2B5EF4-FFF2-40B4-BE49-F238E27FC236}">
                    <a16:creationId xmlns:a16="http://schemas.microsoft.com/office/drawing/2014/main" id="{9B573F5B-E7A8-6FD8-3C80-50C2E5792D77}"/>
                  </a:ext>
                </a:extLst>
              </p:cNvPr>
              <p:cNvSpPr/>
              <p:nvPr/>
            </p:nvSpPr>
            <p:spPr>
              <a:xfrm>
                <a:off x="1540230" y="3875271"/>
                <a:ext cx="4220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5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35" y="41"/>
                    </a:lnTo>
                    <a:lnTo>
                      <a:pt x="513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3" name="Google Shape;1327;p52">
                <a:extLst>
                  <a:ext uri="{FF2B5EF4-FFF2-40B4-BE49-F238E27FC236}">
                    <a16:creationId xmlns:a16="http://schemas.microsoft.com/office/drawing/2014/main" id="{16E35578-126F-7194-C770-E8CD0EBB20AF}"/>
                  </a:ext>
                </a:extLst>
              </p:cNvPr>
              <p:cNvSpPr/>
              <p:nvPr/>
            </p:nvSpPr>
            <p:spPr>
              <a:xfrm>
                <a:off x="1547791" y="3893023"/>
                <a:ext cx="4144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1" extrusionOk="0">
                    <a:moveTo>
                      <a:pt x="5043" y="0"/>
                    </a:moveTo>
                    <a:lnTo>
                      <a:pt x="504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4" name="Google Shape;1328;p52">
                <a:extLst>
                  <a:ext uri="{FF2B5EF4-FFF2-40B4-BE49-F238E27FC236}">
                    <a16:creationId xmlns:a16="http://schemas.microsoft.com/office/drawing/2014/main" id="{99779505-F7C9-2A5C-1E4A-4ED7840D5E6E}"/>
                  </a:ext>
                </a:extLst>
              </p:cNvPr>
              <p:cNvSpPr/>
              <p:nvPr/>
            </p:nvSpPr>
            <p:spPr>
              <a:xfrm>
                <a:off x="1554612" y="3907323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5" name="Google Shape;1329;p52">
                <a:extLst>
                  <a:ext uri="{FF2B5EF4-FFF2-40B4-BE49-F238E27FC236}">
                    <a16:creationId xmlns:a16="http://schemas.microsoft.com/office/drawing/2014/main" id="{BA1BF56A-F101-76DA-1BFC-5D4867A61E7D}"/>
                  </a:ext>
                </a:extLst>
              </p:cNvPr>
              <p:cNvSpPr/>
              <p:nvPr/>
            </p:nvSpPr>
            <p:spPr>
              <a:xfrm>
                <a:off x="1572282" y="3920802"/>
                <a:ext cx="38996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42" extrusionOk="0">
                    <a:moveTo>
                      <a:pt x="1" y="1"/>
                    </a:moveTo>
                    <a:lnTo>
                      <a:pt x="42" y="42"/>
                    </a:lnTo>
                    <a:lnTo>
                      <a:pt x="4745" y="42"/>
                    </a:lnTo>
                    <a:lnTo>
                      <a:pt x="474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6" name="Google Shape;1330;p52">
                <a:extLst>
                  <a:ext uri="{FF2B5EF4-FFF2-40B4-BE49-F238E27FC236}">
                    <a16:creationId xmlns:a16="http://schemas.microsoft.com/office/drawing/2014/main" id="{C9E55FB2-5DA9-9F2F-2AF9-6B87AE37C620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7" name="Google Shape;1331;p52">
                <a:extLst>
                  <a:ext uri="{FF2B5EF4-FFF2-40B4-BE49-F238E27FC236}">
                    <a16:creationId xmlns:a16="http://schemas.microsoft.com/office/drawing/2014/main" id="{530C1159-59D5-8DBD-DB6F-707E14C91C0F}"/>
                  </a:ext>
                </a:extLst>
              </p:cNvPr>
              <p:cNvSpPr/>
              <p:nvPr/>
            </p:nvSpPr>
            <p:spPr>
              <a:xfrm>
                <a:off x="151138" y="3227980"/>
                <a:ext cx="67556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903" extrusionOk="0">
                    <a:moveTo>
                      <a:pt x="606" y="0"/>
                    </a:moveTo>
                    <a:cubicBezTo>
                      <a:pt x="0" y="1797"/>
                      <a:pt x="308" y="3214"/>
                      <a:pt x="565" y="3902"/>
                    </a:cubicBezTo>
                    <a:lnTo>
                      <a:pt x="729" y="3902"/>
                    </a:lnTo>
                    <a:cubicBezTo>
                      <a:pt x="514" y="3255"/>
                      <a:pt x="134" y="1797"/>
                      <a:pt x="82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8" name="Google Shape;1332;p52">
                <a:extLst>
                  <a:ext uri="{FF2B5EF4-FFF2-40B4-BE49-F238E27FC236}">
                    <a16:creationId xmlns:a16="http://schemas.microsoft.com/office/drawing/2014/main" id="{F2580D94-F6A5-DE31-A096-F3DB4DBE8930}"/>
                  </a:ext>
                </a:extLst>
              </p:cNvPr>
              <p:cNvSpPr/>
              <p:nvPr/>
            </p:nvSpPr>
            <p:spPr>
              <a:xfrm>
                <a:off x="228721" y="3227980"/>
                <a:ext cx="5662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903" extrusionOk="0">
                    <a:moveTo>
                      <a:pt x="473" y="0"/>
                    </a:moveTo>
                    <a:cubicBezTo>
                      <a:pt x="1" y="1756"/>
                      <a:pt x="299" y="3214"/>
                      <a:pt x="514" y="3902"/>
                    </a:cubicBezTo>
                    <a:lnTo>
                      <a:pt x="689" y="3902"/>
                    </a:lnTo>
                    <a:cubicBezTo>
                      <a:pt x="473" y="3255"/>
                      <a:pt x="134" y="1756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9" name="Google Shape;1333;p52">
                <a:extLst>
                  <a:ext uri="{FF2B5EF4-FFF2-40B4-BE49-F238E27FC236}">
                    <a16:creationId xmlns:a16="http://schemas.microsoft.com/office/drawing/2014/main" id="{19E0810A-73C1-F193-282A-A2AEE0A04C0F}"/>
                  </a:ext>
                </a:extLst>
              </p:cNvPr>
              <p:cNvSpPr/>
              <p:nvPr/>
            </p:nvSpPr>
            <p:spPr>
              <a:xfrm>
                <a:off x="1301400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0" y="1756"/>
                      <a:pt x="298" y="3214"/>
                      <a:pt x="514" y="3902"/>
                    </a:cubicBezTo>
                    <a:lnTo>
                      <a:pt x="730" y="3902"/>
                    </a:lnTo>
                    <a:cubicBezTo>
                      <a:pt x="514" y="3255"/>
                      <a:pt x="175" y="1756"/>
                      <a:pt x="688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0" name="Google Shape;1334;p52">
                <a:extLst>
                  <a:ext uri="{FF2B5EF4-FFF2-40B4-BE49-F238E27FC236}">
                    <a16:creationId xmlns:a16="http://schemas.microsoft.com/office/drawing/2014/main" id="{9D263033-B5A5-249E-9785-6A0F50947538}"/>
                  </a:ext>
                </a:extLst>
              </p:cNvPr>
              <p:cNvSpPr/>
              <p:nvPr/>
            </p:nvSpPr>
            <p:spPr>
              <a:xfrm>
                <a:off x="1223735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1" y="1756"/>
                      <a:pt x="350" y="3214"/>
                      <a:pt x="555" y="3902"/>
                    </a:cubicBezTo>
                    <a:lnTo>
                      <a:pt x="730" y="3902"/>
                    </a:lnTo>
                    <a:cubicBezTo>
                      <a:pt x="514" y="3255"/>
                      <a:pt x="175" y="1797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1" name="Google Shape;1335;p52">
                <a:extLst>
                  <a:ext uri="{FF2B5EF4-FFF2-40B4-BE49-F238E27FC236}">
                    <a16:creationId xmlns:a16="http://schemas.microsoft.com/office/drawing/2014/main" id="{DD92A7A1-FF4D-A000-6778-A487FD2C36C5}"/>
                  </a:ext>
                </a:extLst>
              </p:cNvPr>
              <p:cNvSpPr/>
              <p:nvPr/>
            </p:nvSpPr>
            <p:spPr>
              <a:xfrm>
                <a:off x="1455826" y="3260032"/>
                <a:ext cx="400981" cy="267594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3256" extrusionOk="0">
                    <a:moveTo>
                      <a:pt x="648" y="0"/>
                    </a:moveTo>
                    <a:cubicBezTo>
                      <a:pt x="648" y="0"/>
                      <a:pt x="606" y="42"/>
                      <a:pt x="514" y="83"/>
                    </a:cubicBezTo>
                    <a:cubicBezTo>
                      <a:pt x="473" y="124"/>
                      <a:pt x="473" y="124"/>
                      <a:pt x="432" y="124"/>
                    </a:cubicBezTo>
                    <a:cubicBezTo>
                      <a:pt x="391" y="216"/>
                      <a:pt x="298" y="298"/>
                      <a:pt x="257" y="380"/>
                    </a:cubicBezTo>
                    <a:cubicBezTo>
                      <a:pt x="257" y="432"/>
                      <a:pt x="216" y="432"/>
                      <a:pt x="216" y="432"/>
                    </a:cubicBezTo>
                    <a:cubicBezTo>
                      <a:pt x="175" y="514"/>
                      <a:pt x="134" y="596"/>
                      <a:pt x="134" y="688"/>
                    </a:cubicBezTo>
                    <a:cubicBezTo>
                      <a:pt x="93" y="688"/>
                      <a:pt x="93" y="730"/>
                      <a:pt x="93" y="730"/>
                    </a:cubicBezTo>
                    <a:cubicBezTo>
                      <a:pt x="93" y="812"/>
                      <a:pt x="42" y="894"/>
                      <a:pt x="42" y="986"/>
                    </a:cubicBezTo>
                    <a:lnTo>
                      <a:pt x="42" y="1027"/>
                    </a:lnTo>
                    <a:cubicBezTo>
                      <a:pt x="1" y="1110"/>
                      <a:pt x="1" y="1202"/>
                      <a:pt x="1" y="1284"/>
                    </a:cubicBezTo>
                    <a:lnTo>
                      <a:pt x="1" y="1325"/>
                    </a:lnTo>
                    <a:lnTo>
                      <a:pt x="1" y="1582"/>
                    </a:lnTo>
                    <a:lnTo>
                      <a:pt x="1" y="1623"/>
                    </a:lnTo>
                    <a:lnTo>
                      <a:pt x="1" y="1664"/>
                    </a:lnTo>
                    <a:lnTo>
                      <a:pt x="1" y="1880"/>
                    </a:lnTo>
                    <a:lnTo>
                      <a:pt x="1" y="1921"/>
                    </a:lnTo>
                    <a:cubicBezTo>
                      <a:pt x="1" y="2013"/>
                      <a:pt x="1" y="2095"/>
                      <a:pt x="42" y="2136"/>
                    </a:cubicBezTo>
                    <a:lnTo>
                      <a:pt x="42" y="2229"/>
                    </a:lnTo>
                    <a:cubicBezTo>
                      <a:pt x="42" y="2311"/>
                      <a:pt x="93" y="2393"/>
                      <a:pt x="134" y="2434"/>
                    </a:cubicBezTo>
                    <a:lnTo>
                      <a:pt x="134" y="2486"/>
                    </a:lnTo>
                    <a:cubicBezTo>
                      <a:pt x="175" y="2609"/>
                      <a:pt x="175" y="2691"/>
                      <a:pt x="216" y="2742"/>
                    </a:cubicBezTo>
                    <a:cubicBezTo>
                      <a:pt x="216" y="2783"/>
                      <a:pt x="257" y="2783"/>
                      <a:pt x="257" y="2783"/>
                    </a:cubicBezTo>
                    <a:cubicBezTo>
                      <a:pt x="298" y="2907"/>
                      <a:pt x="391" y="2999"/>
                      <a:pt x="432" y="3040"/>
                    </a:cubicBezTo>
                    <a:lnTo>
                      <a:pt x="473" y="3081"/>
                    </a:lnTo>
                    <a:cubicBezTo>
                      <a:pt x="606" y="3204"/>
                      <a:pt x="730" y="3256"/>
                      <a:pt x="730" y="3256"/>
                    </a:cubicBezTo>
                    <a:lnTo>
                      <a:pt x="4878" y="3256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2" name="Google Shape;1336;p52">
                <a:extLst>
                  <a:ext uri="{FF2B5EF4-FFF2-40B4-BE49-F238E27FC236}">
                    <a16:creationId xmlns:a16="http://schemas.microsoft.com/office/drawing/2014/main" id="{C5EACE45-6330-45D9-8805-69E9A336DB28}"/>
                  </a:ext>
                </a:extLst>
              </p:cNvPr>
              <p:cNvSpPr/>
              <p:nvPr/>
            </p:nvSpPr>
            <p:spPr>
              <a:xfrm>
                <a:off x="1491248" y="3266771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83" y="1"/>
                    </a:moveTo>
                    <a:cubicBezTo>
                      <a:pt x="42" y="42"/>
                      <a:pt x="42" y="42"/>
                      <a:pt x="1" y="42"/>
                    </a:cubicBezTo>
                    <a:lnTo>
                      <a:pt x="4447" y="42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3" name="Google Shape;1337;p52">
                <a:extLst>
                  <a:ext uri="{FF2B5EF4-FFF2-40B4-BE49-F238E27FC236}">
                    <a16:creationId xmlns:a16="http://schemas.microsoft.com/office/drawing/2014/main" id="{8BA53FB3-2B0E-22F7-0182-E6BEA48562E7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4" name="Google Shape;1338;p52">
                <a:extLst>
                  <a:ext uri="{FF2B5EF4-FFF2-40B4-BE49-F238E27FC236}">
                    <a16:creationId xmlns:a16="http://schemas.microsoft.com/office/drawing/2014/main" id="{BC4F0B64-0564-A61E-1253-A5552172265A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5" name="Google Shape;1339;p52">
                <a:extLst>
                  <a:ext uri="{FF2B5EF4-FFF2-40B4-BE49-F238E27FC236}">
                    <a16:creationId xmlns:a16="http://schemas.microsoft.com/office/drawing/2014/main" id="{AB1E03FF-5BE8-2E73-72BF-1F4AF90B670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6" name="Google Shape;1340;p52">
                <a:extLst>
                  <a:ext uri="{FF2B5EF4-FFF2-40B4-BE49-F238E27FC236}">
                    <a16:creationId xmlns:a16="http://schemas.microsoft.com/office/drawing/2014/main" id="{F4B55AE4-1681-F52B-068C-9674B31D191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7" name="Google Shape;1341;p52">
                <a:extLst>
                  <a:ext uri="{FF2B5EF4-FFF2-40B4-BE49-F238E27FC236}">
                    <a16:creationId xmlns:a16="http://schemas.microsoft.com/office/drawing/2014/main" id="{87377756-A8F0-C606-92F3-B56B804B34C7}"/>
                  </a:ext>
                </a:extLst>
              </p:cNvPr>
              <p:cNvSpPr/>
              <p:nvPr/>
            </p:nvSpPr>
            <p:spPr>
              <a:xfrm>
                <a:off x="1459195" y="3341067"/>
                <a:ext cx="39761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37" y="41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8" name="Google Shape;1342;p52">
                <a:extLst>
                  <a:ext uri="{FF2B5EF4-FFF2-40B4-BE49-F238E27FC236}">
                    <a16:creationId xmlns:a16="http://schemas.microsoft.com/office/drawing/2014/main" id="{EB922DD6-C836-29F0-4EBC-AD3C224C660A}"/>
                  </a:ext>
                </a:extLst>
              </p:cNvPr>
              <p:cNvSpPr/>
              <p:nvPr/>
            </p:nvSpPr>
            <p:spPr>
              <a:xfrm>
                <a:off x="1455826" y="33655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78" y="41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9" name="Google Shape;1343;p52">
                <a:extLst>
                  <a:ext uri="{FF2B5EF4-FFF2-40B4-BE49-F238E27FC236}">
                    <a16:creationId xmlns:a16="http://schemas.microsoft.com/office/drawing/2014/main" id="{D416B4FD-CEE6-DA72-4A00-7FD808F8679C}"/>
                  </a:ext>
                </a:extLst>
              </p:cNvPr>
              <p:cNvSpPr/>
              <p:nvPr/>
            </p:nvSpPr>
            <p:spPr>
              <a:xfrm>
                <a:off x="1455826" y="3389967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0" name="Google Shape;1344;p52">
                <a:extLst>
                  <a:ext uri="{FF2B5EF4-FFF2-40B4-BE49-F238E27FC236}">
                    <a16:creationId xmlns:a16="http://schemas.microsoft.com/office/drawing/2014/main" id="{E9351DB4-9B99-C250-C037-3A0D51ABC30B}"/>
                  </a:ext>
                </a:extLst>
              </p:cNvPr>
              <p:cNvSpPr/>
              <p:nvPr/>
            </p:nvSpPr>
            <p:spPr>
              <a:xfrm>
                <a:off x="1455826" y="34144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1" name="Google Shape;1345;p52">
                <a:extLst>
                  <a:ext uri="{FF2B5EF4-FFF2-40B4-BE49-F238E27FC236}">
                    <a16:creationId xmlns:a16="http://schemas.microsoft.com/office/drawing/2014/main" id="{9079D00C-6323-6CB3-9494-C6E2A426E1BE}"/>
                  </a:ext>
                </a:extLst>
              </p:cNvPr>
              <p:cNvSpPr/>
              <p:nvPr/>
            </p:nvSpPr>
            <p:spPr>
              <a:xfrm>
                <a:off x="1459195" y="3435580"/>
                <a:ext cx="397611" cy="7643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93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4837" y="93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2" name="Google Shape;1346;p52">
                <a:extLst>
                  <a:ext uri="{FF2B5EF4-FFF2-40B4-BE49-F238E27FC236}">
                    <a16:creationId xmlns:a16="http://schemas.microsoft.com/office/drawing/2014/main" id="{A62D4BF8-6978-C6CA-5DF7-CFE1CF318B4A}"/>
                  </a:ext>
                </a:extLst>
              </p:cNvPr>
              <p:cNvSpPr/>
              <p:nvPr/>
            </p:nvSpPr>
            <p:spPr>
              <a:xfrm>
                <a:off x="1466839" y="3460071"/>
                <a:ext cx="389968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52" extrusionOk="0">
                    <a:moveTo>
                      <a:pt x="0" y="0"/>
                    </a:moveTo>
                    <a:lnTo>
                      <a:pt x="0" y="52"/>
                    </a:lnTo>
                    <a:lnTo>
                      <a:pt x="4744" y="52"/>
                    </a:lnTo>
                    <a:lnTo>
                      <a:pt x="474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3" name="Google Shape;1347;p52">
                <a:extLst>
                  <a:ext uri="{FF2B5EF4-FFF2-40B4-BE49-F238E27FC236}">
                    <a16:creationId xmlns:a16="http://schemas.microsoft.com/office/drawing/2014/main" id="{A76BD91C-3475-269F-1509-EF7C935969A6}"/>
                  </a:ext>
                </a:extLst>
              </p:cNvPr>
              <p:cNvSpPr/>
              <p:nvPr/>
            </p:nvSpPr>
            <p:spPr>
              <a:xfrm>
                <a:off x="1473578" y="3485384"/>
                <a:ext cx="38322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2" extrusionOk="0">
                    <a:moveTo>
                      <a:pt x="0" y="0"/>
                    </a:moveTo>
                    <a:cubicBezTo>
                      <a:pt x="0" y="41"/>
                      <a:pt x="41" y="41"/>
                      <a:pt x="41" y="41"/>
                    </a:cubicBezTo>
                    <a:lnTo>
                      <a:pt x="4662" y="41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4" name="Google Shape;1348;p52">
                <a:extLst>
                  <a:ext uri="{FF2B5EF4-FFF2-40B4-BE49-F238E27FC236}">
                    <a16:creationId xmlns:a16="http://schemas.microsoft.com/office/drawing/2014/main" id="{6F505B35-50A6-E8E5-80C5-FA72E15836DB}"/>
                  </a:ext>
                </a:extLst>
              </p:cNvPr>
              <p:cNvSpPr/>
              <p:nvPr/>
            </p:nvSpPr>
            <p:spPr>
              <a:xfrm>
                <a:off x="1491248" y="3509875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447" y="41"/>
                    </a:lnTo>
                    <a:lnTo>
                      <a:pt x="444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5" name="Google Shape;1349;p52">
                <a:extLst>
                  <a:ext uri="{FF2B5EF4-FFF2-40B4-BE49-F238E27FC236}">
                    <a16:creationId xmlns:a16="http://schemas.microsoft.com/office/drawing/2014/main" id="{A7A1AF33-C450-746D-9D7D-E1630F97785B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6" name="Google Shape;1350;p52">
                <a:extLst>
                  <a:ext uri="{FF2B5EF4-FFF2-40B4-BE49-F238E27FC236}">
                    <a16:creationId xmlns:a16="http://schemas.microsoft.com/office/drawing/2014/main" id="{63ECBC10-51AD-63BD-FD13-1D48E4CCA392}"/>
                  </a:ext>
                </a:extLst>
              </p:cNvPr>
              <p:cNvSpPr/>
              <p:nvPr/>
            </p:nvSpPr>
            <p:spPr>
              <a:xfrm>
                <a:off x="74295" y="3544475"/>
                <a:ext cx="66734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445" extrusionOk="0">
                    <a:moveTo>
                      <a:pt x="637" y="0"/>
                    </a:moveTo>
                    <a:cubicBezTo>
                      <a:pt x="1" y="1119"/>
                      <a:pt x="298" y="2013"/>
                      <a:pt x="596" y="2444"/>
                    </a:cubicBezTo>
                    <a:lnTo>
                      <a:pt x="771" y="2444"/>
                    </a:lnTo>
                    <a:cubicBezTo>
                      <a:pt x="514" y="2054"/>
                      <a:pt x="124" y="1160"/>
                      <a:pt x="81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7" name="Google Shape;1351;p52">
                <a:extLst>
                  <a:ext uri="{FF2B5EF4-FFF2-40B4-BE49-F238E27FC236}">
                    <a16:creationId xmlns:a16="http://schemas.microsoft.com/office/drawing/2014/main" id="{712E2583-AECA-46CE-68D8-2420DAA91C65}"/>
                  </a:ext>
                </a:extLst>
              </p:cNvPr>
              <p:cNvSpPr/>
              <p:nvPr/>
            </p:nvSpPr>
            <p:spPr>
              <a:xfrm>
                <a:off x="155330" y="3544475"/>
                <a:ext cx="59173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445" extrusionOk="0">
                    <a:moveTo>
                      <a:pt x="514" y="0"/>
                    </a:moveTo>
                    <a:cubicBezTo>
                      <a:pt x="0" y="1119"/>
                      <a:pt x="298" y="2013"/>
                      <a:pt x="555" y="2444"/>
                    </a:cubicBezTo>
                    <a:lnTo>
                      <a:pt x="719" y="2444"/>
                    </a:lnTo>
                    <a:cubicBezTo>
                      <a:pt x="514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8" name="Google Shape;1352;p52">
                <a:extLst>
                  <a:ext uri="{FF2B5EF4-FFF2-40B4-BE49-F238E27FC236}">
                    <a16:creationId xmlns:a16="http://schemas.microsoft.com/office/drawing/2014/main" id="{6CA495B7-A56B-457F-F5FC-E358C1908807}"/>
                  </a:ext>
                </a:extLst>
              </p:cNvPr>
              <p:cNvSpPr/>
              <p:nvPr/>
            </p:nvSpPr>
            <p:spPr>
              <a:xfrm>
                <a:off x="1290387" y="3544475"/>
                <a:ext cx="6344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45" extrusionOk="0">
                    <a:moveTo>
                      <a:pt x="514" y="0"/>
                    </a:moveTo>
                    <a:cubicBezTo>
                      <a:pt x="1" y="1119"/>
                      <a:pt x="350" y="2013"/>
                      <a:pt x="566" y="2444"/>
                    </a:cubicBezTo>
                    <a:lnTo>
                      <a:pt x="771" y="2444"/>
                    </a:lnTo>
                    <a:cubicBezTo>
                      <a:pt x="514" y="2054"/>
                      <a:pt x="176" y="111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9" name="Google Shape;1353;p52">
                <a:extLst>
                  <a:ext uri="{FF2B5EF4-FFF2-40B4-BE49-F238E27FC236}">
                    <a16:creationId xmlns:a16="http://schemas.microsoft.com/office/drawing/2014/main" id="{2906676A-9B15-B793-D51D-EC7A47209D49}"/>
                  </a:ext>
                </a:extLst>
              </p:cNvPr>
              <p:cNvSpPr/>
              <p:nvPr/>
            </p:nvSpPr>
            <p:spPr>
              <a:xfrm>
                <a:off x="1210257" y="3544475"/>
                <a:ext cx="63365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45" extrusionOk="0">
                    <a:moveTo>
                      <a:pt x="555" y="0"/>
                    </a:moveTo>
                    <a:cubicBezTo>
                      <a:pt x="0" y="1119"/>
                      <a:pt x="339" y="2013"/>
                      <a:pt x="555" y="2444"/>
                    </a:cubicBezTo>
                    <a:lnTo>
                      <a:pt x="771" y="2444"/>
                    </a:lnTo>
                    <a:cubicBezTo>
                      <a:pt x="555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0" name="Google Shape;1354;p52">
                <a:extLst>
                  <a:ext uri="{FF2B5EF4-FFF2-40B4-BE49-F238E27FC236}">
                    <a16:creationId xmlns:a16="http://schemas.microsoft.com/office/drawing/2014/main" id="{8E129CF8-D6E7-4D5E-7E4F-B91072495194}"/>
                  </a:ext>
                </a:extLst>
              </p:cNvPr>
              <p:cNvSpPr/>
              <p:nvPr/>
            </p:nvSpPr>
            <p:spPr>
              <a:xfrm>
                <a:off x="1452456" y="3565515"/>
                <a:ext cx="428841" cy="165521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014" extrusionOk="0">
                    <a:moveTo>
                      <a:pt x="689" y="1"/>
                    </a:moveTo>
                    <a:cubicBezTo>
                      <a:pt x="689" y="1"/>
                      <a:pt x="647" y="1"/>
                      <a:pt x="555" y="52"/>
                    </a:cubicBezTo>
                    <a:cubicBezTo>
                      <a:pt x="514" y="52"/>
                      <a:pt x="514" y="52"/>
                      <a:pt x="514" y="93"/>
                    </a:cubicBezTo>
                    <a:cubicBezTo>
                      <a:pt x="432" y="134"/>
                      <a:pt x="339" y="175"/>
                      <a:pt x="298" y="216"/>
                    </a:cubicBezTo>
                    <a:lnTo>
                      <a:pt x="257" y="257"/>
                    </a:lnTo>
                    <a:cubicBezTo>
                      <a:pt x="216" y="309"/>
                      <a:pt x="175" y="350"/>
                      <a:pt x="134" y="432"/>
                    </a:cubicBezTo>
                    <a:cubicBezTo>
                      <a:pt x="83" y="514"/>
                      <a:pt x="83" y="566"/>
                      <a:pt x="42" y="607"/>
                    </a:cubicBezTo>
                    <a:lnTo>
                      <a:pt x="42" y="648"/>
                    </a:lnTo>
                    <a:cubicBezTo>
                      <a:pt x="42" y="689"/>
                      <a:pt x="42" y="730"/>
                      <a:pt x="1" y="771"/>
                    </a:cubicBezTo>
                    <a:lnTo>
                      <a:pt x="1" y="822"/>
                    </a:lnTo>
                    <a:lnTo>
                      <a:pt x="1" y="987"/>
                    </a:lnTo>
                    <a:lnTo>
                      <a:pt x="1" y="1028"/>
                    </a:lnTo>
                    <a:cubicBezTo>
                      <a:pt x="1" y="1079"/>
                      <a:pt x="1" y="1120"/>
                      <a:pt x="42" y="1161"/>
                    </a:cubicBezTo>
                    <a:lnTo>
                      <a:pt x="42" y="1202"/>
                    </a:lnTo>
                    <a:cubicBezTo>
                      <a:pt x="42" y="1243"/>
                      <a:pt x="42" y="1284"/>
                      <a:pt x="83" y="1336"/>
                    </a:cubicBezTo>
                    <a:lnTo>
                      <a:pt x="83" y="1377"/>
                    </a:lnTo>
                    <a:cubicBezTo>
                      <a:pt x="83" y="1418"/>
                      <a:pt x="134" y="1500"/>
                      <a:pt x="134" y="1541"/>
                    </a:cubicBezTo>
                    <a:lnTo>
                      <a:pt x="175" y="1541"/>
                    </a:lnTo>
                    <a:cubicBezTo>
                      <a:pt x="175" y="1634"/>
                      <a:pt x="216" y="1675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49"/>
                      <a:pt x="473" y="1890"/>
                    </a:cubicBezTo>
                    <a:lnTo>
                      <a:pt x="514" y="1931"/>
                    </a:lnTo>
                    <a:cubicBezTo>
                      <a:pt x="647" y="2013"/>
                      <a:pt x="771" y="2013"/>
                      <a:pt x="771" y="2013"/>
                    </a:cubicBezTo>
                    <a:lnTo>
                      <a:pt x="5217" y="2013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1" name="Google Shape;1355;p52">
                <a:extLst>
                  <a:ext uri="{FF2B5EF4-FFF2-40B4-BE49-F238E27FC236}">
                    <a16:creationId xmlns:a16="http://schemas.microsoft.com/office/drawing/2014/main" id="{552838E1-7C0A-FBE9-24C9-0D49E05B2575}"/>
                  </a:ext>
                </a:extLst>
              </p:cNvPr>
              <p:cNvSpPr/>
              <p:nvPr/>
            </p:nvSpPr>
            <p:spPr>
              <a:xfrm>
                <a:off x="1494699" y="3569788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1" y="0"/>
                    </a:moveTo>
                    <a:cubicBezTo>
                      <a:pt x="0" y="0"/>
                      <a:pt x="0" y="0"/>
                      <a:pt x="0" y="41"/>
                    </a:cubicBezTo>
                    <a:lnTo>
                      <a:pt x="4703" y="41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2" name="Google Shape;1356;p52">
                <a:extLst>
                  <a:ext uri="{FF2B5EF4-FFF2-40B4-BE49-F238E27FC236}">
                    <a16:creationId xmlns:a16="http://schemas.microsoft.com/office/drawing/2014/main" id="{C4877C85-DA13-2085-4908-D2CAFD997585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3" name="Google Shape;1357;p52">
                <a:extLst>
                  <a:ext uri="{FF2B5EF4-FFF2-40B4-BE49-F238E27FC236}">
                    <a16:creationId xmlns:a16="http://schemas.microsoft.com/office/drawing/2014/main" id="{F3473193-D573-8176-7C95-BEB3AE021DDE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4" name="Google Shape;1358;p52">
                <a:extLst>
                  <a:ext uri="{FF2B5EF4-FFF2-40B4-BE49-F238E27FC236}">
                    <a16:creationId xmlns:a16="http://schemas.microsoft.com/office/drawing/2014/main" id="{9DF18108-6ADE-B5F2-3AEF-ACFC7F8FF6CD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5" name="Google Shape;1359;p52">
                <a:extLst>
                  <a:ext uri="{FF2B5EF4-FFF2-40B4-BE49-F238E27FC236}">
                    <a16:creationId xmlns:a16="http://schemas.microsoft.com/office/drawing/2014/main" id="{021B09F8-64E9-F46E-9561-53BE862C8C45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6" name="Google Shape;1360;p52">
                <a:extLst>
                  <a:ext uri="{FF2B5EF4-FFF2-40B4-BE49-F238E27FC236}">
                    <a16:creationId xmlns:a16="http://schemas.microsoft.com/office/drawing/2014/main" id="{A11BA593-F394-4150-4CA4-0ED2E9D83742}"/>
                  </a:ext>
                </a:extLst>
              </p:cNvPr>
              <p:cNvSpPr/>
              <p:nvPr/>
            </p:nvSpPr>
            <p:spPr>
              <a:xfrm>
                <a:off x="1455826" y="3615319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7" name="Google Shape;1361;p52">
                <a:extLst>
                  <a:ext uri="{FF2B5EF4-FFF2-40B4-BE49-F238E27FC236}">
                    <a16:creationId xmlns:a16="http://schemas.microsoft.com/office/drawing/2014/main" id="{A7FEADC2-0152-E403-B449-CE502A6DDE39}"/>
                  </a:ext>
                </a:extLst>
              </p:cNvPr>
              <p:cNvSpPr/>
              <p:nvPr/>
            </p:nvSpPr>
            <p:spPr>
              <a:xfrm>
                <a:off x="1452456" y="3628797"/>
                <a:ext cx="428841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53" extrusionOk="0">
                    <a:moveTo>
                      <a:pt x="1" y="1"/>
                    </a:moveTo>
                    <a:lnTo>
                      <a:pt x="1" y="52"/>
                    </a:lnTo>
                    <a:lnTo>
                      <a:pt x="5217" y="52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8" name="Google Shape;1362;p52">
                <a:extLst>
                  <a:ext uri="{FF2B5EF4-FFF2-40B4-BE49-F238E27FC236}">
                    <a16:creationId xmlns:a16="http://schemas.microsoft.com/office/drawing/2014/main" id="{6746F894-7EB1-5B02-89CB-C9B05BC4900C}"/>
                  </a:ext>
                </a:extLst>
              </p:cNvPr>
              <p:cNvSpPr/>
              <p:nvPr/>
            </p:nvSpPr>
            <p:spPr>
              <a:xfrm>
                <a:off x="1452456" y="3646549"/>
                <a:ext cx="42884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9" name="Google Shape;1363;p52">
                <a:extLst>
                  <a:ext uri="{FF2B5EF4-FFF2-40B4-BE49-F238E27FC236}">
                    <a16:creationId xmlns:a16="http://schemas.microsoft.com/office/drawing/2014/main" id="{FDA6DB6B-CBA7-10A0-7F32-9BEEB87E9A57}"/>
                  </a:ext>
                </a:extLst>
              </p:cNvPr>
              <p:cNvSpPr/>
              <p:nvPr/>
            </p:nvSpPr>
            <p:spPr>
              <a:xfrm>
                <a:off x="1455826" y="3660932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0" name="Google Shape;1364;p52">
                <a:extLst>
                  <a:ext uri="{FF2B5EF4-FFF2-40B4-BE49-F238E27FC236}">
                    <a16:creationId xmlns:a16="http://schemas.microsoft.com/office/drawing/2014/main" id="{EEC1F5DF-ADB0-6B1E-2928-8AC5EB199A28}"/>
                  </a:ext>
                </a:extLst>
              </p:cNvPr>
              <p:cNvSpPr/>
              <p:nvPr/>
            </p:nvSpPr>
            <p:spPr>
              <a:xfrm>
                <a:off x="1459195" y="3675232"/>
                <a:ext cx="42210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35" y="42"/>
                    </a:lnTo>
                    <a:lnTo>
                      <a:pt x="513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1" name="Google Shape;1365;p52">
                <a:extLst>
                  <a:ext uri="{FF2B5EF4-FFF2-40B4-BE49-F238E27FC236}">
                    <a16:creationId xmlns:a16="http://schemas.microsoft.com/office/drawing/2014/main" id="{030F9FB9-6CE5-9812-A49C-63B28D6CFDC1}"/>
                  </a:ext>
                </a:extLst>
              </p:cNvPr>
              <p:cNvSpPr/>
              <p:nvPr/>
            </p:nvSpPr>
            <p:spPr>
              <a:xfrm>
                <a:off x="1463469" y="3692162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2" name="Google Shape;1366;p52">
                <a:extLst>
                  <a:ext uri="{FF2B5EF4-FFF2-40B4-BE49-F238E27FC236}">
                    <a16:creationId xmlns:a16="http://schemas.microsoft.com/office/drawing/2014/main" id="{BC5446A2-2475-981A-3858-CA6A6A052DCE}"/>
                  </a:ext>
                </a:extLst>
              </p:cNvPr>
              <p:cNvSpPr/>
              <p:nvPr/>
            </p:nvSpPr>
            <p:spPr>
              <a:xfrm>
                <a:off x="1473578" y="3706462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3" name="Google Shape;1367;p52">
                <a:extLst>
                  <a:ext uri="{FF2B5EF4-FFF2-40B4-BE49-F238E27FC236}">
                    <a16:creationId xmlns:a16="http://schemas.microsoft.com/office/drawing/2014/main" id="{E752C07E-9E64-0C7C-ADF7-B4AABEB0ACBC}"/>
                  </a:ext>
                </a:extLst>
              </p:cNvPr>
              <p:cNvSpPr/>
              <p:nvPr/>
            </p:nvSpPr>
            <p:spPr>
              <a:xfrm>
                <a:off x="1491248" y="3720845"/>
                <a:ext cx="39005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745" y="41"/>
                    </a:lnTo>
                    <a:lnTo>
                      <a:pt x="474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2" name="Google Shape;1261;p51">
            <a:extLst>
              <a:ext uri="{FF2B5EF4-FFF2-40B4-BE49-F238E27FC236}">
                <a16:creationId xmlns:a16="http://schemas.microsoft.com/office/drawing/2014/main" id="{24E6FD6C-A6B0-6B4F-4E51-A2B230504B2C}"/>
              </a:ext>
            </a:extLst>
          </p:cNvPr>
          <p:cNvGrpSpPr/>
          <p:nvPr/>
        </p:nvGrpSpPr>
        <p:grpSpPr>
          <a:xfrm flipH="1">
            <a:off x="478428" y="1703686"/>
            <a:ext cx="3522200" cy="1651561"/>
            <a:chOff x="2516483" y="702500"/>
            <a:chExt cx="7022565" cy="3594300"/>
          </a:xfrm>
          <a:solidFill>
            <a:srgbClr val="FFECD5">
              <a:lumMod val="75000"/>
            </a:srgbClr>
          </a:solidFill>
        </p:grpSpPr>
        <p:sp>
          <p:nvSpPr>
            <p:cNvPr id="3" name="Google Shape;1262;p51">
              <a:extLst>
                <a:ext uri="{FF2B5EF4-FFF2-40B4-BE49-F238E27FC236}">
                  <a16:creationId xmlns:a16="http://schemas.microsoft.com/office/drawing/2014/main" id="{7172807E-876D-17B5-9181-F89EEA019E23}"/>
                </a:ext>
              </a:extLst>
            </p:cNvPr>
            <p:cNvSpPr/>
            <p:nvPr/>
          </p:nvSpPr>
          <p:spPr>
            <a:xfrm>
              <a:off x="2894775" y="702500"/>
              <a:ext cx="6176400" cy="3594300"/>
            </a:xfrm>
            <a:prstGeom prst="wedgeEllipseCallout">
              <a:avLst>
                <a:gd name="adj1" fmla="val -40962"/>
                <a:gd name="adj2" fmla="val 50806"/>
              </a:avLst>
            </a:pr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grpSp>
          <p:nvGrpSpPr>
            <p:cNvPr id="1224" name="Google Shape;1263;p51">
              <a:extLst>
                <a:ext uri="{FF2B5EF4-FFF2-40B4-BE49-F238E27FC236}">
                  <a16:creationId xmlns:a16="http://schemas.microsoft.com/office/drawing/2014/main" id="{CB7FA9CA-A05D-0EDF-A163-5B17E5933E59}"/>
                </a:ext>
              </a:extLst>
            </p:cNvPr>
            <p:cNvGrpSpPr/>
            <p:nvPr/>
          </p:nvGrpSpPr>
          <p:grpSpPr>
            <a:xfrm>
              <a:off x="2516483" y="1938572"/>
              <a:ext cx="7022565" cy="633170"/>
              <a:chOff x="2977600" y="2841597"/>
              <a:chExt cx="4043859" cy="364603"/>
            </a:xfrm>
            <a:grpFill/>
          </p:grpSpPr>
          <p:sp>
            <p:nvSpPr>
              <p:cNvPr id="1289" name="Google Shape;1264;p51">
                <a:extLst>
                  <a:ext uri="{FF2B5EF4-FFF2-40B4-BE49-F238E27FC236}">
                    <a16:creationId xmlns:a16="http://schemas.microsoft.com/office/drawing/2014/main" id="{54CCB573-FC01-A18A-EEC1-5DBF4EC1F334}"/>
                  </a:ext>
                </a:extLst>
              </p:cNvPr>
              <p:cNvSpPr/>
              <p:nvPr/>
            </p:nvSpPr>
            <p:spPr>
              <a:xfrm>
                <a:off x="2977600" y="2892900"/>
                <a:ext cx="97125" cy="313300"/>
              </a:xfrm>
              <a:custGeom>
                <a:avLst/>
                <a:gdLst/>
                <a:ahLst/>
                <a:cxnLst/>
                <a:rect l="l" t="t" r="r" b="b"/>
                <a:pathLst>
                  <a:path w="3885" h="12532" extrusionOk="0">
                    <a:moveTo>
                      <a:pt x="3885" y="12356"/>
                    </a:moveTo>
                    <a:cubicBezTo>
                      <a:pt x="3083" y="12531"/>
                      <a:pt x="2556" y="12356"/>
                      <a:pt x="2130" y="11855"/>
                    </a:cubicBezTo>
                    <a:cubicBezTo>
                      <a:pt x="1905" y="11579"/>
                      <a:pt x="1679" y="11328"/>
                      <a:pt x="1479" y="11028"/>
                    </a:cubicBezTo>
                    <a:cubicBezTo>
                      <a:pt x="1253" y="10702"/>
                      <a:pt x="1103" y="10301"/>
                      <a:pt x="852" y="9950"/>
                    </a:cubicBezTo>
                    <a:cubicBezTo>
                      <a:pt x="251" y="9098"/>
                      <a:pt x="75" y="8120"/>
                      <a:pt x="25" y="7093"/>
                    </a:cubicBezTo>
                    <a:cubicBezTo>
                      <a:pt x="0" y="5514"/>
                      <a:pt x="50" y="3960"/>
                      <a:pt x="451" y="2431"/>
                    </a:cubicBezTo>
                    <a:cubicBezTo>
                      <a:pt x="677" y="1554"/>
                      <a:pt x="1178" y="877"/>
                      <a:pt x="1679" y="150"/>
                    </a:cubicBezTo>
                    <a:cubicBezTo>
                      <a:pt x="1754" y="50"/>
                      <a:pt x="2005" y="0"/>
                      <a:pt x="2130" y="50"/>
                    </a:cubicBezTo>
                    <a:cubicBezTo>
                      <a:pt x="2256" y="125"/>
                      <a:pt x="2381" y="326"/>
                      <a:pt x="2356" y="476"/>
                    </a:cubicBezTo>
                    <a:cubicBezTo>
                      <a:pt x="2331" y="752"/>
                      <a:pt x="2231" y="1003"/>
                      <a:pt x="2105" y="1253"/>
                    </a:cubicBezTo>
                    <a:cubicBezTo>
                      <a:pt x="1554" y="2556"/>
                      <a:pt x="1379" y="3935"/>
                      <a:pt x="1429" y="5338"/>
                    </a:cubicBezTo>
                    <a:cubicBezTo>
                      <a:pt x="1454" y="6090"/>
                      <a:pt x="1479" y="6867"/>
                      <a:pt x="1504" y="7644"/>
                    </a:cubicBezTo>
                    <a:cubicBezTo>
                      <a:pt x="1529" y="8120"/>
                      <a:pt x="1679" y="8572"/>
                      <a:pt x="1930" y="9023"/>
                    </a:cubicBezTo>
                    <a:cubicBezTo>
                      <a:pt x="2506" y="10125"/>
                      <a:pt x="3008" y="11278"/>
                      <a:pt x="3885" y="12356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90" name="Google Shape;1265;p51">
                <a:extLst>
                  <a:ext uri="{FF2B5EF4-FFF2-40B4-BE49-F238E27FC236}">
                    <a16:creationId xmlns:a16="http://schemas.microsoft.com/office/drawing/2014/main" id="{8E328DB9-B6B3-6F38-C620-4EF992F79AB5}"/>
                  </a:ext>
                </a:extLst>
              </p:cNvPr>
              <p:cNvSpPr/>
              <p:nvPr/>
            </p:nvSpPr>
            <p:spPr>
              <a:xfrm rot="2104647">
                <a:off x="6764591" y="2886614"/>
                <a:ext cx="213706" cy="180480"/>
              </a:xfrm>
              <a:custGeom>
                <a:avLst/>
                <a:gdLst/>
                <a:ahLst/>
                <a:cxnLst/>
                <a:rect l="l" t="t" r="r" b="b"/>
                <a:pathLst>
                  <a:path w="8548" h="7219" extrusionOk="0">
                    <a:moveTo>
                      <a:pt x="1" y="527"/>
                    </a:moveTo>
                    <a:cubicBezTo>
                      <a:pt x="377" y="51"/>
                      <a:pt x="778" y="0"/>
                      <a:pt x="1204" y="126"/>
                    </a:cubicBezTo>
                    <a:cubicBezTo>
                      <a:pt x="2156" y="401"/>
                      <a:pt x="3159" y="627"/>
                      <a:pt x="4036" y="1128"/>
                    </a:cubicBezTo>
                    <a:cubicBezTo>
                      <a:pt x="4161" y="1203"/>
                      <a:pt x="4262" y="1304"/>
                      <a:pt x="4412" y="1329"/>
                    </a:cubicBezTo>
                    <a:cubicBezTo>
                      <a:pt x="5565" y="1780"/>
                      <a:pt x="6317" y="2682"/>
                      <a:pt x="7018" y="3660"/>
                    </a:cubicBezTo>
                    <a:cubicBezTo>
                      <a:pt x="7570" y="4437"/>
                      <a:pt x="8146" y="5239"/>
                      <a:pt x="8397" y="6191"/>
                    </a:cubicBezTo>
                    <a:cubicBezTo>
                      <a:pt x="8447" y="6366"/>
                      <a:pt x="8547" y="6517"/>
                      <a:pt x="8547" y="6692"/>
                    </a:cubicBezTo>
                    <a:cubicBezTo>
                      <a:pt x="8547" y="6843"/>
                      <a:pt x="8497" y="7068"/>
                      <a:pt x="8397" y="7143"/>
                    </a:cubicBezTo>
                    <a:cubicBezTo>
                      <a:pt x="8272" y="7219"/>
                      <a:pt x="8021" y="7168"/>
                      <a:pt x="7921" y="7093"/>
                    </a:cubicBezTo>
                    <a:cubicBezTo>
                      <a:pt x="7620" y="6792"/>
                      <a:pt x="7319" y="6492"/>
                      <a:pt x="7119" y="6141"/>
                    </a:cubicBezTo>
                    <a:cubicBezTo>
                      <a:pt x="6617" y="5188"/>
                      <a:pt x="5916" y="4361"/>
                      <a:pt x="5264" y="3484"/>
                    </a:cubicBezTo>
                    <a:cubicBezTo>
                      <a:pt x="5139" y="3309"/>
                      <a:pt x="4963" y="3108"/>
                      <a:pt x="4763" y="2983"/>
                    </a:cubicBezTo>
                    <a:cubicBezTo>
                      <a:pt x="3710" y="2381"/>
                      <a:pt x="2758" y="1579"/>
                      <a:pt x="1580" y="1229"/>
                    </a:cubicBezTo>
                    <a:cubicBezTo>
                      <a:pt x="1179" y="1128"/>
                      <a:pt x="778" y="953"/>
                      <a:pt x="402" y="802"/>
                    </a:cubicBezTo>
                    <a:cubicBezTo>
                      <a:pt x="277" y="752"/>
                      <a:pt x="176" y="652"/>
                      <a:pt x="1" y="5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91" name="Google Shape;1266;p51">
                <a:extLst>
                  <a:ext uri="{FF2B5EF4-FFF2-40B4-BE49-F238E27FC236}">
                    <a16:creationId xmlns:a16="http://schemas.microsoft.com/office/drawing/2014/main" id="{28892F81-D798-01B4-3ED5-74EE56BE40D1}"/>
                  </a:ext>
                </a:extLst>
              </p:cNvPr>
              <p:cNvSpPr/>
              <p:nvPr/>
            </p:nvSpPr>
            <p:spPr>
              <a:xfrm>
                <a:off x="3070325" y="2921075"/>
                <a:ext cx="44500" cy="201800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8072" extrusionOk="0">
                    <a:moveTo>
                      <a:pt x="1755" y="7946"/>
                    </a:moveTo>
                    <a:cubicBezTo>
                      <a:pt x="1329" y="8071"/>
                      <a:pt x="1053" y="7971"/>
                      <a:pt x="853" y="7670"/>
                    </a:cubicBezTo>
                    <a:cubicBezTo>
                      <a:pt x="401" y="7018"/>
                      <a:pt x="0" y="6342"/>
                      <a:pt x="51" y="5465"/>
                    </a:cubicBezTo>
                    <a:cubicBezTo>
                      <a:pt x="126" y="4637"/>
                      <a:pt x="101" y="3810"/>
                      <a:pt x="101" y="2958"/>
                    </a:cubicBezTo>
                    <a:cubicBezTo>
                      <a:pt x="101" y="2106"/>
                      <a:pt x="376" y="1329"/>
                      <a:pt x="727" y="552"/>
                    </a:cubicBezTo>
                    <a:cubicBezTo>
                      <a:pt x="777" y="402"/>
                      <a:pt x="878" y="226"/>
                      <a:pt x="1003" y="126"/>
                    </a:cubicBezTo>
                    <a:cubicBezTo>
                      <a:pt x="1078" y="51"/>
                      <a:pt x="1254" y="1"/>
                      <a:pt x="1379" y="26"/>
                    </a:cubicBezTo>
                    <a:cubicBezTo>
                      <a:pt x="1479" y="76"/>
                      <a:pt x="1629" y="226"/>
                      <a:pt x="1604" y="327"/>
                    </a:cubicBezTo>
                    <a:cubicBezTo>
                      <a:pt x="1604" y="653"/>
                      <a:pt x="1579" y="1028"/>
                      <a:pt x="1479" y="1329"/>
                    </a:cubicBezTo>
                    <a:cubicBezTo>
                      <a:pt x="1228" y="2081"/>
                      <a:pt x="1153" y="2833"/>
                      <a:pt x="1228" y="3610"/>
                    </a:cubicBezTo>
                    <a:cubicBezTo>
                      <a:pt x="1228" y="3835"/>
                      <a:pt x="1254" y="4086"/>
                      <a:pt x="1254" y="4337"/>
                    </a:cubicBezTo>
                    <a:cubicBezTo>
                      <a:pt x="1203" y="5414"/>
                      <a:pt x="1178" y="6492"/>
                      <a:pt x="1730" y="7495"/>
                    </a:cubicBezTo>
                    <a:cubicBezTo>
                      <a:pt x="1780" y="7595"/>
                      <a:pt x="1755" y="7745"/>
                      <a:pt x="1755" y="79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92" name="Google Shape;1267;p51">
                <a:extLst>
                  <a:ext uri="{FF2B5EF4-FFF2-40B4-BE49-F238E27FC236}">
                    <a16:creationId xmlns:a16="http://schemas.microsoft.com/office/drawing/2014/main" id="{64551E38-C93B-FF17-B03D-64C27535929F}"/>
                  </a:ext>
                </a:extLst>
              </p:cNvPr>
              <p:cNvSpPr/>
              <p:nvPr/>
            </p:nvSpPr>
            <p:spPr>
              <a:xfrm rot="2104647">
                <a:off x="6907153" y="2873784"/>
                <a:ext cx="101553" cy="76477"/>
              </a:xfrm>
              <a:custGeom>
                <a:avLst/>
                <a:gdLst/>
                <a:ahLst/>
                <a:cxnLst/>
                <a:rect l="l" t="t" r="r" b="b"/>
                <a:pathLst>
                  <a:path w="4062" h="3059" extrusionOk="0">
                    <a:moveTo>
                      <a:pt x="1" y="351"/>
                    </a:moveTo>
                    <a:cubicBezTo>
                      <a:pt x="277" y="0"/>
                      <a:pt x="653" y="0"/>
                      <a:pt x="1003" y="151"/>
                    </a:cubicBezTo>
                    <a:cubicBezTo>
                      <a:pt x="1505" y="376"/>
                      <a:pt x="2006" y="652"/>
                      <a:pt x="2457" y="953"/>
                    </a:cubicBezTo>
                    <a:cubicBezTo>
                      <a:pt x="2858" y="1228"/>
                      <a:pt x="3184" y="1579"/>
                      <a:pt x="3560" y="1905"/>
                    </a:cubicBezTo>
                    <a:cubicBezTo>
                      <a:pt x="3836" y="2131"/>
                      <a:pt x="3961" y="2457"/>
                      <a:pt x="4036" y="2807"/>
                    </a:cubicBezTo>
                    <a:cubicBezTo>
                      <a:pt x="4061" y="2883"/>
                      <a:pt x="3961" y="2958"/>
                      <a:pt x="3936" y="3033"/>
                    </a:cubicBezTo>
                    <a:cubicBezTo>
                      <a:pt x="3836" y="3033"/>
                      <a:pt x="3760" y="3058"/>
                      <a:pt x="3710" y="3033"/>
                    </a:cubicBezTo>
                    <a:cubicBezTo>
                      <a:pt x="3284" y="2732"/>
                      <a:pt x="2833" y="2457"/>
                      <a:pt x="2482" y="2081"/>
                    </a:cubicBezTo>
                    <a:cubicBezTo>
                      <a:pt x="1780" y="1429"/>
                      <a:pt x="1003" y="928"/>
                      <a:pt x="151" y="552"/>
                    </a:cubicBezTo>
                    <a:cubicBezTo>
                      <a:pt x="101" y="527"/>
                      <a:pt x="51" y="451"/>
                      <a:pt x="1" y="351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</p:grpSp>
      </p:grpSp>
      <p:sp>
        <p:nvSpPr>
          <p:cNvPr id="1293" name="Google Shape;1268;p51">
            <a:extLst>
              <a:ext uri="{FF2B5EF4-FFF2-40B4-BE49-F238E27FC236}">
                <a16:creationId xmlns:a16="http://schemas.microsoft.com/office/drawing/2014/main" id="{4F32BDAA-50DA-AF9C-BDB3-233D23A893FB}"/>
              </a:ext>
            </a:extLst>
          </p:cNvPr>
          <p:cNvSpPr txBox="1">
            <a:spLocks/>
          </p:cNvSpPr>
          <p:nvPr/>
        </p:nvSpPr>
        <p:spPr>
          <a:xfrm flipH="1">
            <a:off x="968200" y="2311088"/>
            <a:ext cx="2627186" cy="6313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5000" b="0" i="0" u="none" strike="noStrike" cap="none">
                <a:solidFill>
                  <a:schemeClr val="lt2"/>
                </a:solidFill>
                <a:latin typeface="Francois One"/>
                <a:ea typeface="Francois One"/>
                <a:cs typeface="Francois One"/>
                <a:sym typeface="Francois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9pPr>
          </a:lstStyle>
          <a:p>
            <a:r>
              <a:rPr lang="en-US" sz="2100" i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Hs</a:t>
            </a:r>
            <a:r>
              <a:rPr lang="vi-VN" sz="2100" i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thảo luận nhóm 4-6 em để hoàn thành PHT số 1</a:t>
            </a:r>
            <a:endParaRPr lang="en-US" sz="210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94" name="Google Shape;1279;p51">
            <a:extLst>
              <a:ext uri="{FF2B5EF4-FFF2-40B4-BE49-F238E27FC236}">
                <a16:creationId xmlns:a16="http://schemas.microsoft.com/office/drawing/2014/main" id="{A6F96991-71E5-4AC0-7DA2-7767BDDC8AF7}"/>
              </a:ext>
            </a:extLst>
          </p:cNvPr>
          <p:cNvGrpSpPr/>
          <p:nvPr/>
        </p:nvGrpSpPr>
        <p:grpSpPr>
          <a:xfrm rot="788979">
            <a:off x="4704652" y="1458401"/>
            <a:ext cx="1219508" cy="668733"/>
            <a:chOff x="5479850" y="93588"/>
            <a:chExt cx="1625975" cy="891625"/>
          </a:xfrm>
        </p:grpSpPr>
        <p:grpSp>
          <p:nvGrpSpPr>
            <p:cNvPr id="1295" name="Google Shape;1280;p51">
              <a:extLst>
                <a:ext uri="{FF2B5EF4-FFF2-40B4-BE49-F238E27FC236}">
                  <a16:creationId xmlns:a16="http://schemas.microsoft.com/office/drawing/2014/main" id="{5CA76AEC-8704-ED19-2409-55C968D3D170}"/>
                </a:ext>
              </a:extLst>
            </p:cNvPr>
            <p:cNvGrpSpPr/>
            <p:nvPr/>
          </p:nvGrpSpPr>
          <p:grpSpPr>
            <a:xfrm flipH="1">
              <a:off x="5479850" y="93588"/>
              <a:ext cx="1625975" cy="891625"/>
              <a:chOff x="2977600" y="2496900"/>
              <a:chExt cx="1625975" cy="891625"/>
            </a:xfrm>
          </p:grpSpPr>
          <p:sp>
            <p:nvSpPr>
              <p:cNvPr id="1297" name="Google Shape;1281;p51">
                <a:extLst>
                  <a:ext uri="{FF2B5EF4-FFF2-40B4-BE49-F238E27FC236}">
                    <a16:creationId xmlns:a16="http://schemas.microsoft.com/office/drawing/2014/main" id="{7B2C7940-8F00-C371-EC77-742D0D9167E5}"/>
                  </a:ext>
                </a:extLst>
              </p:cNvPr>
              <p:cNvSpPr/>
              <p:nvPr/>
            </p:nvSpPr>
            <p:spPr>
              <a:xfrm>
                <a:off x="2977600" y="2892900"/>
                <a:ext cx="97125" cy="313300"/>
              </a:xfrm>
              <a:custGeom>
                <a:avLst/>
                <a:gdLst/>
                <a:ahLst/>
                <a:cxnLst/>
                <a:rect l="l" t="t" r="r" b="b"/>
                <a:pathLst>
                  <a:path w="3885" h="12532" extrusionOk="0">
                    <a:moveTo>
                      <a:pt x="3885" y="12356"/>
                    </a:moveTo>
                    <a:cubicBezTo>
                      <a:pt x="3083" y="12531"/>
                      <a:pt x="2556" y="12356"/>
                      <a:pt x="2130" y="11855"/>
                    </a:cubicBezTo>
                    <a:cubicBezTo>
                      <a:pt x="1905" y="11579"/>
                      <a:pt x="1679" y="11328"/>
                      <a:pt x="1479" y="11028"/>
                    </a:cubicBezTo>
                    <a:cubicBezTo>
                      <a:pt x="1253" y="10702"/>
                      <a:pt x="1103" y="10301"/>
                      <a:pt x="852" y="9950"/>
                    </a:cubicBezTo>
                    <a:cubicBezTo>
                      <a:pt x="251" y="9098"/>
                      <a:pt x="75" y="8120"/>
                      <a:pt x="25" y="7093"/>
                    </a:cubicBezTo>
                    <a:cubicBezTo>
                      <a:pt x="0" y="5514"/>
                      <a:pt x="50" y="3960"/>
                      <a:pt x="451" y="2431"/>
                    </a:cubicBezTo>
                    <a:cubicBezTo>
                      <a:pt x="677" y="1554"/>
                      <a:pt x="1178" y="877"/>
                      <a:pt x="1679" y="150"/>
                    </a:cubicBezTo>
                    <a:cubicBezTo>
                      <a:pt x="1754" y="50"/>
                      <a:pt x="2005" y="0"/>
                      <a:pt x="2130" y="50"/>
                    </a:cubicBezTo>
                    <a:cubicBezTo>
                      <a:pt x="2256" y="125"/>
                      <a:pt x="2381" y="326"/>
                      <a:pt x="2356" y="476"/>
                    </a:cubicBezTo>
                    <a:cubicBezTo>
                      <a:pt x="2331" y="752"/>
                      <a:pt x="2231" y="1003"/>
                      <a:pt x="2105" y="1253"/>
                    </a:cubicBezTo>
                    <a:cubicBezTo>
                      <a:pt x="1554" y="2556"/>
                      <a:pt x="1379" y="3935"/>
                      <a:pt x="1429" y="5338"/>
                    </a:cubicBezTo>
                    <a:cubicBezTo>
                      <a:pt x="1454" y="6090"/>
                      <a:pt x="1479" y="6867"/>
                      <a:pt x="1504" y="7644"/>
                    </a:cubicBezTo>
                    <a:cubicBezTo>
                      <a:pt x="1529" y="8120"/>
                      <a:pt x="1679" y="8572"/>
                      <a:pt x="1930" y="9023"/>
                    </a:cubicBezTo>
                    <a:cubicBezTo>
                      <a:pt x="2506" y="10125"/>
                      <a:pt x="3008" y="11278"/>
                      <a:pt x="3885" y="12356"/>
                    </a:cubicBezTo>
                  </a:path>
                </a:pathLst>
              </a:custGeom>
              <a:solidFill>
                <a:srgbClr val="4C6F8A">
                  <a:alpha val="3661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98" name="Google Shape;1282;p51">
                <a:extLst>
                  <a:ext uri="{FF2B5EF4-FFF2-40B4-BE49-F238E27FC236}">
                    <a16:creationId xmlns:a16="http://schemas.microsoft.com/office/drawing/2014/main" id="{60EB1CC8-370E-05B7-8284-AFBCC2D5E4B5}"/>
                  </a:ext>
                </a:extLst>
              </p:cNvPr>
              <p:cNvSpPr/>
              <p:nvPr/>
            </p:nvSpPr>
            <p:spPr>
              <a:xfrm>
                <a:off x="4352900" y="2547650"/>
                <a:ext cx="213700" cy="180475"/>
              </a:xfrm>
              <a:custGeom>
                <a:avLst/>
                <a:gdLst/>
                <a:ahLst/>
                <a:cxnLst/>
                <a:rect l="l" t="t" r="r" b="b"/>
                <a:pathLst>
                  <a:path w="8548" h="7219" extrusionOk="0">
                    <a:moveTo>
                      <a:pt x="1" y="527"/>
                    </a:moveTo>
                    <a:cubicBezTo>
                      <a:pt x="377" y="51"/>
                      <a:pt x="778" y="0"/>
                      <a:pt x="1204" y="126"/>
                    </a:cubicBezTo>
                    <a:cubicBezTo>
                      <a:pt x="2156" y="401"/>
                      <a:pt x="3159" y="627"/>
                      <a:pt x="4036" y="1128"/>
                    </a:cubicBezTo>
                    <a:cubicBezTo>
                      <a:pt x="4161" y="1203"/>
                      <a:pt x="4262" y="1304"/>
                      <a:pt x="4412" y="1329"/>
                    </a:cubicBezTo>
                    <a:cubicBezTo>
                      <a:pt x="5565" y="1780"/>
                      <a:pt x="6317" y="2682"/>
                      <a:pt x="7018" y="3660"/>
                    </a:cubicBezTo>
                    <a:cubicBezTo>
                      <a:pt x="7570" y="4437"/>
                      <a:pt x="8146" y="5239"/>
                      <a:pt x="8397" y="6191"/>
                    </a:cubicBezTo>
                    <a:cubicBezTo>
                      <a:pt x="8447" y="6366"/>
                      <a:pt x="8547" y="6517"/>
                      <a:pt x="8547" y="6692"/>
                    </a:cubicBezTo>
                    <a:cubicBezTo>
                      <a:pt x="8547" y="6843"/>
                      <a:pt x="8497" y="7068"/>
                      <a:pt x="8397" y="7143"/>
                    </a:cubicBezTo>
                    <a:cubicBezTo>
                      <a:pt x="8272" y="7219"/>
                      <a:pt x="8021" y="7168"/>
                      <a:pt x="7921" y="7093"/>
                    </a:cubicBezTo>
                    <a:cubicBezTo>
                      <a:pt x="7620" y="6792"/>
                      <a:pt x="7319" y="6492"/>
                      <a:pt x="7119" y="6141"/>
                    </a:cubicBezTo>
                    <a:cubicBezTo>
                      <a:pt x="6617" y="5188"/>
                      <a:pt x="5916" y="4361"/>
                      <a:pt x="5264" y="3484"/>
                    </a:cubicBezTo>
                    <a:cubicBezTo>
                      <a:pt x="5139" y="3309"/>
                      <a:pt x="4963" y="3108"/>
                      <a:pt x="4763" y="2983"/>
                    </a:cubicBezTo>
                    <a:cubicBezTo>
                      <a:pt x="3710" y="2381"/>
                      <a:pt x="2758" y="1579"/>
                      <a:pt x="1580" y="1229"/>
                    </a:cubicBezTo>
                    <a:cubicBezTo>
                      <a:pt x="1179" y="1128"/>
                      <a:pt x="778" y="953"/>
                      <a:pt x="402" y="802"/>
                    </a:cubicBezTo>
                    <a:cubicBezTo>
                      <a:pt x="277" y="752"/>
                      <a:pt x="176" y="652"/>
                      <a:pt x="1" y="527"/>
                    </a:cubicBezTo>
                    <a:close/>
                  </a:path>
                </a:pathLst>
              </a:custGeom>
              <a:solidFill>
                <a:srgbClr val="4C6F8A">
                  <a:alpha val="3661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99" name="Google Shape;1283;p51">
                <a:extLst>
                  <a:ext uri="{FF2B5EF4-FFF2-40B4-BE49-F238E27FC236}">
                    <a16:creationId xmlns:a16="http://schemas.microsoft.com/office/drawing/2014/main" id="{20FA1319-1EEC-3F34-62A3-6EC44BAE1C7A}"/>
                  </a:ext>
                </a:extLst>
              </p:cNvPr>
              <p:cNvSpPr/>
              <p:nvPr/>
            </p:nvSpPr>
            <p:spPr>
              <a:xfrm>
                <a:off x="4351650" y="3107800"/>
                <a:ext cx="188000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7520" h="6091" extrusionOk="0">
                    <a:moveTo>
                      <a:pt x="1" y="5865"/>
                    </a:moveTo>
                    <a:cubicBezTo>
                      <a:pt x="928" y="5214"/>
                      <a:pt x="1605" y="4687"/>
                      <a:pt x="2357" y="4261"/>
                    </a:cubicBezTo>
                    <a:cubicBezTo>
                      <a:pt x="3560" y="3585"/>
                      <a:pt x="4587" y="2707"/>
                      <a:pt x="5540" y="1755"/>
                    </a:cubicBezTo>
                    <a:cubicBezTo>
                      <a:pt x="5865" y="1454"/>
                      <a:pt x="6116" y="1078"/>
                      <a:pt x="6417" y="727"/>
                    </a:cubicBezTo>
                    <a:cubicBezTo>
                      <a:pt x="6667" y="452"/>
                      <a:pt x="6868" y="101"/>
                      <a:pt x="7219" y="1"/>
                    </a:cubicBezTo>
                    <a:cubicBezTo>
                      <a:pt x="7520" y="151"/>
                      <a:pt x="7495" y="351"/>
                      <a:pt x="7444" y="552"/>
                    </a:cubicBezTo>
                    <a:cubicBezTo>
                      <a:pt x="7169" y="1254"/>
                      <a:pt x="6818" y="1880"/>
                      <a:pt x="6317" y="2432"/>
                    </a:cubicBezTo>
                    <a:cubicBezTo>
                      <a:pt x="5013" y="3860"/>
                      <a:pt x="3434" y="4938"/>
                      <a:pt x="1705" y="5790"/>
                    </a:cubicBezTo>
                    <a:cubicBezTo>
                      <a:pt x="1229" y="6016"/>
                      <a:pt x="753" y="6091"/>
                      <a:pt x="1" y="5865"/>
                    </a:cubicBezTo>
                  </a:path>
                </a:pathLst>
              </a:custGeom>
              <a:solidFill>
                <a:srgbClr val="4C6F8A">
                  <a:alpha val="3661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00" name="Google Shape;1284;p51">
                <a:extLst>
                  <a:ext uri="{FF2B5EF4-FFF2-40B4-BE49-F238E27FC236}">
                    <a16:creationId xmlns:a16="http://schemas.microsoft.com/office/drawing/2014/main" id="{63C01DB1-4EC1-BEFD-0ACA-BD8B2E29F3F9}"/>
                  </a:ext>
                </a:extLst>
              </p:cNvPr>
              <p:cNvSpPr/>
              <p:nvPr/>
            </p:nvSpPr>
            <p:spPr>
              <a:xfrm>
                <a:off x="3070325" y="2921075"/>
                <a:ext cx="44500" cy="201800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8072" extrusionOk="0">
                    <a:moveTo>
                      <a:pt x="1755" y="7946"/>
                    </a:moveTo>
                    <a:cubicBezTo>
                      <a:pt x="1329" y="8071"/>
                      <a:pt x="1053" y="7971"/>
                      <a:pt x="853" y="7670"/>
                    </a:cubicBezTo>
                    <a:cubicBezTo>
                      <a:pt x="401" y="7018"/>
                      <a:pt x="0" y="6342"/>
                      <a:pt x="51" y="5465"/>
                    </a:cubicBezTo>
                    <a:cubicBezTo>
                      <a:pt x="126" y="4637"/>
                      <a:pt x="101" y="3810"/>
                      <a:pt x="101" y="2958"/>
                    </a:cubicBezTo>
                    <a:cubicBezTo>
                      <a:pt x="101" y="2106"/>
                      <a:pt x="376" y="1329"/>
                      <a:pt x="727" y="552"/>
                    </a:cubicBezTo>
                    <a:cubicBezTo>
                      <a:pt x="777" y="402"/>
                      <a:pt x="878" y="226"/>
                      <a:pt x="1003" y="126"/>
                    </a:cubicBezTo>
                    <a:cubicBezTo>
                      <a:pt x="1078" y="51"/>
                      <a:pt x="1254" y="1"/>
                      <a:pt x="1379" y="26"/>
                    </a:cubicBezTo>
                    <a:cubicBezTo>
                      <a:pt x="1479" y="76"/>
                      <a:pt x="1629" y="226"/>
                      <a:pt x="1604" y="327"/>
                    </a:cubicBezTo>
                    <a:cubicBezTo>
                      <a:pt x="1604" y="653"/>
                      <a:pt x="1579" y="1028"/>
                      <a:pt x="1479" y="1329"/>
                    </a:cubicBezTo>
                    <a:cubicBezTo>
                      <a:pt x="1228" y="2081"/>
                      <a:pt x="1153" y="2833"/>
                      <a:pt x="1228" y="3610"/>
                    </a:cubicBezTo>
                    <a:cubicBezTo>
                      <a:pt x="1228" y="3835"/>
                      <a:pt x="1254" y="4086"/>
                      <a:pt x="1254" y="4337"/>
                    </a:cubicBezTo>
                    <a:cubicBezTo>
                      <a:pt x="1203" y="5414"/>
                      <a:pt x="1178" y="6492"/>
                      <a:pt x="1730" y="7495"/>
                    </a:cubicBezTo>
                    <a:cubicBezTo>
                      <a:pt x="1780" y="7595"/>
                      <a:pt x="1755" y="7745"/>
                      <a:pt x="1755" y="7946"/>
                    </a:cubicBezTo>
                    <a:close/>
                  </a:path>
                </a:pathLst>
              </a:custGeom>
              <a:solidFill>
                <a:srgbClr val="4C6F8A">
                  <a:alpha val="3661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01" name="Google Shape;1285;p51">
                <a:extLst>
                  <a:ext uri="{FF2B5EF4-FFF2-40B4-BE49-F238E27FC236}">
                    <a16:creationId xmlns:a16="http://schemas.microsoft.com/office/drawing/2014/main" id="{5B45FAD0-DD6E-57B6-A9FF-790222D5EB94}"/>
                  </a:ext>
                </a:extLst>
              </p:cNvPr>
              <p:cNvSpPr/>
              <p:nvPr/>
            </p:nvSpPr>
            <p:spPr>
              <a:xfrm>
                <a:off x="4537125" y="3151025"/>
                <a:ext cx="66450" cy="84000"/>
              </a:xfrm>
              <a:custGeom>
                <a:avLst/>
                <a:gdLst/>
                <a:ahLst/>
                <a:cxnLst/>
                <a:rect l="l" t="t" r="r" b="b"/>
                <a:pathLst>
                  <a:path w="2658" h="3360" extrusionOk="0">
                    <a:moveTo>
                      <a:pt x="2356" y="1"/>
                    </a:moveTo>
                    <a:cubicBezTo>
                      <a:pt x="2457" y="151"/>
                      <a:pt x="2557" y="226"/>
                      <a:pt x="2607" y="352"/>
                    </a:cubicBezTo>
                    <a:cubicBezTo>
                      <a:pt x="2657" y="427"/>
                      <a:pt x="2657" y="552"/>
                      <a:pt x="2632" y="653"/>
                    </a:cubicBezTo>
                    <a:cubicBezTo>
                      <a:pt x="2331" y="1605"/>
                      <a:pt x="1880" y="2482"/>
                      <a:pt x="1028" y="3109"/>
                    </a:cubicBezTo>
                    <a:cubicBezTo>
                      <a:pt x="903" y="3209"/>
                      <a:pt x="727" y="3309"/>
                      <a:pt x="577" y="3334"/>
                    </a:cubicBezTo>
                    <a:cubicBezTo>
                      <a:pt x="426" y="3359"/>
                      <a:pt x="226" y="3309"/>
                      <a:pt x="126" y="3209"/>
                    </a:cubicBezTo>
                    <a:cubicBezTo>
                      <a:pt x="25" y="3109"/>
                      <a:pt x="0" y="2883"/>
                      <a:pt x="51" y="2733"/>
                    </a:cubicBezTo>
                    <a:cubicBezTo>
                      <a:pt x="76" y="2582"/>
                      <a:pt x="176" y="2407"/>
                      <a:pt x="276" y="2282"/>
                    </a:cubicBezTo>
                    <a:cubicBezTo>
                      <a:pt x="853" y="1680"/>
                      <a:pt x="1379" y="1054"/>
                      <a:pt x="1830" y="352"/>
                    </a:cubicBezTo>
                    <a:cubicBezTo>
                      <a:pt x="1905" y="201"/>
                      <a:pt x="2156" y="126"/>
                      <a:pt x="2356" y="1"/>
                    </a:cubicBezTo>
                  </a:path>
                </a:pathLst>
              </a:custGeom>
              <a:solidFill>
                <a:srgbClr val="4C6F8A">
                  <a:alpha val="3661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02" name="Google Shape;1286;p51">
                <a:extLst>
                  <a:ext uri="{FF2B5EF4-FFF2-40B4-BE49-F238E27FC236}">
                    <a16:creationId xmlns:a16="http://schemas.microsoft.com/office/drawing/2014/main" id="{4132A7EB-8447-CDFE-09E2-3808B6C23905}"/>
                  </a:ext>
                </a:extLst>
              </p:cNvPr>
              <p:cNvSpPr/>
              <p:nvPr/>
            </p:nvSpPr>
            <p:spPr>
              <a:xfrm>
                <a:off x="4442500" y="2496900"/>
                <a:ext cx="101550" cy="76475"/>
              </a:xfrm>
              <a:custGeom>
                <a:avLst/>
                <a:gdLst/>
                <a:ahLst/>
                <a:cxnLst/>
                <a:rect l="l" t="t" r="r" b="b"/>
                <a:pathLst>
                  <a:path w="4062" h="3059" extrusionOk="0">
                    <a:moveTo>
                      <a:pt x="1" y="351"/>
                    </a:moveTo>
                    <a:cubicBezTo>
                      <a:pt x="277" y="0"/>
                      <a:pt x="653" y="0"/>
                      <a:pt x="1003" y="151"/>
                    </a:cubicBezTo>
                    <a:cubicBezTo>
                      <a:pt x="1505" y="376"/>
                      <a:pt x="2006" y="652"/>
                      <a:pt x="2457" y="953"/>
                    </a:cubicBezTo>
                    <a:cubicBezTo>
                      <a:pt x="2858" y="1228"/>
                      <a:pt x="3184" y="1579"/>
                      <a:pt x="3560" y="1905"/>
                    </a:cubicBezTo>
                    <a:cubicBezTo>
                      <a:pt x="3836" y="2131"/>
                      <a:pt x="3961" y="2457"/>
                      <a:pt x="4036" y="2807"/>
                    </a:cubicBezTo>
                    <a:cubicBezTo>
                      <a:pt x="4061" y="2883"/>
                      <a:pt x="3961" y="2958"/>
                      <a:pt x="3936" y="3033"/>
                    </a:cubicBezTo>
                    <a:cubicBezTo>
                      <a:pt x="3836" y="3033"/>
                      <a:pt x="3760" y="3058"/>
                      <a:pt x="3710" y="3033"/>
                    </a:cubicBezTo>
                    <a:cubicBezTo>
                      <a:pt x="3284" y="2732"/>
                      <a:pt x="2833" y="2457"/>
                      <a:pt x="2482" y="2081"/>
                    </a:cubicBezTo>
                    <a:cubicBezTo>
                      <a:pt x="1780" y="1429"/>
                      <a:pt x="1003" y="928"/>
                      <a:pt x="151" y="552"/>
                    </a:cubicBezTo>
                    <a:cubicBezTo>
                      <a:pt x="101" y="527"/>
                      <a:pt x="51" y="451"/>
                      <a:pt x="1" y="351"/>
                    </a:cubicBezTo>
                  </a:path>
                </a:pathLst>
              </a:custGeom>
              <a:solidFill>
                <a:srgbClr val="4C6F8A">
                  <a:alpha val="3661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03" name="Google Shape;1287;p51">
                <a:extLst>
                  <a:ext uri="{FF2B5EF4-FFF2-40B4-BE49-F238E27FC236}">
                    <a16:creationId xmlns:a16="http://schemas.microsoft.com/office/drawing/2014/main" id="{6421BF64-A8BC-8385-F99E-EF486B5BD8FF}"/>
                  </a:ext>
                </a:extLst>
              </p:cNvPr>
              <p:cNvSpPr/>
              <p:nvPr/>
            </p:nvSpPr>
            <p:spPr>
              <a:xfrm>
                <a:off x="3159300" y="2599025"/>
                <a:ext cx="1362800" cy="789500"/>
              </a:xfrm>
              <a:custGeom>
                <a:avLst/>
                <a:gdLst/>
                <a:ahLst/>
                <a:cxnLst/>
                <a:rect l="l" t="t" r="r" b="b"/>
                <a:pathLst>
                  <a:path w="54512" h="31580" extrusionOk="0">
                    <a:moveTo>
                      <a:pt x="10677" y="29274"/>
                    </a:moveTo>
                    <a:cubicBezTo>
                      <a:pt x="11253" y="29149"/>
                      <a:pt x="11855" y="29249"/>
                      <a:pt x="12457" y="29249"/>
                    </a:cubicBezTo>
                    <a:cubicBezTo>
                      <a:pt x="13033" y="29249"/>
                      <a:pt x="13634" y="29324"/>
                      <a:pt x="14236" y="29324"/>
                    </a:cubicBezTo>
                    <a:cubicBezTo>
                      <a:pt x="15013" y="29324"/>
                      <a:pt x="15815" y="29299"/>
                      <a:pt x="16617" y="29249"/>
                    </a:cubicBezTo>
                    <a:cubicBezTo>
                      <a:pt x="18121" y="29174"/>
                      <a:pt x="19599" y="29073"/>
                      <a:pt x="21103" y="28998"/>
                    </a:cubicBezTo>
                    <a:cubicBezTo>
                      <a:pt x="21279" y="28973"/>
                      <a:pt x="21429" y="28923"/>
                      <a:pt x="21604" y="28898"/>
                    </a:cubicBezTo>
                    <a:cubicBezTo>
                      <a:pt x="21955" y="28848"/>
                      <a:pt x="22306" y="28823"/>
                      <a:pt x="22657" y="28798"/>
                    </a:cubicBezTo>
                    <a:cubicBezTo>
                      <a:pt x="23309" y="28723"/>
                      <a:pt x="23960" y="28672"/>
                      <a:pt x="24612" y="28622"/>
                    </a:cubicBezTo>
                    <a:cubicBezTo>
                      <a:pt x="25063" y="28572"/>
                      <a:pt x="25514" y="28422"/>
                      <a:pt x="25965" y="28422"/>
                    </a:cubicBezTo>
                    <a:cubicBezTo>
                      <a:pt x="27469" y="28347"/>
                      <a:pt x="28923" y="28121"/>
                      <a:pt x="30351" y="27670"/>
                    </a:cubicBezTo>
                    <a:cubicBezTo>
                      <a:pt x="31504" y="27294"/>
                      <a:pt x="32732" y="27068"/>
                      <a:pt x="33910" y="26793"/>
                    </a:cubicBezTo>
                    <a:cubicBezTo>
                      <a:pt x="35464" y="26442"/>
                      <a:pt x="37018" y="26066"/>
                      <a:pt x="38572" y="25690"/>
                    </a:cubicBezTo>
                    <a:cubicBezTo>
                      <a:pt x="40652" y="25239"/>
                      <a:pt x="42707" y="24788"/>
                      <a:pt x="44687" y="23961"/>
                    </a:cubicBezTo>
                    <a:cubicBezTo>
                      <a:pt x="46191" y="23334"/>
                      <a:pt x="47670" y="22632"/>
                      <a:pt x="48923" y="21580"/>
                    </a:cubicBezTo>
                    <a:cubicBezTo>
                      <a:pt x="50502" y="20251"/>
                      <a:pt x="52031" y="18898"/>
                      <a:pt x="53083" y="17093"/>
                    </a:cubicBezTo>
                    <a:cubicBezTo>
                      <a:pt x="53534" y="16342"/>
                      <a:pt x="53860" y="15540"/>
                      <a:pt x="54211" y="14738"/>
                    </a:cubicBezTo>
                    <a:cubicBezTo>
                      <a:pt x="54412" y="14261"/>
                      <a:pt x="54487" y="13735"/>
                      <a:pt x="54487" y="13209"/>
                    </a:cubicBezTo>
                    <a:cubicBezTo>
                      <a:pt x="54462" y="12733"/>
                      <a:pt x="54462" y="12231"/>
                      <a:pt x="54462" y="11755"/>
                    </a:cubicBezTo>
                    <a:cubicBezTo>
                      <a:pt x="54512" y="10352"/>
                      <a:pt x="54086" y="9073"/>
                      <a:pt x="53509" y="7845"/>
                    </a:cubicBezTo>
                    <a:cubicBezTo>
                      <a:pt x="53359" y="7545"/>
                      <a:pt x="53133" y="7269"/>
                      <a:pt x="52983" y="6943"/>
                    </a:cubicBezTo>
                    <a:cubicBezTo>
                      <a:pt x="52181" y="5414"/>
                      <a:pt x="51003" y="4211"/>
                      <a:pt x="49575" y="3234"/>
                    </a:cubicBezTo>
                    <a:cubicBezTo>
                      <a:pt x="48346" y="2407"/>
                      <a:pt x="47018" y="1805"/>
                      <a:pt x="45590" y="1429"/>
                    </a:cubicBezTo>
                    <a:cubicBezTo>
                      <a:pt x="44712" y="1204"/>
                      <a:pt x="43885" y="853"/>
                      <a:pt x="43033" y="577"/>
                    </a:cubicBezTo>
                    <a:cubicBezTo>
                      <a:pt x="42482" y="377"/>
                      <a:pt x="41905" y="176"/>
                      <a:pt x="41329" y="176"/>
                    </a:cubicBezTo>
                    <a:cubicBezTo>
                      <a:pt x="38472" y="251"/>
                      <a:pt x="35615" y="1"/>
                      <a:pt x="32782" y="452"/>
                    </a:cubicBezTo>
                    <a:cubicBezTo>
                      <a:pt x="31755" y="602"/>
                      <a:pt x="30702" y="727"/>
                      <a:pt x="29700" y="953"/>
                    </a:cubicBezTo>
                    <a:cubicBezTo>
                      <a:pt x="28898" y="1153"/>
                      <a:pt x="28121" y="1229"/>
                      <a:pt x="27319" y="1229"/>
                    </a:cubicBezTo>
                    <a:cubicBezTo>
                      <a:pt x="26767" y="1229"/>
                      <a:pt x="26216" y="1304"/>
                      <a:pt x="25715" y="1554"/>
                    </a:cubicBezTo>
                    <a:cubicBezTo>
                      <a:pt x="25289" y="1755"/>
                      <a:pt x="24863" y="1855"/>
                      <a:pt x="24411" y="1905"/>
                    </a:cubicBezTo>
                    <a:cubicBezTo>
                      <a:pt x="22908" y="2156"/>
                      <a:pt x="21379" y="2357"/>
                      <a:pt x="19850" y="2532"/>
                    </a:cubicBezTo>
                    <a:cubicBezTo>
                      <a:pt x="19148" y="2582"/>
                      <a:pt x="18421" y="2758"/>
                      <a:pt x="17720" y="2933"/>
                    </a:cubicBezTo>
                    <a:cubicBezTo>
                      <a:pt x="16040" y="3409"/>
                      <a:pt x="14386" y="3910"/>
                      <a:pt x="12707" y="4387"/>
                    </a:cubicBezTo>
                    <a:cubicBezTo>
                      <a:pt x="12131" y="4562"/>
                      <a:pt x="11604" y="4813"/>
                      <a:pt x="11103" y="5138"/>
                    </a:cubicBezTo>
                    <a:cubicBezTo>
                      <a:pt x="9850" y="5940"/>
                      <a:pt x="8547" y="6692"/>
                      <a:pt x="7294" y="7519"/>
                    </a:cubicBezTo>
                    <a:cubicBezTo>
                      <a:pt x="5790" y="8522"/>
                      <a:pt x="4411" y="9650"/>
                      <a:pt x="3309" y="11154"/>
                    </a:cubicBezTo>
                    <a:cubicBezTo>
                      <a:pt x="1680" y="13409"/>
                      <a:pt x="1680" y="13384"/>
                      <a:pt x="577" y="15941"/>
                    </a:cubicBezTo>
                    <a:cubicBezTo>
                      <a:pt x="151" y="16893"/>
                      <a:pt x="0" y="17845"/>
                      <a:pt x="50" y="18873"/>
                    </a:cubicBezTo>
                    <a:cubicBezTo>
                      <a:pt x="151" y="20728"/>
                      <a:pt x="351" y="22532"/>
                      <a:pt x="1604" y="24061"/>
                    </a:cubicBezTo>
                    <a:cubicBezTo>
                      <a:pt x="1980" y="24562"/>
                      <a:pt x="2356" y="25063"/>
                      <a:pt x="2857" y="25414"/>
                    </a:cubicBezTo>
                    <a:cubicBezTo>
                      <a:pt x="3258" y="25715"/>
                      <a:pt x="3634" y="26016"/>
                      <a:pt x="3985" y="26317"/>
                    </a:cubicBezTo>
                    <a:cubicBezTo>
                      <a:pt x="4111" y="28146"/>
                      <a:pt x="3584" y="29800"/>
                      <a:pt x="2832" y="31454"/>
                    </a:cubicBezTo>
                    <a:cubicBezTo>
                      <a:pt x="3484" y="31555"/>
                      <a:pt x="4086" y="31580"/>
                      <a:pt x="4637" y="31479"/>
                    </a:cubicBezTo>
                    <a:cubicBezTo>
                      <a:pt x="5489" y="31329"/>
                      <a:pt x="6341" y="31078"/>
                      <a:pt x="7018" y="30452"/>
                    </a:cubicBezTo>
                    <a:cubicBezTo>
                      <a:pt x="7494" y="30026"/>
                      <a:pt x="8020" y="29625"/>
                      <a:pt x="8572" y="29174"/>
                    </a:cubicBezTo>
                    <a:cubicBezTo>
                      <a:pt x="9248" y="29500"/>
                      <a:pt x="9950" y="29449"/>
                      <a:pt x="10677" y="29274"/>
                    </a:cubicBezTo>
                  </a:path>
                </a:pathLst>
              </a:custGeom>
              <a:solidFill>
                <a:srgbClr val="4C6F8A">
                  <a:alpha val="3661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</p:grpSp>
        <p:sp>
          <p:nvSpPr>
            <p:cNvPr id="1296" name="Google Shape;1288;p51">
              <a:extLst>
                <a:ext uri="{FF2B5EF4-FFF2-40B4-BE49-F238E27FC236}">
                  <a16:creationId xmlns:a16="http://schemas.microsoft.com/office/drawing/2014/main" id="{67C442DA-3690-5FD9-5957-004EB9A5B955}"/>
                </a:ext>
              </a:extLst>
            </p:cNvPr>
            <p:cNvSpPr/>
            <p:nvPr/>
          </p:nvSpPr>
          <p:spPr>
            <a:xfrm rot="616563">
              <a:off x="5791438" y="546482"/>
              <a:ext cx="1019886" cy="273524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algn="ctr" defTabSz="685800">
                <a:buClrTx/>
                <a:defRPr/>
              </a:pPr>
              <a:endParaRPr sz="1350">
                <a:solidFill>
                  <a:srgbClr val="B5E5E2"/>
                </a:solidFill>
                <a:latin typeface="Bahiana"/>
              </a:endParaRPr>
            </a:p>
          </p:txBody>
        </p:sp>
      </p:grpSp>
      <p:grpSp>
        <p:nvGrpSpPr>
          <p:cNvPr id="1304" name="Google Shape;1289;p51">
            <a:extLst>
              <a:ext uri="{FF2B5EF4-FFF2-40B4-BE49-F238E27FC236}">
                <a16:creationId xmlns:a16="http://schemas.microsoft.com/office/drawing/2014/main" id="{5166D498-8D9D-6F36-20E8-9E0734471DD7}"/>
              </a:ext>
            </a:extLst>
          </p:cNvPr>
          <p:cNvGrpSpPr/>
          <p:nvPr/>
        </p:nvGrpSpPr>
        <p:grpSpPr>
          <a:xfrm>
            <a:off x="3979838" y="2268132"/>
            <a:ext cx="2251816" cy="2341569"/>
            <a:chOff x="5687246" y="2571810"/>
            <a:chExt cx="2743664" cy="2769961"/>
          </a:xfrm>
        </p:grpSpPr>
        <p:sp>
          <p:nvSpPr>
            <p:cNvPr id="1305" name="Google Shape;1290;p51">
              <a:extLst>
                <a:ext uri="{FF2B5EF4-FFF2-40B4-BE49-F238E27FC236}">
                  <a16:creationId xmlns:a16="http://schemas.microsoft.com/office/drawing/2014/main" id="{4C4B9643-D6AD-F298-4054-593AD8D9B110}"/>
                </a:ext>
              </a:extLst>
            </p:cNvPr>
            <p:cNvSpPr/>
            <p:nvPr/>
          </p:nvSpPr>
          <p:spPr>
            <a:xfrm>
              <a:off x="5687246" y="4093814"/>
              <a:ext cx="1057118" cy="1247957"/>
            </a:xfrm>
            <a:custGeom>
              <a:avLst/>
              <a:gdLst/>
              <a:ahLst/>
              <a:cxnLst/>
              <a:rect l="l" t="t" r="r" b="b"/>
              <a:pathLst>
                <a:path w="19432" h="22940" extrusionOk="0">
                  <a:moveTo>
                    <a:pt x="4881" y="3602"/>
                  </a:moveTo>
                  <a:cubicBezTo>
                    <a:pt x="5058" y="3602"/>
                    <a:pt x="7157" y="3625"/>
                    <a:pt x="7327" y="5131"/>
                  </a:cubicBezTo>
                  <a:lnTo>
                    <a:pt x="7151" y="5156"/>
                  </a:lnTo>
                  <a:cubicBezTo>
                    <a:pt x="6976" y="3752"/>
                    <a:pt x="4921" y="3802"/>
                    <a:pt x="4896" y="3777"/>
                  </a:cubicBezTo>
                  <a:lnTo>
                    <a:pt x="4870" y="3602"/>
                  </a:lnTo>
                  <a:cubicBezTo>
                    <a:pt x="4872" y="3602"/>
                    <a:pt x="4876" y="3602"/>
                    <a:pt x="4881" y="3602"/>
                  </a:cubicBezTo>
                  <a:close/>
                  <a:moveTo>
                    <a:pt x="2637" y="1"/>
                  </a:moveTo>
                  <a:cubicBezTo>
                    <a:pt x="2380" y="1"/>
                    <a:pt x="2202" y="44"/>
                    <a:pt x="2139" y="143"/>
                  </a:cubicBezTo>
                  <a:cubicBezTo>
                    <a:pt x="1838" y="619"/>
                    <a:pt x="4094" y="1547"/>
                    <a:pt x="4870" y="1847"/>
                  </a:cubicBezTo>
                  <a:cubicBezTo>
                    <a:pt x="4174" y="1603"/>
                    <a:pt x="2249" y="977"/>
                    <a:pt x="1269" y="977"/>
                  </a:cubicBezTo>
                  <a:cubicBezTo>
                    <a:pt x="944" y="977"/>
                    <a:pt x="722" y="1046"/>
                    <a:pt x="685" y="1221"/>
                  </a:cubicBezTo>
                  <a:cubicBezTo>
                    <a:pt x="635" y="1597"/>
                    <a:pt x="2665" y="2299"/>
                    <a:pt x="3743" y="2649"/>
                  </a:cubicBezTo>
                  <a:cubicBezTo>
                    <a:pt x="3743" y="2649"/>
                    <a:pt x="3718" y="2675"/>
                    <a:pt x="3718" y="2675"/>
                  </a:cubicBezTo>
                  <a:cubicBezTo>
                    <a:pt x="2891" y="2495"/>
                    <a:pt x="1524" y="2225"/>
                    <a:pt x="779" y="2225"/>
                  </a:cubicBezTo>
                  <a:cubicBezTo>
                    <a:pt x="485" y="2225"/>
                    <a:pt x="287" y="2267"/>
                    <a:pt x="259" y="2374"/>
                  </a:cubicBezTo>
                  <a:cubicBezTo>
                    <a:pt x="159" y="2800"/>
                    <a:pt x="2489" y="3401"/>
                    <a:pt x="3517" y="3652"/>
                  </a:cubicBezTo>
                  <a:cubicBezTo>
                    <a:pt x="2789" y="3534"/>
                    <a:pt x="1433" y="3312"/>
                    <a:pt x="636" y="3312"/>
                  </a:cubicBezTo>
                  <a:cubicBezTo>
                    <a:pt x="254" y="3312"/>
                    <a:pt x="0" y="3363"/>
                    <a:pt x="8" y="3502"/>
                  </a:cubicBezTo>
                  <a:cubicBezTo>
                    <a:pt x="8" y="4078"/>
                    <a:pt x="2515" y="4705"/>
                    <a:pt x="3492" y="4955"/>
                  </a:cubicBezTo>
                  <a:lnTo>
                    <a:pt x="3567" y="4880"/>
                  </a:lnTo>
                  <a:cubicBezTo>
                    <a:pt x="3667" y="5607"/>
                    <a:pt x="3843" y="6484"/>
                    <a:pt x="4169" y="7587"/>
                  </a:cubicBezTo>
                  <a:cubicBezTo>
                    <a:pt x="4169" y="7587"/>
                    <a:pt x="4369" y="13903"/>
                    <a:pt x="6449" y="19442"/>
                  </a:cubicBezTo>
                  <a:cubicBezTo>
                    <a:pt x="7282" y="21640"/>
                    <a:pt x="9511" y="22940"/>
                    <a:pt x="12104" y="22940"/>
                  </a:cubicBezTo>
                  <a:cubicBezTo>
                    <a:pt x="14509" y="22940"/>
                    <a:pt x="17225" y="21822"/>
                    <a:pt x="19432" y="19266"/>
                  </a:cubicBezTo>
                  <a:cubicBezTo>
                    <a:pt x="16424" y="18289"/>
                    <a:pt x="13718" y="16660"/>
                    <a:pt x="12189" y="13903"/>
                  </a:cubicBezTo>
                  <a:cubicBezTo>
                    <a:pt x="11988" y="14229"/>
                    <a:pt x="11888" y="14404"/>
                    <a:pt x="11888" y="14404"/>
                  </a:cubicBezTo>
                  <a:lnTo>
                    <a:pt x="10134" y="9692"/>
                  </a:lnTo>
                  <a:lnTo>
                    <a:pt x="9858" y="8690"/>
                  </a:lnTo>
                  <a:cubicBezTo>
                    <a:pt x="9858" y="8690"/>
                    <a:pt x="8855" y="5983"/>
                    <a:pt x="8730" y="5256"/>
                  </a:cubicBezTo>
                  <a:cubicBezTo>
                    <a:pt x="8605" y="4379"/>
                    <a:pt x="9357" y="1822"/>
                    <a:pt x="9282" y="820"/>
                  </a:cubicBezTo>
                  <a:cubicBezTo>
                    <a:pt x="9260" y="573"/>
                    <a:pt x="9152" y="477"/>
                    <a:pt x="8996" y="477"/>
                  </a:cubicBezTo>
                  <a:cubicBezTo>
                    <a:pt x="8597" y="477"/>
                    <a:pt x="7887" y="1104"/>
                    <a:pt x="7527" y="1446"/>
                  </a:cubicBezTo>
                  <a:cubicBezTo>
                    <a:pt x="6582" y="892"/>
                    <a:pt x="3802" y="1"/>
                    <a:pt x="2637" y="1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6" name="Google Shape;1291;p51">
              <a:extLst>
                <a:ext uri="{FF2B5EF4-FFF2-40B4-BE49-F238E27FC236}">
                  <a16:creationId xmlns:a16="http://schemas.microsoft.com/office/drawing/2014/main" id="{CA6E8482-AE44-1FFE-E48E-D58053DAD534}"/>
                </a:ext>
              </a:extLst>
            </p:cNvPr>
            <p:cNvSpPr/>
            <p:nvPr/>
          </p:nvSpPr>
          <p:spPr>
            <a:xfrm>
              <a:off x="6350271" y="4798294"/>
              <a:ext cx="444564" cy="343650"/>
            </a:xfrm>
            <a:custGeom>
              <a:avLst/>
              <a:gdLst/>
              <a:ahLst/>
              <a:cxnLst/>
              <a:rect l="l" t="t" r="r" b="b"/>
              <a:pathLst>
                <a:path w="8172" h="6317" extrusionOk="0">
                  <a:moveTo>
                    <a:pt x="602" y="0"/>
                  </a:moveTo>
                  <a:cubicBezTo>
                    <a:pt x="377" y="376"/>
                    <a:pt x="151" y="702"/>
                    <a:pt x="1" y="953"/>
                  </a:cubicBezTo>
                  <a:cubicBezTo>
                    <a:pt x="1530" y="3710"/>
                    <a:pt x="4236" y="5339"/>
                    <a:pt x="7244" y="6316"/>
                  </a:cubicBezTo>
                  <a:cubicBezTo>
                    <a:pt x="7570" y="5940"/>
                    <a:pt x="7871" y="5514"/>
                    <a:pt x="8171" y="5063"/>
                  </a:cubicBezTo>
                  <a:cubicBezTo>
                    <a:pt x="8171" y="4888"/>
                    <a:pt x="8171" y="4737"/>
                    <a:pt x="8146" y="4562"/>
                  </a:cubicBezTo>
                  <a:cubicBezTo>
                    <a:pt x="7444" y="4386"/>
                    <a:pt x="3710" y="3359"/>
                    <a:pt x="602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7" name="Google Shape;1292;p51">
              <a:extLst>
                <a:ext uri="{FF2B5EF4-FFF2-40B4-BE49-F238E27FC236}">
                  <a16:creationId xmlns:a16="http://schemas.microsoft.com/office/drawing/2014/main" id="{00DF07B0-4DFE-E194-5893-1BF74332727F}"/>
                </a:ext>
              </a:extLst>
            </p:cNvPr>
            <p:cNvSpPr/>
            <p:nvPr/>
          </p:nvSpPr>
          <p:spPr>
            <a:xfrm>
              <a:off x="5952173" y="4289708"/>
              <a:ext cx="133663" cy="84593"/>
            </a:xfrm>
            <a:custGeom>
              <a:avLst/>
              <a:gdLst/>
              <a:ahLst/>
              <a:cxnLst/>
              <a:rect l="l" t="t" r="r" b="b"/>
              <a:pathLst>
                <a:path w="2457" h="1555" extrusionOk="0">
                  <a:moveTo>
                    <a:pt x="11" y="1"/>
                  </a:moveTo>
                  <a:cubicBezTo>
                    <a:pt x="6" y="1"/>
                    <a:pt x="2" y="1"/>
                    <a:pt x="0" y="1"/>
                  </a:cubicBezTo>
                  <a:lnTo>
                    <a:pt x="26" y="201"/>
                  </a:lnTo>
                  <a:cubicBezTo>
                    <a:pt x="27" y="201"/>
                    <a:pt x="38" y="201"/>
                    <a:pt x="56" y="201"/>
                  </a:cubicBezTo>
                  <a:cubicBezTo>
                    <a:pt x="316" y="201"/>
                    <a:pt x="2117" y="245"/>
                    <a:pt x="2281" y="1555"/>
                  </a:cubicBezTo>
                  <a:lnTo>
                    <a:pt x="2457" y="1530"/>
                  </a:lnTo>
                  <a:cubicBezTo>
                    <a:pt x="2287" y="24"/>
                    <a:pt x="188" y="1"/>
                    <a:pt x="11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8" name="Google Shape;1293;p51">
              <a:extLst>
                <a:ext uri="{FF2B5EF4-FFF2-40B4-BE49-F238E27FC236}">
                  <a16:creationId xmlns:a16="http://schemas.microsoft.com/office/drawing/2014/main" id="{FC9F8D15-F12B-0D73-F839-5C0FAD04DD80}"/>
                </a:ext>
              </a:extLst>
            </p:cNvPr>
            <p:cNvSpPr/>
            <p:nvPr/>
          </p:nvSpPr>
          <p:spPr>
            <a:xfrm>
              <a:off x="6650232" y="3308060"/>
              <a:ext cx="109128" cy="154118"/>
            </a:xfrm>
            <a:custGeom>
              <a:avLst/>
              <a:gdLst/>
              <a:ahLst/>
              <a:cxnLst/>
              <a:rect l="l" t="t" r="r" b="b"/>
              <a:pathLst>
                <a:path w="2006" h="2833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30" y="26"/>
                    <a:pt x="1655" y="76"/>
                    <a:pt x="1454" y="101"/>
                  </a:cubicBezTo>
                  <a:cubicBezTo>
                    <a:pt x="1254" y="126"/>
                    <a:pt x="1078" y="176"/>
                    <a:pt x="953" y="251"/>
                  </a:cubicBezTo>
                  <a:cubicBezTo>
                    <a:pt x="552" y="627"/>
                    <a:pt x="226" y="1053"/>
                    <a:pt x="1" y="1555"/>
                  </a:cubicBezTo>
                  <a:cubicBezTo>
                    <a:pt x="76" y="2006"/>
                    <a:pt x="151" y="2432"/>
                    <a:pt x="226" y="2833"/>
                  </a:cubicBezTo>
                  <a:cubicBezTo>
                    <a:pt x="702" y="1956"/>
                    <a:pt x="1354" y="1630"/>
                    <a:pt x="1981" y="1580"/>
                  </a:cubicBezTo>
                  <a:cubicBezTo>
                    <a:pt x="1981" y="1028"/>
                    <a:pt x="2006" y="502"/>
                    <a:pt x="2006" y="1"/>
                  </a:cubicBezTo>
                  <a:close/>
                </a:path>
              </a:pathLst>
            </a:custGeom>
            <a:solidFill>
              <a:srgbClr val="B93F49"/>
            </a:solidFill>
            <a:ln w="9525" cap="flat" cmpd="sng">
              <a:solidFill>
                <a:srgbClr val="B93F4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9" name="Google Shape;1294;p51">
              <a:extLst>
                <a:ext uri="{FF2B5EF4-FFF2-40B4-BE49-F238E27FC236}">
                  <a16:creationId xmlns:a16="http://schemas.microsoft.com/office/drawing/2014/main" id="{1CBCBDB4-B311-64B7-F917-9CEEC0B2286B}"/>
                </a:ext>
              </a:extLst>
            </p:cNvPr>
            <p:cNvSpPr/>
            <p:nvPr/>
          </p:nvSpPr>
          <p:spPr>
            <a:xfrm>
              <a:off x="6779758" y="3708934"/>
              <a:ext cx="19149" cy="8215"/>
            </a:xfrm>
            <a:custGeom>
              <a:avLst/>
              <a:gdLst/>
              <a:ahLst/>
              <a:cxnLst/>
              <a:rect l="l" t="t" r="r" b="b"/>
              <a:pathLst>
                <a:path w="352" h="151" extrusionOk="0">
                  <a:moveTo>
                    <a:pt x="276" y="0"/>
                  </a:moveTo>
                  <a:cubicBezTo>
                    <a:pt x="201" y="25"/>
                    <a:pt x="101" y="25"/>
                    <a:pt x="1" y="25"/>
                  </a:cubicBezTo>
                  <a:cubicBezTo>
                    <a:pt x="126" y="75"/>
                    <a:pt x="226" y="125"/>
                    <a:pt x="351" y="151"/>
                  </a:cubicBezTo>
                  <a:cubicBezTo>
                    <a:pt x="326" y="100"/>
                    <a:pt x="301" y="50"/>
                    <a:pt x="276" y="0"/>
                  </a:cubicBezTo>
                  <a:close/>
                </a:path>
              </a:pathLst>
            </a:custGeom>
            <a:solidFill>
              <a:srgbClr val="0101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0" name="Google Shape;1295;p51">
              <a:extLst>
                <a:ext uri="{FF2B5EF4-FFF2-40B4-BE49-F238E27FC236}">
                  <a16:creationId xmlns:a16="http://schemas.microsoft.com/office/drawing/2014/main" id="{FC2F8563-FC54-8E00-2885-2D9E28C60DB4}"/>
                </a:ext>
              </a:extLst>
            </p:cNvPr>
            <p:cNvSpPr/>
            <p:nvPr/>
          </p:nvSpPr>
          <p:spPr>
            <a:xfrm>
              <a:off x="6639352" y="3238537"/>
              <a:ext cx="31389" cy="130943"/>
            </a:xfrm>
            <a:custGeom>
              <a:avLst/>
              <a:gdLst/>
              <a:ahLst/>
              <a:cxnLst/>
              <a:rect l="l" t="t" r="r" b="b"/>
              <a:pathLst>
                <a:path w="577" h="2407" extrusionOk="0">
                  <a:moveTo>
                    <a:pt x="0" y="0"/>
                  </a:moveTo>
                  <a:cubicBezTo>
                    <a:pt x="0" y="802"/>
                    <a:pt x="50" y="1604"/>
                    <a:pt x="150" y="2406"/>
                  </a:cubicBezTo>
                  <a:cubicBezTo>
                    <a:pt x="276" y="2181"/>
                    <a:pt x="426" y="1980"/>
                    <a:pt x="577" y="1780"/>
                  </a:cubicBezTo>
                  <a:lnTo>
                    <a:pt x="577" y="1780"/>
                  </a:lnTo>
                  <a:cubicBezTo>
                    <a:pt x="511" y="1813"/>
                    <a:pt x="461" y="1833"/>
                    <a:pt x="421" y="1833"/>
                  </a:cubicBezTo>
                  <a:cubicBezTo>
                    <a:pt x="248" y="1833"/>
                    <a:pt x="265" y="1447"/>
                    <a:pt x="0" y="0"/>
                  </a:cubicBezTo>
                  <a:close/>
                </a:path>
              </a:pathLst>
            </a:custGeom>
            <a:solidFill>
              <a:srgbClr val="B93F49"/>
            </a:solidFill>
            <a:ln w="9525" cap="flat" cmpd="sng">
              <a:solidFill>
                <a:srgbClr val="B93F4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1" name="Google Shape;1296;p51">
              <a:extLst>
                <a:ext uri="{FF2B5EF4-FFF2-40B4-BE49-F238E27FC236}">
                  <a16:creationId xmlns:a16="http://schemas.microsoft.com/office/drawing/2014/main" id="{0EC0B7A9-0473-DCA9-CE5D-D059E2D87BFA}"/>
                </a:ext>
              </a:extLst>
            </p:cNvPr>
            <p:cNvSpPr/>
            <p:nvPr/>
          </p:nvSpPr>
          <p:spPr>
            <a:xfrm>
              <a:off x="7670066" y="3051727"/>
              <a:ext cx="422695" cy="831790"/>
            </a:xfrm>
            <a:custGeom>
              <a:avLst/>
              <a:gdLst/>
              <a:ahLst/>
              <a:cxnLst/>
              <a:rect l="l" t="t" r="r" b="b"/>
              <a:pathLst>
                <a:path w="7770" h="15290" extrusionOk="0">
                  <a:moveTo>
                    <a:pt x="6918" y="1"/>
                  </a:moveTo>
                  <a:lnTo>
                    <a:pt x="6918" y="1"/>
                  </a:lnTo>
                  <a:cubicBezTo>
                    <a:pt x="7244" y="3961"/>
                    <a:pt x="6016" y="6292"/>
                    <a:pt x="5389" y="7219"/>
                  </a:cubicBezTo>
                  <a:cubicBezTo>
                    <a:pt x="5565" y="7570"/>
                    <a:pt x="5665" y="8021"/>
                    <a:pt x="5690" y="8572"/>
                  </a:cubicBezTo>
                  <a:cubicBezTo>
                    <a:pt x="5821" y="10763"/>
                    <a:pt x="4554" y="11767"/>
                    <a:pt x="3212" y="11767"/>
                  </a:cubicBezTo>
                  <a:cubicBezTo>
                    <a:pt x="3019" y="11767"/>
                    <a:pt x="2824" y="11746"/>
                    <a:pt x="2632" y="11705"/>
                  </a:cubicBezTo>
                  <a:cubicBezTo>
                    <a:pt x="1981" y="13209"/>
                    <a:pt x="1078" y="14387"/>
                    <a:pt x="1" y="15289"/>
                  </a:cubicBezTo>
                  <a:cubicBezTo>
                    <a:pt x="1855" y="14587"/>
                    <a:pt x="3334" y="13409"/>
                    <a:pt x="5138" y="11129"/>
                  </a:cubicBezTo>
                  <a:cubicBezTo>
                    <a:pt x="7770" y="7846"/>
                    <a:pt x="6918" y="3"/>
                    <a:pt x="6918" y="1"/>
                  </a:cubicBezTo>
                  <a:close/>
                </a:path>
              </a:pathLst>
            </a:custGeom>
            <a:solidFill>
              <a:srgbClr val="B93F49"/>
            </a:solidFill>
            <a:ln w="9525" cap="flat" cmpd="sng">
              <a:solidFill>
                <a:srgbClr val="B93F4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2" name="Google Shape;1297;p51">
              <a:extLst>
                <a:ext uri="{FF2B5EF4-FFF2-40B4-BE49-F238E27FC236}">
                  <a16:creationId xmlns:a16="http://schemas.microsoft.com/office/drawing/2014/main" id="{5DFCC1C3-D02B-81D5-0FEC-F8D7FE292E91}"/>
                </a:ext>
              </a:extLst>
            </p:cNvPr>
            <p:cNvSpPr/>
            <p:nvPr/>
          </p:nvSpPr>
          <p:spPr>
            <a:xfrm>
              <a:off x="6734769" y="3707574"/>
              <a:ext cx="128223" cy="115928"/>
            </a:xfrm>
            <a:custGeom>
              <a:avLst/>
              <a:gdLst/>
              <a:ahLst/>
              <a:cxnLst/>
              <a:rect l="l" t="t" r="r" b="b"/>
              <a:pathLst>
                <a:path w="2357" h="2131" extrusionOk="0">
                  <a:moveTo>
                    <a:pt x="0" y="0"/>
                  </a:moveTo>
                  <a:cubicBezTo>
                    <a:pt x="101" y="276"/>
                    <a:pt x="226" y="526"/>
                    <a:pt x="326" y="727"/>
                  </a:cubicBezTo>
                  <a:cubicBezTo>
                    <a:pt x="602" y="1228"/>
                    <a:pt x="1329" y="1704"/>
                    <a:pt x="2356" y="2130"/>
                  </a:cubicBezTo>
                  <a:cubicBezTo>
                    <a:pt x="1955" y="1604"/>
                    <a:pt x="1605" y="1053"/>
                    <a:pt x="1329" y="476"/>
                  </a:cubicBezTo>
                  <a:cubicBezTo>
                    <a:pt x="928" y="376"/>
                    <a:pt x="552" y="226"/>
                    <a:pt x="201" y="25"/>
                  </a:cubicBezTo>
                  <a:cubicBezTo>
                    <a:pt x="126" y="25"/>
                    <a:pt x="51" y="0"/>
                    <a:pt x="0" y="0"/>
                  </a:cubicBezTo>
                  <a:close/>
                </a:path>
              </a:pathLst>
            </a:custGeom>
            <a:solidFill>
              <a:srgbClr val="B93F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3" name="Google Shape;1298;p51">
              <a:extLst>
                <a:ext uri="{FF2B5EF4-FFF2-40B4-BE49-F238E27FC236}">
                  <a16:creationId xmlns:a16="http://schemas.microsoft.com/office/drawing/2014/main" id="{8FC55906-D4FB-8AD6-59F2-FB0E66B0188F}"/>
                </a:ext>
              </a:extLst>
            </p:cNvPr>
            <p:cNvSpPr/>
            <p:nvPr/>
          </p:nvSpPr>
          <p:spPr>
            <a:xfrm>
              <a:off x="7525526" y="4072924"/>
              <a:ext cx="47818" cy="35524"/>
            </a:xfrm>
            <a:custGeom>
              <a:avLst/>
              <a:gdLst/>
              <a:ahLst/>
              <a:cxnLst/>
              <a:rect l="l" t="t" r="r" b="b"/>
              <a:pathLst>
                <a:path w="879" h="653" extrusionOk="0">
                  <a:moveTo>
                    <a:pt x="1" y="1"/>
                  </a:moveTo>
                  <a:lnTo>
                    <a:pt x="1" y="653"/>
                  </a:lnTo>
                  <a:cubicBezTo>
                    <a:pt x="427" y="352"/>
                    <a:pt x="778" y="126"/>
                    <a:pt x="878" y="51"/>
                  </a:cubicBezTo>
                  <a:cubicBezTo>
                    <a:pt x="878" y="51"/>
                    <a:pt x="728" y="2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4" name="Google Shape;1299;p51">
              <a:extLst>
                <a:ext uri="{FF2B5EF4-FFF2-40B4-BE49-F238E27FC236}">
                  <a16:creationId xmlns:a16="http://schemas.microsoft.com/office/drawing/2014/main" id="{58C3A99F-2C1D-D7AC-F5E1-9B44155A9BED}"/>
                </a:ext>
              </a:extLst>
            </p:cNvPr>
            <p:cNvSpPr/>
            <p:nvPr/>
          </p:nvSpPr>
          <p:spPr>
            <a:xfrm>
              <a:off x="7068785" y="4085219"/>
              <a:ext cx="45044" cy="34164"/>
            </a:xfrm>
            <a:custGeom>
              <a:avLst/>
              <a:gdLst/>
              <a:ahLst/>
              <a:cxnLst/>
              <a:rect l="l" t="t" r="r" b="b"/>
              <a:pathLst>
                <a:path w="828" h="628" extrusionOk="0">
                  <a:moveTo>
                    <a:pt x="803" y="0"/>
                  </a:moveTo>
                  <a:cubicBezTo>
                    <a:pt x="226" y="126"/>
                    <a:pt x="1" y="251"/>
                    <a:pt x="1" y="251"/>
                  </a:cubicBezTo>
                  <a:cubicBezTo>
                    <a:pt x="76" y="326"/>
                    <a:pt x="402" y="452"/>
                    <a:pt x="828" y="627"/>
                  </a:cubicBezTo>
                  <a:lnTo>
                    <a:pt x="803" y="326"/>
                  </a:lnTo>
                  <a:lnTo>
                    <a:pt x="80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5" name="Google Shape;1300;p51">
              <a:extLst>
                <a:ext uri="{FF2B5EF4-FFF2-40B4-BE49-F238E27FC236}">
                  <a16:creationId xmlns:a16="http://schemas.microsoft.com/office/drawing/2014/main" id="{AFCD5007-3465-B51A-9E70-F499FD268CBA}"/>
                </a:ext>
              </a:extLst>
            </p:cNvPr>
            <p:cNvSpPr/>
            <p:nvPr/>
          </p:nvSpPr>
          <p:spPr>
            <a:xfrm>
              <a:off x="7109693" y="3969347"/>
              <a:ext cx="418669" cy="142150"/>
            </a:xfrm>
            <a:custGeom>
              <a:avLst/>
              <a:gdLst/>
              <a:ahLst/>
              <a:cxnLst/>
              <a:rect l="l" t="t" r="r" b="b"/>
              <a:pathLst>
                <a:path w="7696" h="2613" extrusionOk="0">
                  <a:moveTo>
                    <a:pt x="7695" y="0"/>
                  </a:moveTo>
                  <a:lnTo>
                    <a:pt x="7695" y="0"/>
                  </a:lnTo>
                  <a:cubicBezTo>
                    <a:pt x="6247" y="554"/>
                    <a:pt x="4690" y="800"/>
                    <a:pt x="3133" y="800"/>
                  </a:cubicBezTo>
                  <a:cubicBezTo>
                    <a:pt x="2857" y="800"/>
                    <a:pt x="2582" y="792"/>
                    <a:pt x="2307" y="777"/>
                  </a:cubicBezTo>
                  <a:cubicBezTo>
                    <a:pt x="1505" y="727"/>
                    <a:pt x="728" y="602"/>
                    <a:pt x="1" y="376"/>
                  </a:cubicBezTo>
                  <a:lnTo>
                    <a:pt x="1" y="376"/>
                  </a:lnTo>
                  <a:lnTo>
                    <a:pt x="51" y="2130"/>
                  </a:lnTo>
                  <a:lnTo>
                    <a:pt x="51" y="2456"/>
                  </a:lnTo>
                  <a:cubicBezTo>
                    <a:pt x="746" y="2562"/>
                    <a:pt x="1434" y="2612"/>
                    <a:pt x="2116" y="2612"/>
                  </a:cubicBezTo>
                  <a:cubicBezTo>
                    <a:pt x="4015" y="2612"/>
                    <a:pt x="5863" y="2225"/>
                    <a:pt x="7670" y="1579"/>
                  </a:cubicBezTo>
                  <a:lnTo>
                    <a:pt x="7695" y="0"/>
                  </a:lnTo>
                  <a:close/>
                </a:path>
              </a:pathLst>
            </a:custGeom>
            <a:solidFill>
              <a:srgbClr val="F5886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6" name="Google Shape;1301;p51">
              <a:extLst>
                <a:ext uri="{FF2B5EF4-FFF2-40B4-BE49-F238E27FC236}">
                  <a16:creationId xmlns:a16="http://schemas.microsoft.com/office/drawing/2014/main" id="{730E1DA1-B304-767C-B2E4-A3F954A09C07}"/>
                </a:ext>
              </a:extLst>
            </p:cNvPr>
            <p:cNvSpPr/>
            <p:nvPr/>
          </p:nvSpPr>
          <p:spPr>
            <a:xfrm>
              <a:off x="7112413" y="4055244"/>
              <a:ext cx="414535" cy="269992"/>
            </a:xfrm>
            <a:custGeom>
              <a:avLst/>
              <a:gdLst/>
              <a:ahLst/>
              <a:cxnLst/>
              <a:rect l="l" t="t" r="r" b="b"/>
              <a:pathLst>
                <a:path w="7620" h="4963" extrusionOk="0">
                  <a:moveTo>
                    <a:pt x="7620" y="0"/>
                  </a:moveTo>
                  <a:lnTo>
                    <a:pt x="7620" y="0"/>
                  </a:lnTo>
                  <a:cubicBezTo>
                    <a:pt x="5813" y="646"/>
                    <a:pt x="3965" y="1033"/>
                    <a:pt x="2066" y="1033"/>
                  </a:cubicBezTo>
                  <a:cubicBezTo>
                    <a:pt x="1384" y="1033"/>
                    <a:pt x="696" y="983"/>
                    <a:pt x="1" y="877"/>
                  </a:cubicBezTo>
                  <a:lnTo>
                    <a:pt x="1" y="877"/>
                  </a:lnTo>
                  <a:lnTo>
                    <a:pt x="26" y="1178"/>
                  </a:lnTo>
                  <a:cubicBezTo>
                    <a:pt x="1129" y="1629"/>
                    <a:pt x="3008" y="2331"/>
                    <a:pt x="3510" y="2531"/>
                  </a:cubicBezTo>
                  <a:cubicBezTo>
                    <a:pt x="3585" y="2531"/>
                    <a:pt x="3635" y="2556"/>
                    <a:pt x="3635" y="2582"/>
                  </a:cubicBezTo>
                  <a:cubicBezTo>
                    <a:pt x="3735" y="2782"/>
                    <a:pt x="4387" y="4461"/>
                    <a:pt x="4562" y="4963"/>
                  </a:cubicBezTo>
                  <a:lnTo>
                    <a:pt x="4663" y="4963"/>
                  </a:lnTo>
                  <a:lnTo>
                    <a:pt x="5264" y="2607"/>
                  </a:lnTo>
                  <a:lnTo>
                    <a:pt x="5314" y="2607"/>
                  </a:lnTo>
                  <a:lnTo>
                    <a:pt x="5264" y="2531"/>
                  </a:lnTo>
                  <a:cubicBezTo>
                    <a:pt x="5264" y="2531"/>
                    <a:pt x="6643" y="1604"/>
                    <a:pt x="7595" y="978"/>
                  </a:cubicBezTo>
                  <a:lnTo>
                    <a:pt x="7595" y="326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7" name="Google Shape;1302;p51">
              <a:extLst>
                <a:ext uri="{FF2B5EF4-FFF2-40B4-BE49-F238E27FC236}">
                  <a16:creationId xmlns:a16="http://schemas.microsoft.com/office/drawing/2014/main" id="{643E609D-A34F-7875-6AF1-2265D145AD48}"/>
                </a:ext>
              </a:extLst>
            </p:cNvPr>
            <p:cNvSpPr/>
            <p:nvPr/>
          </p:nvSpPr>
          <p:spPr>
            <a:xfrm>
              <a:off x="6635218" y="3393957"/>
              <a:ext cx="159612" cy="316396"/>
            </a:xfrm>
            <a:custGeom>
              <a:avLst/>
              <a:gdLst/>
              <a:ahLst/>
              <a:cxnLst/>
              <a:rect l="l" t="t" r="r" b="b"/>
              <a:pathLst>
                <a:path w="2934" h="5816" extrusionOk="0">
                  <a:moveTo>
                    <a:pt x="2257" y="1"/>
                  </a:moveTo>
                  <a:cubicBezTo>
                    <a:pt x="1630" y="51"/>
                    <a:pt x="978" y="377"/>
                    <a:pt x="502" y="1254"/>
                  </a:cubicBezTo>
                  <a:cubicBezTo>
                    <a:pt x="377" y="1479"/>
                    <a:pt x="277" y="1730"/>
                    <a:pt x="176" y="2006"/>
                  </a:cubicBezTo>
                  <a:cubicBezTo>
                    <a:pt x="101" y="2256"/>
                    <a:pt x="26" y="2482"/>
                    <a:pt x="1" y="2682"/>
                  </a:cubicBezTo>
                  <a:cubicBezTo>
                    <a:pt x="302" y="4111"/>
                    <a:pt x="1304" y="5289"/>
                    <a:pt x="2658" y="5815"/>
                  </a:cubicBezTo>
                  <a:cubicBezTo>
                    <a:pt x="2758" y="5815"/>
                    <a:pt x="2858" y="5815"/>
                    <a:pt x="2933" y="5790"/>
                  </a:cubicBezTo>
                  <a:cubicBezTo>
                    <a:pt x="2532" y="4813"/>
                    <a:pt x="2307" y="3785"/>
                    <a:pt x="2282" y="2732"/>
                  </a:cubicBezTo>
                  <a:cubicBezTo>
                    <a:pt x="2081" y="2783"/>
                    <a:pt x="1931" y="2833"/>
                    <a:pt x="1931" y="2833"/>
                  </a:cubicBezTo>
                  <a:lnTo>
                    <a:pt x="1881" y="2833"/>
                  </a:lnTo>
                  <a:cubicBezTo>
                    <a:pt x="1856" y="2808"/>
                    <a:pt x="1856" y="2808"/>
                    <a:pt x="1830" y="2783"/>
                  </a:cubicBezTo>
                  <a:cubicBezTo>
                    <a:pt x="1830" y="2732"/>
                    <a:pt x="1856" y="2707"/>
                    <a:pt x="1881" y="2682"/>
                  </a:cubicBezTo>
                  <a:cubicBezTo>
                    <a:pt x="1881" y="2682"/>
                    <a:pt x="2056" y="2632"/>
                    <a:pt x="2282" y="2582"/>
                  </a:cubicBezTo>
                  <a:cubicBezTo>
                    <a:pt x="2282" y="2131"/>
                    <a:pt x="2257" y="1705"/>
                    <a:pt x="2257" y="1279"/>
                  </a:cubicBezTo>
                  <a:cubicBezTo>
                    <a:pt x="1580" y="1279"/>
                    <a:pt x="1003" y="1780"/>
                    <a:pt x="1003" y="1780"/>
                  </a:cubicBezTo>
                  <a:cubicBezTo>
                    <a:pt x="991" y="1793"/>
                    <a:pt x="972" y="1799"/>
                    <a:pt x="953" y="1799"/>
                  </a:cubicBezTo>
                  <a:cubicBezTo>
                    <a:pt x="935" y="1799"/>
                    <a:pt x="916" y="1793"/>
                    <a:pt x="903" y="1780"/>
                  </a:cubicBezTo>
                  <a:cubicBezTo>
                    <a:pt x="878" y="1755"/>
                    <a:pt x="878" y="1705"/>
                    <a:pt x="903" y="1680"/>
                  </a:cubicBezTo>
                  <a:cubicBezTo>
                    <a:pt x="928" y="1655"/>
                    <a:pt x="1505" y="1128"/>
                    <a:pt x="2257" y="1128"/>
                  </a:cubicBezTo>
                  <a:cubicBezTo>
                    <a:pt x="2257" y="753"/>
                    <a:pt x="2257" y="377"/>
                    <a:pt x="2257" y="1"/>
                  </a:cubicBezTo>
                  <a:close/>
                </a:path>
              </a:pathLst>
            </a:custGeom>
            <a:solidFill>
              <a:srgbClr val="F5886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8" name="Google Shape;1303;p51">
              <a:extLst>
                <a:ext uri="{FF2B5EF4-FFF2-40B4-BE49-F238E27FC236}">
                  <a16:creationId xmlns:a16="http://schemas.microsoft.com/office/drawing/2014/main" id="{A8C474E1-DFE2-1E38-D2B9-E899BDD05CBA}"/>
                </a:ext>
              </a:extLst>
            </p:cNvPr>
            <p:cNvSpPr/>
            <p:nvPr/>
          </p:nvSpPr>
          <p:spPr>
            <a:xfrm>
              <a:off x="6632498" y="3576687"/>
              <a:ext cx="113208" cy="132303"/>
            </a:xfrm>
            <a:custGeom>
              <a:avLst/>
              <a:gdLst/>
              <a:ahLst/>
              <a:cxnLst/>
              <a:rect l="l" t="t" r="r" b="b"/>
              <a:pathLst>
                <a:path w="2081" h="2432" extrusionOk="0">
                  <a:moveTo>
                    <a:pt x="1" y="0"/>
                  </a:moveTo>
                  <a:cubicBezTo>
                    <a:pt x="1" y="1328"/>
                    <a:pt x="853" y="2155"/>
                    <a:pt x="1880" y="2406"/>
                  </a:cubicBezTo>
                  <a:cubicBezTo>
                    <a:pt x="1931" y="2406"/>
                    <a:pt x="2006" y="2431"/>
                    <a:pt x="2081" y="2431"/>
                  </a:cubicBezTo>
                  <a:cubicBezTo>
                    <a:pt x="1129" y="1905"/>
                    <a:pt x="377" y="1053"/>
                    <a:pt x="1" y="0"/>
                  </a:cubicBezTo>
                  <a:close/>
                </a:path>
              </a:pathLst>
            </a:custGeom>
            <a:solidFill>
              <a:srgbClr val="F5886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9" name="Google Shape;1304;p51">
              <a:extLst>
                <a:ext uri="{FF2B5EF4-FFF2-40B4-BE49-F238E27FC236}">
                  <a16:creationId xmlns:a16="http://schemas.microsoft.com/office/drawing/2014/main" id="{2E127F52-008D-FF44-FD23-A5D849E0FCB8}"/>
                </a:ext>
              </a:extLst>
            </p:cNvPr>
            <p:cNvSpPr/>
            <p:nvPr/>
          </p:nvSpPr>
          <p:spPr>
            <a:xfrm>
              <a:off x="6682981" y="3455321"/>
              <a:ext cx="75019" cy="36503"/>
            </a:xfrm>
            <a:custGeom>
              <a:avLst/>
              <a:gdLst/>
              <a:ahLst/>
              <a:cxnLst/>
              <a:rect l="l" t="t" r="r" b="b"/>
              <a:pathLst>
                <a:path w="1379" h="671" extrusionOk="0">
                  <a:moveTo>
                    <a:pt x="1379" y="0"/>
                  </a:moveTo>
                  <a:cubicBezTo>
                    <a:pt x="627" y="0"/>
                    <a:pt x="50" y="527"/>
                    <a:pt x="25" y="552"/>
                  </a:cubicBezTo>
                  <a:cubicBezTo>
                    <a:pt x="0" y="577"/>
                    <a:pt x="0" y="627"/>
                    <a:pt x="25" y="652"/>
                  </a:cubicBezTo>
                  <a:cubicBezTo>
                    <a:pt x="38" y="665"/>
                    <a:pt x="57" y="671"/>
                    <a:pt x="75" y="671"/>
                  </a:cubicBezTo>
                  <a:cubicBezTo>
                    <a:pt x="94" y="671"/>
                    <a:pt x="113" y="665"/>
                    <a:pt x="125" y="652"/>
                  </a:cubicBezTo>
                  <a:cubicBezTo>
                    <a:pt x="125" y="652"/>
                    <a:pt x="702" y="151"/>
                    <a:pt x="1379" y="151"/>
                  </a:cubicBezTo>
                  <a:cubicBezTo>
                    <a:pt x="1379" y="101"/>
                    <a:pt x="1379" y="51"/>
                    <a:pt x="1379" y="0"/>
                  </a:cubicBezTo>
                  <a:close/>
                </a:path>
              </a:pathLst>
            </a:custGeom>
            <a:solidFill>
              <a:srgbClr val="F58863"/>
            </a:solidFill>
            <a:ln w="9525" cap="flat" cmpd="sng">
              <a:solidFill>
                <a:srgbClr val="F5886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0" name="Google Shape;1305;p51">
              <a:extLst>
                <a:ext uri="{FF2B5EF4-FFF2-40B4-BE49-F238E27FC236}">
                  <a16:creationId xmlns:a16="http://schemas.microsoft.com/office/drawing/2014/main" id="{214D37BE-84FD-DE48-137B-74526DF1270B}"/>
                </a:ext>
              </a:extLst>
            </p:cNvPr>
            <p:cNvSpPr/>
            <p:nvPr/>
          </p:nvSpPr>
          <p:spPr>
            <a:xfrm>
              <a:off x="6734769" y="3534418"/>
              <a:ext cx="24589" cy="13655"/>
            </a:xfrm>
            <a:custGeom>
              <a:avLst/>
              <a:gdLst/>
              <a:ahLst/>
              <a:cxnLst/>
              <a:rect l="l" t="t" r="r" b="b"/>
              <a:pathLst>
                <a:path w="452" h="251" extrusionOk="0">
                  <a:moveTo>
                    <a:pt x="452" y="0"/>
                  </a:moveTo>
                  <a:cubicBezTo>
                    <a:pt x="201" y="50"/>
                    <a:pt x="51" y="100"/>
                    <a:pt x="51" y="100"/>
                  </a:cubicBezTo>
                  <a:cubicBezTo>
                    <a:pt x="26" y="125"/>
                    <a:pt x="0" y="150"/>
                    <a:pt x="0" y="201"/>
                  </a:cubicBezTo>
                  <a:cubicBezTo>
                    <a:pt x="26" y="226"/>
                    <a:pt x="26" y="226"/>
                    <a:pt x="51" y="251"/>
                  </a:cubicBezTo>
                  <a:lnTo>
                    <a:pt x="101" y="251"/>
                  </a:lnTo>
                  <a:cubicBezTo>
                    <a:pt x="101" y="251"/>
                    <a:pt x="251" y="201"/>
                    <a:pt x="452" y="150"/>
                  </a:cubicBezTo>
                  <a:cubicBezTo>
                    <a:pt x="452" y="100"/>
                    <a:pt x="452" y="50"/>
                    <a:pt x="452" y="0"/>
                  </a:cubicBezTo>
                  <a:close/>
                </a:path>
              </a:pathLst>
            </a:custGeom>
            <a:solidFill>
              <a:srgbClr val="F58863"/>
            </a:solidFill>
            <a:ln w="9525" cap="flat" cmpd="sng">
              <a:solidFill>
                <a:srgbClr val="F5886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1" name="Google Shape;1306;p51">
              <a:extLst>
                <a:ext uri="{FF2B5EF4-FFF2-40B4-BE49-F238E27FC236}">
                  <a16:creationId xmlns:a16="http://schemas.microsoft.com/office/drawing/2014/main" id="{8E5CFAA4-8FA3-7545-1639-71A63B0F15F9}"/>
                </a:ext>
              </a:extLst>
            </p:cNvPr>
            <p:cNvSpPr/>
            <p:nvPr/>
          </p:nvSpPr>
          <p:spPr>
            <a:xfrm>
              <a:off x="7265114" y="2969746"/>
              <a:ext cx="470459" cy="489717"/>
            </a:xfrm>
            <a:custGeom>
              <a:avLst/>
              <a:gdLst/>
              <a:ahLst/>
              <a:cxnLst/>
              <a:rect l="l" t="t" r="r" b="b"/>
              <a:pathLst>
                <a:path w="8648" h="9002" extrusionOk="0">
                  <a:moveTo>
                    <a:pt x="4759" y="0"/>
                  </a:moveTo>
                  <a:cubicBezTo>
                    <a:pt x="4469" y="0"/>
                    <a:pt x="4169" y="132"/>
                    <a:pt x="3861" y="430"/>
                  </a:cubicBezTo>
                  <a:cubicBezTo>
                    <a:pt x="2407" y="1809"/>
                    <a:pt x="1154" y="2811"/>
                    <a:pt x="1" y="3563"/>
                  </a:cubicBezTo>
                  <a:cubicBezTo>
                    <a:pt x="76" y="4440"/>
                    <a:pt x="327" y="7924"/>
                    <a:pt x="76" y="8701"/>
                  </a:cubicBezTo>
                  <a:cubicBezTo>
                    <a:pt x="302" y="8776"/>
                    <a:pt x="527" y="8876"/>
                    <a:pt x="728" y="9002"/>
                  </a:cubicBezTo>
                  <a:cubicBezTo>
                    <a:pt x="1129" y="7147"/>
                    <a:pt x="2607" y="5718"/>
                    <a:pt x="4462" y="5393"/>
                  </a:cubicBezTo>
                  <a:cubicBezTo>
                    <a:pt x="3886" y="4866"/>
                    <a:pt x="3685" y="4290"/>
                    <a:pt x="3886" y="3864"/>
                  </a:cubicBezTo>
                  <a:cubicBezTo>
                    <a:pt x="4023" y="3565"/>
                    <a:pt x="4246" y="3347"/>
                    <a:pt x="4654" y="3347"/>
                  </a:cubicBezTo>
                  <a:cubicBezTo>
                    <a:pt x="5068" y="3347"/>
                    <a:pt x="5671" y="3571"/>
                    <a:pt x="6567" y="4165"/>
                  </a:cubicBezTo>
                  <a:cubicBezTo>
                    <a:pt x="7770" y="4967"/>
                    <a:pt x="7795" y="5668"/>
                    <a:pt x="7670" y="6044"/>
                  </a:cubicBezTo>
                  <a:cubicBezTo>
                    <a:pt x="8046" y="6270"/>
                    <a:pt x="8372" y="6545"/>
                    <a:pt x="8648" y="6871"/>
                  </a:cubicBezTo>
                  <a:cubicBezTo>
                    <a:pt x="7792" y="4476"/>
                    <a:pt x="6444" y="0"/>
                    <a:pt x="4759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2" name="Google Shape;1307;p51">
              <a:extLst>
                <a:ext uri="{FF2B5EF4-FFF2-40B4-BE49-F238E27FC236}">
                  <a16:creationId xmlns:a16="http://schemas.microsoft.com/office/drawing/2014/main" id="{F6F71FC7-6BB7-6FE3-537D-50CA017880DD}"/>
                </a:ext>
              </a:extLst>
            </p:cNvPr>
            <p:cNvSpPr/>
            <p:nvPr/>
          </p:nvSpPr>
          <p:spPr>
            <a:xfrm>
              <a:off x="6996542" y="3167653"/>
              <a:ext cx="276846" cy="285006"/>
            </a:xfrm>
            <a:custGeom>
              <a:avLst/>
              <a:gdLst/>
              <a:ahLst/>
              <a:cxnLst/>
              <a:rect l="l" t="t" r="r" b="b"/>
              <a:pathLst>
                <a:path w="5089" h="5239" extrusionOk="0">
                  <a:moveTo>
                    <a:pt x="4788" y="0"/>
                  </a:moveTo>
                  <a:cubicBezTo>
                    <a:pt x="3259" y="978"/>
                    <a:pt x="1905" y="1479"/>
                    <a:pt x="552" y="1780"/>
                  </a:cubicBezTo>
                  <a:cubicBezTo>
                    <a:pt x="477" y="1830"/>
                    <a:pt x="402" y="1855"/>
                    <a:pt x="326" y="1880"/>
                  </a:cubicBezTo>
                  <a:cubicBezTo>
                    <a:pt x="226" y="1930"/>
                    <a:pt x="101" y="1980"/>
                    <a:pt x="1" y="2005"/>
                  </a:cubicBezTo>
                  <a:cubicBezTo>
                    <a:pt x="1128" y="2707"/>
                    <a:pt x="1955" y="3885"/>
                    <a:pt x="2156" y="5238"/>
                  </a:cubicBezTo>
                  <a:cubicBezTo>
                    <a:pt x="2256" y="5188"/>
                    <a:pt x="2432" y="5138"/>
                    <a:pt x="2632" y="5063"/>
                  </a:cubicBezTo>
                  <a:cubicBezTo>
                    <a:pt x="2762" y="4970"/>
                    <a:pt x="2906" y="4918"/>
                    <a:pt x="3054" y="4918"/>
                  </a:cubicBezTo>
                  <a:cubicBezTo>
                    <a:pt x="3105" y="4918"/>
                    <a:pt x="3157" y="4925"/>
                    <a:pt x="3209" y="4938"/>
                  </a:cubicBezTo>
                  <a:cubicBezTo>
                    <a:pt x="3406" y="4906"/>
                    <a:pt x="3620" y="4888"/>
                    <a:pt x="3847" y="4888"/>
                  </a:cubicBezTo>
                  <a:cubicBezTo>
                    <a:pt x="4167" y="4888"/>
                    <a:pt x="4510" y="4925"/>
                    <a:pt x="4863" y="5013"/>
                  </a:cubicBezTo>
                  <a:cubicBezTo>
                    <a:pt x="5088" y="4436"/>
                    <a:pt x="4913" y="1429"/>
                    <a:pt x="4788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3" name="Google Shape;1308;p51">
              <a:extLst>
                <a:ext uri="{FF2B5EF4-FFF2-40B4-BE49-F238E27FC236}">
                  <a16:creationId xmlns:a16="http://schemas.microsoft.com/office/drawing/2014/main" id="{42BE78E8-BFBC-3F66-6677-5E1E19546A1D}"/>
                </a:ext>
              </a:extLst>
            </p:cNvPr>
            <p:cNvSpPr/>
            <p:nvPr/>
          </p:nvSpPr>
          <p:spPr>
            <a:xfrm>
              <a:off x="6757944" y="3283525"/>
              <a:ext cx="347731" cy="443531"/>
            </a:xfrm>
            <a:custGeom>
              <a:avLst/>
              <a:gdLst/>
              <a:ahLst/>
              <a:cxnLst/>
              <a:rect l="l" t="t" r="r" b="b"/>
              <a:pathLst>
                <a:path w="6392" h="8153" extrusionOk="0">
                  <a:moveTo>
                    <a:pt x="4136" y="2356"/>
                  </a:moveTo>
                  <a:cubicBezTo>
                    <a:pt x="4562" y="2356"/>
                    <a:pt x="4913" y="2783"/>
                    <a:pt x="4913" y="3284"/>
                  </a:cubicBezTo>
                  <a:cubicBezTo>
                    <a:pt x="4913" y="3810"/>
                    <a:pt x="4587" y="4236"/>
                    <a:pt x="4161" y="4236"/>
                  </a:cubicBezTo>
                  <a:cubicBezTo>
                    <a:pt x="3735" y="4236"/>
                    <a:pt x="3384" y="3835"/>
                    <a:pt x="3384" y="3309"/>
                  </a:cubicBezTo>
                  <a:cubicBezTo>
                    <a:pt x="3384" y="2783"/>
                    <a:pt x="3710" y="2356"/>
                    <a:pt x="4136" y="2356"/>
                  </a:cubicBezTo>
                  <a:close/>
                  <a:moveTo>
                    <a:pt x="4086" y="1"/>
                  </a:moveTo>
                  <a:cubicBezTo>
                    <a:pt x="3670" y="134"/>
                    <a:pt x="3316" y="206"/>
                    <a:pt x="3023" y="206"/>
                  </a:cubicBezTo>
                  <a:cubicBezTo>
                    <a:pt x="2822" y="206"/>
                    <a:pt x="2650" y="172"/>
                    <a:pt x="2507" y="101"/>
                  </a:cubicBezTo>
                  <a:cubicBezTo>
                    <a:pt x="1730" y="201"/>
                    <a:pt x="903" y="301"/>
                    <a:pt x="26" y="452"/>
                  </a:cubicBezTo>
                  <a:cubicBezTo>
                    <a:pt x="26" y="953"/>
                    <a:pt x="26" y="1479"/>
                    <a:pt x="1" y="2031"/>
                  </a:cubicBezTo>
                  <a:cubicBezTo>
                    <a:pt x="1" y="2407"/>
                    <a:pt x="1" y="2783"/>
                    <a:pt x="1" y="3158"/>
                  </a:cubicBezTo>
                  <a:cubicBezTo>
                    <a:pt x="1" y="3209"/>
                    <a:pt x="1" y="3259"/>
                    <a:pt x="1" y="3309"/>
                  </a:cubicBezTo>
                  <a:cubicBezTo>
                    <a:pt x="1" y="3735"/>
                    <a:pt x="26" y="4161"/>
                    <a:pt x="26" y="4612"/>
                  </a:cubicBezTo>
                  <a:cubicBezTo>
                    <a:pt x="26" y="4662"/>
                    <a:pt x="26" y="4712"/>
                    <a:pt x="26" y="4762"/>
                  </a:cubicBezTo>
                  <a:cubicBezTo>
                    <a:pt x="51" y="5815"/>
                    <a:pt x="276" y="6843"/>
                    <a:pt x="677" y="7820"/>
                  </a:cubicBezTo>
                  <a:cubicBezTo>
                    <a:pt x="702" y="7870"/>
                    <a:pt x="727" y="7920"/>
                    <a:pt x="752" y="7971"/>
                  </a:cubicBezTo>
                  <a:cubicBezTo>
                    <a:pt x="1103" y="8071"/>
                    <a:pt x="1479" y="8146"/>
                    <a:pt x="1880" y="8146"/>
                  </a:cubicBezTo>
                  <a:cubicBezTo>
                    <a:pt x="1942" y="8150"/>
                    <a:pt x="2005" y="8152"/>
                    <a:pt x="2067" y="8152"/>
                  </a:cubicBezTo>
                  <a:cubicBezTo>
                    <a:pt x="2355" y="8152"/>
                    <a:pt x="2644" y="8108"/>
                    <a:pt x="2933" y="8046"/>
                  </a:cubicBezTo>
                  <a:cubicBezTo>
                    <a:pt x="1630" y="7720"/>
                    <a:pt x="702" y="6918"/>
                    <a:pt x="878" y="6191"/>
                  </a:cubicBezTo>
                  <a:cubicBezTo>
                    <a:pt x="1007" y="5675"/>
                    <a:pt x="1691" y="5362"/>
                    <a:pt x="2582" y="5362"/>
                  </a:cubicBezTo>
                  <a:cubicBezTo>
                    <a:pt x="2903" y="5362"/>
                    <a:pt x="3251" y="5403"/>
                    <a:pt x="3610" y="5489"/>
                  </a:cubicBezTo>
                  <a:cubicBezTo>
                    <a:pt x="4412" y="5665"/>
                    <a:pt x="5063" y="6041"/>
                    <a:pt x="5439" y="6467"/>
                  </a:cubicBezTo>
                  <a:cubicBezTo>
                    <a:pt x="5991" y="5765"/>
                    <a:pt x="6316" y="4888"/>
                    <a:pt x="6341" y="3935"/>
                  </a:cubicBezTo>
                  <a:cubicBezTo>
                    <a:pt x="6392" y="2256"/>
                    <a:pt x="5464" y="752"/>
                    <a:pt x="4086" y="1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4" name="Google Shape;1309;p51">
              <a:extLst>
                <a:ext uri="{FF2B5EF4-FFF2-40B4-BE49-F238E27FC236}">
                  <a16:creationId xmlns:a16="http://schemas.microsoft.com/office/drawing/2014/main" id="{45C6D0D2-69E6-1AAB-F96E-AE55657236F2}"/>
                </a:ext>
              </a:extLst>
            </p:cNvPr>
            <p:cNvSpPr/>
            <p:nvPr/>
          </p:nvSpPr>
          <p:spPr>
            <a:xfrm>
              <a:off x="7195591" y="3446671"/>
              <a:ext cx="57339" cy="11696"/>
            </a:xfrm>
            <a:custGeom>
              <a:avLst/>
              <a:gdLst/>
              <a:ahLst/>
              <a:cxnLst/>
              <a:rect l="l" t="t" r="r" b="b"/>
              <a:pathLst>
                <a:path w="1054" h="215" extrusionOk="0">
                  <a:moveTo>
                    <a:pt x="236" y="0"/>
                  </a:moveTo>
                  <a:cubicBezTo>
                    <a:pt x="156" y="0"/>
                    <a:pt x="78" y="3"/>
                    <a:pt x="1" y="9"/>
                  </a:cubicBezTo>
                  <a:cubicBezTo>
                    <a:pt x="283" y="143"/>
                    <a:pt x="521" y="215"/>
                    <a:pt x="715" y="215"/>
                  </a:cubicBezTo>
                  <a:cubicBezTo>
                    <a:pt x="849" y="215"/>
                    <a:pt x="961" y="181"/>
                    <a:pt x="1053" y="109"/>
                  </a:cubicBezTo>
                  <a:cubicBezTo>
                    <a:pt x="766" y="33"/>
                    <a:pt x="494" y="0"/>
                    <a:pt x="236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5" name="Google Shape;1310;p51">
              <a:extLst>
                <a:ext uri="{FF2B5EF4-FFF2-40B4-BE49-F238E27FC236}">
                  <a16:creationId xmlns:a16="http://schemas.microsoft.com/office/drawing/2014/main" id="{CDF47DDC-2693-E411-B022-F78B7A96E1B3}"/>
                </a:ext>
              </a:extLst>
            </p:cNvPr>
            <p:cNvSpPr/>
            <p:nvPr/>
          </p:nvSpPr>
          <p:spPr>
            <a:xfrm>
              <a:off x="7311517" y="3275365"/>
              <a:ext cx="449950" cy="471928"/>
            </a:xfrm>
            <a:custGeom>
              <a:avLst/>
              <a:gdLst/>
              <a:ahLst/>
              <a:cxnLst/>
              <a:rect l="l" t="t" r="r" b="b"/>
              <a:pathLst>
                <a:path w="8271" h="8675" extrusionOk="0">
                  <a:moveTo>
                    <a:pt x="3308" y="2682"/>
                  </a:moveTo>
                  <a:cubicBezTo>
                    <a:pt x="3734" y="2682"/>
                    <a:pt x="4085" y="3083"/>
                    <a:pt x="4085" y="3609"/>
                  </a:cubicBezTo>
                  <a:cubicBezTo>
                    <a:pt x="4085" y="4136"/>
                    <a:pt x="3759" y="4537"/>
                    <a:pt x="3333" y="4562"/>
                  </a:cubicBezTo>
                  <a:cubicBezTo>
                    <a:pt x="2907" y="4562"/>
                    <a:pt x="2556" y="4136"/>
                    <a:pt x="2556" y="3634"/>
                  </a:cubicBezTo>
                  <a:cubicBezTo>
                    <a:pt x="2556" y="3108"/>
                    <a:pt x="2882" y="2682"/>
                    <a:pt x="3308" y="2682"/>
                  </a:cubicBezTo>
                  <a:close/>
                  <a:moveTo>
                    <a:pt x="3835" y="0"/>
                  </a:moveTo>
                  <a:cubicBezTo>
                    <a:pt x="1754" y="251"/>
                    <a:pt x="100" y="2030"/>
                    <a:pt x="25" y="4186"/>
                  </a:cubicBezTo>
                  <a:cubicBezTo>
                    <a:pt x="0" y="5740"/>
                    <a:pt x="752" y="7093"/>
                    <a:pt x="1930" y="7920"/>
                  </a:cubicBezTo>
                  <a:cubicBezTo>
                    <a:pt x="1855" y="7820"/>
                    <a:pt x="1805" y="7694"/>
                    <a:pt x="1780" y="7569"/>
                  </a:cubicBezTo>
                  <a:cubicBezTo>
                    <a:pt x="1629" y="6867"/>
                    <a:pt x="2582" y="6040"/>
                    <a:pt x="3935" y="5765"/>
                  </a:cubicBezTo>
                  <a:cubicBezTo>
                    <a:pt x="4247" y="5701"/>
                    <a:pt x="4553" y="5671"/>
                    <a:pt x="4840" y="5671"/>
                  </a:cubicBezTo>
                  <a:cubicBezTo>
                    <a:pt x="5797" y="5671"/>
                    <a:pt x="6551" y="6007"/>
                    <a:pt x="6667" y="6567"/>
                  </a:cubicBezTo>
                  <a:cubicBezTo>
                    <a:pt x="6817" y="7293"/>
                    <a:pt x="5840" y="8095"/>
                    <a:pt x="4486" y="8371"/>
                  </a:cubicBezTo>
                  <a:cubicBezTo>
                    <a:pt x="4161" y="8442"/>
                    <a:pt x="3845" y="8473"/>
                    <a:pt x="3549" y="8473"/>
                  </a:cubicBezTo>
                  <a:cubicBezTo>
                    <a:pt x="3320" y="8473"/>
                    <a:pt x="3104" y="8454"/>
                    <a:pt x="2907" y="8421"/>
                  </a:cubicBezTo>
                  <a:lnTo>
                    <a:pt x="2907" y="8421"/>
                  </a:lnTo>
                  <a:cubicBezTo>
                    <a:pt x="3333" y="8572"/>
                    <a:pt x="3785" y="8647"/>
                    <a:pt x="4261" y="8672"/>
                  </a:cubicBezTo>
                  <a:cubicBezTo>
                    <a:pt x="4309" y="8674"/>
                    <a:pt x="4357" y="8674"/>
                    <a:pt x="4405" y="8674"/>
                  </a:cubicBezTo>
                  <a:cubicBezTo>
                    <a:pt x="5825" y="8674"/>
                    <a:pt x="7095" y="7959"/>
                    <a:pt x="7895" y="6892"/>
                  </a:cubicBezTo>
                  <a:cubicBezTo>
                    <a:pt x="7644" y="6667"/>
                    <a:pt x="7419" y="6416"/>
                    <a:pt x="7268" y="6090"/>
                  </a:cubicBezTo>
                  <a:lnTo>
                    <a:pt x="8271" y="2431"/>
                  </a:lnTo>
                  <a:cubicBezTo>
                    <a:pt x="8221" y="2331"/>
                    <a:pt x="8171" y="2231"/>
                    <a:pt x="8120" y="2080"/>
                  </a:cubicBezTo>
                  <a:cubicBezTo>
                    <a:pt x="7770" y="1504"/>
                    <a:pt x="7293" y="1003"/>
                    <a:pt x="6717" y="652"/>
                  </a:cubicBezTo>
                  <a:cubicBezTo>
                    <a:pt x="6692" y="677"/>
                    <a:pt x="6667" y="702"/>
                    <a:pt x="6667" y="702"/>
                  </a:cubicBezTo>
                  <a:cubicBezTo>
                    <a:pt x="6497" y="909"/>
                    <a:pt x="6279" y="1006"/>
                    <a:pt x="6007" y="1006"/>
                  </a:cubicBezTo>
                  <a:cubicBezTo>
                    <a:pt x="5554" y="1006"/>
                    <a:pt x="4953" y="736"/>
                    <a:pt x="4186" y="251"/>
                  </a:cubicBezTo>
                  <a:cubicBezTo>
                    <a:pt x="4060" y="176"/>
                    <a:pt x="3960" y="75"/>
                    <a:pt x="3835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6" name="Google Shape;1311;p51">
              <a:extLst>
                <a:ext uri="{FF2B5EF4-FFF2-40B4-BE49-F238E27FC236}">
                  <a16:creationId xmlns:a16="http://schemas.microsoft.com/office/drawing/2014/main" id="{A53C99F7-F4F2-1EA3-DCF0-FDE3CF356F43}"/>
                </a:ext>
              </a:extLst>
            </p:cNvPr>
            <p:cNvSpPr/>
            <p:nvPr/>
          </p:nvSpPr>
          <p:spPr>
            <a:xfrm>
              <a:off x="6807012" y="3448521"/>
              <a:ext cx="1006308" cy="564355"/>
            </a:xfrm>
            <a:custGeom>
              <a:avLst/>
              <a:gdLst/>
              <a:ahLst/>
              <a:cxnLst/>
              <a:rect l="l" t="t" r="r" b="b"/>
              <a:pathLst>
                <a:path w="18498" h="10374" extrusionOk="0">
                  <a:moveTo>
                    <a:pt x="9374" y="3459"/>
                  </a:moveTo>
                  <a:cubicBezTo>
                    <a:pt x="9374" y="3459"/>
                    <a:pt x="9374" y="3734"/>
                    <a:pt x="9274" y="4060"/>
                  </a:cubicBezTo>
                  <a:cubicBezTo>
                    <a:pt x="9149" y="4562"/>
                    <a:pt x="8873" y="5188"/>
                    <a:pt x="8221" y="5414"/>
                  </a:cubicBezTo>
                  <a:cubicBezTo>
                    <a:pt x="8114" y="5451"/>
                    <a:pt x="8011" y="5468"/>
                    <a:pt x="7911" y="5468"/>
                  </a:cubicBezTo>
                  <a:cubicBezTo>
                    <a:pt x="7545" y="5468"/>
                    <a:pt x="7235" y="5239"/>
                    <a:pt x="7018" y="4963"/>
                  </a:cubicBezTo>
                  <a:cubicBezTo>
                    <a:pt x="6718" y="4587"/>
                    <a:pt x="6542" y="4161"/>
                    <a:pt x="6542" y="4161"/>
                  </a:cubicBezTo>
                  <a:cubicBezTo>
                    <a:pt x="7520" y="3459"/>
                    <a:pt x="9374" y="3459"/>
                    <a:pt x="9374" y="3459"/>
                  </a:cubicBezTo>
                  <a:close/>
                  <a:moveTo>
                    <a:pt x="6868" y="0"/>
                  </a:moveTo>
                  <a:cubicBezTo>
                    <a:pt x="6567" y="25"/>
                    <a:pt x="6317" y="100"/>
                    <a:pt x="6091" y="176"/>
                  </a:cubicBezTo>
                  <a:cubicBezTo>
                    <a:pt x="5916" y="476"/>
                    <a:pt x="5891" y="1028"/>
                    <a:pt x="6066" y="1379"/>
                  </a:cubicBezTo>
                  <a:cubicBezTo>
                    <a:pt x="6342" y="1930"/>
                    <a:pt x="6968" y="2206"/>
                    <a:pt x="6968" y="2206"/>
                  </a:cubicBezTo>
                  <a:cubicBezTo>
                    <a:pt x="6993" y="2231"/>
                    <a:pt x="7018" y="2281"/>
                    <a:pt x="6993" y="2306"/>
                  </a:cubicBezTo>
                  <a:cubicBezTo>
                    <a:pt x="6993" y="2331"/>
                    <a:pt x="6968" y="2356"/>
                    <a:pt x="6943" y="2356"/>
                  </a:cubicBezTo>
                  <a:lnTo>
                    <a:pt x="6893" y="2356"/>
                  </a:lnTo>
                  <a:cubicBezTo>
                    <a:pt x="6868" y="2331"/>
                    <a:pt x="6241" y="2055"/>
                    <a:pt x="5941" y="1454"/>
                  </a:cubicBezTo>
                  <a:cubicBezTo>
                    <a:pt x="5740" y="1103"/>
                    <a:pt x="5740" y="602"/>
                    <a:pt x="5891" y="226"/>
                  </a:cubicBezTo>
                  <a:lnTo>
                    <a:pt x="5891" y="226"/>
                  </a:lnTo>
                  <a:cubicBezTo>
                    <a:pt x="5790" y="276"/>
                    <a:pt x="5715" y="301"/>
                    <a:pt x="5665" y="326"/>
                  </a:cubicBezTo>
                  <a:cubicBezTo>
                    <a:pt x="5690" y="526"/>
                    <a:pt x="5690" y="702"/>
                    <a:pt x="5690" y="902"/>
                  </a:cubicBezTo>
                  <a:cubicBezTo>
                    <a:pt x="5665" y="1930"/>
                    <a:pt x="5289" y="2882"/>
                    <a:pt x="4688" y="3634"/>
                  </a:cubicBezTo>
                  <a:cubicBezTo>
                    <a:pt x="4838" y="3860"/>
                    <a:pt x="4888" y="4085"/>
                    <a:pt x="4838" y="4311"/>
                  </a:cubicBezTo>
                  <a:cubicBezTo>
                    <a:pt x="4712" y="4836"/>
                    <a:pt x="4006" y="5149"/>
                    <a:pt x="3103" y="5149"/>
                  </a:cubicBezTo>
                  <a:cubicBezTo>
                    <a:pt x="2928" y="5149"/>
                    <a:pt x="2745" y="5137"/>
                    <a:pt x="2557" y="5113"/>
                  </a:cubicBezTo>
                  <a:cubicBezTo>
                    <a:pt x="2107" y="5270"/>
                    <a:pt x="1637" y="5367"/>
                    <a:pt x="1128" y="5367"/>
                  </a:cubicBezTo>
                  <a:cubicBezTo>
                    <a:pt x="1070" y="5367"/>
                    <a:pt x="1012" y="5366"/>
                    <a:pt x="953" y="5364"/>
                  </a:cubicBezTo>
                  <a:cubicBezTo>
                    <a:pt x="627" y="5364"/>
                    <a:pt x="302" y="5313"/>
                    <a:pt x="1" y="5238"/>
                  </a:cubicBezTo>
                  <a:lnTo>
                    <a:pt x="1" y="5238"/>
                  </a:lnTo>
                  <a:cubicBezTo>
                    <a:pt x="277" y="5815"/>
                    <a:pt x="627" y="6366"/>
                    <a:pt x="1028" y="6892"/>
                  </a:cubicBezTo>
                  <a:cubicBezTo>
                    <a:pt x="2131" y="8271"/>
                    <a:pt x="3685" y="9399"/>
                    <a:pt x="5565" y="9950"/>
                  </a:cubicBezTo>
                  <a:cubicBezTo>
                    <a:pt x="6292" y="10176"/>
                    <a:pt x="7069" y="10301"/>
                    <a:pt x="7871" y="10351"/>
                  </a:cubicBezTo>
                  <a:cubicBezTo>
                    <a:pt x="8146" y="10366"/>
                    <a:pt x="8421" y="10374"/>
                    <a:pt x="8697" y="10374"/>
                  </a:cubicBezTo>
                  <a:cubicBezTo>
                    <a:pt x="10254" y="10374"/>
                    <a:pt x="11811" y="10128"/>
                    <a:pt x="13259" y="9574"/>
                  </a:cubicBezTo>
                  <a:cubicBezTo>
                    <a:pt x="14186" y="9198"/>
                    <a:pt x="15089" y="8672"/>
                    <a:pt x="15866" y="7995"/>
                  </a:cubicBezTo>
                  <a:cubicBezTo>
                    <a:pt x="16943" y="7093"/>
                    <a:pt x="17846" y="5915"/>
                    <a:pt x="18497" y="4411"/>
                  </a:cubicBezTo>
                  <a:cubicBezTo>
                    <a:pt x="18096" y="4311"/>
                    <a:pt x="17695" y="4135"/>
                    <a:pt x="17344" y="3860"/>
                  </a:cubicBezTo>
                  <a:cubicBezTo>
                    <a:pt x="16506" y="5018"/>
                    <a:pt x="15135" y="5740"/>
                    <a:pt x="13613" y="5740"/>
                  </a:cubicBezTo>
                  <a:cubicBezTo>
                    <a:pt x="13587" y="5740"/>
                    <a:pt x="13561" y="5740"/>
                    <a:pt x="13535" y="5740"/>
                  </a:cubicBezTo>
                  <a:cubicBezTo>
                    <a:pt x="11003" y="5664"/>
                    <a:pt x="8998" y="3534"/>
                    <a:pt x="9074" y="1003"/>
                  </a:cubicBezTo>
                  <a:cubicBezTo>
                    <a:pt x="9074" y="827"/>
                    <a:pt x="9099" y="627"/>
                    <a:pt x="9124" y="451"/>
                  </a:cubicBezTo>
                  <a:cubicBezTo>
                    <a:pt x="8873" y="301"/>
                    <a:pt x="8622" y="201"/>
                    <a:pt x="8372" y="125"/>
                  </a:cubicBezTo>
                  <a:cubicBezTo>
                    <a:pt x="8257" y="240"/>
                    <a:pt x="8090" y="329"/>
                    <a:pt x="7848" y="329"/>
                  </a:cubicBezTo>
                  <a:cubicBezTo>
                    <a:pt x="7615" y="329"/>
                    <a:pt x="7312" y="247"/>
                    <a:pt x="6918" y="25"/>
                  </a:cubicBezTo>
                  <a:cubicBezTo>
                    <a:pt x="6893" y="0"/>
                    <a:pt x="6868" y="0"/>
                    <a:pt x="6868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7" name="Google Shape;1312;p51">
              <a:extLst>
                <a:ext uri="{FF2B5EF4-FFF2-40B4-BE49-F238E27FC236}">
                  <a16:creationId xmlns:a16="http://schemas.microsoft.com/office/drawing/2014/main" id="{D0CEBCB6-1F00-A353-89E9-20513910A94E}"/>
                </a:ext>
              </a:extLst>
            </p:cNvPr>
            <p:cNvSpPr/>
            <p:nvPr/>
          </p:nvSpPr>
          <p:spPr>
            <a:xfrm>
              <a:off x="7465577" y="3151768"/>
              <a:ext cx="223642" cy="146828"/>
            </a:xfrm>
            <a:custGeom>
              <a:avLst/>
              <a:gdLst/>
              <a:ahLst/>
              <a:cxnLst/>
              <a:rect l="l" t="t" r="r" b="b"/>
              <a:pathLst>
                <a:path w="4111" h="2699" extrusionOk="0">
                  <a:moveTo>
                    <a:pt x="969" y="1"/>
                  </a:moveTo>
                  <a:cubicBezTo>
                    <a:pt x="561" y="1"/>
                    <a:pt x="338" y="219"/>
                    <a:pt x="201" y="518"/>
                  </a:cubicBezTo>
                  <a:cubicBezTo>
                    <a:pt x="0" y="944"/>
                    <a:pt x="201" y="1520"/>
                    <a:pt x="777" y="2072"/>
                  </a:cubicBezTo>
                  <a:cubicBezTo>
                    <a:pt x="1053" y="1996"/>
                    <a:pt x="1379" y="1996"/>
                    <a:pt x="1679" y="1996"/>
                  </a:cubicBezTo>
                  <a:cubicBezTo>
                    <a:pt x="2531" y="2022"/>
                    <a:pt x="3308" y="2272"/>
                    <a:pt x="3985" y="2698"/>
                  </a:cubicBezTo>
                  <a:cubicBezTo>
                    <a:pt x="4110" y="2322"/>
                    <a:pt x="4085" y="1621"/>
                    <a:pt x="2882" y="819"/>
                  </a:cubicBezTo>
                  <a:cubicBezTo>
                    <a:pt x="1986" y="225"/>
                    <a:pt x="1383" y="1"/>
                    <a:pt x="969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8" name="Google Shape;1313;p51">
              <a:extLst>
                <a:ext uri="{FF2B5EF4-FFF2-40B4-BE49-F238E27FC236}">
                  <a16:creationId xmlns:a16="http://schemas.microsoft.com/office/drawing/2014/main" id="{75563CA9-01CD-F6B7-5EDF-6C998B3247CD}"/>
                </a:ext>
              </a:extLst>
            </p:cNvPr>
            <p:cNvSpPr/>
            <p:nvPr/>
          </p:nvSpPr>
          <p:spPr>
            <a:xfrm>
              <a:off x="7520086" y="3273407"/>
              <a:ext cx="156838" cy="56740"/>
            </a:xfrm>
            <a:custGeom>
              <a:avLst/>
              <a:gdLst/>
              <a:ahLst/>
              <a:cxnLst/>
              <a:rect l="l" t="t" r="r" b="b"/>
              <a:pathLst>
                <a:path w="2883" h="1043" extrusionOk="0">
                  <a:moveTo>
                    <a:pt x="479" y="1"/>
                  </a:moveTo>
                  <a:cubicBezTo>
                    <a:pt x="320" y="1"/>
                    <a:pt x="160" y="18"/>
                    <a:pt x="1" y="36"/>
                  </a:cubicBezTo>
                  <a:cubicBezTo>
                    <a:pt x="126" y="111"/>
                    <a:pt x="226" y="212"/>
                    <a:pt x="352" y="287"/>
                  </a:cubicBezTo>
                  <a:cubicBezTo>
                    <a:pt x="1119" y="772"/>
                    <a:pt x="1720" y="1042"/>
                    <a:pt x="2173" y="1042"/>
                  </a:cubicBezTo>
                  <a:cubicBezTo>
                    <a:pt x="2445" y="1042"/>
                    <a:pt x="2663" y="945"/>
                    <a:pt x="2833" y="738"/>
                  </a:cubicBezTo>
                  <a:cubicBezTo>
                    <a:pt x="2833" y="738"/>
                    <a:pt x="2858" y="713"/>
                    <a:pt x="2883" y="688"/>
                  </a:cubicBezTo>
                  <a:cubicBezTo>
                    <a:pt x="2231" y="287"/>
                    <a:pt x="1479" y="36"/>
                    <a:pt x="677" y="11"/>
                  </a:cubicBezTo>
                  <a:cubicBezTo>
                    <a:pt x="611" y="4"/>
                    <a:pt x="545" y="1"/>
                    <a:pt x="479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9" name="Google Shape;1314;p51">
              <a:extLst>
                <a:ext uri="{FF2B5EF4-FFF2-40B4-BE49-F238E27FC236}">
                  <a16:creationId xmlns:a16="http://schemas.microsoft.com/office/drawing/2014/main" id="{D768C494-9361-2596-ED41-F43CFE681032}"/>
                </a:ext>
              </a:extLst>
            </p:cNvPr>
            <p:cNvSpPr/>
            <p:nvPr/>
          </p:nvSpPr>
          <p:spPr>
            <a:xfrm>
              <a:off x="6894270" y="3276725"/>
              <a:ext cx="85953" cy="18061"/>
            </a:xfrm>
            <a:custGeom>
              <a:avLst/>
              <a:gdLst/>
              <a:ahLst/>
              <a:cxnLst/>
              <a:rect l="l" t="t" r="r" b="b"/>
              <a:pathLst>
                <a:path w="1580" h="332" extrusionOk="0">
                  <a:moveTo>
                    <a:pt x="1354" y="0"/>
                  </a:moveTo>
                  <a:cubicBezTo>
                    <a:pt x="928" y="75"/>
                    <a:pt x="477" y="151"/>
                    <a:pt x="1" y="226"/>
                  </a:cubicBezTo>
                  <a:cubicBezTo>
                    <a:pt x="144" y="297"/>
                    <a:pt x="316" y="331"/>
                    <a:pt x="517" y="331"/>
                  </a:cubicBezTo>
                  <a:cubicBezTo>
                    <a:pt x="810" y="331"/>
                    <a:pt x="1164" y="259"/>
                    <a:pt x="1580" y="126"/>
                  </a:cubicBezTo>
                  <a:cubicBezTo>
                    <a:pt x="1505" y="75"/>
                    <a:pt x="1429" y="50"/>
                    <a:pt x="1354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0" name="Google Shape;1315;p51">
              <a:extLst>
                <a:ext uri="{FF2B5EF4-FFF2-40B4-BE49-F238E27FC236}">
                  <a16:creationId xmlns:a16="http://schemas.microsoft.com/office/drawing/2014/main" id="{187FB99F-621A-C9E4-4B48-441678E7C693}"/>
                </a:ext>
              </a:extLst>
            </p:cNvPr>
            <p:cNvSpPr/>
            <p:nvPr/>
          </p:nvSpPr>
          <p:spPr>
            <a:xfrm>
              <a:off x="6989742" y="3264431"/>
              <a:ext cx="36829" cy="12349"/>
            </a:xfrm>
            <a:custGeom>
              <a:avLst/>
              <a:gdLst/>
              <a:ahLst/>
              <a:cxnLst/>
              <a:rect l="l" t="t" r="r" b="b"/>
              <a:pathLst>
                <a:path w="677" h="227" extrusionOk="0">
                  <a:moveTo>
                    <a:pt x="677" y="1"/>
                  </a:moveTo>
                  <a:cubicBezTo>
                    <a:pt x="451" y="76"/>
                    <a:pt x="226" y="101"/>
                    <a:pt x="0" y="151"/>
                  </a:cubicBezTo>
                  <a:cubicBezTo>
                    <a:pt x="50" y="176"/>
                    <a:pt x="75" y="201"/>
                    <a:pt x="126" y="226"/>
                  </a:cubicBezTo>
                  <a:cubicBezTo>
                    <a:pt x="226" y="201"/>
                    <a:pt x="351" y="151"/>
                    <a:pt x="451" y="101"/>
                  </a:cubicBezTo>
                  <a:cubicBezTo>
                    <a:pt x="527" y="76"/>
                    <a:pt x="602" y="51"/>
                    <a:pt x="677" y="1"/>
                  </a:cubicBezTo>
                  <a:close/>
                </a:path>
              </a:pathLst>
            </a:custGeom>
            <a:solidFill>
              <a:srgbClr val="0101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1" name="Google Shape;1316;p51">
              <a:extLst>
                <a:ext uri="{FF2B5EF4-FFF2-40B4-BE49-F238E27FC236}">
                  <a16:creationId xmlns:a16="http://schemas.microsoft.com/office/drawing/2014/main" id="{15F46DED-E515-0C45-B123-C56C5BB13585}"/>
                </a:ext>
              </a:extLst>
            </p:cNvPr>
            <p:cNvSpPr/>
            <p:nvPr/>
          </p:nvSpPr>
          <p:spPr>
            <a:xfrm>
              <a:off x="7450563" y="3421212"/>
              <a:ext cx="83233" cy="102328"/>
            </a:xfrm>
            <a:custGeom>
              <a:avLst/>
              <a:gdLst/>
              <a:ahLst/>
              <a:cxnLst/>
              <a:rect l="l" t="t" r="r" b="b"/>
              <a:pathLst>
                <a:path w="1530" h="1881" extrusionOk="0">
                  <a:moveTo>
                    <a:pt x="752" y="1"/>
                  </a:moveTo>
                  <a:cubicBezTo>
                    <a:pt x="326" y="1"/>
                    <a:pt x="0" y="427"/>
                    <a:pt x="0" y="953"/>
                  </a:cubicBezTo>
                  <a:cubicBezTo>
                    <a:pt x="0" y="1455"/>
                    <a:pt x="351" y="1881"/>
                    <a:pt x="777" y="1881"/>
                  </a:cubicBezTo>
                  <a:cubicBezTo>
                    <a:pt x="1203" y="1856"/>
                    <a:pt x="1529" y="1455"/>
                    <a:pt x="1529" y="928"/>
                  </a:cubicBezTo>
                  <a:cubicBezTo>
                    <a:pt x="1529" y="402"/>
                    <a:pt x="1178" y="1"/>
                    <a:pt x="752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2" name="Google Shape;1317;p51">
              <a:extLst>
                <a:ext uri="{FF2B5EF4-FFF2-40B4-BE49-F238E27FC236}">
                  <a16:creationId xmlns:a16="http://schemas.microsoft.com/office/drawing/2014/main" id="{20269D2F-7061-2D41-7A4A-A144E37FE027}"/>
                </a:ext>
              </a:extLst>
            </p:cNvPr>
            <p:cNvSpPr/>
            <p:nvPr/>
          </p:nvSpPr>
          <p:spPr>
            <a:xfrm>
              <a:off x="6942033" y="3411692"/>
              <a:ext cx="83179" cy="102328"/>
            </a:xfrm>
            <a:custGeom>
              <a:avLst/>
              <a:gdLst/>
              <a:ahLst/>
              <a:cxnLst/>
              <a:rect l="l" t="t" r="r" b="b"/>
              <a:pathLst>
                <a:path w="1529" h="1881" extrusionOk="0">
                  <a:moveTo>
                    <a:pt x="752" y="0"/>
                  </a:moveTo>
                  <a:cubicBezTo>
                    <a:pt x="326" y="0"/>
                    <a:pt x="0" y="427"/>
                    <a:pt x="0" y="953"/>
                  </a:cubicBezTo>
                  <a:cubicBezTo>
                    <a:pt x="0" y="1479"/>
                    <a:pt x="351" y="1880"/>
                    <a:pt x="777" y="1880"/>
                  </a:cubicBezTo>
                  <a:cubicBezTo>
                    <a:pt x="1203" y="1880"/>
                    <a:pt x="1529" y="1454"/>
                    <a:pt x="1529" y="928"/>
                  </a:cubicBezTo>
                  <a:cubicBezTo>
                    <a:pt x="1529" y="427"/>
                    <a:pt x="1178" y="0"/>
                    <a:pt x="752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3" name="Google Shape;1318;p51">
              <a:extLst>
                <a:ext uri="{FF2B5EF4-FFF2-40B4-BE49-F238E27FC236}">
                  <a16:creationId xmlns:a16="http://schemas.microsoft.com/office/drawing/2014/main" id="{11D62601-8DA6-5DE1-7704-DDE9DEDE3008}"/>
                </a:ext>
              </a:extLst>
            </p:cNvPr>
            <p:cNvSpPr/>
            <p:nvPr/>
          </p:nvSpPr>
          <p:spPr>
            <a:xfrm>
              <a:off x="7119268" y="3458041"/>
              <a:ext cx="69579" cy="118703"/>
            </a:xfrm>
            <a:custGeom>
              <a:avLst/>
              <a:gdLst/>
              <a:ahLst/>
              <a:cxnLst/>
              <a:rect l="l" t="t" r="r" b="b"/>
              <a:pathLst>
                <a:path w="1279" h="2182" extrusionOk="0">
                  <a:moveTo>
                    <a:pt x="351" y="1"/>
                  </a:moveTo>
                  <a:cubicBezTo>
                    <a:pt x="276" y="26"/>
                    <a:pt x="226" y="51"/>
                    <a:pt x="151" y="51"/>
                  </a:cubicBezTo>
                  <a:cubicBezTo>
                    <a:pt x="0" y="427"/>
                    <a:pt x="0" y="928"/>
                    <a:pt x="201" y="1279"/>
                  </a:cubicBezTo>
                  <a:cubicBezTo>
                    <a:pt x="501" y="1880"/>
                    <a:pt x="1128" y="2156"/>
                    <a:pt x="1153" y="2181"/>
                  </a:cubicBezTo>
                  <a:lnTo>
                    <a:pt x="1203" y="2181"/>
                  </a:lnTo>
                  <a:cubicBezTo>
                    <a:pt x="1228" y="2181"/>
                    <a:pt x="1253" y="2156"/>
                    <a:pt x="1253" y="2131"/>
                  </a:cubicBezTo>
                  <a:cubicBezTo>
                    <a:pt x="1278" y="2106"/>
                    <a:pt x="1253" y="2056"/>
                    <a:pt x="1228" y="2031"/>
                  </a:cubicBezTo>
                  <a:cubicBezTo>
                    <a:pt x="1228" y="2031"/>
                    <a:pt x="602" y="1755"/>
                    <a:pt x="326" y="1204"/>
                  </a:cubicBezTo>
                  <a:cubicBezTo>
                    <a:pt x="151" y="853"/>
                    <a:pt x="176" y="301"/>
                    <a:pt x="351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4" name="Google Shape;1319;p51">
              <a:extLst>
                <a:ext uri="{FF2B5EF4-FFF2-40B4-BE49-F238E27FC236}">
                  <a16:creationId xmlns:a16="http://schemas.microsoft.com/office/drawing/2014/main" id="{C393558F-6902-AB2E-5E9D-5784C5F85590}"/>
                </a:ext>
              </a:extLst>
            </p:cNvPr>
            <p:cNvSpPr/>
            <p:nvPr/>
          </p:nvSpPr>
          <p:spPr>
            <a:xfrm>
              <a:off x="7139722" y="3435193"/>
              <a:ext cx="31389" cy="7888"/>
            </a:xfrm>
            <a:custGeom>
              <a:avLst/>
              <a:gdLst/>
              <a:ahLst/>
              <a:cxnLst/>
              <a:rect l="l" t="t" r="r" b="b"/>
              <a:pathLst>
                <a:path w="577" h="145" extrusionOk="0">
                  <a:moveTo>
                    <a:pt x="422" y="0"/>
                  </a:moveTo>
                  <a:cubicBezTo>
                    <a:pt x="274" y="0"/>
                    <a:pt x="130" y="52"/>
                    <a:pt x="0" y="145"/>
                  </a:cubicBezTo>
                  <a:cubicBezTo>
                    <a:pt x="176" y="95"/>
                    <a:pt x="376" y="45"/>
                    <a:pt x="577" y="20"/>
                  </a:cubicBezTo>
                  <a:cubicBezTo>
                    <a:pt x="525" y="7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DE73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5" name="Google Shape;1320;p51">
              <a:extLst>
                <a:ext uri="{FF2B5EF4-FFF2-40B4-BE49-F238E27FC236}">
                  <a16:creationId xmlns:a16="http://schemas.microsoft.com/office/drawing/2014/main" id="{63F4C6C9-D9E5-4D5D-C563-66490FF54573}"/>
                </a:ext>
              </a:extLst>
            </p:cNvPr>
            <p:cNvSpPr/>
            <p:nvPr/>
          </p:nvSpPr>
          <p:spPr>
            <a:xfrm>
              <a:off x="7180631" y="3447161"/>
              <a:ext cx="81819" cy="19312"/>
            </a:xfrm>
            <a:custGeom>
              <a:avLst/>
              <a:gdLst/>
              <a:ahLst/>
              <a:cxnLst/>
              <a:rect l="l" t="t" r="r" b="b"/>
              <a:pathLst>
                <a:path w="1504" h="355" extrusionOk="0">
                  <a:moveTo>
                    <a:pt x="276" y="0"/>
                  </a:moveTo>
                  <a:cubicBezTo>
                    <a:pt x="175" y="0"/>
                    <a:pt x="100" y="0"/>
                    <a:pt x="0" y="25"/>
                  </a:cubicBezTo>
                  <a:cubicBezTo>
                    <a:pt x="0" y="25"/>
                    <a:pt x="25" y="25"/>
                    <a:pt x="50" y="50"/>
                  </a:cubicBezTo>
                  <a:cubicBezTo>
                    <a:pt x="444" y="272"/>
                    <a:pt x="747" y="354"/>
                    <a:pt x="980" y="354"/>
                  </a:cubicBezTo>
                  <a:cubicBezTo>
                    <a:pt x="1222" y="354"/>
                    <a:pt x="1389" y="265"/>
                    <a:pt x="1504" y="150"/>
                  </a:cubicBezTo>
                  <a:cubicBezTo>
                    <a:pt x="1429" y="125"/>
                    <a:pt x="1378" y="100"/>
                    <a:pt x="1328" y="100"/>
                  </a:cubicBezTo>
                  <a:cubicBezTo>
                    <a:pt x="1236" y="172"/>
                    <a:pt x="1124" y="206"/>
                    <a:pt x="990" y="206"/>
                  </a:cubicBezTo>
                  <a:cubicBezTo>
                    <a:pt x="796" y="206"/>
                    <a:pt x="558" y="134"/>
                    <a:pt x="276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6" name="Google Shape;1321;p51">
              <a:extLst>
                <a:ext uri="{FF2B5EF4-FFF2-40B4-BE49-F238E27FC236}">
                  <a16:creationId xmlns:a16="http://schemas.microsoft.com/office/drawing/2014/main" id="{B37CA17C-658D-A388-564A-469101C279B8}"/>
                </a:ext>
              </a:extLst>
            </p:cNvPr>
            <p:cNvSpPr/>
            <p:nvPr/>
          </p:nvSpPr>
          <p:spPr>
            <a:xfrm>
              <a:off x="7256954" y="3163573"/>
              <a:ext cx="25949" cy="279512"/>
            </a:xfrm>
            <a:custGeom>
              <a:avLst/>
              <a:gdLst/>
              <a:ahLst/>
              <a:cxnLst/>
              <a:rect l="l" t="t" r="r" b="b"/>
              <a:pathLst>
                <a:path w="477" h="5138" extrusionOk="0">
                  <a:moveTo>
                    <a:pt x="151" y="0"/>
                  </a:moveTo>
                  <a:cubicBezTo>
                    <a:pt x="101" y="25"/>
                    <a:pt x="51" y="50"/>
                    <a:pt x="1" y="75"/>
                  </a:cubicBezTo>
                  <a:cubicBezTo>
                    <a:pt x="126" y="1504"/>
                    <a:pt x="301" y="4511"/>
                    <a:pt x="76" y="5088"/>
                  </a:cubicBezTo>
                  <a:cubicBezTo>
                    <a:pt x="126" y="5113"/>
                    <a:pt x="176" y="5113"/>
                    <a:pt x="226" y="5138"/>
                  </a:cubicBezTo>
                  <a:cubicBezTo>
                    <a:pt x="477" y="4361"/>
                    <a:pt x="226" y="877"/>
                    <a:pt x="151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7" name="Google Shape;1322;p51">
              <a:extLst>
                <a:ext uri="{FF2B5EF4-FFF2-40B4-BE49-F238E27FC236}">
                  <a16:creationId xmlns:a16="http://schemas.microsoft.com/office/drawing/2014/main" id="{84382FC9-FE82-F377-D1EE-1EF0CA51519F}"/>
                </a:ext>
              </a:extLst>
            </p:cNvPr>
            <p:cNvSpPr/>
            <p:nvPr/>
          </p:nvSpPr>
          <p:spPr>
            <a:xfrm>
              <a:off x="7400134" y="3583814"/>
              <a:ext cx="282286" cy="152486"/>
            </a:xfrm>
            <a:custGeom>
              <a:avLst/>
              <a:gdLst/>
              <a:ahLst/>
              <a:cxnLst/>
              <a:rect l="l" t="t" r="r" b="b"/>
              <a:pathLst>
                <a:path w="5189" h="2803" extrusionOk="0">
                  <a:moveTo>
                    <a:pt x="3211" y="1"/>
                  </a:moveTo>
                  <a:cubicBezTo>
                    <a:pt x="2924" y="1"/>
                    <a:pt x="2618" y="31"/>
                    <a:pt x="2306" y="95"/>
                  </a:cubicBezTo>
                  <a:cubicBezTo>
                    <a:pt x="953" y="370"/>
                    <a:pt x="0" y="1197"/>
                    <a:pt x="151" y="1899"/>
                  </a:cubicBezTo>
                  <a:cubicBezTo>
                    <a:pt x="176" y="2024"/>
                    <a:pt x="226" y="2150"/>
                    <a:pt x="301" y="2250"/>
                  </a:cubicBezTo>
                  <a:cubicBezTo>
                    <a:pt x="602" y="2451"/>
                    <a:pt x="927" y="2601"/>
                    <a:pt x="1278" y="2751"/>
                  </a:cubicBezTo>
                  <a:cubicBezTo>
                    <a:pt x="1475" y="2784"/>
                    <a:pt x="1691" y="2803"/>
                    <a:pt x="1920" y="2803"/>
                  </a:cubicBezTo>
                  <a:cubicBezTo>
                    <a:pt x="2216" y="2803"/>
                    <a:pt x="2532" y="2772"/>
                    <a:pt x="2857" y="2701"/>
                  </a:cubicBezTo>
                  <a:cubicBezTo>
                    <a:pt x="4211" y="2425"/>
                    <a:pt x="5188" y="1623"/>
                    <a:pt x="5038" y="897"/>
                  </a:cubicBezTo>
                  <a:cubicBezTo>
                    <a:pt x="4922" y="337"/>
                    <a:pt x="4168" y="1"/>
                    <a:pt x="3211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8" name="Google Shape;1323;p51">
              <a:extLst>
                <a:ext uri="{FF2B5EF4-FFF2-40B4-BE49-F238E27FC236}">
                  <a16:creationId xmlns:a16="http://schemas.microsoft.com/office/drawing/2014/main" id="{853D9C53-D544-06B7-0289-DB2E629E4BBA}"/>
                </a:ext>
              </a:extLst>
            </p:cNvPr>
            <p:cNvSpPr/>
            <p:nvPr/>
          </p:nvSpPr>
          <p:spPr>
            <a:xfrm>
              <a:off x="6796133" y="3575218"/>
              <a:ext cx="257751" cy="146012"/>
            </a:xfrm>
            <a:custGeom>
              <a:avLst/>
              <a:gdLst/>
              <a:ahLst/>
              <a:cxnLst/>
              <a:rect l="l" t="t" r="r" b="b"/>
              <a:pathLst>
                <a:path w="4738" h="2684" extrusionOk="0">
                  <a:moveTo>
                    <a:pt x="1880" y="0"/>
                  </a:moveTo>
                  <a:cubicBezTo>
                    <a:pt x="989" y="0"/>
                    <a:pt x="305" y="313"/>
                    <a:pt x="176" y="829"/>
                  </a:cubicBezTo>
                  <a:cubicBezTo>
                    <a:pt x="0" y="1556"/>
                    <a:pt x="928" y="2358"/>
                    <a:pt x="2231" y="2684"/>
                  </a:cubicBezTo>
                  <a:cubicBezTo>
                    <a:pt x="3233" y="2458"/>
                    <a:pt x="4111" y="1907"/>
                    <a:pt x="4737" y="1105"/>
                  </a:cubicBezTo>
                  <a:cubicBezTo>
                    <a:pt x="4361" y="679"/>
                    <a:pt x="3710" y="303"/>
                    <a:pt x="2908" y="127"/>
                  </a:cubicBezTo>
                  <a:cubicBezTo>
                    <a:pt x="2549" y="41"/>
                    <a:pt x="2201" y="0"/>
                    <a:pt x="1880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9" name="Google Shape;1324;p51">
              <a:extLst>
                <a:ext uri="{FF2B5EF4-FFF2-40B4-BE49-F238E27FC236}">
                  <a16:creationId xmlns:a16="http://schemas.microsoft.com/office/drawing/2014/main" id="{D06286DC-BBA6-71BE-4956-82815D8BC608}"/>
                </a:ext>
              </a:extLst>
            </p:cNvPr>
            <p:cNvSpPr/>
            <p:nvPr/>
          </p:nvSpPr>
          <p:spPr>
            <a:xfrm>
              <a:off x="6946113" y="3646210"/>
              <a:ext cx="126863" cy="82472"/>
            </a:xfrm>
            <a:custGeom>
              <a:avLst/>
              <a:gdLst/>
              <a:ahLst/>
              <a:cxnLst/>
              <a:rect l="l" t="t" r="r" b="b"/>
              <a:pathLst>
                <a:path w="2332" h="1516" extrusionOk="0">
                  <a:moveTo>
                    <a:pt x="2131" y="0"/>
                  </a:moveTo>
                  <a:cubicBezTo>
                    <a:pt x="1579" y="677"/>
                    <a:pt x="852" y="1203"/>
                    <a:pt x="0" y="1479"/>
                  </a:cubicBezTo>
                  <a:cubicBezTo>
                    <a:pt x="188" y="1503"/>
                    <a:pt x="371" y="1515"/>
                    <a:pt x="546" y="1515"/>
                  </a:cubicBezTo>
                  <a:cubicBezTo>
                    <a:pt x="1449" y="1515"/>
                    <a:pt x="2155" y="1202"/>
                    <a:pt x="2281" y="677"/>
                  </a:cubicBezTo>
                  <a:cubicBezTo>
                    <a:pt x="2331" y="451"/>
                    <a:pt x="2281" y="226"/>
                    <a:pt x="2131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0" name="Google Shape;1325;p51">
              <a:extLst>
                <a:ext uri="{FF2B5EF4-FFF2-40B4-BE49-F238E27FC236}">
                  <a16:creationId xmlns:a16="http://schemas.microsoft.com/office/drawing/2014/main" id="{F563B701-2167-14A1-96C9-D24C28680681}"/>
                </a:ext>
              </a:extLst>
            </p:cNvPr>
            <p:cNvSpPr/>
            <p:nvPr/>
          </p:nvSpPr>
          <p:spPr>
            <a:xfrm>
              <a:off x="6598443" y="2571810"/>
              <a:ext cx="1465723" cy="872645"/>
            </a:xfrm>
            <a:custGeom>
              <a:avLst/>
              <a:gdLst/>
              <a:ahLst/>
              <a:cxnLst/>
              <a:rect l="l" t="t" r="r" b="b"/>
              <a:pathLst>
                <a:path w="26943" h="16041" extrusionOk="0">
                  <a:moveTo>
                    <a:pt x="19850" y="1"/>
                  </a:moveTo>
                  <a:cubicBezTo>
                    <a:pt x="19499" y="1"/>
                    <a:pt x="19023" y="1179"/>
                    <a:pt x="19148" y="2206"/>
                  </a:cubicBezTo>
                  <a:cubicBezTo>
                    <a:pt x="17741" y="1533"/>
                    <a:pt x="14409" y="130"/>
                    <a:pt x="10557" y="130"/>
                  </a:cubicBezTo>
                  <a:cubicBezTo>
                    <a:pt x="9675" y="130"/>
                    <a:pt x="8765" y="204"/>
                    <a:pt x="7845" y="377"/>
                  </a:cubicBezTo>
                  <a:cubicBezTo>
                    <a:pt x="1629" y="1580"/>
                    <a:pt x="0" y="8422"/>
                    <a:pt x="652" y="11755"/>
                  </a:cubicBezTo>
                  <a:cubicBezTo>
                    <a:pt x="677" y="11931"/>
                    <a:pt x="727" y="12106"/>
                    <a:pt x="752" y="12256"/>
                  </a:cubicBezTo>
                  <a:cubicBezTo>
                    <a:pt x="1017" y="13703"/>
                    <a:pt x="1000" y="14089"/>
                    <a:pt x="1173" y="14089"/>
                  </a:cubicBezTo>
                  <a:cubicBezTo>
                    <a:pt x="1213" y="14089"/>
                    <a:pt x="1263" y="14069"/>
                    <a:pt x="1329" y="14036"/>
                  </a:cubicBezTo>
                  <a:cubicBezTo>
                    <a:pt x="2190" y="12953"/>
                    <a:pt x="3511" y="12281"/>
                    <a:pt x="4982" y="12281"/>
                  </a:cubicBezTo>
                  <a:cubicBezTo>
                    <a:pt x="5009" y="12281"/>
                    <a:pt x="5036" y="12281"/>
                    <a:pt x="5063" y="12282"/>
                  </a:cubicBezTo>
                  <a:cubicBezTo>
                    <a:pt x="5840" y="12307"/>
                    <a:pt x="6567" y="12532"/>
                    <a:pt x="7193" y="12883"/>
                  </a:cubicBezTo>
                  <a:cubicBezTo>
                    <a:pt x="7419" y="12833"/>
                    <a:pt x="7644" y="12808"/>
                    <a:pt x="7870" y="12733"/>
                  </a:cubicBezTo>
                  <a:cubicBezTo>
                    <a:pt x="9223" y="12432"/>
                    <a:pt x="10577" y="11931"/>
                    <a:pt x="12106" y="10953"/>
                  </a:cubicBezTo>
                  <a:cubicBezTo>
                    <a:pt x="12156" y="10928"/>
                    <a:pt x="12206" y="10903"/>
                    <a:pt x="12256" y="10878"/>
                  </a:cubicBezTo>
                  <a:cubicBezTo>
                    <a:pt x="13409" y="10126"/>
                    <a:pt x="14662" y="9124"/>
                    <a:pt x="16116" y="7745"/>
                  </a:cubicBezTo>
                  <a:cubicBezTo>
                    <a:pt x="16424" y="7447"/>
                    <a:pt x="16724" y="7315"/>
                    <a:pt x="17014" y="7315"/>
                  </a:cubicBezTo>
                  <a:cubicBezTo>
                    <a:pt x="18699" y="7315"/>
                    <a:pt x="20047" y="11791"/>
                    <a:pt x="20903" y="14186"/>
                  </a:cubicBezTo>
                  <a:cubicBezTo>
                    <a:pt x="21128" y="14437"/>
                    <a:pt x="21329" y="14688"/>
                    <a:pt x="21479" y="14988"/>
                  </a:cubicBezTo>
                  <a:cubicBezTo>
                    <a:pt x="21479" y="14988"/>
                    <a:pt x="22133" y="14744"/>
                    <a:pt x="22907" y="14744"/>
                  </a:cubicBezTo>
                  <a:cubicBezTo>
                    <a:pt x="23700" y="14744"/>
                    <a:pt x="24619" y="15001"/>
                    <a:pt x="25088" y="16041"/>
                  </a:cubicBezTo>
                  <a:cubicBezTo>
                    <a:pt x="25715" y="15114"/>
                    <a:pt x="26943" y="12783"/>
                    <a:pt x="26617" y="8823"/>
                  </a:cubicBezTo>
                  <a:cubicBezTo>
                    <a:pt x="26241" y="4437"/>
                    <a:pt x="22557" y="3384"/>
                    <a:pt x="20978" y="2858"/>
                  </a:cubicBezTo>
                  <a:cubicBezTo>
                    <a:pt x="21504" y="2357"/>
                    <a:pt x="22005" y="1730"/>
                    <a:pt x="21604" y="1429"/>
                  </a:cubicBezTo>
                  <a:cubicBezTo>
                    <a:pt x="21508" y="1360"/>
                    <a:pt x="21413" y="1330"/>
                    <a:pt x="21319" y="1330"/>
                  </a:cubicBezTo>
                  <a:cubicBezTo>
                    <a:pt x="20803" y="1330"/>
                    <a:pt x="20345" y="2250"/>
                    <a:pt x="20176" y="2632"/>
                  </a:cubicBezTo>
                  <a:lnTo>
                    <a:pt x="20126" y="2632"/>
                  </a:lnTo>
                  <a:cubicBezTo>
                    <a:pt x="20176" y="2006"/>
                    <a:pt x="20301" y="26"/>
                    <a:pt x="19850" y="1"/>
                  </a:cubicBezTo>
                  <a:close/>
                </a:path>
              </a:pathLst>
            </a:custGeom>
            <a:solidFill>
              <a:srgbClr val="B93F49"/>
            </a:solidFill>
            <a:ln w="9525" cap="flat" cmpd="sng">
              <a:solidFill>
                <a:srgbClr val="B93F4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1" name="Google Shape;1326;p51">
              <a:extLst>
                <a:ext uri="{FF2B5EF4-FFF2-40B4-BE49-F238E27FC236}">
                  <a16:creationId xmlns:a16="http://schemas.microsoft.com/office/drawing/2014/main" id="{09C363A2-7E53-2DC8-FD9C-7C6C819F8652}"/>
                </a:ext>
              </a:extLst>
            </p:cNvPr>
            <p:cNvSpPr/>
            <p:nvPr/>
          </p:nvSpPr>
          <p:spPr>
            <a:xfrm>
              <a:off x="6702021" y="3253497"/>
              <a:ext cx="265966" cy="68273"/>
            </a:xfrm>
            <a:custGeom>
              <a:avLst/>
              <a:gdLst/>
              <a:ahLst/>
              <a:cxnLst/>
              <a:rect l="l" t="t" r="r" b="b"/>
              <a:pathLst>
                <a:path w="4889" h="1255" extrusionOk="0">
                  <a:moveTo>
                    <a:pt x="3067" y="0"/>
                  </a:moveTo>
                  <a:cubicBezTo>
                    <a:pt x="1874" y="0"/>
                    <a:pt x="783" y="472"/>
                    <a:pt x="1" y="1254"/>
                  </a:cubicBezTo>
                  <a:cubicBezTo>
                    <a:pt x="126" y="1179"/>
                    <a:pt x="302" y="1129"/>
                    <a:pt x="502" y="1104"/>
                  </a:cubicBezTo>
                  <a:cubicBezTo>
                    <a:pt x="703" y="1079"/>
                    <a:pt x="878" y="1029"/>
                    <a:pt x="1054" y="1004"/>
                  </a:cubicBezTo>
                  <a:cubicBezTo>
                    <a:pt x="1931" y="853"/>
                    <a:pt x="2758" y="753"/>
                    <a:pt x="3535" y="653"/>
                  </a:cubicBezTo>
                  <a:cubicBezTo>
                    <a:pt x="4011" y="578"/>
                    <a:pt x="4462" y="502"/>
                    <a:pt x="4888" y="427"/>
                  </a:cubicBezTo>
                  <a:cubicBezTo>
                    <a:pt x="4362" y="177"/>
                    <a:pt x="3785" y="26"/>
                    <a:pt x="3159" y="1"/>
                  </a:cubicBezTo>
                  <a:cubicBezTo>
                    <a:pt x="3128" y="1"/>
                    <a:pt x="3097" y="0"/>
                    <a:pt x="3067" y="0"/>
                  </a:cubicBezTo>
                  <a:close/>
                </a:path>
              </a:pathLst>
            </a:custGeom>
            <a:solidFill>
              <a:srgbClr val="B93F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2" name="Google Shape;1327;p51">
              <a:extLst>
                <a:ext uri="{FF2B5EF4-FFF2-40B4-BE49-F238E27FC236}">
                  <a16:creationId xmlns:a16="http://schemas.microsoft.com/office/drawing/2014/main" id="{54DC0BCF-9013-FC6E-C97C-AC99C50D788C}"/>
                </a:ext>
              </a:extLst>
            </p:cNvPr>
            <p:cNvSpPr/>
            <p:nvPr/>
          </p:nvSpPr>
          <p:spPr>
            <a:xfrm>
              <a:off x="7753244" y="3388517"/>
              <a:ext cx="9575" cy="19149"/>
            </a:xfrm>
            <a:custGeom>
              <a:avLst/>
              <a:gdLst/>
              <a:ahLst/>
              <a:cxnLst/>
              <a:rect l="l" t="t" r="r" b="b"/>
              <a:pathLst>
                <a:path w="176" h="352" extrusionOk="0">
                  <a:moveTo>
                    <a:pt x="0" y="0"/>
                  </a:moveTo>
                  <a:cubicBezTo>
                    <a:pt x="51" y="151"/>
                    <a:pt x="101" y="251"/>
                    <a:pt x="151" y="351"/>
                  </a:cubicBezTo>
                  <a:lnTo>
                    <a:pt x="176" y="301"/>
                  </a:lnTo>
                  <a:cubicBezTo>
                    <a:pt x="126" y="201"/>
                    <a:pt x="51" y="101"/>
                    <a:pt x="0" y="0"/>
                  </a:cubicBezTo>
                  <a:close/>
                </a:path>
              </a:pathLst>
            </a:custGeom>
            <a:solidFill>
              <a:srgbClr val="0101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3" name="Google Shape;1328;p51">
              <a:extLst>
                <a:ext uri="{FF2B5EF4-FFF2-40B4-BE49-F238E27FC236}">
                  <a16:creationId xmlns:a16="http://schemas.microsoft.com/office/drawing/2014/main" id="{724C7709-17F1-5395-8673-BB05E6FAA241}"/>
                </a:ext>
              </a:extLst>
            </p:cNvPr>
            <p:cNvSpPr/>
            <p:nvPr/>
          </p:nvSpPr>
          <p:spPr>
            <a:xfrm>
              <a:off x="7750524" y="3373829"/>
              <a:ext cx="236263" cy="318028"/>
            </a:xfrm>
            <a:custGeom>
              <a:avLst/>
              <a:gdLst/>
              <a:ahLst/>
              <a:cxnLst/>
              <a:rect l="l" t="t" r="r" b="b"/>
              <a:pathLst>
                <a:path w="4343" h="5846" extrusionOk="0">
                  <a:moveTo>
                    <a:pt x="1729" y="1"/>
                  </a:moveTo>
                  <a:cubicBezTo>
                    <a:pt x="955" y="1"/>
                    <a:pt x="301" y="245"/>
                    <a:pt x="301" y="245"/>
                  </a:cubicBezTo>
                  <a:cubicBezTo>
                    <a:pt x="552" y="671"/>
                    <a:pt x="727" y="1123"/>
                    <a:pt x="827" y="1624"/>
                  </a:cubicBezTo>
                  <a:cubicBezTo>
                    <a:pt x="852" y="1599"/>
                    <a:pt x="877" y="1574"/>
                    <a:pt x="903" y="1549"/>
                  </a:cubicBezTo>
                  <a:cubicBezTo>
                    <a:pt x="1280" y="1303"/>
                    <a:pt x="1644" y="1186"/>
                    <a:pt x="1993" y="1186"/>
                  </a:cubicBezTo>
                  <a:cubicBezTo>
                    <a:pt x="2107" y="1186"/>
                    <a:pt x="2220" y="1198"/>
                    <a:pt x="2331" y="1223"/>
                  </a:cubicBezTo>
                  <a:cubicBezTo>
                    <a:pt x="3133" y="1398"/>
                    <a:pt x="3584" y="2125"/>
                    <a:pt x="3609" y="2150"/>
                  </a:cubicBezTo>
                  <a:cubicBezTo>
                    <a:pt x="3634" y="2200"/>
                    <a:pt x="3634" y="2225"/>
                    <a:pt x="3584" y="2250"/>
                  </a:cubicBezTo>
                  <a:cubicBezTo>
                    <a:pt x="3574" y="2261"/>
                    <a:pt x="3559" y="2267"/>
                    <a:pt x="3544" y="2267"/>
                  </a:cubicBezTo>
                  <a:cubicBezTo>
                    <a:pt x="3522" y="2267"/>
                    <a:pt x="3499" y="2255"/>
                    <a:pt x="3484" y="2225"/>
                  </a:cubicBezTo>
                  <a:cubicBezTo>
                    <a:pt x="3484" y="2225"/>
                    <a:pt x="3033" y="1524"/>
                    <a:pt x="2306" y="1373"/>
                  </a:cubicBezTo>
                  <a:cubicBezTo>
                    <a:pt x="2200" y="1348"/>
                    <a:pt x="2093" y="1336"/>
                    <a:pt x="1986" y="1336"/>
                  </a:cubicBezTo>
                  <a:cubicBezTo>
                    <a:pt x="1665" y="1336"/>
                    <a:pt x="1341" y="1448"/>
                    <a:pt x="1003" y="1674"/>
                  </a:cubicBezTo>
                  <a:cubicBezTo>
                    <a:pt x="953" y="1724"/>
                    <a:pt x="903" y="1749"/>
                    <a:pt x="852" y="1799"/>
                  </a:cubicBezTo>
                  <a:cubicBezTo>
                    <a:pt x="877" y="2025"/>
                    <a:pt x="903" y="2225"/>
                    <a:pt x="903" y="2451"/>
                  </a:cubicBezTo>
                  <a:cubicBezTo>
                    <a:pt x="983" y="2438"/>
                    <a:pt x="1062" y="2432"/>
                    <a:pt x="1141" y="2432"/>
                  </a:cubicBezTo>
                  <a:cubicBezTo>
                    <a:pt x="1801" y="2432"/>
                    <a:pt x="2384" y="2852"/>
                    <a:pt x="2406" y="2852"/>
                  </a:cubicBezTo>
                  <a:cubicBezTo>
                    <a:pt x="2431" y="2877"/>
                    <a:pt x="2431" y="2927"/>
                    <a:pt x="2406" y="2952"/>
                  </a:cubicBezTo>
                  <a:cubicBezTo>
                    <a:pt x="2406" y="2977"/>
                    <a:pt x="2381" y="3002"/>
                    <a:pt x="2356" y="3002"/>
                  </a:cubicBezTo>
                  <a:cubicBezTo>
                    <a:pt x="2331" y="3002"/>
                    <a:pt x="2306" y="2977"/>
                    <a:pt x="2306" y="2977"/>
                  </a:cubicBezTo>
                  <a:cubicBezTo>
                    <a:pt x="2306" y="2977"/>
                    <a:pt x="1775" y="2598"/>
                    <a:pt x="1176" y="2598"/>
                  </a:cubicBezTo>
                  <a:cubicBezTo>
                    <a:pt x="1086" y="2598"/>
                    <a:pt x="994" y="2607"/>
                    <a:pt x="903" y="2626"/>
                  </a:cubicBezTo>
                  <a:cubicBezTo>
                    <a:pt x="903" y="2626"/>
                    <a:pt x="903" y="2626"/>
                    <a:pt x="903" y="2651"/>
                  </a:cubicBezTo>
                  <a:cubicBezTo>
                    <a:pt x="903" y="3253"/>
                    <a:pt x="752" y="3804"/>
                    <a:pt x="527" y="4331"/>
                  </a:cubicBezTo>
                  <a:cubicBezTo>
                    <a:pt x="527" y="4356"/>
                    <a:pt x="552" y="4381"/>
                    <a:pt x="552" y="4381"/>
                  </a:cubicBezTo>
                  <a:cubicBezTo>
                    <a:pt x="552" y="4406"/>
                    <a:pt x="552" y="4456"/>
                    <a:pt x="502" y="4481"/>
                  </a:cubicBezTo>
                  <a:lnTo>
                    <a:pt x="476" y="4481"/>
                  </a:lnTo>
                  <a:cubicBezTo>
                    <a:pt x="326" y="4757"/>
                    <a:pt x="176" y="5007"/>
                    <a:pt x="0" y="5233"/>
                  </a:cubicBezTo>
                  <a:cubicBezTo>
                    <a:pt x="351" y="5508"/>
                    <a:pt x="752" y="5684"/>
                    <a:pt x="1153" y="5784"/>
                  </a:cubicBezTo>
                  <a:cubicBezTo>
                    <a:pt x="1345" y="5825"/>
                    <a:pt x="1540" y="5846"/>
                    <a:pt x="1733" y="5846"/>
                  </a:cubicBezTo>
                  <a:cubicBezTo>
                    <a:pt x="3075" y="5846"/>
                    <a:pt x="4342" y="4842"/>
                    <a:pt x="4211" y="2651"/>
                  </a:cubicBezTo>
                  <a:cubicBezTo>
                    <a:pt x="4186" y="2100"/>
                    <a:pt x="4086" y="1649"/>
                    <a:pt x="3910" y="1298"/>
                  </a:cubicBezTo>
                  <a:cubicBezTo>
                    <a:pt x="3441" y="258"/>
                    <a:pt x="2522" y="1"/>
                    <a:pt x="1729" y="1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4" name="Google Shape;1329;p51">
              <a:extLst>
                <a:ext uri="{FF2B5EF4-FFF2-40B4-BE49-F238E27FC236}">
                  <a16:creationId xmlns:a16="http://schemas.microsoft.com/office/drawing/2014/main" id="{14AC252C-9849-213C-B059-08DC2DA02B0C}"/>
                </a:ext>
              </a:extLst>
            </p:cNvPr>
            <p:cNvSpPr/>
            <p:nvPr/>
          </p:nvSpPr>
          <p:spPr>
            <a:xfrm>
              <a:off x="7768258" y="3483935"/>
              <a:ext cx="17735" cy="38244"/>
            </a:xfrm>
            <a:custGeom>
              <a:avLst/>
              <a:gdLst/>
              <a:ahLst/>
              <a:cxnLst/>
              <a:rect l="l" t="t" r="r" b="b"/>
              <a:pathLst>
                <a:path w="326" h="703" extrusionOk="0">
                  <a:moveTo>
                    <a:pt x="301" y="1"/>
                  </a:moveTo>
                  <a:cubicBezTo>
                    <a:pt x="125" y="201"/>
                    <a:pt x="50" y="452"/>
                    <a:pt x="0" y="703"/>
                  </a:cubicBezTo>
                  <a:cubicBezTo>
                    <a:pt x="100" y="602"/>
                    <a:pt x="226" y="552"/>
                    <a:pt x="326" y="502"/>
                  </a:cubicBezTo>
                  <a:cubicBezTo>
                    <a:pt x="326" y="327"/>
                    <a:pt x="326" y="151"/>
                    <a:pt x="301" y="1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5" name="Google Shape;1330;p51">
              <a:extLst>
                <a:ext uri="{FF2B5EF4-FFF2-40B4-BE49-F238E27FC236}">
                  <a16:creationId xmlns:a16="http://schemas.microsoft.com/office/drawing/2014/main" id="{CC71D9FF-CDD2-C08F-8754-5C0FB7E340E0}"/>
                </a:ext>
              </a:extLst>
            </p:cNvPr>
            <p:cNvSpPr/>
            <p:nvPr/>
          </p:nvSpPr>
          <p:spPr>
            <a:xfrm>
              <a:off x="7764123" y="3520764"/>
              <a:ext cx="21869" cy="69579"/>
            </a:xfrm>
            <a:custGeom>
              <a:avLst/>
              <a:gdLst/>
              <a:ahLst/>
              <a:cxnLst/>
              <a:rect l="l" t="t" r="r" b="b"/>
              <a:pathLst>
                <a:path w="402" h="1279" extrusionOk="0">
                  <a:moveTo>
                    <a:pt x="402" y="0"/>
                  </a:moveTo>
                  <a:lnTo>
                    <a:pt x="402" y="0"/>
                  </a:lnTo>
                  <a:cubicBezTo>
                    <a:pt x="277" y="51"/>
                    <a:pt x="151" y="126"/>
                    <a:pt x="51" y="251"/>
                  </a:cubicBezTo>
                  <a:cubicBezTo>
                    <a:pt x="1" y="627"/>
                    <a:pt x="76" y="1003"/>
                    <a:pt x="151" y="1279"/>
                  </a:cubicBezTo>
                  <a:cubicBezTo>
                    <a:pt x="302" y="878"/>
                    <a:pt x="402" y="452"/>
                    <a:pt x="402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6" name="Google Shape;1331;p51">
              <a:extLst>
                <a:ext uri="{FF2B5EF4-FFF2-40B4-BE49-F238E27FC236}">
                  <a16:creationId xmlns:a16="http://schemas.microsoft.com/office/drawing/2014/main" id="{AA34F826-3F36-617B-3440-FF4ED4950B58}"/>
                </a:ext>
              </a:extLst>
            </p:cNvPr>
            <p:cNvSpPr/>
            <p:nvPr/>
          </p:nvSpPr>
          <p:spPr>
            <a:xfrm>
              <a:off x="7706895" y="3404892"/>
              <a:ext cx="76379" cy="245457"/>
            </a:xfrm>
            <a:custGeom>
              <a:avLst/>
              <a:gdLst/>
              <a:ahLst/>
              <a:cxnLst/>
              <a:rect l="l" t="t" r="r" b="b"/>
              <a:pathLst>
                <a:path w="1404" h="4512" extrusionOk="0">
                  <a:moveTo>
                    <a:pt x="1028" y="0"/>
                  </a:moveTo>
                  <a:lnTo>
                    <a:pt x="1003" y="50"/>
                  </a:lnTo>
                  <a:lnTo>
                    <a:pt x="0" y="3709"/>
                  </a:lnTo>
                  <a:cubicBezTo>
                    <a:pt x="151" y="4035"/>
                    <a:pt x="376" y="4286"/>
                    <a:pt x="627" y="4511"/>
                  </a:cubicBezTo>
                  <a:cubicBezTo>
                    <a:pt x="827" y="4236"/>
                    <a:pt x="978" y="3935"/>
                    <a:pt x="1128" y="3634"/>
                  </a:cubicBezTo>
                  <a:cubicBezTo>
                    <a:pt x="1028" y="3359"/>
                    <a:pt x="903" y="2857"/>
                    <a:pt x="953" y="2356"/>
                  </a:cubicBezTo>
                  <a:cubicBezTo>
                    <a:pt x="953" y="2356"/>
                    <a:pt x="953" y="2331"/>
                    <a:pt x="953" y="2331"/>
                  </a:cubicBezTo>
                  <a:cubicBezTo>
                    <a:pt x="978" y="1955"/>
                    <a:pt x="1103" y="1554"/>
                    <a:pt x="1404" y="1253"/>
                  </a:cubicBezTo>
                  <a:cubicBezTo>
                    <a:pt x="1329" y="802"/>
                    <a:pt x="1203" y="401"/>
                    <a:pt x="1028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7" name="Google Shape;1332;p51">
              <a:extLst>
                <a:ext uri="{FF2B5EF4-FFF2-40B4-BE49-F238E27FC236}">
                  <a16:creationId xmlns:a16="http://schemas.microsoft.com/office/drawing/2014/main" id="{7816EE0D-0674-3B8F-F13A-C705A5AB2FBD}"/>
                </a:ext>
              </a:extLst>
            </p:cNvPr>
            <p:cNvSpPr/>
            <p:nvPr/>
          </p:nvSpPr>
          <p:spPr>
            <a:xfrm>
              <a:off x="7776418" y="3609382"/>
              <a:ext cx="4134" cy="8215"/>
            </a:xfrm>
            <a:custGeom>
              <a:avLst/>
              <a:gdLst/>
              <a:ahLst/>
              <a:cxnLst/>
              <a:rect l="l" t="t" r="r" b="b"/>
              <a:pathLst>
                <a:path w="76" h="151" extrusionOk="0">
                  <a:moveTo>
                    <a:pt x="51" y="1"/>
                  </a:moveTo>
                  <a:cubicBezTo>
                    <a:pt x="26" y="51"/>
                    <a:pt x="0" y="101"/>
                    <a:pt x="0" y="151"/>
                  </a:cubicBezTo>
                  <a:lnTo>
                    <a:pt x="26" y="151"/>
                  </a:lnTo>
                  <a:cubicBezTo>
                    <a:pt x="76" y="126"/>
                    <a:pt x="76" y="76"/>
                    <a:pt x="76" y="51"/>
                  </a:cubicBezTo>
                  <a:cubicBezTo>
                    <a:pt x="76" y="51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6C471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8" name="Google Shape;1333;p51">
              <a:extLst>
                <a:ext uri="{FF2B5EF4-FFF2-40B4-BE49-F238E27FC236}">
                  <a16:creationId xmlns:a16="http://schemas.microsoft.com/office/drawing/2014/main" id="{D554A1ED-E8EC-77E4-D421-51B250F34C1B}"/>
                </a:ext>
              </a:extLst>
            </p:cNvPr>
            <p:cNvSpPr/>
            <p:nvPr/>
          </p:nvSpPr>
          <p:spPr>
            <a:xfrm>
              <a:off x="7795512" y="3438293"/>
              <a:ext cx="152758" cy="58862"/>
            </a:xfrm>
            <a:custGeom>
              <a:avLst/>
              <a:gdLst/>
              <a:ahLst/>
              <a:cxnLst/>
              <a:rect l="l" t="t" r="r" b="b"/>
              <a:pathLst>
                <a:path w="2808" h="1082" extrusionOk="0">
                  <a:moveTo>
                    <a:pt x="1166" y="1"/>
                  </a:moveTo>
                  <a:cubicBezTo>
                    <a:pt x="817" y="1"/>
                    <a:pt x="453" y="118"/>
                    <a:pt x="76" y="364"/>
                  </a:cubicBezTo>
                  <a:cubicBezTo>
                    <a:pt x="50" y="389"/>
                    <a:pt x="25" y="414"/>
                    <a:pt x="0" y="439"/>
                  </a:cubicBezTo>
                  <a:cubicBezTo>
                    <a:pt x="0" y="489"/>
                    <a:pt x="25" y="564"/>
                    <a:pt x="25" y="614"/>
                  </a:cubicBezTo>
                  <a:cubicBezTo>
                    <a:pt x="76" y="564"/>
                    <a:pt x="126" y="539"/>
                    <a:pt x="176" y="489"/>
                  </a:cubicBezTo>
                  <a:cubicBezTo>
                    <a:pt x="514" y="263"/>
                    <a:pt x="838" y="151"/>
                    <a:pt x="1159" y="151"/>
                  </a:cubicBezTo>
                  <a:cubicBezTo>
                    <a:pt x="1266" y="151"/>
                    <a:pt x="1373" y="163"/>
                    <a:pt x="1479" y="188"/>
                  </a:cubicBezTo>
                  <a:cubicBezTo>
                    <a:pt x="2206" y="339"/>
                    <a:pt x="2657" y="1040"/>
                    <a:pt x="2657" y="1040"/>
                  </a:cubicBezTo>
                  <a:cubicBezTo>
                    <a:pt x="2672" y="1070"/>
                    <a:pt x="2695" y="1082"/>
                    <a:pt x="2717" y="1082"/>
                  </a:cubicBezTo>
                  <a:cubicBezTo>
                    <a:pt x="2732" y="1082"/>
                    <a:pt x="2747" y="1076"/>
                    <a:pt x="2757" y="1065"/>
                  </a:cubicBezTo>
                  <a:cubicBezTo>
                    <a:pt x="2807" y="1040"/>
                    <a:pt x="2807" y="1015"/>
                    <a:pt x="2782" y="965"/>
                  </a:cubicBezTo>
                  <a:cubicBezTo>
                    <a:pt x="2757" y="940"/>
                    <a:pt x="2306" y="213"/>
                    <a:pt x="1504" y="38"/>
                  </a:cubicBezTo>
                  <a:cubicBezTo>
                    <a:pt x="1393" y="13"/>
                    <a:pt x="1280" y="1"/>
                    <a:pt x="1166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9" name="Google Shape;1334;p51">
              <a:extLst>
                <a:ext uri="{FF2B5EF4-FFF2-40B4-BE49-F238E27FC236}">
                  <a16:creationId xmlns:a16="http://schemas.microsoft.com/office/drawing/2014/main" id="{A9FD45FF-C7B8-3492-8DF9-6BFF33A15AC1}"/>
                </a:ext>
              </a:extLst>
            </p:cNvPr>
            <p:cNvSpPr/>
            <p:nvPr/>
          </p:nvSpPr>
          <p:spPr>
            <a:xfrm>
              <a:off x="7755963" y="3533058"/>
              <a:ext cx="16429" cy="69579"/>
            </a:xfrm>
            <a:custGeom>
              <a:avLst/>
              <a:gdLst/>
              <a:ahLst/>
              <a:cxnLst/>
              <a:rect l="l" t="t" r="r" b="b"/>
              <a:pathLst>
                <a:path w="302" h="1279" extrusionOk="0">
                  <a:moveTo>
                    <a:pt x="51" y="0"/>
                  </a:moveTo>
                  <a:cubicBezTo>
                    <a:pt x="1" y="501"/>
                    <a:pt x="126" y="1003"/>
                    <a:pt x="226" y="1278"/>
                  </a:cubicBezTo>
                  <a:cubicBezTo>
                    <a:pt x="251" y="1203"/>
                    <a:pt x="276" y="1128"/>
                    <a:pt x="301" y="1053"/>
                  </a:cubicBezTo>
                  <a:cubicBezTo>
                    <a:pt x="226" y="777"/>
                    <a:pt x="151" y="401"/>
                    <a:pt x="201" y="25"/>
                  </a:cubicBezTo>
                  <a:cubicBezTo>
                    <a:pt x="176" y="25"/>
                    <a:pt x="176" y="25"/>
                    <a:pt x="176" y="50"/>
                  </a:cubicBezTo>
                  <a:cubicBezTo>
                    <a:pt x="151" y="63"/>
                    <a:pt x="132" y="69"/>
                    <a:pt x="113" y="69"/>
                  </a:cubicBezTo>
                  <a:cubicBezTo>
                    <a:pt x="95" y="69"/>
                    <a:pt x="76" y="63"/>
                    <a:pt x="51" y="50"/>
                  </a:cubicBez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0" name="Google Shape;1335;p51">
              <a:extLst>
                <a:ext uri="{FF2B5EF4-FFF2-40B4-BE49-F238E27FC236}">
                  <a16:creationId xmlns:a16="http://schemas.microsoft.com/office/drawing/2014/main" id="{FBD0657A-9ED1-D586-1D32-4A2D5E6114B9}"/>
                </a:ext>
              </a:extLst>
            </p:cNvPr>
            <p:cNvSpPr/>
            <p:nvPr/>
          </p:nvSpPr>
          <p:spPr>
            <a:xfrm>
              <a:off x="7758683" y="3473055"/>
              <a:ext cx="25949" cy="58644"/>
            </a:xfrm>
            <a:custGeom>
              <a:avLst/>
              <a:gdLst/>
              <a:ahLst/>
              <a:cxnLst/>
              <a:rect l="l" t="t" r="r" b="b"/>
              <a:pathLst>
                <a:path w="477" h="1078" extrusionOk="0">
                  <a:moveTo>
                    <a:pt x="452" y="0"/>
                  </a:moveTo>
                  <a:cubicBezTo>
                    <a:pt x="165" y="287"/>
                    <a:pt x="38" y="664"/>
                    <a:pt x="5" y="1024"/>
                  </a:cubicBezTo>
                  <a:lnTo>
                    <a:pt x="5" y="1024"/>
                  </a:lnTo>
                  <a:cubicBezTo>
                    <a:pt x="55" y="975"/>
                    <a:pt x="127" y="927"/>
                    <a:pt x="176" y="903"/>
                  </a:cubicBezTo>
                  <a:cubicBezTo>
                    <a:pt x="226" y="652"/>
                    <a:pt x="301" y="401"/>
                    <a:pt x="477" y="201"/>
                  </a:cubicBezTo>
                  <a:cubicBezTo>
                    <a:pt x="477" y="126"/>
                    <a:pt x="477" y="50"/>
                    <a:pt x="452" y="0"/>
                  </a:cubicBezTo>
                  <a:close/>
                  <a:moveTo>
                    <a:pt x="5" y="1024"/>
                  </a:moveTo>
                  <a:cubicBezTo>
                    <a:pt x="4" y="1025"/>
                    <a:pt x="2" y="1026"/>
                    <a:pt x="1" y="1028"/>
                  </a:cubicBezTo>
                  <a:cubicBezTo>
                    <a:pt x="1" y="1053"/>
                    <a:pt x="1" y="1053"/>
                    <a:pt x="1" y="1078"/>
                  </a:cubicBezTo>
                  <a:cubicBezTo>
                    <a:pt x="2" y="1060"/>
                    <a:pt x="3" y="1042"/>
                    <a:pt x="5" y="1024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1" name="Google Shape;1336;p51">
              <a:extLst>
                <a:ext uri="{FF2B5EF4-FFF2-40B4-BE49-F238E27FC236}">
                  <a16:creationId xmlns:a16="http://schemas.microsoft.com/office/drawing/2014/main" id="{DC21C10C-52C9-FE33-E42E-7F79C895496D}"/>
                </a:ext>
              </a:extLst>
            </p:cNvPr>
            <p:cNvSpPr/>
            <p:nvPr/>
          </p:nvSpPr>
          <p:spPr>
            <a:xfrm>
              <a:off x="7799592" y="3506076"/>
              <a:ext cx="83233" cy="31117"/>
            </a:xfrm>
            <a:custGeom>
              <a:avLst/>
              <a:gdLst/>
              <a:ahLst/>
              <a:cxnLst/>
              <a:rect l="l" t="t" r="r" b="b"/>
              <a:pathLst>
                <a:path w="1530" h="572" extrusionOk="0">
                  <a:moveTo>
                    <a:pt x="239" y="1"/>
                  </a:moveTo>
                  <a:cubicBezTo>
                    <a:pt x="160" y="1"/>
                    <a:pt x="81" y="7"/>
                    <a:pt x="1" y="20"/>
                  </a:cubicBezTo>
                  <a:cubicBezTo>
                    <a:pt x="1" y="70"/>
                    <a:pt x="1" y="145"/>
                    <a:pt x="1" y="195"/>
                  </a:cubicBezTo>
                  <a:cubicBezTo>
                    <a:pt x="92" y="176"/>
                    <a:pt x="184" y="167"/>
                    <a:pt x="274" y="167"/>
                  </a:cubicBezTo>
                  <a:cubicBezTo>
                    <a:pt x="873" y="167"/>
                    <a:pt x="1404" y="546"/>
                    <a:pt x="1404" y="546"/>
                  </a:cubicBezTo>
                  <a:cubicBezTo>
                    <a:pt x="1404" y="546"/>
                    <a:pt x="1429" y="571"/>
                    <a:pt x="1454" y="571"/>
                  </a:cubicBezTo>
                  <a:cubicBezTo>
                    <a:pt x="1479" y="571"/>
                    <a:pt x="1504" y="546"/>
                    <a:pt x="1504" y="521"/>
                  </a:cubicBezTo>
                  <a:cubicBezTo>
                    <a:pt x="1529" y="496"/>
                    <a:pt x="1529" y="446"/>
                    <a:pt x="1504" y="421"/>
                  </a:cubicBezTo>
                  <a:cubicBezTo>
                    <a:pt x="1482" y="421"/>
                    <a:pt x="899" y="1"/>
                    <a:pt x="239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2" name="Google Shape;1337;p51">
              <a:extLst>
                <a:ext uri="{FF2B5EF4-FFF2-40B4-BE49-F238E27FC236}">
                  <a16:creationId xmlns:a16="http://schemas.microsoft.com/office/drawing/2014/main" id="{23AEEB84-C8B8-AE99-9408-FDF610E0DDB4}"/>
                </a:ext>
              </a:extLst>
            </p:cNvPr>
            <p:cNvSpPr/>
            <p:nvPr/>
          </p:nvSpPr>
          <p:spPr>
            <a:xfrm>
              <a:off x="7758683" y="3511244"/>
              <a:ext cx="28669" cy="25568"/>
            </a:xfrm>
            <a:custGeom>
              <a:avLst/>
              <a:gdLst/>
              <a:ahLst/>
              <a:cxnLst/>
              <a:rect l="l" t="t" r="r" b="b"/>
              <a:pathLst>
                <a:path w="527" h="470" extrusionOk="0">
                  <a:moveTo>
                    <a:pt x="502" y="0"/>
                  </a:moveTo>
                  <a:cubicBezTo>
                    <a:pt x="402" y="50"/>
                    <a:pt x="276" y="100"/>
                    <a:pt x="176" y="201"/>
                  </a:cubicBezTo>
                  <a:cubicBezTo>
                    <a:pt x="126" y="226"/>
                    <a:pt x="51" y="276"/>
                    <a:pt x="1" y="326"/>
                  </a:cubicBezTo>
                  <a:cubicBezTo>
                    <a:pt x="1" y="351"/>
                    <a:pt x="1" y="351"/>
                    <a:pt x="1" y="376"/>
                  </a:cubicBezTo>
                  <a:cubicBezTo>
                    <a:pt x="1" y="376"/>
                    <a:pt x="1" y="401"/>
                    <a:pt x="1" y="401"/>
                  </a:cubicBezTo>
                  <a:cubicBezTo>
                    <a:pt x="1" y="426"/>
                    <a:pt x="1" y="426"/>
                    <a:pt x="1" y="451"/>
                  </a:cubicBezTo>
                  <a:cubicBezTo>
                    <a:pt x="26" y="464"/>
                    <a:pt x="45" y="470"/>
                    <a:pt x="63" y="470"/>
                  </a:cubicBezTo>
                  <a:cubicBezTo>
                    <a:pt x="82" y="470"/>
                    <a:pt x="101" y="464"/>
                    <a:pt x="126" y="451"/>
                  </a:cubicBezTo>
                  <a:cubicBezTo>
                    <a:pt x="126" y="426"/>
                    <a:pt x="126" y="426"/>
                    <a:pt x="151" y="426"/>
                  </a:cubicBezTo>
                  <a:cubicBezTo>
                    <a:pt x="251" y="301"/>
                    <a:pt x="377" y="226"/>
                    <a:pt x="502" y="175"/>
                  </a:cubicBezTo>
                  <a:cubicBezTo>
                    <a:pt x="502" y="150"/>
                    <a:pt x="502" y="125"/>
                    <a:pt x="527" y="100"/>
                  </a:cubicBezTo>
                  <a:cubicBezTo>
                    <a:pt x="527" y="75"/>
                    <a:pt x="502" y="50"/>
                    <a:pt x="502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3" name="Google Shape;1338;p51">
              <a:extLst>
                <a:ext uri="{FF2B5EF4-FFF2-40B4-BE49-F238E27FC236}">
                  <a16:creationId xmlns:a16="http://schemas.microsoft.com/office/drawing/2014/main" id="{66191C2D-8EE7-163C-ACA2-97C3F482E443}"/>
                </a:ext>
              </a:extLst>
            </p:cNvPr>
            <p:cNvSpPr/>
            <p:nvPr/>
          </p:nvSpPr>
          <p:spPr>
            <a:xfrm>
              <a:off x="7188791" y="3669385"/>
              <a:ext cx="122783" cy="76651"/>
            </a:xfrm>
            <a:custGeom>
              <a:avLst/>
              <a:gdLst/>
              <a:ahLst/>
              <a:cxnLst/>
              <a:rect l="l" t="t" r="r" b="b"/>
              <a:pathLst>
                <a:path w="2257" h="1409" extrusionOk="0">
                  <a:moveTo>
                    <a:pt x="2256" y="0"/>
                  </a:moveTo>
                  <a:lnTo>
                    <a:pt x="2256" y="0"/>
                  </a:lnTo>
                  <a:cubicBezTo>
                    <a:pt x="1504" y="176"/>
                    <a:pt x="677" y="451"/>
                    <a:pt x="0" y="903"/>
                  </a:cubicBezTo>
                  <a:cubicBezTo>
                    <a:pt x="217" y="1179"/>
                    <a:pt x="527" y="1408"/>
                    <a:pt x="893" y="1408"/>
                  </a:cubicBezTo>
                  <a:cubicBezTo>
                    <a:pt x="993" y="1408"/>
                    <a:pt x="1096" y="1391"/>
                    <a:pt x="1203" y="1354"/>
                  </a:cubicBezTo>
                  <a:cubicBezTo>
                    <a:pt x="1855" y="1128"/>
                    <a:pt x="2131" y="502"/>
                    <a:pt x="2256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4" name="Google Shape;1339;p51">
              <a:extLst>
                <a:ext uri="{FF2B5EF4-FFF2-40B4-BE49-F238E27FC236}">
                  <a16:creationId xmlns:a16="http://schemas.microsoft.com/office/drawing/2014/main" id="{743CC6DF-19E5-C353-04C5-107CADA38F85}"/>
                </a:ext>
              </a:extLst>
            </p:cNvPr>
            <p:cNvSpPr/>
            <p:nvPr/>
          </p:nvSpPr>
          <p:spPr>
            <a:xfrm>
              <a:off x="7162896" y="3636636"/>
              <a:ext cx="154118" cy="81873"/>
            </a:xfrm>
            <a:custGeom>
              <a:avLst/>
              <a:gdLst/>
              <a:ahLst/>
              <a:cxnLst/>
              <a:rect l="l" t="t" r="r" b="b"/>
              <a:pathLst>
                <a:path w="2833" h="1505" extrusionOk="0">
                  <a:moveTo>
                    <a:pt x="2832" y="1"/>
                  </a:moveTo>
                  <a:cubicBezTo>
                    <a:pt x="2832" y="1"/>
                    <a:pt x="978" y="1"/>
                    <a:pt x="0" y="703"/>
                  </a:cubicBezTo>
                  <a:cubicBezTo>
                    <a:pt x="0" y="703"/>
                    <a:pt x="176" y="1129"/>
                    <a:pt x="476" y="1505"/>
                  </a:cubicBezTo>
                  <a:cubicBezTo>
                    <a:pt x="1153" y="1053"/>
                    <a:pt x="1980" y="778"/>
                    <a:pt x="2732" y="602"/>
                  </a:cubicBezTo>
                  <a:cubicBezTo>
                    <a:pt x="2832" y="276"/>
                    <a:pt x="2832" y="1"/>
                    <a:pt x="2832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grpSp>
          <p:nvGrpSpPr>
            <p:cNvPr id="1355" name="Google Shape;1340;p51">
              <a:extLst>
                <a:ext uri="{FF2B5EF4-FFF2-40B4-BE49-F238E27FC236}">
                  <a16:creationId xmlns:a16="http://schemas.microsoft.com/office/drawing/2014/main" id="{3D25D42F-A3EA-5375-5A61-FF31D0828FE1}"/>
                </a:ext>
              </a:extLst>
            </p:cNvPr>
            <p:cNvGrpSpPr/>
            <p:nvPr/>
          </p:nvGrpSpPr>
          <p:grpSpPr>
            <a:xfrm>
              <a:off x="6832493" y="3168395"/>
              <a:ext cx="799059" cy="614017"/>
              <a:chOff x="5994293" y="3320795"/>
              <a:chExt cx="799059" cy="614017"/>
            </a:xfrm>
          </p:grpSpPr>
          <p:sp>
            <p:nvSpPr>
              <p:cNvPr id="1384" name="Google Shape;1341;p51">
                <a:extLst>
                  <a:ext uri="{FF2B5EF4-FFF2-40B4-BE49-F238E27FC236}">
                    <a16:creationId xmlns:a16="http://schemas.microsoft.com/office/drawing/2014/main" id="{6F6F7E89-2D5A-5584-FF79-8F7C5BFF8454}"/>
                  </a:ext>
                </a:extLst>
              </p:cNvPr>
              <p:cNvSpPr/>
              <p:nvPr/>
            </p:nvSpPr>
            <p:spPr>
              <a:xfrm rot="566434">
                <a:off x="6000464" y="3807844"/>
                <a:ext cx="129859" cy="86063"/>
              </a:xfrm>
              <a:prstGeom prst="ellipse">
                <a:avLst/>
              </a:prstGeom>
              <a:solidFill>
                <a:srgbClr val="000000">
                  <a:alpha val="89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85" name="Google Shape;1342;p51">
                <a:extLst>
                  <a:ext uri="{FF2B5EF4-FFF2-40B4-BE49-F238E27FC236}">
                    <a16:creationId xmlns:a16="http://schemas.microsoft.com/office/drawing/2014/main" id="{8342FFC6-4C70-7503-7425-0A4BD98A2B08}"/>
                  </a:ext>
                </a:extLst>
              </p:cNvPr>
              <p:cNvSpPr/>
              <p:nvPr/>
            </p:nvSpPr>
            <p:spPr>
              <a:xfrm rot="-518129">
                <a:off x="6657766" y="3766403"/>
                <a:ext cx="129872" cy="86171"/>
              </a:xfrm>
              <a:prstGeom prst="ellipse">
                <a:avLst/>
              </a:prstGeom>
              <a:solidFill>
                <a:srgbClr val="000000">
                  <a:alpha val="89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86" name="Google Shape;1343;p51">
                <a:extLst>
                  <a:ext uri="{FF2B5EF4-FFF2-40B4-BE49-F238E27FC236}">
                    <a16:creationId xmlns:a16="http://schemas.microsoft.com/office/drawing/2014/main" id="{CFF84C79-52B7-990F-E194-1E66CCEE8584}"/>
                  </a:ext>
                </a:extLst>
              </p:cNvPr>
              <p:cNvSpPr/>
              <p:nvPr/>
            </p:nvSpPr>
            <p:spPr>
              <a:xfrm rot="-427541" flipH="1">
                <a:off x="6284349" y="3501461"/>
                <a:ext cx="101074" cy="288481"/>
              </a:xfrm>
              <a:custGeom>
                <a:avLst/>
                <a:gdLst/>
                <a:ahLst/>
                <a:cxnLst/>
                <a:rect l="l" t="t" r="r" b="b"/>
                <a:pathLst>
                  <a:path w="3785" h="10803" extrusionOk="0">
                    <a:moveTo>
                      <a:pt x="552" y="0"/>
                    </a:moveTo>
                    <a:lnTo>
                      <a:pt x="552" y="0"/>
                    </a:lnTo>
                    <a:cubicBezTo>
                      <a:pt x="552" y="0"/>
                      <a:pt x="502" y="226"/>
                      <a:pt x="426" y="627"/>
                    </a:cubicBezTo>
                    <a:cubicBezTo>
                      <a:pt x="401" y="702"/>
                      <a:pt x="376" y="827"/>
                      <a:pt x="351" y="928"/>
                    </a:cubicBezTo>
                    <a:cubicBezTo>
                      <a:pt x="351" y="1053"/>
                      <a:pt x="326" y="1178"/>
                      <a:pt x="326" y="1329"/>
                    </a:cubicBezTo>
                    <a:cubicBezTo>
                      <a:pt x="326" y="1604"/>
                      <a:pt x="276" y="1905"/>
                      <a:pt x="301" y="2256"/>
                    </a:cubicBezTo>
                    <a:cubicBezTo>
                      <a:pt x="326" y="2607"/>
                      <a:pt x="301" y="2983"/>
                      <a:pt x="401" y="3359"/>
                    </a:cubicBezTo>
                    <a:cubicBezTo>
                      <a:pt x="452" y="3735"/>
                      <a:pt x="502" y="4161"/>
                      <a:pt x="627" y="4562"/>
                    </a:cubicBezTo>
                    <a:cubicBezTo>
                      <a:pt x="677" y="4787"/>
                      <a:pt x="727" y="4988"/>
                      <a:pt x="802" y="5213"/>
                    </a:cubicBezTo>
                    <a:cubicBezTo>
                      <a:pt x="878" y="5414"/>
                      <a:pt x="953" y="5614"/>
                      <a:pt x="1028" y="5840"/>
                    </a:cubicBezTo>
                    <a:cubicBezTo>
                      <a:pt x="1178" y="6266"/>
                      <a:pt x="1429" y="6692"/>
                      <a:pt x="1629" y="7093"/>
                    </a:cubicBezTo>
                    <a:cubicBezTo>
                      <a:pt x="1755" y="7294"/>
                      <a:pt x="1905" y="7469"/>
                      <a:pt x="2030" y="7670"/>
                    </a:cubicBezTo>
                    <a:lnTo>
                      <a:pt x="2231" y="7920"/>
                    </a:lnTo>
                    <a:cubicBezTo>
                      <a:pt x="2331" y="8045"/>
                      <a:pt x="2381" y="8121"/>
                      <a:pt x="2482" y="8196"/>
                    </a:cubicBezTo>
                    <a:cubicBezTo>
                      <a:pt x="2632" y="8371"/>
                      <a:pt x="2807" y="8522"/>
                      <a:pt x="2908" y="8622"/>
                    </a:cubicBezTo>
                    <a:cubicBezTo>
                      <a:pt x="2983" y="8697"/>
                      <a:pt x="3033" y="8772"/>
                      <a:pt x="3083" y="8873"/>
                    </a:cubicBezTo>
                    <a:lnTo>
                      <a:pt x="3183" y="8998"/>
                    </a:lnTo>
                    <a:cubicBezTo>
                      <a:pt x="3158" y="8998"/>
                      <a:pt x="3183" y="9073"/>
                      <a:pt x="3208" y="9098"/>
                    </a:cubicBezTo>
                    <a:cubicBezTo>
                      <a:pt x="3233" y="9198"/>
                      <a:pt x="3259" y="9274"/>
                      <a:pt x="3259" y="9349"/>
                    </a:cubicBezTo>
                    <a:cubicBezTo>
                      <a:pt x="3284" y="9424"/>
                      <a:pt x="3259" y="9474"/>
                      <a:pt x="3259" y="9549"/>
                    </a:cubicBezTo>
                    <a:cubicBezTo>
                      <a:pt x="3284" y="9599"/>
                      <a:pt x="3208" y="9700"/>
                      <a:pt x="3158" y="9775"/>
                    </a:cubicBezTo>
                    <a:lnTo>
                      <a:pt x="3140" y="9830"/>
                    </a:lnTo>
                    <a:lnTo>
                      <a:pt x="3140" y="9830"/>
                    </a:lnTo>
                    <a:cubicBezTo>
                      <a:pt x="3140" y="9829"/>
                      <a:pt x="3139" y="9829"/>
                      <a:pt x="3139" y="9829"/>
                    </a:cubicBezTo>
                    <a:cubicBezTo>
                      <a:pt x="3132" y="9829"/>
                      <a:pt x="3108" y="9858"/>
                      <a:pt x="3108" y="9875"/>
                    </a:cubicBezTo>
                    <a:lnTo>
                      <a:pt x="3008" y="9950"/>
                    </a:lnTo>
                    <a:cubicBezTo>
                      <a:pt x="2807" y="10201"/>
                      <a:pt x="2457" y="10326"/>
                      <a:pt x="2156" y="10426"/>
                    </a:cubicBezTo>
                    <a:cubicBezTo>
                      <a:pt x="2005" y="10451"/>
                      <a:pt x="1855" y="10502"/>
                      <a:pt x="1730" y="10527"/>
                    </a:cubicBezTo>
                    <a:cubicBezTo>
                      <a:pt x="1579" y="10552"/>
                      <a:pt x="1429" y="10552"/>
                      <a:pt x="1304" y="10577"/>
                    </a:cubicBezTo>
                    <a:cubicBezTo>
                      <a:pt x="1028" y="10577"/>
                      <a:pt x="802" y="10577"/>
                      <a:pt x="602" y="10552"/>
                    </a:cubicBezTo>
                    <a:cubicBezTo>
                      <a:pt x="426" y="10527"/>
                      <a:pt x="276" y="10502"/>
                      <a:pt x="176" y="10451"/>
                    </a:cubicBezTo>
                    <a:cubicBezTo>
                      <a:pt x="76" y="10426"/>
                      <a:pt x="0" y="10426"/>
                      <a:pt x="0" y="10426"/>
                    </a:cubicBezTo>
                    <a:lnTo>
                      <a:pt x="0" y="10426"/>
                    </a:lnTo>
                    <a:cubicBezTo>
                      <a:pt x="0" y="10426"/>
                      <a:pt x="51" y="10451"/>
                      <a:pt x="151" y="10502"/>
                    </a:cubicBezTo>
                    <a:cubicBezTo>
                      <a:pt x="251" y="10552"/>
                      <a:pt x="376" y="10627"/>
                      <a:pt x="577" y="10652"/>
                    </a:cubicBezTo>
                    <a:cubicBezTo>
                      <a:pt x="777" y="10727"/>
                      <a:pt x="1003" y="10752"/>
                      <a:pt x="1304" y="10802"/>
                    </a:cubicBezTo>
                    <a:lnTo>
                      <a:pt x="1755" y="10802"/>
                    </a:lnTo>
                    <a:cubicBezTo>
                      <a:pt x="1905" y="10802"/>
                      <a:pt x="2081" y="10777"/>
                      <a:pt x="2256" y="10752"/>
                    </a:cubicBezTo>
                    <a:cubicBezTo>
                      <a:pt x="2582" y="10677"/>
                      <a:pt x="2983" y="10577"/>
                      <a:pt x="3309" y="10276"/>
                    </a:cubicBezTo>
                    <a:lnTo>
                      <a:pt x="3434" y="10176"/>
                    </a:lnTo>
                    <a:cubicBezTo>
                      <a:pt x="3484" y="10126"/>
                      <a:pt x="3459" y="10151"/>
                      <a:pt x="3534" y="10076"/>
                    </a:cubicBezTo>
                    <a:lnTo>
                      <a:pt x="3559" y="10025"/>
                    </a:lnTo>
                    <a:cubicBezTo>
                      <a:pt x="3609" y="9925"/>
                      <a:pt x="3685" y="9875"/>
                      <a:pt x="3710" y="9725"/>
                    </a:cubicBezTo>
                    <a:cubicBezTo>
                      <a:pt x="3760" y="9574"/>
                      <a:pt x="3785" y="9424"/>
                      <a:pt x="3785" y="9299"/>
                    </a:cubicBezTo>
                    <a:cubicBezTo>
                      <a:pt x="3785" y="9173"/>
                      <a:pt x="3735" y="9048"/>
                      <a:pt x="3710" y="8948"/>
                    </a:cubicBezTo>
                    <a:cubicBezTo>
                      <a:pt x="3685" y="8873"/>
                      <a:pt x="3685" y="8847"/>
                      <a:pt x="3634" y="8747"/>
                    </a:cubicBezTo>
                    <a:lnTo>
                      <a:pt x="3559" y="8597"/>
                    </a:lnTo>
                    <a:cubicBezTo>
                      <a:pt x="3509" y="8522"/>
                      <a:pt x="3459" y="8421"/>
                      <a:pt x="3359" y="8321"/>
                    </a:cubicBezTo>
                    <a:cubicBezTo>
                      <a:pt x="3183" y="8096"/>
                      <a:pt x="3033" y="7945"/>
                      <a:pt x="2883" y="7795"/>
                    </a:cubicBezTo>
                    <a:lnTo>
                      <a:pt x="2682" y="7594"/>
                    </a:lnTo>
                    <a:lnTo>
                      <a:pt x="2507" y="7319"/>
                    </a:lnTo>
                    <a:cubicBezTo>
                      <a:pt x="2381" y="7118"/>
                      <a:pt x="2231" y="6943"/>
                      <a:pt x="2131" y="6767"/>
                    </a:cubicBezTo>
                    <a:cubicBezTo>
                      <a:pt x="1930" y="6391"/>
                      <a:pt x="1705" y="6040"/>
                      <a:pt x="1554" y="5614"/>
                    </a:cubicBezTo>
                    <a:cubicBezTo>
                      <a:pt x="1479" y="5414"/>
                      <a:pt x="1404" y="5213"/>
                      <a:pt x="1329" y="5038"/>
                    </a:cubicBezTo>
                    <a:cubicBezTo>
                      <a:pt x="1254" y="4837"/>
                      <a:pt x="1203" y="4637"/>
                      <a:pt x="1128" y="4436"/>
                    </a:cubicBezTo>
                    <a:cubicBezTo>
                      <a:pt x="1003" y="4035"/>
                      <a:pt x="928" y="3659"/>
                      <a:pt x="827" y="3284"/>
                    </a:cubicBezTo>
                    <a:cubicBezTo>
                      <a:pt x="727" y="2908"/>
                      <a:pt x="702" y="2557"/>
                      <a:pt x="652" y="2231"/>
                    </a:cubicBezTo>
                    <a:cubicBezTo>
                      <a:pt x="577" y="1905"/>
                      <a:pt x="577" y="1604"/>
                      <a:pt x="552" y="1329"/>
                    </a:cubicBezTo>
                    <a:cubicBezTo>
                      <a:pt x="527" y="1203"/>
                      <a:pt x="527" y="1053"/>
                      <a:pt x="527" y="953"/>
                    </a:cubicBezTo>
                    <a:cubicBezTo>
                      <a:pt x="527" y="827"/>
                      <a:pt x="527" y="727"/>
                      <a:pt x="527" y="627"/>
                    </a:cubicBezTo>
                    <a:cubicBezTo>
                      <a:pt x="552" y="226"/>
                      <a:pt x="552" y="0"/>
                      <a:pt x="552" y="0"/>
                    </a:cubicBezTo>
                    <a:close/>
                  </a:path>
                </a:pathLst>
              </a:custGeom>
              <a:solidFill>
                <a:srgbClr val="6C471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87" name="Google Shape;1344;p51">
                <a:extLst>
                  <a:ext uri="{FF2B5EF4-FFF2-40B4-BE49-F238E27FC236}">
                    <a16:creationId xmlns:a16="http://schemas.microsoft.com/office/drawing/2014/main" id="{89FBFDBC-0006-44E7-7E17-387686A1945B}"/>
                  </a:ext>
                </a:extLst>
              </p:cNvPr>
              <p:cNvSpPr/>
              <p:nvPr/>
            </p:nvSpPr>
            <p:spPr>
              <a:xfrm rot="-427541" flipH="1">
                <a:off x="6462163" y="3325639"/>
                <a:ext cx="80832" cy="43928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1645" extrusionOk="0">
                    <a:moveTo>
                      <a:pt x="2322" y="1"/>
                    </a:moveTo>
                    <a:cubicBezTo>
                      <a:pt x="1852" y="1"/>
                      <a:pt x="1242" y="309"/>
                      <a:pt x="997" y="456"/>
                    </a:cubicBezTo>
                    <a:cubicBezTo>
                      <a:pt x="721" y="606"/>
                      <a:pt x="270" y="857"/>
                      <a:pt x="145" y="1183"/>
                    </a:cubicBezTo>
                    <a:cubicBezTo>
                      <a:pt x="0" y="1537"/>
                      <a:pt x="158" y="1644"/>
                      <a:pt x="388" y="1644"/>
                    </a:cubicBezTo>
                    <a:cubicBezTo>
                      <a:pt x="597" y="1644"/>
                      <a:pt x="867" y="1555"/>
                      <a:pt x="1022" y="1484"/>
                    </a:cubicBezTo>
                    <a:cubicBezTo>
                      <a:pt x="1072" y="1459"/>
                      <a:pt x="1222" y="1409"/>
                      <a:pt x="1373" y="1358"/>
                    </a:cubicBezTo>
                    <a:cubicBezTo>
                      <a:pt x="1974" y="1133"/>
                      <a:pt x="3027" y="732"/>
                      <a:pt x="2876" y="331"/>
                    </a:cubicBezTo>
                    <a:cubicBezTo>
                      <a:pt x="2781" y="88"/>
                      <a:pt x="2571" y="1"/>
                      <a:pt x="2322" y="1"/>
                    </a:cubicBezTo>
                    <a:close/>
                  </a:path>
                </a:pathLst>
              </a:custGeom>
              <a:solidFill>
                <a:srgbClr val="B93F4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88" name="Google Shape;1345;p51">
                <a:extLst>
                  <a:ext uri="{FF2B5EF4-FFF2-40B4-BE49-F238E27FC236}">
                    <a16:creationId xmlns:a16="http://schemas.microsoft.com/office/drawing/2014/main" id="{AA33AE8E-62D7-7A4A-18FA-F2FF81F6946D}"/>
                  </a:ext>
                </a:extLst>
              </p:cNvPr>
              <p:cNvSpPr/>
              <p:nvPr/>
            </p:nvSpPr>
            <p:spPr>
              <a:xfrm rot="-427541" flipH="1">
                <a:off x="6140218" y="3365884"/>
                <a:ext cx="80859" cy="43928"/>
              </a:xfrm>
              <a:custGeom>
                <a:avLst/>
                <a:gdLst/>
                <a:ahLst/>
                <a:cxnLst/>
                <a:rect l="l" t="t" r="r" b="b"/>
                <a:pathLst>
                  <a:path w="3028" h="1645" extrusionOk="0">
                    <a:moveTo>
                      <a:pt x="706" y="1"/>
                    </a:moveTo>
                    <a:cubicBezTo>
                      <a:pt x="457" y="1"/>
                      <a:pt x="247" y="88"/>
                      <a:pt x="151" y="331"/>
                    </a:cubicBezTo>
                    <a:cubicBezTo>
                      <a:pt x="1" y="732"/>
                      <a:pt x="1028" y="1133"/>
                      <a:pt x="1655" y="1358"/>
                    </a:cubicBezTo>
                    <a:cubicBezTo>
                      <a:pt x="1805" y="1409"/>
                      <a:pt x="1956" y="1459"/>
                      <a:pt x="2006" y="1484"/>
                    </a:cubicBezTo>
                    <a:cubicBezTo>
                      <a:pt x="2161" y="1555"/>
                      <a:pt x="2430" y="1644"/>
                      <a:pt x="2640" y="1644"/>
                    </a:cubicBezTo>
                    <a:cubicBezTo>
                      <a:pt x="2869" y="1644"/>
                      <a:pt x="3027" y="1537"/>
                      <a:pt x="2883" y="1183"/>
                    </a:cubicBezTo>
                    <a:cubicBezTo>
                      <a:pt x="2758" y="857"/>
                      <a:pt x="2306" y="606"/>
                      <a:pt x="2031" y="456"/>
                    </a:cubicBezTo>
                    <a:cubicBezTo>
                      <a:pt x="1785" y="309"/>
                      <a:pt x="1176" y="1"/>
                      <a:pt x="706" y="1"/>
                    </a:cubicBezTo>
                    <a:close/>
                  </a:path>
                </a:pathLst>
              </a:custGeom>
              <a:solidFill>
                <a:srgbClr val="B93F4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89" name="Google Shape;1346;p51">
                <a:extLst>
                  <a:ext uri="{FF2B5EF4-FFF2-40B4-BE49-F238E27FC236}">
                    <a16:creationId xmlns:a16="http://schemas.microsoft.com/office/drawing/2014/main" id="{FD4FD783-3648-B61B-5406-654C5B222CB7}"/>
                  </a:ext>
                </a:extLst>
              </p:cNvPr>
              <p:cNvSpPr/>
              <p:nvPr/>
            </p:nvSpPr>
            <p:spPr>
              <a:xfrm rot="-427541" flipH="1">
                <a:off x="6287267" y="3873445"/>
                <a:ext cx="214858" cy="48227"/>
              </a:xfrm>
              <a:custGeom>
                <a:avLst/>
                <a:gdLst/>
                <a:ahLst/>
                <a:cxnLst/>
                <a:rect l="l" t="t" r="r" b="b"/>
                <a:pathLst>
                  <a:path w="8046" h="1806" extrusionOk="0">
                    <a:moveTo>
                      <a:pt x="4058" y="1"/>
                    </a:moveTo>
                    <a:cubicBezTo>
                      <a:pt x="2655" y="1"/>
                      <a:pt x="1251" y="383"/>
                      <a:pt x="0" y="1154"/>
                    </a:cubicBezTo>
                    <a:cubicBezTo>
                      <a:pt x="1053" y="1530"/>
                      <a:pt x="2331" y="1805"/>
                      <a:pt x="3885" y="1805"/>
                    </a:cubicBezTo>
                    <a:cubicBezTo>
                      <a:pt x="5614" y="1805"/>
                      <a:pt x="6968" y="1530"/>
                      <a:pt x="8046" y="1103"/>
                    </a:cubicBezTo>
                    <a:cubicBezTo>
                      <a:pt x="6815" y="370"/>
                      <a:pt x="5437" y="1"/>
                      <a:pt x="4058" y="1"/>
                    </a:cubicBez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90" name="Google Shape;1347;p51">
                <a:extLst>
                  <a:ext uri="{FF2B5EF4-FFF2-40B4-BE49-F238E27FC236}">
                    <a16:creationId xmlns:a16="http://schemas.microsoft.com/office/drawing/2014/main" id="{B5FB3092-C15C-8B5C-C6D1-A8482AFE71BC}"/>
                  </a:ext>
                </a:extLst>
              </p:cNvPr>
              <p:cNvSpPr/>
              <p:nvPr/>
            </p:nvSpPr>
            <p:spPr>
              <a:xfrm rot="-427541" flipH="1">
                <a:off x="6185547" y="3826439"/>
                <a:ext cx="416979" cy="77654"/>
              </a:xfrm>
              <a:custGeom>
                <a:avLst/>
                <a:gdLst/>
                <a:ahLst/>
                <a:cxnLst/>
                <a:rect l="l" t="t" r="r" b="b"/>
                <a:pathLst>
                  <a:path w="15615" h="2908" extrusionOk="0">
                    <a:moveTo>
                      <a:pt x="15615" y="0"/>
                    </a:moveTo>
                    <a:lnTo>
                      <a:pt x="15615" y="0"/>
                    </a:lnTo>
                    <a:cubicBezTo>
                      <a:pt x="12365" y="944"/>
                      <a:pt x="9547" y="1259"/>
                      <a:pt x="7234" y="1259"/>
                    </a:cubicBezTo>
                    <a:cubicBezTo>
                      <a:pt x="2607" y="1259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053" y="1880"/>
                      <a:pt x="3910" y="2908"/>
                    </a:cubicBezTo>
                    <a:cubicBezTo>
                      <a:pt x="5161" y="2137"/>
                      <a:pt x="6565" y="1755"/>
                      <a:pt x="7968" y="1755"/>
                    </a:cubicBezTo>
                    <a:cubicBezTo>
                      <a:pt x="9347" y="1755"/>
                      <a:pt x="10725" y="2124"/>
                      <a:pt x="11956" y="2857"/>
                    </a:cubicBezTo>
                    <a:cubicBezTo>
                      <a:pt x="14687" y="1830"/>
                      <a:pt x="15615" y="0"/>
                      <a:pt x="15615" y="0"/>
                    </a:cubicBezTo>
                    <a:close/>
                  </a:path>
                </a:pathLst>
              </a:custGeom>
              <a:solidFill>
                <a:srgbClr val="B93F4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91" name="Google Shape;1348;p51">
                <a:extLst>
                  <a:ext uri="{FF2B5EF4-FFF2-40B4-BE49-F238E27FC236}">
                    <a16:creationId xmlns:a16="http://schemas.microsoft.com/office/drawing/2014/main" id="{296BA5B5-F612-AB4D-6CA3-E8538CCC2875}"/>
                  </a:ext>
                </a:extLst>
              </p:cNvPr>
              <p:cNvSpPr/>
              <p:nvPr/>
            </p:nvSpPr>
            <p:spPr>
              <a:xfrm rot="-427541" flipH="1">
                <a:off x="6565276" y="3550422"/>
                <a:ext cx="124520" cy="65691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2460" extrusionOk="0">
                    <a:moveTo>
                      <a:pt x="3033" y="0"/>
                    </a:moveTo>
                    <a:cubicBezTo>
                      <a:pt x="2306" y="0"/>
                      <a:pt x="1579" y="176"/>
                      <a:pt x="1053" y="527"/>
                    </a:cubicBezTo>
                    <a:cubicBezTo>
                      <a:pt x="452" y="903"/>
                      <a:pt x="101" y="1454"/>
                      <a:pt x="25" y="2106"/>
                    </a:cubicBezTo>
                    <a:cubicBezTo>
                      <a:pt x="0" y="2281"/>
                      <a:pt x="126" y="2432"/>
                      <a:pt x="301" y="2457"/>
                    </a:cubicBezTo>
                    <a:cubicBezTo>
                      <a:pt x="316" y="2458"/>
                      <a:pt x="330" y="2459"/>
                      <a:pt x="345" y="2459"/>
                    </a:cubicBezTo>
                    <a:cubicBezTo>
                      <a:pt x="523" y="2459"/>
                      <a:pt x="652" y="2318"/>
                      <a:pt x="652" y="2156"/>
                    </a:cubicBezTo>
                    <a:cubicBezTo>
                      <a:pt x="702" y="1705"/>
                      <a:pt x="953" y="1329"/>
                      <a:pt x="1379" y="1053"/>
                    </a:cubicBezTo>
                    <a:cubicBezTo>
                      <a:pt x="1821" y="763"/>
                      <a:pt x="2412" y="613"/>
                      <a:pt x="3027" y="613"/>
                    </a:cubicBezTo>
                    <a:cubicBezTo>
                      <a:pt x="3423" y="613"/>
                      <a:pt x="3828" y="675"/>
                      <a:pt x="4211" y="802"/>
                    </a:cubicBezTo>
                    <a:cubicBezTo>
                      <a:pt x="4242" y="813"/>
                      <a:pt x="4274" y="818"/>
                      <a:pt x="4308" y="818"/>
                    </a:cubicBezTo>
                    <a:cubicBezTo>
                      <a:pt x="4437" y="818"/>
                      <a:pt x="4572" y="742"/>
                      <a:pt x="4612" y="602"/>
                    </a:cubicBezTo>
                    <a:cubicBezTo>
                      <a:pt x="4662" y="452"/>
                      <a:pt x="4562" y="276"/>
                      <a:pt x="4411" y="201"/>
                    </a:cubicBezTo>
                    <a:cubicBezTo>
                      <a:pt x="3960" y="76"/>
                      <a:pt x="3509" y="0"/>
                      <a:pt x="303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92" name="Google Shape;1349;p51">
                <a:extLst>
                  <a:ext uri="{FF2B5EF4-FFF2-40B4-BE49-F238E27FC236}">
                    <a16:creationId xmlns:a16="http://schemas.microsoft.com/office/drawing/2014/main" id="{7697B28B-BD86-5D72-DFFA-069D36598DD4}"/>
                  </a:ext>
                </a:extLst>
              </p:cNvPr>
              <p:cNvSpPr/>
              <p:nvPr/>
            </p:nvSpPr>
            <p:spPr>
              <a:xfrm rot="-427541" flipH="1">
                <a:off x="6087272" y="3582180"/>
                <a:ext cx="124493" cy="65691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2460" extrusionOk="0">
                    <a:moveTo>
                      <a:pt x="1629" y="0"/>
                    </a:moveTo>
                    <a:cubicBezTo>
                      <a:pt x="1178" y="0"/>
                      <a:pt x="702" y="51"/>
                      <a:pt x="251" y="201"/>
                    </a:cubicBezTo>
                    <a:cubicBezTo>
                      <a:pt x="100" y="276"/>
                      <a:pt x="0" y="452"/>
                      <a:pt x="50" y="602"/>
                    </a:cubicBezTo>
                    <a:cubicBezTo>
                      <a:pt x="110" y="742"/>
                      <a:pt x="233" y="818"/>
                      <a:pt x="357" y="818"/>
                    </a:cubicBezTo>
                    <a:cubicBezTo>
                      <a:pt x="389" y="818"/>
                      <a:pt x="421" y="813"/>
                      <a:pt x="451" y="802"/>
                    </a:cubicBezTo>
                    <a:cubicBezTo>
                      <a:pt x="834" y="675"/>
                      <a:pt x="1239" y="613"/>
                      <a:pt x="1635" y="613"/>
                    </a:cubicBezTo>
                    <a:cubicBezTo>
                      <a:pt x="2250" y="613"/>
                      <a:pt x="2841" y="763"/>
                      <a:pt x="3283" y="1053"/>
                    </a:cubicBezTo>
                    <a:cubicBezTo>
                      <a:pt x="3709" y="1329"/>
                      <a:pt x="3960" y="1705"/>
                      <a:pt x="4010" y="2156"/>
                    </a:cubicBezTo>
                    <a:cubicBezTo>
                      <a:pt x="4033" y="2318"/>
                      <a:pt x="4143" y="2459"/>
                      <a:pt x="4318" y="2459"/>
                    </a:cubicBezTo>
                    <a:cubicBezTo>
                      <a:pt x="4332" y="2459"/>
                      <a:pt x="4346" y="2458"/>
                      <a:pt x="4361" y="2457"/>
                    </a:cubicBezTo>
                    <a:cubicBezTo>
                      <a:pt x="4537" y="2432"/>
                      <a:pt x="4662" y="2281"/>
                      <a:pt x="4637" y="2106"/>
                    </a:cubicBezTo>
                    <a:cubicBezTo>
                      <a:pt x="4562" y="1429"/>
                      <a:pt x="4211" y="903"/>
                      <a:pt x="3634" y="527"/>
                    </a:cubicBezTo>
                    <a:cubicBezTo>
                      <a:pt x="3083" y="176"/>
                      <a:pt x="2356" y="0"/>
                      <a:pt x="162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</p:grpSp>
        <p:sp>
          <p:nvSpPr>
            <p:cNvPr id="1356" name="Google Shape;1350;p51">
              <a:extLst>
                <a:ext uri="{FF2B5EF4-FFF2-40B4-BE49-F238E27FC236}">
                  <a16:creationId xmlns:a16="http://schemas.microsoft.com/office/drawing/2014/main" id="{BCCDB5AD-5F86-938E-DDD5-AC804153C72C}"/>
                </a:ext>
              </a:extLst>
            </p:cNvPr>
            <p:cNvSpPr/>
            <p:nvPr/>
          </p:nvSpPr>
          <p:spPr>
            <a:xfrm>
              <a:off x="8064084" y="5015078"/>
              <a:ext cx="366825" cy="207703"/>
            </a:xfrm>
            <a:custGeom>
              <a:avLst/>
              <a:gdLst/>
              <a:ahLst/>
              <a:cxnLst/>
              <a:rect l="l" t="t" r="r" b="b"/>
              <a:pathLst>
                <a:path w="6743" h="3818" extrusionOk="0">
                  <a:moveTo>
                    <a:pt x="6291" y="0"/>
                  </a:moveTo>
                  <a:cubicBezTo>
                    <a:pt x="4387" y="1554"/>
                    <a:pt x="2256" y="2482"/>
                    <a:pt x="1" y="3133"/>
                  </a:cubicBezTo>
                  <a:lnTo>
                    <a:pt x="76" y="3785"/>
                  </a:lnTo>
                  <a:cubicBezTo>
                    <a:pt x="1279" y="3785"/>
                    <a:pt x="2181" y="3785"/>
                    <a:pt x="2682" y="3810"/>
                  </a:cubicBezTo>
                  <a:cubicBezTo>
                    <a:pt x="2845" y="3814"/>
                    <a:pt x="3021" y="3817"/>
                    <a:pt x="3206" y="3817"/>
                  </a:cubicBezTo>
                  <a:cubicBezTo>
                    <a:pt x="4278" y="3817"/>
                    <a:pt x="5674" y="3694"/>
                    <a:pt x="6743" y="2732"/>
                  </a:cubicBezTo>
                  <a:cubicBezTo>
                    <a:pt x="6617" y="1730"/>
                    <a:pt x="6442" y="802"/>
                    <a:pt x="6291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7" name="Google Shape;1351;p51">
              <a:extLst>
                <a:ext uri="{FF2B5EF4-FFF2-40B4-BE49-F238E27FC236}">
                  <a16:creationId xmlns:a16="http://schemas.microsoft.com/office/drawing/2014/main" id="{532C1A2D-BE28-8F11-AFF8-CFFBEB955398}"/>
                </a:ext>
              </a:extLst>
            </p:cNvPr>
            <p:cNvSpPr/>
            <p:nvPr/>
          </p:nvSpPr>
          <p:spPr>
            <a:xfrm>
              <a:off x="8046350" y="4888272"/>
              <a:ext cx="360025" cy="297301"/>
            </a:xfrm>
            <a:custGeom>
              <a:avLst/>
              <a:gdLst/>
              <a:ahLst/>
              <a:cxnLst/>
              <a:rect l="l" t="t" r="r" b="b"/>
              <a:pathLst>
                <a:path w="6618" h="5465" extrusionOk="0">
                  <a:moveTo>
                    <a:pt x="6116" y="0"/>
                  </a:moveTo>
                  <a:cubicBezTo>
                    <a:pt x="3785" y="2081"/>
                    <a:pt x="502" y="3083"/>
                    <a:pt x="1" y="3208"/>
                  </a:cubicBezTo>
                  <a:lnTo>
                    <a:pt x="327" y="5464"/>
                  </a:lnTo>
                  <a:cubicBezTo>
                    <a:pt x="2582" y="4813"/>
                    <a:pt x="4713" y="3885"/>
                    <a:pt x="6617" y="2331"/>
                  </a:cubicBezTo>
                  <a:cubicBezTo>
                    <a:pt x="6442" y="1354"/>
                    <a:pt x="6267" y="527"/>
                    <a:pt x="6116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8" name="Google Shape;1352;p51">
              <a:extLst>
                <a:ext uri="{FF2B5EF4-FFF2-40B4-BE49-F238E27FC236}">
                  <a16:creationId xmlns:a16="http://schemas.microsoft.com/office/drawing/2014/main" id="{92494DD5-1ADB-F719-3B1E-2A030803D038}"/>
                </a:ext>
              </a:extLst>
            </p:cNvPr>
            <p:cNvSpPr/>
            <p:nvPr/>
          </p:nvSpPr>
          <p:spPr>
            <a:xfrm>
              <a:off x="6391180" y="4194291"/>
              <a:ext cx="974918" cy="1030462"/>
            </a:xfrm>
            <a:custGeom>
              <a:avLst/>
              <a:gdLst/>
              <a:ahLst/>
              <a:cxnLst/>
              <a:rect l="l" t="t" r="r" b="b"/>
              <a:pathLst>
                <a:path w="17921" h="18942" extrusionOk="0">
                  <a:moveTo>
                    <a:pt x="10978" y="0"/>
                  </a:moveTo>
                  <a:cubicBezTo>
                    <a:pt x="10778" y="0"/>
                    <a:pt x="10677" y="26"/>
                    <a:pt x="10677" y="26"/>
                  </a:cubicBezTo>
                  <a:cubicBezTo>
                    <a:pt x="10677" y="26"/>
                    <a:pt x="7119" y="76"/>
                    <a:pt x="5540" y="1203"/>
                  </a:cubicBezTo>
                  <a:cubicBezTo>
                    <a:pt x="3585" y="2432"/>
                    <a:pt x="1204" y="7068"/>
                    <a:pt x="26" y="8397"/>
                  </a:cubicBezTo>
                  <a:cubicBezTo>
                    <a:pt x="26" y="8397"/>
                    <a:pt x="1" y="8447"/>
                    <a:pt x="1" y="8522"/>
                  </a:cubicBezTo>
                  <a:cubicBezTo>
                    <a:pt x="51" y="8472"/>
                    <a:pt x="126" y="8447"/>
                    <a:pt x="201" y="8397"/>
                  </a:cubicBezTo>
                  <a:cubicBezTo>
                    <a:pt x="201" y="8397"/>
                    <a:pt x="3509" y="11805"/>
                    <a:pt x="7520" y="14086"/>
                  </a:cubicBezTo>
                  <a:lnTo>
                    <a:pt x="7520" y="15690"/>
                  </a:lnTo>
                  <a:cubicBezTo>
                    <a:pt x="7520" y="15690"/>
                    <a:pt x="7494" y="15690"/>
                    <a:pt x="7394" y="15665"/>
                  </a:cubicBezTo>
                  <a:lnTo>
                    <a:pt x="7394" y="15665"/>
                  </a:lnTo>
                  <a:cubicBezTo>
                    <a:pt x="7419" y="15840"/>
                    <a:pt x="7419" y="15991"/>
                    <a:pt x="7419" y="16166"/>
                  </a:cubicBezTo>
                  <a:cubicBezTo>
                    <a:pt x="7444" y="16993"/>
                    <a:pt x="7494" y="17996"/>
                    <a:pt x="7494" y="18923"/>
                  </a:cubicBezTo>
                  <a:cubicBezTo>
                    <a:pt x="8810" y="18935"/>
                    <a:pt x="10427" y="18942"/>
                    <a:pt x="12209" y="18942"/>
                  </a:cubicBezTo>
                  <a:cubicBezTo>
                    <a:pt x="13992" y="18942"/>
                    <a:pt x="15941" y="18935"/>
                    <a:pt x="17921" y="18923"/>
                  </a:cubicBezTo>
                  <a:lnTo>
                    <a:pt x="17820" y="2557"/>
                  </a:lnTo>
                  <a:cubicBezTo>
                    <a:pt x="17820" y="2557"/>
                    <a:pt x="17820" y="2532"/>
                    <a:pt x="17820" y="2532"/>
                  </a:cubicBezTo>
                  <a:lnTo>
                    <a:pt x="17670" y="2532"/>
                  </a:lnTo>
                  <a:cubicBezTo>
                    <a:pt x="16667" y="2532"/>
                    <a:pt x="16066" y="2256"/>
                    <a:pt x="15865" y="2131"/>
                  </a:cubicBezTo>
                  <a:lnTo>
                    <a:pt x="14863" y="4161"/>
                  </a:lnTo>
                  <a:cubicBezTo>
                    <a:pt x="13785" y="3910"/>
                    <a:pt x="10452" y="702"/>
                    <a:pt x="10452" y="702"/>
                  </a:cubicBezTo>
                  <a:cubicBezTo>
                    <a:pt x="10627" y="452"/>
                    <a:pt x="10803" y="226"/>
                    <a:pt x="10978" y="0"/>
                  </a:cubicBezTo>
                  <a:close/>
                </a:path>
              </a:pathLst>
            </a:custGeom>
            <a:solidFill>
              <a:srgbClr val="4C6F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9" name="Google Shape;1353;p51">
              <a:extLst>
                <a:ext uri="{FF2B5EF4-FFF2-40B4-BE49-F238E27FC236}">
                  <a16:creationId xmlns:a16="http://schemas.microsoft.com/office/drawing/2014/main" id="{D8FD58B0-88D8-CF35-8358-D79165B3D27A}"/>
                </a:ext>
              </a:extLst>
            </p:cNvPr>
            <p:cNvSpPr/>
            <p:nvPr/>
          </p:nvSpPr>
          <p:spPr>
            <a:xfrm>
              <a:off x="7438268" y="4291068"/>
              <a:ext cx="17789" cy="21869"/>
            </a:xfrm>
            <a:custGeom>
              <a:avLst/>
              <a:gdLst/>
              <a:ahLst/>
              <a:cxnLst/>
              <a:rect l="l" t="t" r="r" b="b"/>
              <a:pathLst>
                <a:path w="327" h="402" extrusionOk="0">
                  <a:moveTo>
                    <a:pt x="151" y="1"/>
                  </a:moveTo>
                  <a:lnTo>
                    <a:pt x="1" y="402"/>
                  </a:lnTo>
                  <a:cubicBezTo>
                    <a:pt x="101" y="377"/>
                    <a:pt x="201" y="352"/>
                    <a:pt x="302" y="327"/>
                  </a:cubicBezTo>
                  <a:lnTo>
                    <a:pt x="327" y="327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0072A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0" name="Google Shape;1354;p51">
              <a:extLst>
                <a:ext uri="{FF2B5EF4-FFF2-40B4-BE49-F238E27FC236}">
                  <a16:creationId xmlns:a16="http://schemas.microsoft.com/office/drawing/2014/main" id="{E59BBA16-B899-479D-E400-79B020E6E6C8}"/>
                </a:ext>
              </a:extLst>
            </p:cNvPr>
            <p:cNvSpPr/>
            <p:nvPr/>
          </p:nvSpPr>
          <p:spPr>
            <a:xfrm>
              <a:off x="7366025" y="4322457"/>
              <a:ext cx="69579" cy="901260"/>
            </a:xfrm>
            <a:custGeom>
              <a:avLst/>
              <a:gdLst/>
              <a:ahLst/>
              <a:cxnLst/>
              <a:rect l="l" t="t" r="r" b="b"/>
              <a:pathLst>
                <a:path w="1279" h="16567" extrusionOk="0">
                  <a:moveTo>
                    <a:pt x="527" y="752"/>
                  </a:moveTo>
                  <a:cubicBezTo>
                    <a:pt x="727" y="752"/>
                    <a:pt x="878" y="928"/>
                    <a:pt x="878" y="1128"/>
                  </a:cubicBezTo>
                  <a:cubicBezTo>
                    <a:pt x="878" y="1329"/>
                    <a:pt x="727" y="1504"/>
                    <a:pt x="527" y="1504"/>
                  </a:cubicBezTo>
                  <a:cubicBezTo>
                    <a:pt x="326" y="1504"/>
                    <a:pt x="151" y="1329"/>
                    <a:pt x="151" y="1128"/>
                  </a:cubicBezTo>
                  <a:cubicBezTo>
                    <a:pt x="151" y="928"/>
                    <a:pt x="326" y="752"/>
                    <a:pt x="527" y="752"/>
                  </a:cubicBezTo>
                  <a:close/>
                  <a:moveTo>
                    <a:pt x="527" y="5063"/>
                  </a:moveTo>
                  <a:cubicBezTo>
                    <a:pt x="727" y="5063"/>
                    <a:pt x="878" y="5213"/>
                    <a:pt x="878" y="5439"/>
                  </a:cubicBezTo>
                  <a:cubicBezTo>
                    <a:pt x="878" y="5640"/>
                    <a:pt x="727" y="5790"/>
                    <a:pt x="527" y="5790"/>
                  </a:cubicBezTo>
                  <a:cubicBezTo>
                    <a:pt x="326" y="5790"/>
                    <a:pt x="151" y="5640"/>
                    <a:pt x="151" y="5439"/>
                  </a:cubicBezTo>
                  <a:cubicBezTo>
                    <a:pt x="151" y="5213"/>
                    <a:pt x="326" y="5063"/>
                    <a:pt x="527" y="5063"/>
                  </a:cubicBezTo>
                  <a:close/>
                  <a:moveTo>
                    <a:pt x="552" y="9358"/>
                  </a:moveTo>
                  <a:cubicBezTo>
                    <a:pt x="642" y="9358"/>
                    <a:pt x="731" y="9389"/>
                    <a:pt x="803" y="9449"/>
                  </a:cubicBezTo>
                  <a:cubicBezTo>
                    <a:pt x="953" y="9574"/>
                    <a:pt x="953" y="9825"/>
                    <a:pt x="828" y="9975"/>
                  </a:cubicBezTo>
                  <a:cubicBezTo>
                    <a:pt x="749" y="10054"/>
                    <a:pt x="650" y="10092"/>
                    <a:pt x="552" y="10092"/>
                  </a:cubicBezTo>
                  <a:cubicBezTo>
                    <a:pt x="462" y="10092"/>
                    <a:pt x="373" y="10060"/>
                    <a:pt x="301" y="10000"/>
                  </a:cubicBezTo>
                  <a:cubicBezTo>
                    <a:pt x="151" y="9850"/>
                    <a:pt x="151" y="9624"/>
                    <a:pt x="276" y="9474"/>
                  </a:cubicBezTo>
                  <a:cubicBezTo>
                    <a:pt x="355" y="9396"/>
                    <a:pt x="454" y="9358"/>
                    <a:pt x="552" y="9358"/>
                  </a:cubicBezTo>
                  <a:close/>
                  <a:moveTo>
                    <a:pt x="665" y="14396"/>
                  </a:moveTo>
                  <a:cubicBezTo>
                    <a:pt x="755" y="14396"/>
                    <a:pt x="843" y="14427"/>
                    <a:pt x="903" y="14487"/>
                  </a:cubicBezTo>
                  <a:cubicBezTo>
                    <a:pt x="1053" y="14612"/>
                    <a:pt x="1078" y="14863"/>
                    <a:pt x="928" y="15013"/>
                  </a:cubicBezTo>
                  <a:cubicBezTo>
                    <a:pt x="862" y="15092"/>
                    <a:pt x="769" y="15129"/>
                    <a:pt x="674" y="15129"/>
                  </a:cubicBezTo>
                  <a:cubicBezTo>
                    <a:pt x="587" y="15129"/>
                    <a:pt x="498" y="15098"/>
                    <a:pt x="427" y="15038"/>
                  </a:cubicBezTo>
                  <a:cubicBezTo>
                    <a:pt x="276" y="14888"/>
                    <a:pt x="251" y="14662"/>
                    <a:pt x="402" y="14512"/>
                  </a:cubicBezTo>
                  <a:cubicBezTo>
                    <a:pt x="467" y="14433"/>
                    <a:pt x="567" y="14396"/>
                    <a:pt x="665" y="14396"/>
                  </a:cubicBezTo>
                  <a:close/>
                  <a:moveTo>
                    <a:pt x="1153" y="0"/>
                  </a:moveTo>
                  <a:cubicBezTo>
                    <a:pt x="727" y="101"/>
                    <a:pt x="351" y="151"/>
                    <a:pt x="1" y="176"/>
                  </a:cubicBezTo>
                  <a:cubicBezTo>
                    <a:pt x="1" y="176"/>
                    <a:pt x="26" y="176"/>
                    <a:pt x="26" y="201"/>
                  </a:cubicBezTo>
                  <a:lnTo>
                    <a:pt x="126" y="16567"/>
                  </a:lnTo>
                  <a:lnTo>
                    <a:pt x="1279" y="16567"/>
                  </a:lnTo>
                  <a:lnTo>
                    <a:pt x="978" y="527"/>
                  </a:lnTo>
                  <a:cubicBezTo>
                    <a:pt x="978" y="502"/>
                    <a:pt x="978" y="502"/>
                    <a:pt x="978" y="502"/>
                  </a:cubicBezTo>
                  <a:lnTo>
                    <a:pt x="1153" y="0"/>
                  </a:lnTo>
                  <a:close/>
                </a:path>
              </a:pathLst>
            </a:custGeom>
            <a:solidFill>
              <a:srgbClr val="FAA8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1" name="Google Shape;1355;p51">
              <a:extLst>
                <a:ext uri="{FF2B5EF4-FFF2-40B4-BE49-F238E27FC236}">
                  <a16:creationId xmlns:a16="http://schemas.microsoft.com/office/drawing/2014/main" id="{627F9424-CEBD-3955-092F-116B934A61D5}"/>
                </a:ext>
              </a:extLst>
            </p:cNvPr>
            <p:cNvSpPr/>
            <p:nvPr/>
          </p:nvSpPr>
          <p:spPr>
            <a:xfrm>
              <a:off x="7256954" y="4195651"/>
              <a:ext cx="103688" cy="129637"/>
            </a:xfrm>
            <a:custGeom>
              <a:avLst/>
              <a:gdLst/>
              <a:ahLst/>
              <a:cxnLst/>
              <a:rect l="l" t="t" r="r" b="b"/>
              <a:pathLst>
                <a:path w="1906" h="2383" extrusionOk="0">
                  <a:moveTo>
                    <a:pt x="978" y="1"/>
                  </a:moveTo>
                  <a:lnTo>
                    <a:pt x="1" y="2006"/>
                  </a:lnTo>
                  <a:cubicBezTo>
                    <a:pt x="193" y="2102"/>
                    <a:pt x="802" y="2383"/>
                    <a:pt x="1782" y="2383"/>
                  </a:cubicBezTo>
                  <a:cubicBezTo>
                    <a:pt x="1822" y="2383"/>
                    <a:pt x="1863" y="2383"/>
                    <a:pt x="1905" y="2382"/>
                  </a:cubicBezTo>
                  <a:cubicBezTo>
                    <a:pt x="1730" y="1880"/>
                    <a:pt x="1078" y="201"/>
                    <a:pt x="978" y="1"/>
                  </a:cubicBezTo>
                  <a:close/>
                </a:path>
              </a:pathLst>
            </a:custGeom>
            <a:solidFill>
              <a:srgbClr val="4C6F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2" name="Google Shape;1356;p51">
              <a:extLst>
                <a:ext uri="{FF2B5EF4-FFF2-40B4-BE49-F238E27FC236}">
                  <a16:creationId xmlns:a16="http://schemas.microsoft.com/office/drawing/2014/main" id="{707A6C9D-7575-3699-8444-A1445F16262D}"/>
                </a:ext>
              </a:extLst>
            </p:cNvPr>
            <p:cNvSpPr/>
            <p:nvPr/>
          </p:nvSpPr>
          <p:spPr>
            <a:xfrm>
              <a:off x="7303302" y="4192931"/>
              <a:ext cx="6855" cy="2774"/>
            </a:xfrm>
            <a:custGeom>
              <a:avLst/>
              <a:gdLst/>
              <a:ahLst/>
              <a:cxnLst/>
              <a:rect l="l" t="t" r="r" b="b"/>
              <a:pathLst>
                <a:path w="126" h="51" extrusionOk="0">
                  <a:moveTo>
                    <a:pt x="1" y="0"/>
                  </a:moveTo>
                  <a:cubicBezTo>
                    <a:pt x="76" y="25"/>
                    <a:pt x="126" y="51"/>
                    <a:pt x="126" y="51"/>
                  </a:cubicBezTo>
                  <a:cubicBezTo>
                    <a:pt x="126" y="25"/>
                    <a:pt x="76" y="0"/>
                    <a:pt x="1" y="0"/>
                  </a:cubicBezTo>
                  <a:close/>
                </a:path>
              </a:pathLst>
            </a:custGeom>
            <a:solidFill>
              <a:srgbClr val="0072A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3" name="Google Shape;1357;p51">
              <a:extLst>
                <a:ext uri="{FF2B5EF4-FFF2-40B4-BE49-F238E27FC236}">
                  <a16:creationId xmlns:a16="http://schemas.microsoft.com/office/drawing/2014/main" id="{902141C2-94AB-0873-6AB0-BA42423DF505}"/>
                </a:ext>
              </a:extLst>
            </p:cNvPr>
            <p:cNvSpPr/>
            <p:nvPr/>
          </p:nvSpPr>
          <p:spPr>
            <a:xfrm>
              <a:off x="7366025" y="4197011"/>
              <a:ext cx="76433" cy="128223"/>
            </a:xfrm>
            <a:custGeom>
              <a:avLst/>
              <a:gdLst/>
              <a:ahLst/>
              <a:cxnLst/>
              <a:rect l="l" t="t" r="r" b="b"/>
              <a:pathLst>
                <a:path w="1405" h="2357" extrusionOk="0">
                  <a:moveTo>
                    <a:pt x="652" y="1"/>
                  </a:moveTo>
                  <a:lnTo>
                    <a:pt x="602" y="26"/>
                  </a:lnTo>
                  <a:lnTo>
                    <a:pt x="1" y="2357"/>
                  </a:lnTo>
                  <a:cubicBezTo>
                    <a:pt x="351" y="2357"/>
                    <a:pt x="752" y="2281"/>
                    <a:pt x="1204" y="2181"/>
                  </a:cubicBezTo>
                  <a:lnTo>
                    <a:pt x="1404" y="1580"/>
                  </a:lnTo>
                  <a:lnTo>
                    <a:pt x="652" y="1"/>
                  </a:lnTo>
                  <a:close/>
                </a:path>
              </a:pathLst>
            </a:custGeom>
            <a:solidFill>
              <a:srgbClr val="4C6F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4" name="Google Shape;1358;p51">
              <a:extLst>
                <a:ext uri="{FF2B5EF4-FFF2-40B4-BE49-F238E27FC236}">
                  <a16:creationId xmlns:a16="http://schemas.microsoft.com/office/drawing/2014/main" id="{3D69530F-5833-05C7-CAD9-F583D149018D}"/>
                </a:ext>
              </a:extLst>
            </p:cNvPr>
            <p:cNvSpPr/>
            <p:nvPr/>
          </p:nvSpPr>
          <p:spPr>
            <a:xfrm>
              <a:off x="7426028" y="4191571"/>
              <a:ext cx="953104" cy="1032148"/>
            </a:xfrm>
            <a:custGeom>
              <a:avLst/>
              <a:gdLst/>
              <a:ahLst/>
              <a:cxnLst/>
              <a:rect l="l" t="t" r="r" b="b"/>
              <a:pathLst>
                <a:path w="17520" h="18973" extrusionOk="0">
                  <a:moveTo>
                    <a:pt x="7542" y="8445"/>
                  </a:moveTo>
                  <a:cubicBezTo>
                    <a:pt x="7872" y="8445"/>
                    <a:pt x="8148" y="8688"/>
                    <a:pt x="8196" y="9023"/>
                  </a:cubicBezTo>
                  <a:lnTo>
                    <a:pt x="8847" y="13609"/>
                  </a:lnTo>
                  <a:cubicBezTo>
                    <a:pt x="8873" y="13835"/>
                    <a:pt x="8772" y="14086"/>
                    <a:pt x="8597" y="14236"/>
                  </a:cubicBezTo>
                  <a:lnTo>
                    <a:pt x="5915" y="16442"/>
                  </a:lnTo>
                  <a:cubicBezTo>
                    <a:pt x="5803" y="16539"/>
                    <a:pt x="5660" y="16590"/>
                    <a:pt x="5517" y="16590"/>
                  </a:cubicBezTo>
                  <a:cubicBezTo>
                    <a:pt x="5403" y="16590"/>
                    <a:pt x="5288" y="16558"/>
                    <a:pt x="5188" y="16492"/>
                  </a:cubicBezTo>
                  <a:lnTo>
                    <a:pt x="1329" y="14386"/>
                  </a:lnTo>
                  <a:cubicBezTo>
                    <a:pt x="1103" y="14261"/>
                    <a:pt x="978" y="14036"/>
                    <a:pt x="978" y="13785"/>
                  </a:cubicBezTo>
                  <a:lnTo>
                    <a:pt x="1078" y="9424"/>
                  </a:lnTo>
                  <a:cubicBezTo>
                    <a:pt x="1078" y="9073"/>
                    <a:pt x="1354" y="8797"/>
                    <a:pt x="1705" y="8772"/>
                  </a:cubicBezTo>
                  <a:lnTo>
                    <a:pt x="7494" y="8447"/>
                  </a:lnTo>
                  <a:cubicBezTo>
                    <a:pt x="7510" y="8445"/>
                    <a:pt x="7526" y="8445"/>
                    <a:pt x="7542" y="8445"/>
                  </a:cubicBezTo>
                  <a:close/>
                  <a:moveTo>
                    <a:pt x="5013" y="0"/>
                  </a:moveTo>
                  <a:lnTo>
                    <a:pt x="5013" y="0"/>
                  </a:lnTo>
                  <a:cubicBezTo>
                    <a:pt x="5138" y="176"/>
                    <a:pt x="5289" y="326"/>
                    <a:pt x="5389" y="502"/>
                  </a:cubicBezTo>
                  <a:cubicBezTo>
                    <a:pt x="5389" y="502"/>
                    <a:pt x="2607" y="3935"/>
                    <a:pt x="1554" y="4161"/>
                  </a:cubicBezTo>
                  <a:lnTo>
                    <a:pt x="602" y="2231"/>
                  </a:lnTo>
                  <a:cubicBezTo>
                    <a:pt x="577" y="2256"/>
                    <a:pt x="577" y="2256"/>
                    <a:pt x="552" y="2281"/>
                  </a:cubicBezTo>
                  <a:cubicBezTo>
                    <a:pt x="426" y="2306"/>
                    <a:pt x="301" y="2331"/>
                    <a:pt x="176" y="2381"/>
                  </a:cubicBezTo>
                  <a:lnTo>
                    <a:pt x="0" y="2933"/>
                  </a:lnTo>
                  <a:lnTo>
                    <a:pt x="276" y="18973"/>
                  </a:lnTo>
                  <a:cubicBezTo>
                    <a:pt x="4662" y="18948"/>
                    <a:pt x="9023" y="18923"/>
                    <a:pt x="11805" y="18923"/>
                  </a:cubicBezTo>
                  <a:lnTo>
                    <a:pt x="11730" y="18271"/>
                  </a:lnTo>
                  <a:lnTo>
                    <a:pt x="11404" y="16015"/>
                  </a:lnTo>
                  <a:cubicBezTo>
                    <a:pt x="11354" y="16041"/>
                    <a:pt x="11329" y="16041"/>
                    <a:pt x="11329" y="16041"/>
                  </a:cubicBezTo>
                  <a:lnTo>
                    <a:pt x="11254" y="15013"/>
                  </a:lnTo>
                  <a:cubicBezTo>
                    <a:pt x="15289" y="12707"/>
                    <a:pt x="17519" y="9825"/>
                    <a:pt x="17519" y="9825"/>
                  </a:cubicBezTo>
                  <a:cubicBezTo>
                    <a:pt x="17519" y="9825"/>
                    <a:pt x="14186" y="2607"/>
                    <a:pt x="12732" y="1830"/>
                  </a:cubicBezTo>
                  <a:cubicBezTo>
                    <a:pt x="11554" y="1203"/>
                    <a:pt x="6893" y="326"/>
                    <a:pt x="5013" y="0"/>
                  </a:cubicBezTo>
                  <a:close/>
                </a:path>
              </a:pathLst>
            </a:custGeom>
            <a:solidFill>
              <a:srgbClr val="4C6F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5" name="Google Shape;1359;p51">
              <a:extLst>
                <a:ext uri="{FF2B5EF4-FFF2-40B4-BE49-F238E27FC236}">
                  <a16:creationId xmlns:a16="http://schemas.microsoft.com/office/drawing/2014/main" id="{AD2D2A82-1BD2-F154-0D3B-610D6858ECB6}"/>
                </a:ext>
              </a:extLst>
            </p:cNvPr>
            <p:cNvSpPr/>
            <p:nvPr/>
          </p:nvSpPr>
          <p:spPr>
            <a:xfrm>
              <a:off x="6616178" y="3239842"/>
              <a:ext cx="500434" cy="500706"/>
            </a:xfrm>
            <a:custGeom>
              <a:avLst/>
              <a:gdLst/>
              <a:ahLst/>
              <a:cxnLst/>
              <a:rect l="l" t="t" r="r" b="b"/>
              <a:pathLst>
                <a:path w="9199" h="9204" extrusionOk="0">
                  <a:moveTo>
                    <a:pt x="4645" y="251"/>
                  </a:moveTo>
                  <a:cubicBezTo>
                    <a:pt x="4675" y="251"/>
                    <a:pt x="4706" y="252"/>
                    <a:pt x="4737" y="252"/>
                  </a:cubicBezTo>
                  <a:cubicBezTo>
                    <a:pt x="5363" y="277"/>
                    <a:pt x="5940" y="428"/>
                    <a:pt x="6466" y="678"/>
                  </a:cubicBezTo>
                  <a:cubicBezTo>
                    <a:pt x="6541" y="728"/>
                    <a:pt x="6617" y="753"/>
                    <a:pt x="6692" y="804"/>
                  </a:cubicBezTo>
                  <a:cubicBezTo>
                    <a:pt x="8070" y="1555"/>
                    <a:pt x="8998" y="3034"/>
                    <a:pt x="8947" y="4738"/>
                  </a:cubicBezTo>
                  <a:cubicBezTo>
                    <a:pt x="8922" y="5691"/>
                    <a:pt x="8597" y="6568"/>
                    <a:pt x="8045" y="7270"/>
                  </a:cubicBezTo>
                  <a:cubicBezTo>
                    <a:pt x="7419" y="8072"/>
                    <a:pt x="6541" y="8623"/>
                    <a:pt x="5539" y="8849"/>
                  </a:cubicBezTo>
                  <a:cubicBezTo>
                    <a:pt x="5250" y="8911"/>
                    <a:pt x="4961" y="8955"/>
                    <a:pt x="4673" y="8955"/>
                  </a:cubicBezTo>
                  <a:cubicBezTo>
                    <a:pt x="4611" y="8955"/>
                    <a:pt x="4548" y="8953"/>
                    <a:pt x="4486" y="8949"/>
                  </a:cubicBezTo>
                  <a:cubicBezTo>
                    <a:pt x="4085" y="8949"/>
                    <a:pt x="3709" y="8874"/>
                    <a:pt x="3358" y="8774"/>
                  </a:cubicBezTo>
                  <a:cubicBezTo>
                    <a:pt x="3233" y="8748"/>
                    <a:pt x="3133" y="8698"/>
                    <a:pt x="3008" y="8648"/>
                  </a:cubicBezTo>
                  <a:cubicBezTo>
                    <a:pt x="1654" y="8122"/>
                    <a:pt x="652" y="6944"/>
                    <a:pt x="351" y="5515"/>
                  </a:cubicBezTo>
                  <a:cubicBezTo>
                    <a:pt x="276" y="5190"/>
                    <a:pt x="251" y="4839"/>
                    <a:pt x="251" y="4488"/>
                  </a:cubicBezTo>
                  <a:cubicBezTo>
                    <a:pt x="276" y="3886"/>
                    <a:pt x="401" y="3335"/>
                    <a:pt x="627" y="2809"/>
                  </a:cubicBezTo>
                  <a:cubicBezTo>
                    <a:pt x="852" y="2307"/>
                    <a:pt x="1178" y="1881"/>
                    <a:pt x="1579" y="1505"/>
                  </a:cubicBezTo>
                  <a:cubicBezTo>
                    <a:pt x="2361" y="723"/>
                    <a:pt x="3452" y="251"/>
                    <a:pt x="4645" y="251"/>
                  </a:cubicBezTo>
                  <a:close/>
                  <a:moveTo>
                    <a:pt x="4656" y="1"/>
                  </a:moveTo>
                  <a:cubicBezTo>
                    <a:pt x="3185" y="1"/>
                    <a:pt x="1864" y="673"/>
                    <a:pt x="1003" y="1756"/>
                  </a:cubicBezTo>
                  <a:cubicBezTo>
                    <a:pt x="852" y="1956"/>
                    <a:pt x="702" y="2157"/>
                    <a:pt x="576" y="2382"/>
                  </a:cubicBezTo>
                  <a:cubicBezTo>
                    <a:pt x="226" y="3009"/>
                    <a:pt x="25" y="3711"/>
                    <a:pt x="0" y="4488"/>
                  </a:cubicBezTo>
                  <a:cubicBezTo>
                    <a:pt x="0" y="5089"/>
                    <a:pt x="100" y="5666"/>
                    <a:pt x="301" y="6192"/>
                  </a:cubicBezTo>
                  <a:cubicBezTo>
                    <a:pt x="677" y="7245"/>
                    <a:pt x="1429" y="8097"/>
                    <a:pt x="2381" y="8623"/>
                  </a:cubicBezTo>
                  <a:cubicBezTo>
                    <a:pt x="2732" y="8824"/>
                    <a:pt x="3108" y="8974"/>
                    <a:pt x="3509" y="9074"/>
                  </a:cubicBezTo>
                  <a:cubicBezTo>
                    <a:pt x="3810" y="9149"/>
                    <a:pt x="4135" y="9200"/>
                    <a:pt x="4461" y="9200"/>
                  </a:cubicBezTo>
                  <a:cubicBezTo>
                    <a:pt x="4520" y="9202"/>
                    <a:pt x="4578" y="9203"/>
                    <a:pt x="4636" y="9203"/>
                  </a:cubicBezTo>
                  <a:cubicBezTo>
                    <a:pt x="5145" y="9203"/>
                    <a:pt x="5615" y="9106"/>
                    <a:pt x="6065" y="8949"/>
                  </a:cubicBezTo>
                  <a:cubicBezTo>
                    <a:pt x="6917" y="8673"/>
                    <a:pt x="7644" y="8147"/>
                    <a:pt x="8196" y="7470"/>
                  </a:cubicBezTo>
                  <a:cubicBezTo>
                    <a:pt x="8797" y="6718"/>
                    <a:pt x="9173" y="5766"/>
                    <a:pt x="9198" y="4738"/>
                  </a:cubicBezTo>
                  <a:cubicBezTo>
                    <a:pt x="9198" y="4538"/>
                    <a:pt x="9198" y="4362"/>
                    <a:pt x="9173" y="4162"/>
                  </a:cubicBezTo>
                  <a:cubicBezTo>
                    <a:pt x="9123" y="4187"/>
                    <a:pt x="9098" y="4212"/>
                    <a:pt x="9098" y="4212"/>
                  </a:cubicBezTo>
                  <a:cubicBezTo>
                    <a:pt x="9084" y="4219"/>
                    <a:pt x="9069" y="4222"/>
                    <a:pt x="9054" y="4222"/>
                  </a:cubicBezTo>
                  <a:cubicBezTo>
                    <a:pt x="9011" y="4222"/>
                    <a:pt x="8966" y="4199"/>
                    <a:pt x="8947" y="4162"/>
                  </a:cubicBezTo>
                  <a:cubicBezTo>
                    <a:pt x="8897" y="4087"/>
                    <a:pt x="8922" y="4012"/>
                    <a:pt x="8998" y="3987"/>
                  </a:cubicBezTo>
                  <a:cubicBezTo>
                    <a:pt x="8998" y="3987"/>
                    <a:pt x="9048" y="3961"/>
                    <a:pt x="9148" y="3911"/>
                  </a:cubicBezTo>
                  <a:cubicBezTo>
                    <a:pt x="8947" y="2558"/>
                    <a:pt x="8120" y="1380"/>
                    <a:pt x="6993" y="678"/>
                  </a:cubicBezTo>
                  <a:cubicBezTo>
                    <a:pt x="6942" y="653"/>
                    <a:pt x="6917" y="628"/>
                    <a:pt x="6867" y="603"/>
                  </a:cubicBezTo>
                  <a:cubicBezTo>
                    <a:pt x="6241" y="252"/>
                    <a:pt x="5514" y="27"/>
                    <a:pt x="4737" y="2"/>
                  </a:cubicBezTo>
                  <a:cubicBezTo>
                    <a:pt x="4710" y="1"/>
                    <a:pt x="4683" y="1"/>
                    <a:pt x="46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6" name="Google Shape;1360;p51">
              <a:extLst>
                <a:ext uri="{FF2B5EF4-FFF2-40B4-BE49-F238E27FC236}">
                  <a16:creationId xmlns:a16="http://schemas.microsoft.com/office/drawing/2014/main" id="{A1C95A0E-E779-B5D7-2448-F94BCEEF3139}"/>
                </a:ext>
              </a:extLst>
            </p:cNvPr>
            <p:cNvSpPr/>
            <p:nvPr/>
          </p:nvSpPr>
          <p:spPr>
            <a:xfrm>
              <a:off x="7296502" y="3260351"/>
              <a:ext cx="503154" cy="500488"/>
            </a:xfrm>
            <a:custGeom>
              <a:avLst/>
              <a:gdLst/>
              <a:ahLst/>
              <a:cxnLst/>
              <a:rect l="l" t="t" r="r" b="b"/>
              <a:pathLst>
                <a:path w="9249" h="9200" extrusionOk="0">
                  <a:moveTo>
                    <a:pt x="4589" y="241"/>
                  </a:moveTo>
                  <a:cubicBezTo>
                    <a:pt x="4655" y="241"/>
                    <a:pt x="4721" y="244"/>
                    <a:pt x="4787" y="251"/>
                  </a:cubicBezTo>
                  <a:cubicBezTo>
                    <a:pt x="5589" y="276"/>
                    <a:pt x="6341" y="527"/>
                    <a:pt x="6993" y="928"/>
                  </a:cubicBezTo>
                  <a:cubicBezTo>
                    <a:pt x="7569" y="1279"/>
                    <a:pt x="8046" y="1780"/>
                    <a:pt x="8396" y="2356"/>
                  </a:cubicBezTo>
                  <a:cubicBezTo>
                    <a:pt x="8447" y="2457"/>
                    <a:pt x="8522" y="2557"/>
                    <a:pt x="8572" y="2657"/>
                  </a:cubicBezTo>
                  <a:cubicBezTo>
                    <a:pt x="8747" y="3058"/>
                    <a:pt x="8898" y="3459"/>
                    <a:pt x="8948" y="3910"/>
                  </a:cubicBezTo>
                  <a:cubicBezTo>
                    <a:pt x="8973" y="3960"/>
                    <a:pt x="8973" y="4036"/>
                    <a:pt x="8973" y="4111"/>
                  </a:cubicBezTo>
                  <a:cubicBezTo>
                    <a:pt x="8998" y="4261"/>
                    <a:pt x="8998" y="4437"/>
                    <a:pt x="8998" y="4612"/>
                  </a:cubicBezTo>
                  <a:cubicBezTo>
                    <a:pt x="8998" y="4662"/>
                    <a:pt x="9023" y="4687"/>
                    <a:pt x="9023" y="4712"/>
                  </a:cubicBezTo>
                  <a:cubicBezTo>
                    <a:pt x="8998" y="4737"/>
                    <a:pt x="8998" y="4762"/>
                    <a:pt x="8998" y="4787"/>
                  </a:cubicBezTo>
                  <a:cubicBezTo>
                    <a:pt x="8998" y="5239"/>
                    <a:pt x="8898" y="5665"/>
                    <a:pt x="8747" y="6066"/>
                  </a:cubicBezTo>
                  <a:cubicBezTo>
                    <a:pt x="8722" y="6141"/>
                    <a:pt x="8697" y="6216"/>
                    <a:pt x="8672" y="6291"/>
                  </a:cubicBezTo>
                  <a:cubicBezTo>
                    <a:pt x="8522" y="6592"/>
                    <a:pt x="8371" y="6893"/>
                    <a:pt x="8171" y="7168"/>
                  </a:cubicBezTo>
                  <a:cubicBezTo>
                    <a:pt x="7371" y="8235"/>
                    <a:pt x="6101" y="8950"/>
                    <a:pt x="4681" y="8950"/>
                  </a:cubicBezTo>
                  <a:cubicBezTo>
                    <a:pt x="4633" y="8950"/>
                    <a:pt x="4585" y="8950"/>
                    <a:pt x="4537" y="8948"/>
                  </a:cubicBezTo>
                  <a:cubicBezTo>
                    <a:pt x="4061" y="8923"/>
                    <a:pt x="3609" y="8848"/>
                    <a:pt x="3183" y="8672"/>
                  </a:cubicBezTo>
                  <a:cubicBezTo>
                    <a:pt x="2832" y="8547"/>
                    <a:pt x="2507" y="8397"/>
                    <a:pt x="2206" y="8196"/>
                  </a:cubicBezTo>
                  <a:cubicBezTo>
                    <a:pt x="1028" y="7369"/>
                    <a:pt x="276" y="6016"/>
                    <a:pt x="301" y="4462"/>
                  </a:cubicBezTo>
                  <a:cubicBezTo>
                    <a:pt x="376" y="2306"/>
                    <a:pt x="2030" y="527"/>
                    <a:pt x="4111" y="276"/>
                  </a:cubicBezTo>
                  <a:cubicBezTo>
                    <a:pt x="4270" y="258"/>
                    <a:pt x="4430" y="241"/>
                    <a:pt x="4589" y="241"/>
                  </a:cubicBezTo>
                  <a:close/>
                  <a:moveTo>
                    <a:pt x="4787" y="0"/>
                  </a:moveTo>
                  <a:cubicBezTo>
                    <a:pt x="4487" y="0"/>
                    <a:pt x="4161" y="0"/>
                    <a:pt x="3885" y="51"/>
                  </a:cubicBezTo>
                  <a:cubicBezTo>
                    <a:pt x="2030" y="376"/>
                    <a:pt x="552" y="1805"/>
                    <a:pt x="151" y="3660"/>
                  </a:cubicBezTo>
                  <a:cubicBezTo>
                    <a:pt x="201" y="3685"/>
                    <a:pt x="226" y="3710"/>
                    <a:pt x="276" y="3710"/>
                  </a:cubicBezTo>
                  <a:cubicBezTo>
                    <a:pt x="326" y="3760"/>
                    <a:pt x="351" y="3835"/>
                    <a:pt x="301" y="3885"/>
                  </a:cubicBezTo>
                  <a:cubicBezTo>
                    <a:pt x="276" y="3935"/>
                    <a:pt x="251" y="3935"/>
                    <a:pt x="201" y="3935"/>
                  </a:cubicBezTo>
                  <a:lnTo>
                    <a:pt x="151" y="3935"/>
                  </a:lnTo>
                  <a:cubicBezTo>
                    <a:pt x="126" y="3935"/>
                    <a:pt x="126" y="3910"/>
                    <a:pt x="126" y="3910"/>
                  </a:cubicBezTo>
                  <a:cubicBezTo>
                    <a:pt x="101" y="4086"/>
                    <a:pt x="76" y="4286"/>
                    <a:pt x="76" y="4462"/>
                  </a:cubicBezTo>
                  <a:cubicBezTo>
                    <a:pt x="0" y="6993"/>
                    <a:pt x="2005" y="9123"/>
                    <a:pt x="4537" y="9199"/>
                  </a:cubicBezTo>
                  <a:cubicBezTo>
                    <a:pt x="4563" y="9199"/>
                    <a:pt x="4589" y="9199"/>
                    <a:pt x="4615" y="9199"/>
                  </a:cubicBezTo>
                  <a:cubicBezTo>
                    <a:pt x="6137" y="9199"/>
                    <a:pt x="7508" y="8477"/>
                    <a:pt x="8346" y="7319"/>
                  </a:cubicBezTo>
                  <a:cubicBezTo>
                    <a:pt x="8522" y="7093"/>
                    <a:pt x="8672" y="6843"/>
                    <a:pt x="8822" y="6567"/>
                  </a:cubicBezTo>
                  <a:cubicBezTo>
                    <a:pt x="8822" y="6517"/>
                    <a:pt x="8848" y="6467"/>
                    <a:pt x="8873" y="6417"/>
                  </a:cubicBezTo>
                  <a:cubicBezTo>
                    <a:pt x="9098" y="5890"/>
                    <a:pt x="9249" y="5339"/>
                    <a:pt x="9249" y="4712"/>
                  </a:cubicBezTo>
                  <a:cubicBezTo>
                    <a:pt x="9249" y="4662"/>
                    <a:pt x="9249" y="4587"/>
                    <a:pt x="9249" y="4537"/>
                  </a:cubicBezTo>
                  <a:cubicBezTo>
                    <a:pt x="9249" y="4311"/>
                    <a:pt x="9223" y="4086"/>
                    <a:pt x="9198" y="3885"/>
                  </a:cubicBezTo>
                  <a:cubicBezTo>
                    <a:pt x="9198" y="3835"/>
                    <a:pt x="9173" y="3760"/>
                    <a:pt x="9173" y="3710"/>
                  </a:cubicBezTo>
                  <a:cubicBezTo>
                    <a:pt x="9073" y="3209"/>
                    <a:pt x="8898" y="2757"/>
                    <a:pt x="8647" y="2331"/>
                  </a:cubicBezTo>
                  <a:cubicBezTo>
                    <a:pt x="8497" y="2031"/>
                    <a:pt x="8296" y="1780"/>
                    <a:pt x="8071" y="1529"/>
                  </a:cubicBezTo>
                  <a:cubicBezTo>
                    <a:pt x="7795" y="1203"/>
                    <a:pt x="7469" y="928"/>
                    <a:pt x="7093" y="702"/>
                  </a:cubicBezTo>
                  <a:cubicBezTo>
                    <a:pt x="6416" y="276"/>
                    <a:pt x="5639" y="26"/>
                    <a:pt x="478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7" name="Google Shape;1361;p51">
              <a:extLst>
                <a:ext uri="{FF2B5EF4-FFF2-40B4-BE49-F238E27FC236}">
                  <a16:creationId xmlns:a16="http://schemas.microsoft.com/office/drawing/2014/main" id="{1102912C-769D-3F07-9074-B363409B5101}"/>
                </a:ext>
              </a:extLst>
            </p:cNvPr>
            <p:cNvSpPr/>
            <p:nvPr/>
          </p:nvSpPr>
          <p:spPr>
            <a:xfrm>
              <a:off x="7100173" y="3433561"/>
              <a:ext cx="215482" cy="41453"/>
            </a:xfrm>
            <a:custGeom>
              <a:avLst/>
              <a:gdLst/>
              <a:ahLst/>
              <a:cxnLst/>
              <a:rect l="l" t="t" r="r" b="b"/>
              <a:pathLst>
                <a:path w="3961" h="762" extrusionOk="0">
                  <a:moveTo>
                    <a:pt x="1942" y="0"/>
                  </a:moveTo>
                  <a:cubicBezTo>
                    <a:pt x="1715" y="0"/>
                    <a:pt x="1501" y="18"/>
                    <a:pt x="1304" y="50"/>
                  </a:cubicBezTo>
                  <a:cubicBezTo>
                    <a:pt x="1103" y="75"/>
                    <a:pt x="903" y="125"/>
                    <a:pt x="727" y="175"/>
                  </a:cubicBezTo>
                  <a:cubicBezTo>
                    <a:pt x="527" y="250"/>
                    <a:pt x="351" y="300"/>
                    <a:pt x="251" y="350"/>
                  </a:cubicBezTo>
                  <a:cubicBezTo>
                    <a:pt x="151" y="400"/>
                    <a:pt x="101" y="426"/>
                    <a:pt x="101" y="426"/>
                  </a:cubicBezTo>
                  <a:cubicBezTo>
                    <a:pt x="25" y="451"/>
                    <a:pt x="0" y="526"/>
                    <a:pt x="50" y="601"/>
                  </a:cubicBezTo>
                  <a:cubicBezTo>
                    <a:pt x="69" y="638"/>
                    <a:pt x="114" y="661"/>
                    <a:pt x="157" y="661"/>
                  </a:cubicBezTo>
                  <a:cubicBezTo>
                    <a:pt x="172" y="661"/>
                    <a:pt x="187" y="658"/>
                    <a:pt x="201" y="651"/>
                  </a:cubicBezTo>
                  <a:cubicBezTo>
                    <a:pt x="201" y="651"/>
                    <a:pt x="226" y="626"/>
                    <a:pt x="276" y="601"/>
                  </a:cubicBezTo>
                  <a:cubicBezTo>
                    <a:pt x="326" y="576"/>
                    <a:pt x="401" y="551"/>
                    <a:pt x="502" y="501"/>
                  </a:cubicBezTo>
                  <a:cubicBezTo>
                    <a:pt x="577" y="501"/>
                    <a:pt x="627" y="476"/>
                    <a:pt x="702" y="451"/>
                  </a:cubicBezTo>
                  <a:cubicBezTo>
                    <a:pt x="928" y="375"/>
                    <a:pt x="1178" y="300"/>
                    <a:pt x="1479" y="275"/>
                  </a:cubicBezTo>
                  <a:cubicBezTo>
                    <a:pt x="1579" y="250"/>
                    <a:pt x="1654" y="250"/>
                    <a:pt x="1755" y="250"/>
                  </a:cubicBezTo>
                  <a:cubicBezTo>
                    <a:pt x="1832" y="244"/>
                    <a:pt x="1910" y="241"/>
                    <a:pt x="1990" y="241"/>
                  </a:cubicBezTo>
                  <a:cubicBezTo>
                    <a:pt x="2248" y="241"/>
                    <a:pt x="2520" y="274"/>
                    <a:pt x="2807" y="350"/>
                  </a:cubicBezTo>
                  <a:cubicBezTo>
                    <a:pt x="2857" y="350"/>
                    <a:pt x="2908" y="375"/>
                    <a:pt x="2983" y="400"/>
                  </a:cubicBezTo>
                  <a:cubicBezTo>
                    <a:pt x="3233" y="476"/>
                    <a:pt x="3484" y="576"/>
                    <a:pt x="3735" y="726"/>
                  </a:cubicBezTo>
                  <a:cubicBezTo>
                    <a:pt x="3735" y="726"/>
                    <a:pt x="3735" y="751"/>
                    <a:pt x="3760" y="751"/>
                  </a:cubicBezTo>
                  <a:lnTo>
                    <a:pt x="3810" y="751"/>
                  </a:lnTo>
                  <a:cubicBezTo>
                    <a:pt x="3823" y="758"/>
                    <a:pt x="3835" y="761"/>
                    <a:pt x="3845" y="761"/>
                  </a:cubicBezTo>
                  <a:cubicBezTo>
                    <a:pt x="3873" y="761"/>
                    <a:pt x="3892" y="738"/>
                    <a:pt x="3910" y="701"/>
                  </a:cubicBezTo>
                  <a:cubicBezTo>
                    <a:pt x="3960" y="651"/>
                    <a:pt x="3935" y="576"/>
                    <a:pt x="3885" y="526"/>
                  </a:cubicBezTo>
                  <a:cubicBezTo>
                    <a:pt x="3835" y="526"/>
                    <a:pt x="3810" y="501"/>
                    <a:pt x="3760" y="476"/>
                  </a:cubicBezTo>
                  <a:cubicBezTo>
                    <a:pt x="3559" y="350"/>
                    <a:pt x="3334" y="250"/>
                    <a:pt x="3108" y="175"/>
                  </a:cubicBezTo>
                  <a:cubicBezTo>
                    <a:pt x="3058" y="150"/>
                    <a:pt x="3008" y="150"/>
                    <a:pt x="2958" y="125"/>
                  </a:cubicBezTo>
                  <a:cubicBezTo>
                    <a:pt x="2605" y="37"/>
                    <a:pt x="2262" y="0"/>
                    <a:pt x="19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8" name="Google Shape;1362;p51">
              <a:extLst>
                <a:ext uri="{FF2B5EF4-FFF2-40B4-BE49-F238E27FC236}">
                  <a16:creationId xmlns:a16="http://schemas.microsoft.com/office/drawing/2014/main" id="{4AC8C369-480C-93FF-B03A-C58E39F7A35A}"/>
                </a:ext>
              </a:extLst>
            </p:cNvPr>
            <p:cNvSpPr/>
            <p:nvPr/>
          </p:nvSpPr>
          <p:spPr>
            <a:xfrm>
              <a:off x="8038190" y="4725997"/>
              <a:ext cx="390000" cy="338210"/>
            </a:xfrm>
            <a:custGeom>
              <a:avLst/>
              <a:gdLst/>
              <a:ahLst/>
              <a:cxnLst/>
              <a:rect l="l" t="t" r="r" b="b"/>
              <a:pathLst>
                <a:path w="7169" h="6217" extrusionOk="0">
                  <a:moveTo>
                    <a:pt x="6266" y="1"/>
                  </a:moveTo>
                  <a:cubicBezTo>
                    <a:pt x="6266" y="1"/>
                    <a:pt x="4036" y="2883"/>
                    <a:pt x="1" y="5189"/>
                  </a:cubicBezTo>
                  <a:lnTo>
                    <a:pt x="76" y="6217"/>
                  </a:lnTo>
                  <a:cubicBezTo>
                    <a:pt x="76" y="6217"/>
                    <a:pt x="101" y="6217"/>
                    <a:pt x="151" y="6191"/>
                  </a:cubicBezTo>
                  <a:cubicBezTo>
                    <a:pt x="652" y="6066"/>
                    <a:pt x="3935" y="5064"/>
                    <a:pt x="6266" y="2983"/>
                  </a:cubicBezTo>
                  <a:cubicBezTo>
                    <a:pt x="6592" y="2708"/>
                    <a:pt x="6893" y="2382"/>
                    <a:pt x="7168" y="2056"/>
                  </a:cubicBezTo>
                  <a:cubicBezTo>
                    <a:pt x="7168" y="2056"/>
                    <a:pt x="7068" y="402"/>
                    <a:pt x="6266" y="1"/>
                  </a:cubicBezTo>
                  <a:close/>
                </a:path>
              </a:pathLst>
            </a:custGeom>
            <a:solidFill>
              <a:srgbClr val="FAA8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9" name="Google Shape;1363;p51">
              <a:extLst>
                <a:ext uri="{FF2B5EF4-FFF2-40B4-BE49-F238E27FC236}">
                  <a16:creationId xmlns:a16="http://schemas.microsoft.com/office/drawing/2014/main" id="{BC675B20-F1EA-7762-D68D-9185C9F7FDA6}"/>
                </a:ext>
              </a:extLst>
            </p:cNvPr>
            <p:cNvSpPr/>
            <p:nvPr/>
          </p:nvSpPr>
          <p:spPr>
            <a:xfrm>
              <a:off x="6352991" y="4651033"/>
              <a:ext cx="447284" cy="396800"/>
            </a:xfrm>
            <a:custGeom>
              <a:avLst/>
              <a:gdLst/>
              <a:ahLst/>
              <a:cxnLst/>
              <a:rect l="l" t="t" r="r" b="b"/>
              <a:pathLst>
                <a:path w="8222" h="7294" extrusionOk="0">
                  <a:moveTo>
                    <a:pt x="903" y="1"/>
                  </a:moveTo>
                  <a:cubicBezTo>
                    <a:pt x="828" y="51"/>
                    <a:pt x="753" y="76"/>
                    <a:pt x="703" y="126"/>
                  </a:cubicBezTo>
                  <a:cubicBezTo>
                    <a:pt x="76" y="677"/>
                    <a:pt x="1" y="2056"/>
                    <a:pt x="1" y="2056"/>
                  </a:cubicBezTo>
                  <a:cubicBezTo>
                    <a:pt x="176" y="2281"/>
                    <a:pt x="377" y="2507"/>
                    <a:pt x="552" y="2707"/>
                  </a:cubicBezTo>
                  <a:cubicBezTo>
                    <a:pt x="3660" y="6066"/>
                    <a:pt x="7394" y="7093"/>
                    <a:pt x="8096" y="7269"/>
                  </a:cubicBezTo>
                  <a:cubicBezTo>
                    <a:pt x="8196" y="7294"/>
                    <a:pt x="8222" y="7294"/>
                    <a:pt x="8222" y="7294"/>
                  </a:cubicBezTo>
                  <a:lnTo>
                    <a:pt x="8222" y="5690"/>
                  </a:lnTo>
                  <a:cubicBezTo>
                    <a:pt x="4211" y="3409"/>
                    <a:pt x="903" y="1"/>
                    <a:pt x="903" y="1"/>
                  </a:cubicBezTo>
                  <a:close/>
                </a:path>
              </a:pathLst>
            </a:custGeom>
            <a:solidFill>
              <a:srgbClr val="FAA8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0" name="Google Shape;1364;p51">
              <a:extLst>
                <a:ext uri="{FF2B5EF4-FFF2-40B4-BE49-F238E27FC236}">
                  <a16:creationId xmlns:a16="http://schemas.microsoft.com/office/drawing/2014/main" id="{7EFC0309-4D22-14FE-CABE-9B7F5F2B9112}"/>
                </a:ext>
              </a:extLst>
            </p:cNvPr>
            <p:cNvSpPr/>
            <p:nvPr/>
          </p:nvSpPr>
          <p:spPr>
            <a:xfrm>
              <a:off x="6959713" y="4098873"/>
              <a:ext cx="350451" cy="321781"/>
            </a:xfrm>
            <a:custGeom>
              <a:avLst/>
              <a:gdLst/>
              <a:ahLst/>
              <a:cxnLst/>
              <a:rect l="l" t="t" r="r" b="b"/>
              <a:pathLst>
                <a:path w="6442" h="5915" extrusionOk="0">
                  <a:moveTo>
                    <a:pt x="2006" y="0"/>
                  </a:moveTo>
                  <a:cubicBezTo>
                    <a:pt x="2006" y="0"/>
                    <a:pt x="1354" y="652"/>
                    <a:pt x="527" y="1754"/>
                  </a:cubicBezTo>
                  <a:cubicBezTo>
                    <a:pt x="352" y="1980"/>
                    <a:pt x="176" y="2206"/>
                    <a:pt x="1" y="2456"/>
                  </a:cubicBezTo>
                  <a:cubicBezTo>
                    <a:pt x="1" y="2456"/>
                    <a:pt x="3334" y="5664"/>
                    <a:pt x="4412" y="5915"/>
                  </a:cubicBezTo>
                  <a:lnTo>
                    <a:pt x="5414" y="3885"/>
                  </a:lnTo>
                  <a:cubicBezTo>
                    <a:pt x="5364" y="3860"/>
                    <a:pt x="5314" y="3835"/>
                    <a:pt x="5314" y="3810"/>
                  </a:cubicBezTo>
                  <a:cubicBezTo>
                    <a:pt x="5289" y="3810"/>
                    <a:pt x="5289" y="3760"/>
                    <a:pt x="5314" y="3734"/>
                  </a:cubicBezTo>
                  <a:cubicBezTo>
                    <a:pt x="5314" y="3722"/>
                    <a:pt x="5327" y="3716"/>
                    <a:pt x="5342" y="3716"/>
                  </a:cubicBezTo>
                  <a:cubicBezTo>
                    <a:pt x="5358" y="3716"/>
                    <a:pt x="5377" y="3722"/>
                    <a:pt x="5389" y="3734"/>
                  </a:cubicBezTo>
                  <a:cubicBezTo>
                    <a:pt x="5389" y="3734"/>
                    <a:pt x="5414" y="3734"/>
                    <a:pt x="5465" y="3785"/>
                  </a:cubicBezTo>
                  <a:lnTo>
                    <a:pt x="6442" y="1780"/>
                  </a:lnTo>
                  <a:cubicBezTo>
                    <a:pt x="6442" y="1780"/>
                    <a:pt x="6392" y="1754"/>
                    <a:pt x="6317" y="1729"/>
                  </a:cubicBezTo>
                  <a:cubicBezTo>
                    <a:pt x="5815" y="1529"/>
                    <a:pt x="3936" y="827"/>
                    <a:pt x="2833" y="376"/>
                  </a:cubicBezTo>
                  <a:cubicBezTo>
                    <a:pt x="2407" y="201"/>
                    <a:pt x="2081" y="75"/>
                    <a:pt x="2006" y="0"/>
                  </a:cubicBezTo>
                  <a:close/>
                </a:path>
              </a:pathLst>
            </a:custGeom>
            <a:solidFill>
              <a:srgbClr val="FAA8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1" name="Google Shape;1365;p51">
              <a:extLst>
                <a:ext uri="{FF2B5EF4-FFF2-40B4-BE49-F238E27FC236}">
                  <a16:creationId xmlns:a16="http://schemas.microsoft.com/office/drawing/2014/main" id="{02473D4F-6D2C-315B-C28B-6E2941249FD1}"/>
                </a:ext>
              </a:extLst>
            </p:cNvPr>
            <p:cNvSpPr/>
            <p:nvPr/>
          </p:nvSpPr>
          <p:spPr>
            <a:xfrm>
              <a:off x="7398774" y="4075699"/>
              <a:ext cx="320421" cy="342236"/>
            </a:xfrm>
            <a:custGeom>
              <a:avLst/>
              <a:gdLst/>
              <a:ahLst/>
              <a:cxnLst/>
              <a:rect l="l" t="t" r="r" b="b"/>
              <a:pathLst>
                <a:path w="5890" h="6291" extrusionOk="0">
                  <a:moveTo>
                    <a:pt x="3208" y="0"/>
                  </a:moveTo>
                  <a:cubicBezTo>
                    <a:pt x="3108" y="75"/>
                    <a:pt x="2757" y="301"/>
                    <a:pt x="2331" y="602"/>
                  </a:cubicBezTo>
                  <a:cubicBezTo>
                    <a:pt x="1379" y="1228"/>
                    <a:pt x="0" y="2155"/>
                    <a:pt x="0" y="2155"/>
                  </a:cubicBezTo>
                  <a:lnTo>
                    <a:pt x="50" y="2231"/>
                  </a:lnTo>
                  <a:lnTo>
                    <a:pt x="802" y="3810"/>
                  </a:lnTo>
                  <a:lnTo>
                    <a:pt x="827" y="3785"/>
                  </a:lnTo>
                  <a:cubicBezTo>
                    <a:pt x="827" y="3767"/>
                    <a:pt x="840" y="3749"/>
                    <a:pt x="865" y="3749"/>
                  </a:cubicBezTo>
                  <a:cubicBezTo>
                    <a:pt x="875" y="3749"/>
                    <a:pt x="888" y="3752"/>
                    <a:pt x="902" y="3759"/>
                  </a:cubicBezTo>
                  <a:cubicBezTo>
                    <a:pt x="927" y="3759"/>
                    <a:pt x="927" y="3810"/>
                    <a:pt x="927" y="3835"/>
                  </a:cubicBezTo>
                  <a:lnTo>
                    <a:pt x="877" y="3960"/>
                  </a:lnTo>
                  <a:lnTo>
                    <a:pt x="1053" y="4286"/>
                  </a:lnTo>
                  <a:cubicBezTo>
                    <a:pt x="1078" y="4286"/>
                    <a:pt x="1103" y="4311"/>
                    <a:pt x="1103" y="4336"/>
                  </a:cubicBezTo>
                  <a:cubicBezTo>
                    <a:pt x="1103" y="4336"/>
                    <a:pt x="1103" y="4361"/>
                    <a:pt x="1103" y="4361"/>
                  </a:cubicBezTo>
                  <a:lnTo>
                    <a:pt x="2055" y="6291"/>
                  </a:lnTo>
                  <a:cubicBezTo>
                    <a:pt x="3108" y="6065"/>
                    <a:pt x="5890" y="2632"/>
                    <a:pt x="5890" y="2632"/>
                  </a:cubicBezTo>
                  <a:cubicBezTo>
                    <a:pt x="5790" y="2456"/>
                    <a:pt x="5639" y="2306"/>
                    <a:pt x="5514" y="2130"/>
                  </a:cubicBezTo>
                  <a:cubicBezTo>
                    <a:pt x="4486" y="877"/>
                    <a:pt x="3208" y="0"/>
                    <a:pt x="3208" y="0"/>
                  </a:cubicBezTo>
                  <a:close/>
                </a:path>
              </a:pathLst>
            </a:custGeom>
            <a:solidFill>
              <a:srgbClr val="FAA8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2" name="Google Shape;1366;p51">
              <a:extLst>
                <a:ext uri="{FF2B5EF4-FFF2-40B4-BE49-F238E27FC236}">
                  <a16:creationId xmlns:a16="http://schemas.microsoft.com/office/drawing/2014/main" id="{B0B8ECA1-67E2-4CA5-6221-B1B2B45E9CCF}"/>
                </a:ext>
              </a:extLst>
            </p:cNvPr>
            <p:cNvSpPr/>
            <p:nvPr/>
          </p:nvSpPr>
          <p:spPr>
            <a:xfrm>
              <a:off x="7360585" y="4331977"/>
              <a:ext cx="12295" cy="891739"/>
            </a:xfrm>
            <a:custGeom>
              <a:avLst/>
              <a:gdLst/>
              <a:ahLst/>
              <a:cxnLst/>
              <a:rect l="l" t="t" r="r" b="b"/>
              <a:pathLst>
                <a:path w="226" h="16392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101" y="16392"/>
                  </a:lnTo>
                  <a:lnTo>
                    <a:pt x="226" y="16392"/>
                  </a:lnTo>
                  <a:lnTo>
                    <a:pt x="126" y="26"/>
                  </a:lnTo>
                  <a:cubicBezTo>
                    <a:pt x="126" y="1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B5E5E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3" name="Google Shape;1367;p51">
              <a:extLst>
                <a:ext uri="{FF2B5EF4-FFF2-40B4-BE49-F238E27FC236}">
                  <a16:creationId xmlns:a16="http://schemas.microsoft.com/office/drawing/2014/main" id="{C34B1588-6528-60CC-77E1-0F64BCF97E2B}"/>
                </a:ext>
              </a:extLst>
            </p:cNvPr>
            <p:cNvSpPr/>
            <p:nvPr/>
          </p:nvSpPr>
          <p:spPr>
            <a:xfrm>
              <a:off x="7479177" y="4650925"/>
              <a:ext cx="429549" cy="443204"/>
            </a:xfrm>
            <a:custGeom>
              <a:avLst/>
              <a:gdLst/>
              <a:ahLst/>
              <a:cxnLst/>
              <a:rect l="l" t="t" r="r" b="b"/>
              <a:pathLst>
                <a:path w="7896" h="8147" extrusionOk="0">
                  <a:moveTo>
                    <a:pt x="7219" y="1030"/>
                  </a:moveTo>
                  <a:lnTo>
                    <a:pt x="7244" y="1256"/>
                  </a:lnTo>
                  <a:lnTo>
                    <a:pt x="101" y="1456"/>
                  </a:lnTo>
                  <a:lnTo>
                    <a:pt x="101" y="1231"/>
                  </a:lnTo>
                  <a:lnTo>
                    <a:pt x="7219" y="1030"/>
                  </a:lnTo>
                  <a:close/>
                  <a:moveTo>
                    <a:pt x="6565" y="1"/>
                  </a:moveTo>
                  <a:cubicBezTo>
                    <a:pt x="6549" y="1"/>
                    <a:pt x="6533" y="1"/>
                    <a:pt x="6517" y="3"/>
                  </a:cubicBezTo>
                  <a:lnTo>
                    <a:pt x="728" y="328"/>
                  </a:lnTo>
                  <a:cubicBezTo>
                    <a:pt x="377" y="353"/>
                    <a:pt x="101" y="629"/>
                    <a:pt x="101" y="980"/>
                  </a:cubicBezTo>
                  <a:lnTo>
                    <a:pt x="1" y="5341"/>
                  </a:lnTo>
                  <a:cubicBezTo>
                    <a:pt x="1" y="5592"/>
                    <a:pt x="126" y="5817"/>
                    <a:pt x="352" y="5942"/>
                  </a:cubicBezTo>
                  <a:lnTo>
                    <a:pt x="4211" y="8048"/>
                  </a:lnTo>
                  <a:cubicBezTo>
                    <a:pt x="4311" y="8114"/>
                    <a:pt x="4426" y="8146"/>
                    <a:pt x="4540" y="8146"/>
                  </a:cubicBezTo>
                  <a:cubicBezTo>
                    <a:pt x="4683" y="8146"/>
                    <a:pt x="4826" y="8095"/>
                    <a:pt x="4938" y="7998"/>
                  </a:cubicBezTo>
                  <a:lnTo>
                    <a:pt x="7620" y="5792"/>
                  </a:lnTo>
                  <a:cubicBezTo>
                    <a:pt x="7795" y="5642"/>
                    <a:pt x="7896" y="5391"/>
                    <a:pt x="7870" y="5165"/>
                  </a:cubicBezTo>
                  <a:lnTo>
                    <a:pt x="7219" y="579"/>
                  </a:lnTo>
                  <a:cubicBezTo>
                    <a:pt x="7171" y="244"/>
                    <a:pt x="6895" y="1"/>
                    <a:pt x="6565" y="1"/>
                  </a:cubicBezTo>
                  <a:close/>
                </a:path>
              </a:pathLst>
            </a:custGeom>
            <a:solidFill>
              <a:srgbClr val="FAA8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4" name="Google Shape;1368;p51">
              <a:extLst>
                <a:ext uri="{FF2B5EF4-FFF2-40B4-BE49-F238E27FC236}">
                  <a16:creationId xmlns:a16="http://schemas.microsoft.com/office/drawing/2014/main" id="{94B08D3A-218E-D808-7DB1-30D8EA52002D}"/>
                </a:ext>
              </a:extLst>
            </p:cNvPr>
            <p:cNvSpPr/>
            <p:nvPr/>
          </p:nvSpPr>
          <p:spPr>
            <a:xfrm>
              <a:off x="7484671" y="4706957"/>
              <a:ext cx="388586" cy="23229"/>
            </a:xfrm>
            <a:custGeom>
              <a:avLst/>
              <a:gdLst/>
              <a:ahLst/>
              <a:cxnLst/>
              <a:rect l="l" t="t" r="r" b="b"/>
              <a:pathLst>
                <a:path w="7143" h="427" extrusionOk="0">
                  <a:moveTo>
                    <a:pt x="7118" y="0"/>
                  </a:moveTo>
                  <a:lnTo>
                    <a:pt x="0" y="201"/>
                  </a:lnTo>
                  <a:lnTo>
                    <a:pt x="0" y="426"/>
                  </a:lnTo>
                  <a:lnTo>
                    <a:pt x="7143" y="226"/>
                  </a:lnTo>
                  <a:lnTo>
                    <a:pt x="7118" y="0"/>
                  </a:lnTo>
                  <a:close/>
                </a:path>
              </a:pathLst>
            </a:custGeom>
            <a:solidFill>
              <a:srgbClr val="0072A4"/>
            </a:solidFill>
            <a:ln w="9525" cap="flat" cmpd="sng">
              <a:solidFill>
                <a:srgbClr val="4C6F8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5" name="Google Shape;1369;p51">
              <a:extLst>
                <a:ext uri="{FF2B5EF4-FFF2-40B4-BE49-F238E27FC236}">
                  <a16:creationId xmlns:a16="http://schemas.microsoft.com/office/drawing/2014/main" id="{CA93F75C-9B42-2B41-1B18-3CAB19C61993}"/>
                </a:ext>
              </a:extLst>
            </p:cNvPr>
            <p:cNvSpPr/>
            <p:nvPr/>
          </p:nvSpPr>
          <p:spPr>
            <a:xfrm>
              <a:off x="7431468" y="4279644"/>
              <a:ext cx="17789" cy="36068"/>
            </a:xfrm>
            <a:custGeom>
              <a:avLst/>
              <a:gdLst/>
              <a:ahLst/>
              <a:cxnLst/>
              <a:rect l="l" t="t" r="r" b="b"/>
              <a:pathLst>
                <a:path w="327" h="663" extrusionOk="0">
                  <a:moveTo>
                    <a:pt x="264" y="0"/>
                  </a:moveTo>
                  <a:cubicBezTo>
                    <a:pt x="239" y="0"/>
                    <a:pt x="226" y="18"/>
                    <a:pt x="226" y="36"/>
                  </a:cubicBezTo>
                  <a:lnTo>
                    <a:pt x="201" y="61"/>
                  </a:lnTo>
                  <a:lnTo>
                    <a:pt x="1" y="662"/>
                  </a:lnTo>
                  <a:cubicBezTo>
                    <a:pt x="51" y="662"/>
                    <a:pt x="76" y="637"/>
                    <a:pt x="126" y="612"/>
                  </a:cubicBezTo>
                  <a:lnTo>
                    <a:pt x="276" y="211"/>
                  </a:lnTo>
                  <a:lnTo>
                    <a:pt x="326" y="86"/>
                  </a:lnTo>
                  <a:cubicBezTo>
                    <a:pt x="326" y="61"/>
                    <a:pt x="326" y="10"/>
                    <a:pt x="301" y="10"/>
                  </a:cubicBezTo>
                  <a:cubicBezTo>
                    <a:pt x="287" y="3"/>
                    <a:pt x="274" y="0"/>
                    <a:pt x="264" y="0"/>
                  </a:cubicBezTo>
                  <a:close/>
                </a:path>
              </a:pathLst>
            </a:custGeom>
            <a:solidFill>
              <a:srgbClr val="4C6F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6" name="Google Shape;1370;p51">
              <a:extLst>
                <a:ext uri="{FF2B5EF4-FFF2-40B4-BE49-F238E27FC236}">
                  <a16:creationId xmlns:a16="http://schemas.microsoft.com/office/drawing/2014/main" id="{B0AF0479-5F90-A1CC-57F6-30648CE3988C}"/>
                </a:ext>
              </a:extLst>
            </p:cNvPr>
            <p:cNvSpPr/>
            <p:nvPr/>
          </p:nvSpPr>
          <p:spPr>
            <a:xfrm>
              <a:off x="7419228" y="4321097"/>
              <a:ext cx="21869" cy="902620"/>
            </a:xfrm>
            <a:custGeom>
              <a:avLst/>
              <a:gdLst/>
              <a:ahLst/>
              <a:cxnLst/>
              <a:rect l="l" t="t" r="r" b="b"/>
              <a:pathLst>
                <a:path w="402" h="16592" extrusionOk="0">
                  <a:moveTo>
                    <a:pt x="301" y="0"/>
                  </a:moveTo>
                  <a:cubicBezTo>
                    <a:pt x="276" y="0"/>
                    <a:pt x="226" y="25"/>
                    <a:pt x="175" y="25"/>
                  </a:cubicBezTo>
                  <a:lnTo>
                    <a:pt x="0" y="527"/>
                  </a:lnTo>
                  <a:cubicBezTo>
                    <a:pt x="0" y="527"/>
                    <a:pt x="0" y="527"/>
                    <a:pt x="0" y="552"/>
                  </a:cubicBezTo>
                  <a:lnTo>
                    <a:pt x="301" y="16592"/>
                  </a:lnTo>
                  <a:lnTo>
                    <a:pt x="401" y="16592"/>
                  </a:lnTo>
                  <a:lnTo>
                    <a:pt x="125" y="55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B5E5E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7" name="Google Shape;1371;p51">
              <a:extLst>
                <a:ext uri="{FF2B5EF4-FFF2-40B4-BE49-F238E27FC236}">
                  <a16:creationId xmlns:a16="http://schemas.microsoft.com/office/drawing/2014/main" id="{36897347-85DD-AB39-32A3-403F6A5A053D}"/>
                </a:ext>
              </a:extLst>
            </p:cNvPr>
            <p:cNvSpPr/>
            <p:nvPr/>
          </p:nvSpPr>
          <p:spPr>
            <a:xfrm>
              <a:off x="7247434" y="4300969"/>
              <a:ext cx="211344" cy="31062"/>
            </a:xfrm>
            <a:custGeom>
              <a:avLst/>
              <a:gdLst/>
              <a:ahLst/>
              <a:cxnLst/>
              <a:rect l="l" t="t" r="r" b="b"/>
              <a:pathLst>
                <a:path w="3885" h="571" extrusionOk="0">
                  <a:moveTo>
                    <a:pt x="53" y="1"/>
                  </a:moveTo>
                  <a:cubicBezTo>
                    <a:pt x="38" y="1"/>
                    <a:pt x="25" y="7"/>
                    <a:pt x="25" y="19"/>
                  </a:cubicBezTo>
                  <a:cubicBezTo>
                    <a:pt x="0" y="45"/>
                    <a:pt x="0" y="95"/>
                    <a:pt x="25" y="95"/>
                  </a:cubicBezTo>
                  <a:cubicBezTo>
                    <a:pt x="25" y="120"/>
                    <a:pt x="75" y="145"/>
                    <a:pt x="125" y="170"/>
                  </a:cubicBezTo>
                  <a:cubicBezTo>
                    <a:pt x="326" y="295"/>
                    <a:pt x="927" y="571"/>
                    <a:pt x="1930" y="571"/>
                  </a:cubicBezTo>
                  <a:lnTo>
                    <a:pt x="2181" y="571"/>
                  </a:lnTo>
                  <a:cubicBezTo>
                    <a:pt x="2531" y="546"/>
                    <a:pt x="2907" y="496"/>
                    <a:pt x="3333" y="395"/>
                  </a:cubicBezTo>
                  <a:cubicBezTo>
                    <a:pt x="3384" y="395"/>
                    <a:pt x="3434" y="370"/>
                    <a:pt x="3459" y="370"/>
                  </a:cubicBezTo>
                  <a:cubicBezTo>
                    <a:pt x="3584" y="320"/>
                    <a:pt x="3709" y="295"/>
                    <a:pt x="3835" y="270"/>
                  </a:cubicBezTo>
                  <a:cubicBezTo>
                    <a:pt x="3860" y="245"/>
                    <a:pt x="3860" y="245"/>
                    <a:pt x="3885" y="220"/>
                  </a:cubicBezTo>
                  <a:cubicBezTo>
                    <a:pt x="3885" y="220"/>
                    <a:pt x="3885" y="195"/>
                    <a:pt x="3885" y="195"/>
                  </a:cubicBezTo>
                  <a:cubicBezTo>
                    <a:pt x="3885" y="170"/>
                    <a:pt x="3860" y="145"/>
                    <a:pt x="3835" y="145"/>
                  </a:cubicBezTo>
                  <a:lnTo>
                    <a:pt x="3810" y="145"/>
                  </a:lnTo>
                  <a:cubicBezTo>
                    <a:pt x="3709" y="170"/>
                    <a:pt x="3609" y="195"/>
                    <a:pt x="3509" y="220"/>
                  </a:cubicBezTo>
                  <a:cubicBezTo>
                    <a:pt x="3459" y="245"/>
                    <a:pt x="3434" y="270"/>
                    <a:pt x="3384" y="270"/>
                  </a:cubicBezTo>
                  <a:cubicBezTo>
                    <a:pt x="2932" y="370"/>
                    <a:pt x="2531" y="446"/>
                    <a:pt x="2181" y="446"/>
                  </a:cubicBezTo>
                  <a:lnTo>
                    <a:pt x="2080" y="446"/>
                  </a:lnTo>
                  <a:cubicBezTo>
                    <a:pt x="2038" y="447"/>
                    <a:pt x="1997" y="447"/>
                    <a:pt x="1957" y="447"/>
                  </a:cubicBezTo>
                  <a:cubicBezTo>
                    <a:pt x="977" y="447"/>
                    <a:pt x="368" y="166"/>
                    <a:pt x="176" y="70"/>
                  </a:cubicBezTo>
                  <a:cubicBezTo>
                    <a:pt x="125" y="19"/>
                    <a:pt x="100" y="19"/>
                    <a:pt x="100" y="19"/>
                  </a:cubicBezTo>
                  <a:cubicBezTo>
                    <a:pt x="88" y="7"/>
                    <a:pt x="69" y="1"/>
                    <a:pt x="53" y="1"/>
                  </a:cubicBezTo>
                  <a:close/>
                </a:path>
              </a:pathLst>
            </a:custGeom>
            <a:solidFill>
              <a:srgbClr val="B93F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8" name="Google Shape;1372;p51">
              <a:extLst>
                <a:ext uri="{FF2B5EF4-FFF2-40B4-BE49-F238E27FC236}">
                  <a16:creationId xmlns:a16="http://schemas.microsoft.com/office/drawing/2014/main" id="{536119F2-8995-0B55-3C75-935578F4DE4D}"/>
                </a:ext>
              </a:extLst>
            </p:cNvPr>
            <p:cNvSpPr/>
            <p:nvPr/>
          </p:nvSpPr>
          <p:spPr>
            <a:xfrm>
              <a:off x="7374185" y="4363366"/>
              <a:ext cx="39604" cy="40964"/>
            </a:xfrm>
            <a:custGeom>
              <a:avLst/>
              <a:gdLst/>
              <a:ahLst/>
              <a:cxnLst/>
              <a:rect l="l" t="t" r="r" b="b"/>
              <a:pathLst>
                <a:path w="728" h="753" extrusionOk="0">
                  <a:moveTo>
                    <a:pt x="377" y="0"/>
                  </a:moveTo>
                  <a:cubicBezTo>
                    <a:pt x="176" y="0"/>
                    <a:pt x="1" y="176"/>
                    <a:pt x="1" y="376"/>
                  </a:cubicBezTo>
                  <a:cubicBezTo>
                    <a:pt x="1" y="577"/>
                    <a:pt x="176" y="752"/>
                    <a:pt x="377" y="752"/>
                  </a:cubicBezTo>
                  <a:cubicBezTo>
                    <a:pt x="577" y="752"/>
                    <a:pt x="728" y="577"/>
                    <a:pt x="728" y="376"/>
                  </a:cubicBezTo>
                  <a:cubicBezTo>
                    <a:pt x="728" y="176"/>
                    <a:pt x="577" y="0"/>
                    <a:pt x="377" y="0"/>
                  </a:cubicBezTo>
                  <a:close/>
                </a:path>
              </a:pathLst>
            </a:custGeom>
            <a:solidFill>
              <a:srgbClr val="00659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9" name="Google Shape;1373;p51">
              <a:extLst>
                <a:ext uri="{FF2B5EF4-FFF2-40B4-BE49-F238E27FC236}">
                  <a16:creationId xmlns:a16="http://schemas.microsoft.com/office/drawing/2014/main" id="{F31C3E53-A3CA-DB02-54AA-3027DA464F72}"/>
                </a:ext>
              </a:extLst>
            </p:cNvPr>
            <p:cNvSpPr/>
            <p:nvPr/>
          </p:nvSpPr>
          <p:spPr>
            <a:xfrm>
              <a:off x="7374185" y="4597885"/>
              <a:ext cx="39604" cy="39549"/>
            </a:xfrm>
            <a:custGeom>
              <a:avLst/>
              <a:gdLst/>
              <a:ahLst/>
              <a:cxnLst/>
              <a:rect l="l" t="t" r="r" b="b"/>
              <a:pathLst>
                <a:path w="728" h="727" extrusionOk="0">
                  <a:moveTo>
                    <a:pt x="377" y="0"/>
                  </a:moveTo>
                  <a:cubicBezTo>
                    <a:pt x="176" y="0"/>
                    <a:pt x="1" y="150"/>
                    <a:pt x="1" y="376"/>
                  </a:cubicBezTo>
                  <a:cubicBezTo>
                    <a:pt x="1" y="577"/>
                    <a:pt x="176" y="727"/>
                    <a:pt x="377" y="727"/>
                  </a:cubicBezTo>
                  <a:cubicBezTo>
                    <a:pt x="577" y="727"/>
                    <a:pt x="728" y="577"/>
                    <a:pt x="728" y="376"/>
                  </a:cubicBezTo>
                  <a:cubicBezTo>
                    <a:pt x="728" y="150"/>
                    <a:pt x="577" y="0"/>
                    <a:pt x="377" y="0"/>
                  </a:cubicBezTo>
                  <a:close/>
                </a:path>
              </a:pathLst>
            </a:custGeom>
            <a:solidFill>
              <a:srgbClr val="00659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0" name="Google Shape;1374;p51">
              <a:extLst>
                <a:ext uri="{FF2B5EF4-FFF2-40B4-BE49-F238E27FC236}">
                  <a16:creationId xmlns:a16="http://schemas.microsoft.com/office/drawing/2014/main" id="{EC38E6A5-A38E-2345-AE2F-C52A0AD24327}"/>
                </a:ext>
              </a:extLst>
            </p:cNvPr>
            <p:cNvSpPr/>
            <p:nvPr/>
          </p:nvSpPr>
          <p:spPr>
            <a:xfrm>
              <a:off x="7374185" y="4831478"/>
              <a:ext cx="43684" cy="39985"/>
            </a:xfrm>
            <a:custGeom>
              <a:avLst/>
              <a:gdLst/>
              <a:ahLst/>
              <a:cxnLst/>
              <a:rect l="l" t="t" r="r" b="b"/>
              <a:pathLst>
                <a:path w="803" h="735" extrusionOk="0">
                  <a:moveTo>
                    <a:pt x="402" y="1"/>
                  </a:moveTo>
                  <a:cubicBezTo>
                    <a:pt x="304" y="1"/>
                    <a:pt x="205" y="39"/>
                    <a:pt x="126" y="117"/>
                  </a:cubicBezTo>
                  <a:cubicBezTo>
                    <a:pt x="1" y="267"/>
                    <a:pt x="1" y="493"/>
                    <a:pt x="151" y="643"/>
                  </a:cubicBezTo>
                  <a:cubicBezTo>
                    <a:pt x="223" y="703"/>
                    <a:pt x="312" y="735"/>
                    <a:pt x="402" y="735"/>
                  </a:cubicBezTo>
                  <a:cubicBezTo>
                    <a:pt x="500" y="735"/>
                    <a:pt x="599" y="697"/>
                    <a:pt x="678" y="618"/>
                  </a:cubicBezTo>
                  <a:cubicBezTo>
                    <a:pt x="803" y="468"/>
                    <a:pt x="803" y="217"/>
                    <a:pt x="653" y="92"/>
                  </a:cubicBezTo>
                  <a:cubicBezTo>
                    <a:pt x="581" y="32"/>
                    <a:pt x="492" y="1"/>
                    <a:pt x="402" y="1"/>
                  </a:cubicBezTo>
                  <a:close/>
                </a:path>
              </a:pathLst>
            </a:custGeom>
            <a:solidFill>
              <a:srgbClr val="00659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1" name="Google Shape;1375;p51">
              <a:extLst>
                <a:ext uri="{FF2B5EF4-FFF2-40B4-BE49-F238E27FC236}">
                  <a16:creationId xmlns:a16="http://schemas.microsoft.com/office/drawing/2014/main" id="{501430F4-89AF-8851-2E7A-84B4DB32BB1A}"/>
                </a:ext>
              </a:extLst>
            </p:cNvPr>
            <p:cNvSpPr/>
            <p:nvPr/>
          </p:nvSpPr>
          <p:spPr>
            <a:xfrm>
              <a:off x="7379680" y="5105546"/>
              <a:ext cx="45044" cy="39985"/>
            </a:xfrm>
            <a:custGeom>
              <a:avLst/>
              <a:gdLst/>
              <a:ahLst/>
              <a:cxnLst/>
              <a:rect l="l" t="t" r="r" b="b"/>
              <a:pathLst>
                <a:path w="828" h="735" extrusionOk="0">
                  <a:moveTo>
                    <a:pt x="414" y="1"/>
                  </a:moveTo>
                  <a:cubicBezTo>
                    <a:pt x="316" y="1"/>
                    <a:pt x="216" y="38"/>
                    <a:pt x="151" y="117"/>
                  </a:cubicBezTo>
                  <a:cubicBezTo>
                    <a:pt x="0" y="267"/>
                    <a:pt x="25" y="493"/>
                    <a:pt x="176" y="643"/>
                  </a:cubicBezTo>
                  <a:cubicBezTo>
                    <a:pt x="247" y="703"/>
                    <a:pt x="336" y="734"/>
                    <a:pt x="423" y="734"/>
                  </a:cubicBezTo>
                  <a:cubicBezTo>
                    <a:pt x="518" y="734"/>
                    <a:pt x="611" y="697"/>
                    <a:pt x="677" y="618"/>
                  </a:cubicBezTo>
                  <a:cubicBezTo>
                    <a:pt x="827" y="468"/>
                    <a:pt x="802" y="217"/>
                    <a:pt x="652" y="92"/>
                  </a:cubicBezTo>
                  <a:cubicBezTo>
                    <a:pt x="592" y="32"/>
                    <a:pt x="504" y="1"/>
                    <a:pt x="414" y="1"/>
                  </a:cubicBezTo>
                  <a:close/>
                </a:path>
              </a:pathLst>
            </a:custGeom>
            <a:solidFill>
              <a:srgbClr val="00659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2" name="Google Shape;1376;p51">
              <a:extLst>
                <a:ext uri="{FF2B5EF4-FFF2-40B4-BE49-F238E27FC236}">
                  <a16:creationId xmlns:a16="http://schemas.microsoft.com/office/drawing/2014/main" id="{76A01B9D-993C-37A6-7436-5B0913987C80}"/>
                </a:ext>
              </a:extLst>
            </p:cNvPr>
            <p:cNvSpPr/>
            <p:nvPr/>
          </p:nvSpPr>
          <p:spPr>
            <a:xfrm>
              <a:off x="6696650" y="3502700"/>
              <a:ext cx="47700" cy="115800"/>
            </a:xfrm>
            <a:prstGeom prst="ellipse">
              <a:avLst/>
            </a:prstGeom>
            <a:solidFill>
              <a:srgbClr val="000000">
                <a:alpha val="89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3" name="Google Shape;1377;p51">
              <a:extLst>
                <a:ext uri="{FF2B5EF4-FFF2-40B4-BE49-F238E27FC236}">
                  <a16:creationId xmlns:a16="http://schemas.microsoft.com/office/drawing/2014/main" id="{2D460004-B3FD-9C21-0430-283605D2CB8E}"/>
                </a:ext>
              </a:extLst>
            </p:cNvPr>
            <p:cNvSpPr/>
            <p:nvPr/>
          </p:nvSpPr>
          <p:spPr>
            <a:xfrm>
              <a:off x="7845950" y="3483350"/>
              <a:ext cx="103800" cy="115800"/>
            </a:xfrm>
            <a:prstGeom prst="ellipse">
              <a:avLst/>
            </a:prstGeom>
            <a:solidFill>
              <a:srgbClr val="000000">
                <a:alpha val="89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7568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2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922019"/>
            <a:ext cx="5158350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b="1"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khởi động</a:t>
            </a: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5698343" y="931654"/>
            <a:ext cx="920132" cy="920132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342693" y="1000571"/>
            <a:ext cx="644559" cy="344801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pic>
        <p:nvPicPr>
          <p:cNvPr id="2" name="Google Shape;501;p60">
            <a:extLst>
              <a:ext uri="{FF2B5EF4-FFF2-40B4-BE49-F238E27FC236}">
                <a16:creationId xmlns:a16="http://schemas.microsoft.com/office/drawing/2014/main" id="{26CA4698-185C-CA79-B76C-60F61A5531EF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r="31266"/>
          <a:stretch/>
        </p:blipFill>
        <p:spPr>
          <a:xfrm>
            <a:off x="327220" y="1437180"/>
            <a:ext cx="4034603" cy="31762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" name="Google Shape;502;p33">
            <a:extLst>
              <a:ext uri="{FF2B5EF4-FFF2-40B4-BE49-F238E27FC236}">
                <a16:creationId xmlns:a16="http://schemas.microsoft.com/office/drawing/2014/main" id="{43924C62-521C-08A7-4C23-CCA436AD9582}"/>
              </a:ext>
            </a:extLst>
          </p:cNvPr>
          <p:cNvGrpSpPr/>
          <p:nvPr/>
        </p:nvGrpSpPr>
        <p:grpSpPr>
          <a:xfrm>
            <a:off x="3266902" y="1545645"/>
            <a:ext cx="3280823" cy="2656084"/>
            <a:chOff x="309900" y="238100"/>
            <a:chExt cx="7048350" cy="5237800"/>
          </a:xfrm>
          <a:solidFill>
            <a:schemeClr val="bg1">
              <a:lumMod val="60000"/>
              <a:lumOff val="40000"/>
            </a:schemeClr>
          </a:solidFill>
        </p:grpSpPr>
        <p:sp>
          <p:nvSpPr>
            <p:cNvPr id="1292" name="Google Shape;503;p33">
              <a:extLst>
                <a:ext uri="{FF2B5EF4-FFF2-40B4-BE49-F238E27FC236}">
                  <a16:creationId xmlns:a16="http://schemas.microsoft.com/office/drawing/2014/main" id="{3B55278C-71C4-8285-1E18-6E6923250D02}"/>
                </a:ext>
              </a:extLst>
            </p:cNvPr>
            <p:cNvSpPr/>
            <p:nvPr/>
          </p:nvSpPr>
          <p:spPr>
            <a:xfrm>
              <a:off x="374700" y="364600"/>
              <a:ext cx="6983550" cy="5111300"/>
            </a:xfrm>
            <a:custGeom>
              <a:avLst/>
              <a:gdLst/>
              <a:ahLst/>
              <a:cxnLst/>
              <a:rect l="l" t="t" r="r" b="b"/>
              <a:pathLst>
                <a:path w="279342" h="204452" extrusionOk="0">
                  <a:moveTo>
                    <a:pt x="196699" y="0"/>
                  </a:moveTo>
                  <a:cubicBezTo>
                    <a:pt x="188842" y="0"/>
                    <a:pt x="180997" y="1696"/>
                    <a:pt x="174665" y="5070"/>
                  </a:cubicBezTo>
                  <a:cubicBezTo>
                    <a:pt x="164598" y="10436"/>
                    <a:pt x="158908" y="20001"/>
                    <a:pt x="161043" y="28943"/>
                  </a:cubicBezTo>
                  <a:cubicBezTo>
                    <a:pt x="160346" y="27106"/>
                    <a:pt x="155949" y="25269"/>
                    <a:pt x="153350" y="25016"/>
                  </a:cubicBezTo>
                  <a:cubicBezTo>
                    <a:pt x="153075" y="24989"/>
                    <a:pt x="152799" y="24976"/>
                    <a:pt x="152522" y="24976"/>
                  </a:cubicBezTo>
                  <a:cubicBezTo>
                    <a:pt x="150184" y="24976"/>
                    <a:pt x="147860" y="25903"/>
                    <a:pt x="146661" y="27369"/>
                  </a:cubicBezTo>
                  <a:cubicBezTo>
                    <a:pt x="149786" y="20196"/>
                    <a:pt x="141467" y="12184"/>
                    <a:pt x="132333" y="8646"/>
                  </a:cubicBezTo>
                  <a:cubicBezTo>
                    <a:pt x="129206" y="7435"/>
                    <a:pt x="125693" y="6858"/>
                    <a:pt x="122164" y="6858"/>
                  </a:cubicBezTo>
                  <a:cubicBezTo>
                    <a:pt x="115383" y="6858"/>
                    <a:pt x="108548" y="8990"/>
                    <a:pt x="104302" y="12858"/>
                  </a:cubicBezTo>
                  <a:cubicBezTo>
                    <a:pt x="99403" y="17326"/>
                    <a:pt x="95032" y="22352"/>
                    <a:pt x="96092" y="28013"/>
                  </a:cubicBezTo>
                  <a:cubicBezTo>
                    <a:pt x="92782" y="25870"/>
                    <a:pt x="87330" y="24203"/>
                    <a:pt x="82557" y="24203"/>
                  </a:cubicBezTo>
                  <a:cubicBezTo>
                    <a:pt x="81343" y="24203"/>
                    <a:pt x="80174" y="24311"/>
                    <a:pt x="79094" y="24546"/>
                  </a:cubicBezTo>
                  <a:cubicBezTo>
                    <a:pt x="75387" y="21032"/>
                    <a:pt x="68979" y="19351"/>
                    <a:pt x="62520" y="19351"/>
                  </a:cubicBezTo>
                  <a:cubicBezTo>
                    <a:pt x="57943" y="19351"/>
                    <a:pt x="53339" y="20195"/>
                    <a:pt x="49652" y="21829"/>
                  </a:cubicBezTo>
                  <a:cubicBezTo>
                    <a:pt x="40760" y="25766"/>
                    <a:pt x="35601" y="33057"/>
                    <a:pt x="33185" y="40416"/>
                  </a:cubicBezTo>
                  <a:cubicBezTo>
                    <a:pt x="31765" y="44742"/>
                    <a:pt x="31142" y="49269"/>
                    <a:pt x="32249" y="53643"/>
                  </a:cubicBezTo>
                  <a:cubicBezTo>
                    <a:pt x="33353" y="58020"/>
                    <a:pt x="36304" y="62240"/>
                    <a:pt x="41088" y="65015"/>
                  </a:cubicBezTo>
                  <a:cubicBezTo>
                    <a:pt x="37435" y="67558"/>
                    <a:pt x="36079" y="73320"/>
                    <a:pt x="39844" y="75777"/>
                  </a:cubicBezTo>
                  <a:cubicBezTo>
                    <a:pt x="37844" y="75479"/>
                    <a:pt x="35915" y="75337"/>
                    <a:pt x="34059" y="75337"/>
                  </a:cubicBezTo>
                  <a:cubicBezTo>
                    <a:pt x="11716" y="75337"/>
                    <a:pt x="0" y="95809"/>
                    <a:pt x="3722" y="110012"/>
                  </a:cubicBezTo>
                  <a:cubicBezTo>
                    <a:pt x="4369" y="112487"/>
                    <a:pt x="5358" y="114894"/>
                    <a:pt x="6628" y="117215"/>
                  </a:cubicBezTo>
                  <a:cubicBezTo>
                    <a:pt x="9584" y="122619"/>
                    <a:pt x="14073" y="127574"/>
                    <a:pt x="19379" y="131933"/>
                  </a:cubicBezTo>
                  <a:cubicBezTo>
                    <a:pt x="21069" y="133319"/>
                    <a:pt x="41101" y="145237"/>
                    <a:pt x="44051" y="145237"/>
                  </a:cubicBezTo>
                  <a:cubicBezTo>
                    <a:pt x="44205" y="145237"/>
                    <a:pt x="44313" y="145205"/>
                    <a:pt x="44368" y="145136"/>
                  </a:cubicBezTo>
                  <a:lnTo>
                    <a:pt x="44368" y="145136"/>
                  </a:lnTo>
                  <a:cubicBezTo>
                    <a:pt x="40178" y="150275"/>
                    <a:pt x="38743" y="156311"/>
                    <a:pt x="42121" y="161756"/>
                  </a:cubicBezTo>
                  <a:cubicBezTo>
                    <a:pt x="45934" y="167896"/>
                    <a:pt x="54264" y="172184"/>
                    <a:pt x="63257" y="173817"/>
                  </a:cubicBezTo>
                  <a:cubicBezTo>
                    <a:pt x="67520" y="174593"/>
                    <a:pt x="71651" y="175199"/>
                    <a:pt x="75698" y="175199"/>
                  </a:cubicBezTo>
                  <a:cubicBezTo>
                    <a:pt x="81021" y="175199"/>
                    <a:pt x="86200" y="174150"/>
                    <a:pt x="91347" y="171059"/>
                  </a:cubicBezTo>
                  <a:cubicBezTo>
                    <a:pt x="91642" y="176079"/>
                    <a:pt x="94704" y="180653"/>
                    <a:pt x="98729" y="183672"/>
                  </a:cubicBezTo>
                  <a:cubicBezTo>
                    <a:pt x="102975" y="186857"/>
                    <a:pt x="106996" y="187931"/>
                    <a:pt x="111085" y="187931"/>
                  </a:cubicBezTo>
                  <a:cubicBezTo>
                    <a:pt x="116328" y="187931"/>
                    <a:pt x="121682" y="186166"/>
                    <a:pt x="127761" y="184823"/>
                  </a:cubicBezTo>
                  <a:lnTo>
                    <a:pt x="127761" y="184823"/>
                  </a:lnTo>
                  <a:cubicBezTo>
                    <a:pt x="126299" y="190960"/>
                    <a:pt x="131553" y="196695"/>
                    <a:pt x="137084" y="199731"/>
                  </a:cubicBezTo>
                  <a:cubicBezTo>
                    <a:pt x="142847" y="202895"/>
                    <a:pt x="149407" y="204451"/>
                    <a:pt x="155975" y="204451"/>
                  </a:cubicBezTo>
                  <a:cubicBezTo>
                    <a:pt x="164338" y="204451"/>
                    <a:pt x="172713" y="201928"/>
                    <a:pt x="179470" y="196987"/>
                  </a:cubicBezTo>
                  <a:cubicBezTo>
                    <a:pt x="181821" y="195268"/>
                    <a:pt x="184039" y="193207"/>
                    <a:pt x="185217" y="190546"/>
                  </a:cubicBezTo>
                  <a:cubicBezTo>
                    <a:pt x="187683" y="184986"/>
                    <a:pt x="182550" y="176531"/>
                    <a:pt x="178865" y="172467"/>
                  </a:cubicBezTo>
                  <a:lnTo>
                    <a:pt x="178865" y="172467"/>
                  </a:lnTo>
                  <a:cubicBezTo>
                    <a:pt x="179605" y="172985"/>
                    <a:pt x="180333" y="173188"/>
                    <a:pt x="181071" y="173188"/>
                  </a:cubicBezTo>
                  <a:cubicBezTo>
                    <a:pt x="182909" y="173188"/>
                    <a:pt x="184809" y="171925"/>
                    <a:pt x="187110" y="171112"/>
                  </a:cubicBezTo>
                  <a:cubicBezTo>
                    <a:pt x="190338" y="169972"/>
                    <a:pt x="192396" y="167294"/>
                    <a:pt x="192036" y="164698"/>
                  </a:cubicBezTo>
                  <a:lnTo>
                    <a:pt x="192036" y="164698"/>
                  </a:lnTo>
                  <a:cubicBezTo>
                    <a:pt x="200855" y="168780"/>
                    <a:pt x="211206" y="170820"/>
                    <a:pt x="221554" y="170820"/>
                  </a:cubicBezTo>
                  <a:cubicBezTo>
                    <a:pt x="232217" y="170820"/>
                    <a:pt x="242878" y="168654"/>
                    <a:pt x="251857" y="164326"/>
                  </a:cubicBezTo>
                  <a:cubicBezTo>
                    <a:pt x="269552" y="155800"/>
                    <a:pt x="279341" y="139381"/>
                    <a:pt x="275803" y="124169"/>
                  </a:cubicBezTo>
                  <a:cubicBezTo>
                    <a:pt x="272263" y="108958"/>
                    <a:pt x="255589" y="95790"/>
                    <a:pt x="235021" y="91963"/>
                  </a:cubicBezTo>
                  <a:cubicBezTo>
                    <a:pt x="237304" y="90519"/>
                    <a:pt x="236557" y="88313"/>
                    <a:pt x="235706" y="86201"/>
                  </a:cubicBezTo>
                  <a:cubicBezTo>
                    <a:pt x="234856" y="84090"/>
                    <a:pt x="232219" y="82421"/>
                    <a:pt x="229227" y="82096"/>
                  </a:cubicBezTo>
                  <a:cubicBezTo>
                    <a:pt x="235166" y="76125"/>
                    <a:pt x="236344" y="66557"/>
                    <a:pt x="234611" y="59295"/>
                  </a:cubicBezTo>
                  <a:cubicBezTo>
                    <a:pt x="233654" y="55291"/>
                    <a:pt x="231359" y="51334"/>
                    <a:pt x="227219" y="48599"/>
                  </a:cubicBezTo>
                  <a:cubicBezTo>
                    <a:pt x="224260" y="46647"/>
                    <a:pt x="220258" y="45434"/>
                    <a:pt x="216310" y="45434"/>
                  </a:cubicBezTo>
                  <a:cubicBezTo>
                    <a:pt x="214734" y="45434"/>
                    <a:pt x="213166" y="45627"/>
                    <a:pt x="211677" y="46045"/>
                  </a:cubicBezTo>
                  <a:cubicBezTo>
                    <a:pt x="214916" y="44958"/>
                    <a:pt x="212648" y="39604"/>
                    <a:pt x="209379" y="38561"/>
                  </a:cubicBezTo>
                  <a:lnTo>
                    <a:pt x="209379" y="38561"/>
                  </a:lnTo>
                  <a:cubicBezTo>
                    <a:pt x="210006" y="38627"/>
                    <a:pt x="210632" y="38659"/>
                    <a:pt x="211253" y="38659"/>
                  </a:cubicBezTo>
                  <a:cubicBezTo>
                    <a:pt x="218505" y="38659"/>
                    <a:pt x="225272" y="34366"/>
                    <a:pt x="228746" y="29625"/>
                  </a:cubicBezTo>
                  <a:cubicBezTo>
                    <a:pt x="232517" y="24481"/>
                    <a:pt x="232044" y="17978"/>
                    <a:pt x="228300" y="12822"/>
                  </a:cubicBezTo>
                  <a:cubicBezTo>
                    <a:pt x="224555" y="7666"/>
                    <a:pt x="217825" y="3833"/>
                    <a:pt x="210318" y="1777"/>
                  </a:cubicBezTo>
                  <a:cubicBezTo>
                    <a:pt x="205980" y="591"/>
                    <a:pt x="201338" y="0"/>
                    <a:pt x="196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3" name="Google Shape;504;p33">
              <a:extLst>
                <a:ext uri="{FF2B5EF4-FFF2-40B4-BE49-F238E27FC236}">
                  <a16:creationId xmlns:a16="http://schemas.microsoft.com/office/drawing/2014/main" id="{69F84155-2624-AC51-5696-7C27E3A6EAA0}"/>
                </a:ext>
              </a:extLst>
            </p:cNvPr>
            <p:cNvSpPr/>
            <p:nvPr/>
          </p:nvSpPr>
          <p:spPr>
            <a:xfrm>
              <a:off x="6437575" y="2133650"/>
              <a:ext cx="784600" cy="511650"/>
            </a:xfrm>
            <a:custGeom>
              <a:avLst/>
              <a:gdLst/>
              <a:ahLst/>
              <a:cxnLst/>
              <a:rect l="l" t="t" r="r" b="b"/>
              <a:pathLst>
                <a:path w="31384" h="20466" extrusionOk="0">
                  <a:moveTo>
                    <a:pt x="14437" y="0"/>
                  </a:moveTo>
                  <a:cubicBezTo>
                    <a:pt x="12541" y="0"/>
                    <a:pt x="10757" y="363"/>
                    <a:pt x="9277" y="1093"/>
                  </a:cubicBezTo>
                  <a:lnTo>
                    <a:pt x="9280" y="1093"/>
                  </a:lnTo>
                  <a:cubicBezTo>
                    <a:pt x="1" y="5673"/>
                    <a:pt x="3666" y="20264"/>
                    <a:pt x="17717" y="20462"/>
                  </a:cubicBezTo>
                  <a:cubicBezTo>
                    <a:pt x="17859" y="20464"/>
                    <a:pt x="18001" y="20465"/>
                    <a:pt x="18143" y="20465"/>
                  </a:cubicBezTo>
                  <a:cubicBezTo>
                    <a:pt x="22939" y="20465"/>
                    <a:pt x="27741" y="19335"/>
                    <a:pt x="29500" y="15867"/>
                  </a:cubicBezTo>
                  <a:cubicBezTo>
                    <a:pt x="31384" y="12152"/>
                    <a:pt x="28838" y="6408"/>
                    <a:pt x="24163" y="3119"/>
                  </a:cubicBezTo>
                  <a:cubicBezTo>
                    <a:pt x="21217" y="1049"/>
                    <a:pt x="17664" y="0"/>
                    <a:pt x="14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4" name="Google Shape;505;p33">
              <a:extLst>
                <a:ext uri="{FF2B5EF4-FFF2-40B4-BE49-F238E27FC236}">
                  <a16:creationId xmlns:a16="http://schemas.microsoft.com/office/drawing/2014/main" id="{ACE7EC43-2011-F46F-7FF2-BEBE309F0440}"/>
                </a:ext>
              </a:extLst>
            </p:cNvPr>
            <p:cNvSpPr/>
            <p:nvPr/>
          </p:nvSpPr>
          <p:spPr>
            <a:xfrm>
              <a:off x="6471250" y="1628000"/>
              <a:ext cx="494900" cy="353775"/>
            </a:xfrm>
            <a:custGeom>
              <a:avLst/>
              <a:gdLst/>
              <a:ahLst/>
              <a:cxnLst/>
              <a:rect l="l" t="t" r="r" b="b"/>
              <a:pathLst>
                <a:path w="19796" h="14151" extrusionOk="0">
                  <a:moveTo>
                    <a:pt x="10661" y="0"/>
                  </a:moveTo>
                  <a:cubicBezTo>
                    <a:pt x="9582" y="0"/>
                    <a:pt x="8566" y="205"/>
                    <a:pt x="7729" y="620"/>
                  </a:cubicBezTo>
                  <a:cubicBezTo>
                    <a:pt x="3323" y="2806"/>
                    <a:pt x="1" y="10995"/>
                    <a:pt x="8898" y="13750"/>
                  </a:cubicBezTo>
                  <a:cubicBezTo>
                    <a:pt x="9794" y="14027"/>
                    <a:pt x="10682" y="14150"/>
                    <a:pt x="11538" y="14150"/>
                  </a:cubicBezTo>
                  <a:cubicBezTo>
                    <a:pt x="13043" y="14150"/>
                    <a:pt x="14450" y="13770"/>
                    <a:pt x="15634" y="13183"/>
                  </a:cubicBezTo>
                  <a:cubicBezTo>
                    <a:pt x="17504" y="12253"/>
                    <a:pt x="18968" y="10767"/>
                    <a:pt x="19382" y="8807"/>
                  </a:cubicBezTo>
                  <a:cubicBezTo>
                    <a:pt x="19795" y="6843"/>
                    <a:pt x="19033" y="4380"/>
                    <a:pt x="17135" y="2555"/>
                  </a:cubicBezTo>
                  <a:cubicBezTo>
                    <a:pt x="15380" y="870"/>
                    <a:pt x="12886" y="0"/>
                    <a:pt x="10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5" name="Google Shape;506;p33">
              <a:extLst>
                <a:ext uri="{FF2B5EF4-FFF2-40B4-BE49-F238E27FC236}">
                  <a16:creationId xmlns:a16="http://schemas.microsoft.com/office/drawing/2014/main" id="{5134FD68-506E-82AE-4C7E-5425CC995491}"/>
                </a:ext>
              </a:extLst>
            </p:cNvPr>
            <p:cNvSpPr/>
            <p:nvPr/>
          </p:nvSpPr>
          <p:spPr>
            <a:xfrm>
              <a:off x="468925" y="1526250"/>
              <a:ext cx="494875" cy="353775"/>
            </a:xfrm>
            <a:custGeom>
              <a:avLst/>
              <a:gdLst/>
              <a:ahLst/>
              <a:cxnLst/>
              <a:rect l="l" t="t" r="r" b="b"/>
              <a:pathLst>
                <a:path w="19795" h="14151" extrusionOk="0">
                  <a:moveTo>
                    <a:pt x="10660" y="1"/>
                  </a:moveTo>
                  <a:cubicBezTo>
                    <a:pt x="9581" y="1"/>
                    <a:pt x="8566" y="205"/>
                    <a:pt x="7728" y="621"/>
                  </a:cubicBezTo>
                  <a:cubicBezTo>
                    <a:pt x="3322" y="2806"/>
                    <a:pt x="0" y="10995"/>
                    <a:pt x="8898" y="13751"/>
                  </a:cubicBezTo>
                  <a:cubicBezTo>
                    <a:pt x="9794" y="14028"/>
                    <a:pt x="10682" y="14151"/>
                    <a:pt x="11537" y="14151"/>
                  </a:cubicBezTo>
                  <a:cubicBezTo>
                    <a:pt x="13043" y="14151"/>
                    <a:pt x="14450" y="13771"/>
                    <a:pt x="15634" y="13184"/>
                  </a:cubicBezTo>
                  <a:cubicBezTo>
                    <a:pt x="17503" y="12253"/>
                    <a:pt x="18968" y="10768"/>
                    <a:pt x="19381" y="8807"/>
                  </a:cubicBezTo>
                  <a:cubicBezTo>
                    <a:pt x="19795" y="6843"/>
                    <a:pt x="19030" y="4380"/>
                    <a:pt x="17134" y="2555"/>
                  </a:cubicBezTo>
                  <a:cubicBezTo>
                    <a:pt x="15380" y="871"/>
                    <a:pt x="12885" y="1"/>
                    <a:pt x="10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6" name="Google Shape;507;p33">
              <a:extLst>
                <a:ext uri="{FF2B5EF4-FFF2-40B4-BE49-F238E27FC236}">
                  <a16:creationId xmlns:a16="http://schemas.microsoft.com/office/drawing/2014/main" id="{C9F3B1EA-FD1B-9D6E-6705-4F07AEBD7ADC}"/>
                </a:ext>
              </a:extLst>
            </p:cNvPr>
            <p:cNvSpPr/>
            <p:nvPr/>
          </p:nvSpPr>
          <p:spPr>
            <a:xfrm>
              <a:off x="478875" y="2084700"/>
              <a:ext cx="265675" cy="189975"/>
            </a:xfrm>
            <a:custGeom>
              <a:avLst/>
              <a:gdLst/>
              <a:ahLst/>
              <a:cxnLst/>
              <a:rect l="l" t="t" r="r" b="b"/>
              <a:pathLst>
                <a:path w="10627" h="7599" extrusionOk="0">
                  <a:moveTo>
                    <a:pt x="5722" y="0"/>
                  </a:moveTo>
                  <a:cubicBezTo>
                    <a:pt x="5143" y="0"/>
                    <a:pt x="4597" y="110"/>
                    <a:pt x="4147" y="334"/>
                  </a:cubicBezTo>
                  <a:cubicBezTo>
                    <a:pt x="1782" y="1506"/>
                    <a:pt x="1" y="5904"/>
                    <a:pt x="4776" y="7383"/>
                  </a:cubicBezTo>
                  <a:cubicBezTo>
                    <a:pt x="5258" y="7532"/>
                    <a:pt x="5735" y="7598"/>
                    <a:pt x="6195" y="7598"/>
                  </a:cubicBezTo>
                  <a:cubicBezTo>
                    <a:pt x="7002" y="7598"/>
                    <a:pt x="7758" y="7395"/>
                    <a:pt x="8394" y="7079"/>
                  </a:cubicBezTo>
                  <a:cubicBezTo>
                    <a:pt x="9398" y="6580"/>
                    <a:pt x="10183" y="5782"/>
                    <a:pt x="10405" y="4728"/>
                  </a:cubicBezTo>
                  <a:cubicBezTo>
                    <a:pt x="10626" y="3674"/>
                    <a:pt x="10219" y="2351"/>
                    <a:pt x="9200" y="1373"/>
                  </a:cubicBezTo>
                  <a:cubicBezTo>
                    <a:pt x="8257" y="469"/>
                    <a:pt x="6918" y="0"/>
                    <a:pt x="5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7" name="Google Shape;508;p33">
              <a:extLst>
                <a:ext uri="{FF2B5EF4-FFF2-40B4-BE49-F238E27FC236}">
                  <a16:creationId xmlns:a16="http://schemas.microsoft.com/office/drawing/2014/main" id="{EE435EFC-030B-E058-E864-E402DB2EC265}"/>
                </a:ext>
              </a:extLst>
            </p:cNvPr>
            <p:cNvSpPr/>
            <p:nvPr/>
          </p:nvSpPr>
          <p:spPr>
            <a:xfrm>
              <a:off x="2039825" y="293625"/>
              <a:ext cx="718650" cy="436675"/>
            </a:xfrm>
            <a:custGeom>
              <a:avLst/>
              <a:gdLst/>
              <a:ahLst/>
              <a:cxnLst/>
              <a:rect l="l" t="t" r="r" b="b"/>
              <a:pathLst>
                <a:path w="28746" h="17467" extrusionOk="0">
                  <a:moveTo>
                    <a:pt x="9864" y="0"/>
                  </a:moveTo>
                  <a:cubicBezTo>
                    <a:pt x="9816" y="0"/>
                    <a:pt x="9767" y="0"/>
                    <a:pt x="9719" y="1"/>
                  </a:cubicBezTo>
                  <a:cubicBezTo>
                    <a:pt x="7661" y="10"/>
                    <a:pt x="5555" y="261"/>
                    <a:pt x="3769" y="1002"/>
                  </a:cubicBezTo>
                  <a:cubicBezTo>
                    <a:pt x="1979" y="1743"/>
                    <a:pt x="547" y="3034"/>
                    <a:pt x="296" y="4519"/>
                  </a:cubicBezTo>
                  <a:cubicBezTo>
                    <a:pt x="0" y="6297"/>
                    <a:pt x="1377" y="7986"/>
                    <a:pt x="2891" y="9398"/>
                  </a:cubicBezTo>
                  <a:cubicBezTo>
                    <a:pt x="6160" y="12438"/>
                    <a:pt x="13422" y="17466"/>
                    <a:pt x="19863" y="17466"/>
                  </a:cubicBezTo>
                  <a:cubicBezTo>
                    <a:pt x="21930" y="17466"/>
                    <a:pt x="23912" y="16949"/>
                    <a:pt x="25651" y="15682"/>
                  </a:cubicBezTo>
                  <a:cubicBezTo>
                    <a:pt x="28031" y="13948"/>
                    <a:pt x="28746" y="11226"/>
                    <a:pt x="27907" y="8854"/>
                  </a:cubicBezTo>
                  <a:cubicBezTo>
                    <a:pt x="27069" y="6483"/>
                    <a:pt x="24848" y="4457"/>
                    <a:pt x="22155" y="2986"/>
                  </a:cubicBezTo>
                  <a:cubicBezTo>
                    <a:pt x="18643" y="1064"/>
                    <a:pt x="14260" y="0"/>
                    <a:pt x="9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8" name="Google Shape;509;p33">
              <a:extLst>
                <a:ext uri="{FF2B5EF4-FFF2-40B4-BE49-F238E27FC236}">
                  <a16:creationId xmlns:a16="http://schemas.microsoft.com/office/drawing/2014/main" id="{334AEF80-95C4-9EF9-41AE-84A2CE9655E1}"/>
                </a:ext>
              </a:extLst>
            </p:cNvPr>
            <p:cNvSpPr/>
            <p:nvPr/>
          </p:nvSpPr>
          <p:spPr>
            <a:xfrm>
              <a:off x="2884125" y="245625"/>
              <a:ext cx="371725" cy="299200"/>
            </a:xfrm>
            <a:custGeom>
              <a:avLst/>
              <a:gdLst/>
              <a:ahLst/>
              <a:cxnLst/>
              <a:rect l="l" t="t" r="r" b="b"/>
              <a:pathLst>
                <a:path w="14869" h="11968" extrusionOk="0">
                  <a:moveTo>
                    <a:pt x="7586" y="1"/>
                  </a:moveTo>
                  <a:cubicBezTo>
                    <a:pt x="6829" y="1"/>
                    <a:pt x="6075" y="91"/>
                    <a:pt x="5360" y="285"/>
                  </a:cubicBezTo>
                  <a:cubicBezTo>
                    <a:pt x="2475" y="1067"/>
                    <a:pt x="192" y="4676"/>
                    <a:pt x="83" y="7679"/>
                  </a:cubicBezTo>
                  <a:cubicBezTo>
                    <a:pt x="0" y="9995"/>
                    <a:pt x="1211" y="11950"/>
                    <a:pt x="4439" y="11967"/>
                  </a:cubicBezTo>
                  <a:cubicBezTo>
                    <a:pt x="4453" y="11967"/>
                    <a:pt x="4466" y="11967"/>
                    <a:pt x="4480" y="11967"/>
                  </a:cubicBezTo>
                  <a:cubicBezTo>
                    <a:pt x="6416" y="11967"/>
                    <a:pt x="8170" y="11155"/>
                    <a:pt x="9692" y="10287"/>
                  </a:cubicBezTo>
                  <a:cubicBezTo>
                    <a:pt x="12341" y="8775"/>
                    <a:pt x="14869" y="6660"/>
                    <a:pt x="14609" y="4221"/>
                  </a:cubicBezTo>
                  <a:cubicBezTo>
                    <a:pt x="14349" y="1776"/>
                    <a:pt x="10940" y="1"/>
                    <a:pt x="7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9" name="Google Shape;510;p33">
              <a:extLst>
                <a:ext uri="{FF2B5EF4-FFF2-40B4-BE49-F238E27FC236}">
                  <a16:creationId xmlns:a16="http://schemas.microsoft.com/office/drawing/2014/main" id="{FAF7B5FC-33B7-D53D-F018-329AB8F99EB3}"/>
                </a:ext>
              </a:extLst>
            </p:cNvPr>
            <p:cNvSpPr/>
            <p:nvPr/>
          </p:nvSpPr>
          <p:spPr>
            <a:xfrm>
              <a:off x="4059225" y="238100"/>
              <a:ext cx="434500" cy="388400"/>
            </a:xfrm>
            <a:custGeom>
              <a:avLst/>
              <a:gdLst/>
              <a:ahLst/>
              <a:cxnLst/>
              <a:rect l="l" t="t" r="r" b="b"/>
              <a:pathLst>
                <a:path w="17380" h="15536" extrusionOk="0">
                  <a:moveTo>
                    <a:pt x="10399" y="1"/>
                  </a:moveTo>
                  <a:cubicBezTo>
                    <a:pt x="8145" y="1"/>
                    <a:pt x="5801" y="677"/>
                    <a:pt x="4230" y="1873"/>
                  </a:cubicBezTo>
                  <a:cubicBezTo>
                    <a:pt x="1335" y="4076"/>
                    <a:pt x="686" y="7419"/>
                    <a:pt x="1285" y="10434"/>
                  </a:cubicBezTo>
                  <a:lnTo>
                    <a:pt x="1282" y="10434"/>
                  </a:lnTo>
                  <a:cubicBezTo>
                    <a:pt x="1793" y="13004"/>
                    <a:pt x="1" y="13503"/>
                    <a:pt x="3243" y="14595"/>
                  </a:cubicBezTo>
                  <a:cubicBezTo>
                    <a:pt x="3890" y="15242"/>
                    <a:pt x="4973" y="15535"/>
                    <a:pt x="6087" y="15535"/>
                  </a:cubicBezTo>
                  <a:cubicBezTo>
                    <a:pt x="6777" y="15535"/>
                    <a:pt x="7480" y="15423"/>
                    <a:pt x="8098" y="15212"/>
                  </a:cubicBezTo>
                  <a:cubicBezTo>
                    <a:pt x="9711" y="14663"/>
                    <a:pt x="10880" y="13618"/>
                    <a:pt x="11990" y="12605"/>
                  </a:cubicBezTo>
                  <a:cubicBezTo>
                    <a:pt x="13759" y="10992"/>
                    <a:pt x="15561" y="9339"/>
                    <a:pt x="16470" y="7387"/>
                  </a:cubicBezTo>
                  <a:cubicBezTo>
                    <a:pt x="17380" y="5435"/>
                    <a:pt x="17235" y="3093"/>
                    <a:pt x="15383" y="1534"/>
                  </a:cubicBezTo>
                  <a:cubicBezTo>
                    <a:pt x="14131" y="481"/>
                    <a:pt x="12297" y="1"/>
                    <a:pt x="10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0" name="Google Shape;511;p33">
              <a:extLst>
                <a:ext uri="{FF2B5EF4-FFF2-40B4-BE49-F238E27FC236}">
                  <a16:creationId xmlns:a16="http://schemas.microsoft.com/office/drawing/2014/main" id="{646BDA53-EE7B-A359-A528-9217DCDFDED3}"/>
                </a:ext>
              </a:extLst>
            </p:cNvPr>
            <p:cNvSpPr/>
            <p:nvPr/>
          </p:nvSpPr>
          <p:spPr>
            <a:xfrm>
              <a:off x="309900" y="4032700"/>
              <a:ext cx="760950" cy="582525"/>
            </a:xfrm>
            <a:custGeom>
              <a:avLst/>
              <a:gdLst/>
              <a:ahLst/>
              <a:cxnLst/>
              <a:rect l="l" t="t" r="r" b="b"/>
              <a:pathLst>
                <a:path w="30438" h="23301" extrusionOk="0">
                  <a:moveTo>
                    <a:pt x="17155" y="0"/>
                  </a:moveTo>
                  <a:cubicBezTo>
                    <a:pt x="11271" y="0"/>
                    <a:pt x="4179" y="1506"/>
                    <a:pt x="1471" y="8816"/>
                  </a:cubicBezTo>
                  <a:cubicBezTo>
                    <a:pt x="0" y="12782"/>
                    <a:pt x="1264" y="16609"/>
                    <a:pt x="3337" y="19043"/>
                  </a:cubicBezTo>
                  <a:cubicBezTo>
                    <a:pt x="5638" y="21743"/>
                    <a:pt x="8946" y="23301"/>
                    <a:pt x="12649" y="23301"/>
                  </a:cubicBezTo>
                  <a:cubicBezTo>
                    <a:pt x="12939" y="23301"/>
                    <a:pt x="13231" y="23291"/>
                    <a:pt x="13525" y="23272"/>
                  </a:cubicBezTo>
                  <a:cubicBezTo>
                    <a:pt x="17577" y="23006"/>
                    <a:pt x="21995" y="20856"/>
                    <a:pt x="25524" y="17289"/>
                  </a:cubicBezTo>
                  <a:cubicBezTo>
                    <a:pt x="28031" y="14755"/>
                    <a:pt x="30160" y="11250"/>
                    <a:pt x="30278" y="7936"/>
                  </a:cubicBezTo>
                  <a:cubicBezTo>
                    <a:pt x="30438" y="3335"/>
                    <a:pt x="26749" y="881"/>
                    <a:pt x="22946" y="406"/>
                  </a:cubicBezTo>
                  <a:cubicBezTo>
                    <a:pt x="21377" y="210"/>
                    <a:pt x="19350" y="0"/>
                    <a:pt x="17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224" name="TextBox 29">
            <a:extLst>
              <a:ext uri="{FF2B5EF4-FFF2-40B4-BE49-F238E27FC236}">
                <a16:creationId xmlns:a16="http://schemas.microsoft.com/office/drawing/2014/main" id="{62735208-6BA1-DA67-17AB-E3A3F6D5AE60}"/>
              </a:ext>
            </a:extLst>
          </p:cNvPr>
          <p:cNvSpPr txBox="1"/>
          <p:nvPr/>
        </p:nvSpPr>
        <p:spPr>
          <a:xfrm>
            <a:off x="3469220" y="2060033"/>
            <a:ext cx="2662389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spcAft>
                <a:spcPts val="750"/>
              </a:spcAft>
            </a:pPr>
            <a:r>
              <a:rPr lang="en-US" sz="2100" i="1" dirty="0" err="1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Nêu</a:t>
            </a:r>
            <a:r>
              <a:rPr lang="en-US" sz="2100" i="1" dirty="0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 </a:t>
            </a:r>
            <a:r>
              <a:rPr lang="en-US" sz="2100" i="1" dirty="0" err="1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một</a:t>
            </a:r>
            <a:r>
              <a:rPr lang="en-US" sz="2100" i="1" dirty="0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 </a:t>
            </a:r>
            <a:r>
              <a:rPr lang="en-US" sz="2100" i="1" dirty="0" err="1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câu</a:t>
            </a:r>
            <a:r>
              <a:rPr lang="en-US" sz="2100" i="1" dirty="0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 </a:t>
            </a:r>
            <a:r>
              <a:rPr lang="en-US" sz="2100" i="1" dirty="0" err="1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danh</a:t>
            </a:r>
            <a:r>
              <a:rPr lang="en-US" sz="2100" i="1" dirty="0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 </a:t>
            </a:r>
            <a:r>
              <a:rPr lang="en-US" sz="2100" i="1" dirty="0" err="1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ngôn</a:t>
            </a:r>
            <a:r>
              <a:rPr lang="en-US" sz="2100" i="1" dirty="0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 </a:t>
            </a:r>
            <a:r>
              <a:rPr lang="en-US" sz="2100" i="1" dirty="0" err="1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nói</a:t>
            </a:r>
            <a:r>
              <a:rPr lang="en-US" sz="2100" i="1" dirty="0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 </a:t>
            </a:r>
            <a:r>
              <a:rPr lang="en-US" sz="2100" i="1" dirty="0" err="1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về</a:t>
            </a:r>
            <a:r>
              <a:rPr lang="en-US" sz="2100" i="1" dirty="0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 </a:t>
            </a:r>
            <a:r>
              <a:rPr lang="en-US" sz="2100" i="1" dirty="0" err="1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sách</a:t>
            </a:r>
            <a:r>
              <a:rPr lang="en-US" sz="2100" i="1" dirty="0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 </a:t>
            </a:r>
            <a:r>
              <a:rPr lang="en-US" sz="2100" i="1" dirty="0" err="1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hoặc</a:t>
            </a:r>
            <a:r>
              <a:rPr lang="en-US" sz="2100" i="1" dirty="0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 </a:t>
            </a:r>
            <a:r>
              <a:rPr lang="en-US" sz="2100" i="1" dirty="0" err="1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về</a:t>
            </a:r>
            <a:r>
              <a:rPr lang="en-US" sz="2100" i="1" dirty="0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 </a:t>
            </a:r>
            <a:r>
              <a:rPr lang="en-US" sz="2100" i="1" dirty="0" err="1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việc</a:t>
            </a:r>
            <a:r>
              <a:rPr lang="en-US" sz="2100" i="1" dirty="0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 </a:t>
            </a:r>
            <a:r>
              <a:rPr lang="en-US" sz="2100" i="1" dirty="0" err="1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đọc</a:t>
            </a:r>
            <a:r>
              <a:rPr lang="en-US" sz="2100" i="1" dirty="0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 </a:t>
            </a:r>
            <a:r>
              <a:rPr lang="en-US" sz="2100" i="1" dirty="0" err="1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sách</a:t>
            </a:r>
            <a:r>
              <a:rPr lang="en-US" sz="2100" i="1" dirty="0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 </a:t>
            </a:r>
            <a:r>
              <a:rPr lang="en-US" sz="2100" i="1" dirty="0" err="1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mà</a:t>
            </a:r>
            <a:r>
              <a:rPr lang="en-US" sz="2100" i="1" dirty="0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 </a:t>
            </a:r>
            <a:r>
              <a:rPr lang="en-US" sz="2100" i="1" dirty="0" err="1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em</a:t>
            </a:r>
            <a:r>
              <a:rPr lang="en-US" sz="2100" i="1" dirty="0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 </a:t>
            </a:r>
            <a:r>
              <a:rPr lang="en-US" sz="2100" i="1" dirty="0" err="1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cho</a:t>
            </a:r>
            <a:r>
              <a:rPr lang="en-US" sz="2100" i="1" dirty="0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 </a:t>
            </a:r>
            <a:r>
              <a:rPr lang="en-US" sz="2100" i="1" dirty="0" err="1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là</a:t>
            </a:r>
            <a:r>
              <a:rPr lang="en-US" sz="2100" i="1" dirty="0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 </a:t>
            </a:r>
            <a:r>
              <a:rPr lang="en-US" sz="2100" i="1" dirty="0" err="1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có</a:t>
            </a:r>
            <a:r>
              <a:rPr lang="en-US" sz="2100" i="1" dirty="0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 ý </a:t>
            </a:r>
            <a:r>
              <a:rPr lang="en-US" sz="2100" i="1" dirty="0" err="1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nghĩa</a:t>
            </a:r>
            <a:r>
              <a:rPr lang="en-US" sz="2100" i="1" dirty="0">
                <a:solidFill>
                  <a:srgbClr val="0000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hlinkClick r:id="rId4"/>
              </a:rPr>
              <a:t>.</a:t>
            </a:r>
            <a:endParaRPr lang="en-US" sz="21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526997"/>
            <a:ext cx="5158350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Tóm lược ý kiến</a:t>
            </a:r>
            <a:endParaRPr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C7B40DB-FC5A-1598-CC09-DAFCE4327A2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7491176"/>
              </p:ext>
            </p:extLst>
          </p:nvPr>
        </p:nvGraphicFramePr>
        <p:xfrm>
          <a:off x="446227" y="1214323"/>
          <a:ext cx="5961887" cy="3246718"/>
        </p:xfrm>
        <a:graphic>
          <a:graphicData uri="http://schemas.openxmlformats.org/drawingml/2006/table">
            <a:tbl>
              <a:tblPr firstRow="1" firstCol="1" bandRow="1"/>
              <a:tblGrid>
                <a:gridCol w="1089965">
                  <a:extLst>
                    <a:ext uri="{9D8B030D-6E8A-4147-A177-3AD203B41FA5}">
                      <a16:colId xmlns:a16="http://schemas.microsoft.com/office/drawing/2014/main" val="1815081784"/>
                    </a:ext>
                  </a:extLst>
                </a:gridCol>
                <a:gridCol w="1705922">
                  <a:extLst>
                    <a:ext uri="{9D8B030D-6E8A-4147-A177-3AD203B41FA5}">
                      <a16:colId xmlns:a16="http://schemas.microsoft.com/office/drawing/2014/main" val="250476043"/>
                    </a:ext>
                  </a:extLst>
                </a:gridCol>
                <a:gridCol w="3166000">
                  <a:extLst>
                    <a:ext uri="{9D8B030D-6E8A-4147-A177-3AD203B41FA5}">
                      <a16:colId xmlns:a16="http://schemas.microsoft.com/office/drawing/2014/main" val="2721732466"/>
                    </a:ext>
                  </a:extLst>
                </a:gridCol>
              </a:tblGrid>
              <a:tr h="424204">
                <a:tc>
                  <a:txBody>
                    <a:bodyPr/>
                    <a:lstStyle/>
                    <a:p>
                      <a:pPr lvl="1" algn="ct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b="1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Đoạn</a:t>
                      </a:r>
                      <a:endParaRPr lang="en-US" sz="2400" dirty="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ct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b="1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Vị</a:t>
                      </a:r>
                      <a:r>
                        <a:rPr lang="en-US" sz="2400" b="1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trí</a:t>
                      </a:r>
                      <a:endParaRPr lang="en-US" sz="2400" dirty="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ct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b="1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Tóm</a:t>
                      </a:r>
                      <a:r>
                        <a:rPr lang="en-US" sz="2400" b="1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lược</a:t>
                      </a:r>
                      <a:r>
                        <a:rPr lang="en-US" sz="2400" b="1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ý </a:t>
                      </a:r>
                      <a:r>
                        <a:rPr lang="en-US" sz="2400" b="1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kiến</a:t>
                      </a:r>
                      <a:endParaRPr lang="en-US" sz="2400" dirty="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3629896"/>
                  </a:ext>
                </a:extLst>
              </a:tr>
              <a:tr h="627954"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1</a:t>
                      </a:r>
                      <a:endParaRPr lang="en-US" sz="24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400" dirty="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4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9681066"/>
                  </a:ext>
                </a:extLst>
              </a:tr>
              <a:tr h="324937"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endParaRPr lang="en-US" sz="24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4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400" dirty="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1166310"/>
                  </a:ext>
                </a:extLst>
              </a:tr>
              <a:tr h="324937"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3</a:t>
                      </a:r>
                      <a:endParaRPr lang="en-US" sz="24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4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400" dirty="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2469892"/>
                  </a:ext>
                </a:extLst>
              </a:tr>
              <a:tr h="324937"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4,5,6</a:t>
                      </a:r>
                      <a:endParaRPr lang="en-US" sz="24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4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400" dirty="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5739126"/>
                  </a:ext>
                </a:extLst>
              </a:tr>
              <a:tr h="324937"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  <a:endParaRPr lang="en-US" sz="24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4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400" dirty="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4823627"/>
                  </a:ext>
                </a:extLst>
              </a:tr>
              <a:tr h="324937"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  <a:endParaRPr lang="en-US" sz="24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4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400" dirty="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8301833"/>
                  </a:ext>
                </a:extLst>
              </a:tr>
              <a:tr h="256812"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9,10</a:t>
                      </a:r>
                      <a:endParaRPr lang="en-US" sz="24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4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endParaRPr lang="en-US" sz="2400" dirty="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83229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61203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468479"/>
            <a:ext cx="3050376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Tóm lược ý kiến</a:t>
            </a:r>
            <a:endParaRPr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C7B40DB-FC5A-1598-CC09-DAFCE4327A2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1465919"/>
              </p:ext>
            </p:extLst>
          </p:nvPr>
        </p:nvGraphicFramePr>
        <p:xfrm>
          <a:off x="0" y="898004"/>
          <a:ext cx="6912863" cy="4354975"/>
        </p:xfrm>
        <a:graphic>
          <a:graphicData uri="http://schemas.openxmlformats.org/drawingml/2006/table">
            <a:tbl>
              <a:tblPr firstRow="1" firstCol="1" bandRow="1"/>
              <a:tblGrid>
                <a:gridCol w="766009">
                  <a:extLst>
                    <a:ext uri="{9D8B030D-6E8A-4147-A177-3AD203B41FA5}">
                      <a16:colId xmlns:a16="http://schemas.microsoft.com/office/drawing/2014/main" val="1815081784"/>
                    </a:ext>
                  </a:extLst>
                </a:gridCol>
                <a:gridCol w="2455738">
                  <a:extLst>
                    <a:ext uri="{9D8B030D-6E8A-4147-A177-3AD203B41FA5}">
                      <a16:colId xmlns:a16="http://schemas.microsoft.com/office/drawing/2014/main" val="250476043"/>
                    </a:ext>
                  </a:extLst>
                </a:gridCol>
                <a:gridCol w="3691116">
                  <a:extLst>
                    <a:ext uri="{9D8B030D-6E8A-4147-A177-3AD203B41FA5}">
                      <a16:colId xmlns:a16="http://schemas.microsoft.com/office/drawing/2014/main" val="2721732466"/>
                    </a:ext>
                  </a:extLst>
                </a:gridCol>
              </a:tblGrid>
              <a:tr h="736221">
                <a:tc>
                  <a:txBody>
                    <a:bodyPr/>
                    <a:lstStyle/>
                    <a:p>
                      <a:pPr lvl="1" algn="ct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b="1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Đoạn</a:t>
                      </a:r>
                      <a:endParaRPr lang="en-US" sz="2400" dirty="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ct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b="1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Vị</a:t>
                      </a:r>
                      <a:r>
                        <a:rPr lang="en-US" sz="2400" b="1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trí</a:t>
                      </a:r>
                      <a:endParaRPr lang="en-US" sz="2400" dirty="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ct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b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Tóm lược ý kiến</a:t>
                      </a:r>
                      <a:endParaRPr lang="en-US" sz="240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3629896"/>
                  </a:ext>
                </a:extLst>
              </a:tr>
              <a:tr h="1099895">
                <a:tc>
                  <a:txBody>
                    <a:bodyPr/>
                    <a:lstStyle/>
                    <a:p>
                      <a:pPr lvl="1" algn="ct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b="1" i="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1</a:t>
                      </a: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Từ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Tương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truyền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…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đến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thời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trung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đại</a:t>
                      </a:r>
                      <a:endParaRPr lang="en-US" sz="2400" dirty="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Câu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chuyện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về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việc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lĩnh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hội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sứ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mệnh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đọc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sách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nghiên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cứu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Thánh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Au-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gu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xtinh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.</a:t>
                      </a: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9681066"/>
                  </a:ext>
                </a:extLst>
              </a:tr>
              <a:tr h="1172862">
                <a:tc>
                  <a:txBody>
                    <a:bodyPr/>
                    <a:lstStyle/>
                    <a:p>
                      <a:pPr lvl="1" algn="ct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b="1" i="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Từ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Vượt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qua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huyền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bí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đến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không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dễ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nhận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ra):</a:t>
                      </a: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Vai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trò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việc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đọc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sách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đối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đời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sống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tinh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thần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con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.</a:t>
                      </a: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1166310"/>
                  </a:ext>
                </a:extLst>
              </a:tr>
              <a:tr h="1345997">
                <a:tc>
                  <a:txBody>
                    <a:bodyPr/>
                    <a:lstStyle/>
                    <a:p>
                      <a:pPr lvl="1" algn="ct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b="1" i="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3</a:t>
                      </a: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Từ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“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hãy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cầm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lấy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đọc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”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đến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cuốn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sách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hay</a:t>
                      </a: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Sự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khuyến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khích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đọc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sách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đến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từ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những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trách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nhiệm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ta</a:t>
                      </a: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246989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27183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C7B40DB-FC5A-1598-CC09-DAFCE4327A2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6636244"/>
              </p:ext>
            </p:extLst>
          </p:nvPr>
        </p:nvGraphicFramePr>
        <p:xfrm>
          <a:off x="0" y="232327"/>
          <a:ext cx="6858001" cy="5368814"/>
        </p:xfrm>
        <a:graphic>
          <a:graphicData uri="http://schemas.openxmlformats.org/drawingml/2006/table">
            <a:tbl>
              <a:tblPr firstRow="1" firstCol="1" bandRow="1"/>
              <a:tblGrid>
                <a:gridCol w="631025">
                  <a:extLst>
                    <a:ext uri="{9D8B030D-6E8A-4147-A177-3AD203B41FA5}">
                      <a16:colId xmlns:a16="http://schemas.microsoft.com/office/drawing/2014/main" val="1815081784"/>
                    </a:ext>
                  </a:extLst>
                </a:gridCol>
                <a:gridCol w="2654557">
                  <a:extLst>
                    <a:ext uri="{9D8B030D-6E8A-4147-A177-3AD203B41FA5}">
                      <a16:colId xmlns:a16="http://schemas.microsoft.com/office/drawing/2014/main" val="250476043"/>
                    </a:ext>
                  </a:extLst>
                </a:gridCol>
                <a:gridCol w="3572419">
                  <a:extLst>
                    <a:ext uri="{9D8B030D-6E8A-4147-A177-3AD203B41FA5}">
                      <a16:colId xmlns:a16="http://schemas.microsoft.com/office/drawing/2014/main" val="2721732466"/>
                    </a:ext>
                  </a:extLst>
                </a:gridCol>
              </a:tblGrid>
              <a:tr h="681398">
                <a:tc>
                  <a:txBody>
                    <a:bodyPr/>
                    <a:lstStyle/>
                    <a:p>
                      <a:pPr lvl="1" algn="ct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b="1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Đoạn</a:t>
                      </a:r>
                      <a:endParaRPr lang="en-US" sz="2400" dirty="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ct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b="1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Vị</a:t>
                      </a:r>
                      <a:r>
                        <a:rPr lang="en-US" sz="2400" b="1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trí</a:t>
                      </a:r>
                      <a:endParaRPr lang="en-US" sz="2400" dirty="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ct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b="1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Tóm</a:t>
                      </a:r>
                      <a:r>
                        <a:rPr lang="en-US" sz="2400" b="1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lược</a:t>
                      </a:r>
                      <a:r>
                        <a:rPr lang="en-US" sz="2400" b="1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ý </a:t>
                      </a:r>
                      <a:r>
                        <a:rPr lang="en-US" sz="2400" b="1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kiến</a:t>
                      </a:r>
                      <a:endParaRPr lang="en-US" sz="2400" dirty="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3629896"/>
                  </a:ext>
                </a:extLst>
              </a:tr>
              <a:tr h="1022096">
                <a:tc>
                  <a:txBody>
                    <a:bodyPr/>
                    <a:lstStyle/>
                    <a:p>
                      <a:pPr lvl="1" algn="ct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b="1" i="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4,5,6</a:t>
                      </a: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Từ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: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Không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phủ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nhận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vai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trò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đến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Hơ-bớt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Mác-kiu-dơ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đã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nói</a:t>
                      </a:r>
                      <a:endParaRPr lang="en-US" sz="2400" dirty="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Sự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kì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diệu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sách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to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lớn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việc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đọc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sách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.</a:t>
                      </a: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5739126"/>
                  </a:ext>
                </a:extLst>
              </a:tr>
              <a:tr h="1022096">
                <a:tc>
                  <a:txBody>
                    <a:bodyPr/>
                    <a:lstStyle/>
                    <a:p>
                      <a:pPr lvl="1" algn="ct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b="1" i="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Từ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: 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Thời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nay,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sự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xuất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hiện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đến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những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giá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trị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tinh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thần</a:t>
                      </a:r>
                      <a:endParaRPr lang="en-US" sz="2400" dirty="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l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Đọc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sách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trong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điều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kiện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thay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đổi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hình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thức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sách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.</a:t>
                      </a: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4823627"/>
                  </a:ext>
                </a:extLst>
              </a:tr>
              <a:tr h="1022096">
                <a:tc>
                  <a:txBody>
                    <a:bodyPr/>
                    <a:lstStyle/>
                    <a:p>
                      <a:pPr lvl="1" algn="ct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b="1" i="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Từ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: 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Lâu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nay,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chúng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ta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thường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được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nghe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đến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vẫn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là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vô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ích</a:t>
                      </a:r>
                      <a:endParaRPr lang="en-US" sz="2400" dirty="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l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Giai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pháp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cho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tình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trạng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xuống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cấp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          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văn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hóa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đọc</a:t>
                      </a:r>
                      <a:endParaRPr lang="en-US" sz="2400" dirty="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8301833"/>
                  </a:ext>
                </a:extLst>
              </a:tr>
              <a:tr h="1345454">
                <a:tc>
                  <a:txBody>
                    <a:bodyPr/>
                    <a:lstStyle/>
                    <a:p>
                      <a:pPr lvl="1" algn="r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b="1" i="1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9,10</a:t>
                      </a: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Từ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: 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Sách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sinh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ra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không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phải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để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được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trưng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bày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đến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hết</a:t>
                      </a:r>
                      <a:endParaRPr lang="en-US" sz="2400" dirty="0">
                        <a:solidFill>
                          <a:schemeClr val="tx1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1" algn="just">
                        <a:lnSpc>
                          <a:spcPct val="100000"/>
                        </a:lnSpc>
                        <a:spcAft>
                          <a:spcPts val="1000"/>
                        </a:spcAft>
                      </a:pP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Nhắc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lại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thông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điệp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về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việc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đọc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sách</a:t>
                      </a:r>
                      <a:r>
                        <a:rPr lang="en-US" sz="2400" dirty="0">
                          <a:solidFill>
                            <a:schemeClr val="tx1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.</a:t>
                      </a:r>
                    </a:p>
                  </a:txBody>
                  <a:tcPr marL="20527" marR="20527" marT="0" marB="0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83229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39862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" name="Google Shape;1373;p53"/>
          <p:cNvSpPr/>
          <p:nvPr/>
        </p:nvSpPr>
        <p:spPr>
          <a:xfrm>
            <a:off x="701895" y="1308353"/>
            <a:ext cx="1034775" cy="103477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/>
            <a:endParaRPr sz="105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4" name="Google Shape;1374;p53"/>
          <p:cNvSpPr txBox="1">
            <a:spLocks noGrp="1"/>
          </p:cNvSpPr>
          <p:nvPr>
            <p:ph type="title"/>
          </p:nvPr>
        </p:nvSpPr>
        <p:spPr>
          <a:xfrm>
            <a:off x="1820588" y="988745"/>
            <a:ext cx="3287700" cy="1504994"/>
          </a:xfrm>
          <a:prstGeom prst="rect">
            <a:avLst/>
          </a:prstGeom>
        </p:spPr>
        <p:txBody>
          <a:bodyPr spcFirstLastPara="1" wrap="square" lIns="68569" tIns="68569" rIns="68569" bIns="68569" anchor="t" anchorCtr="0">
            <a:noAutofit/>
          </a:bodyPr>
          <a:lstStyle/>
          <a:p>
            <a:r>
              <a:rPr lang="en" sz="4050" b="1">
                <a:latin typeface="Times New Roman" panose="02020603050405020304" pitchFamily="18" charset="0"/>
                <a:cs typeface="Times New Roman" panose="02020603050405020304" pitchFamily="18" charset="0"/>
              </a:rPr>
              <a:t>Thông điệp của tác phẩm</a:t>
            </a:r>
            <a:endParaRPr sz="405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6" name="Google Shape;1376;p53"/>
          <p:cNvSpPr txBox="1">
            <a:spLocks noGrp="1"/>
          </p:cNvSpPr>
          <p:nvPr>
            <p:ph type="title" idx="2"/>
          </p:nvPr>
        </p:nvSpPr>
        <p:spPr>
          <a:xfrm>
            <a:off x="690453" y="1499129"/>
            <a:ext cx="1006650" cy="631350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b="1">
                <a:latin typeface="Times New Roman" panose="02020603050405020304" pitchFamily="18" charset="0"/>
                <a:cs typeface="Times New Roman" panose="02020603050405020304" pitchFamily="18" charset="0"/>
              </a:rPr>
              <a:t>03</a:t>
            </a: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oogle Shape;1168;p49">
            <a:extLst>
              <a:ext uri="{FF2B5EF4-FFF2-40B4-BE49-F238E27FC236}">
                <a16:creationId xmlns:a16="http://schemas.microsoft.com/office/drawing/2014/main" id="{6DF13962-95D3-AC99-2BB5-6E91BB721E67}"/>
              </a:ext>
            </a:extLst>
          </p:cNvPr>
          <p:cNvGrpSpPr/>
          <p:nvPr/>
        </p:nvGrpSpPr>
        <p:grpSpPr>
          <a:xfrm>
            <a:off x="4340498" y="2046810"/>
            <a:ext cx="2523003" cy="2312540"/>
            <a:chOff x="1337650" y="1130150"/>
            <a:chExt cx="936025" cy="856700"/>
          </a:xfrm>
        </p:grpSpPr>
        <p:sp>
          <p:nvSpPr>
            <p:cNvPr id="5" name="Google Shape;1169;p49">
              <a:extLst>
                <a:ext uri="{FF2B5EF4-FFF2-40B4-BE49-F238E27FC236}">
                  <a16:creationId xmlns:a16="http://schemas.microsoft.com/office/drawing/2014/main" id="{19B6A4DE-AD04-E5D5-290D-AFE054301828}"/>
                </a:ext>
              </a:extLst>
            </p:cNvPr>
            <p:cNvSpPr/>
            <p:nvPr/>
          </p:nvSpPr>
          <p:spPr>
            <a:xfrm>
              <a:off x="1337650" y="1130150"/>
              <a:ext cx="936025" cy="856700"/>
            </a:xfrm>
            <a:custGeom>
              <a:avLst/>
              <a:gdLst/>
              <a:ahLst/>
              <a:cxnLst/>
              <a:rect l="l" t="t" r="r" b="b"/>
              <a:pathLst>
                <a:path w="37441" h="34268" extrusionOk="0">
                  <a:moveTo>
                    <a:pt x="25375" y="1"/>
                  </a:moveTo>
                  <a:cubicBezTo>
                    <a:pt x="23711" y="1"/>
                    <a:pt x="22294" y="1284"/>
                    <a:pt x="22130" y="2907"/>
                  </a:cubicBezTo>
                  <a:cubicBezTo>
                    <a:pt x="21226" y="2517"/>
                    <a:pt x="20240" y="2311"/>
                    <a:pt x="19254" y="2311"/>
                  </a:cubicBezTo>
                  <a:cubicBezTo>
                    <a:pt x="18659" y="2311"/>
                    <a:pt x="18063" y="2393"/>
                    <a:pt x="17509" y="2517"/>
                  </a:cubicBezTo>
                  <a:lnTo>
                    <a:pt x="17416" y="2568"/>
                  </a:lnTo>
                  <a:cubicBezTo>
                    <a:pt x="16646" y="2773"/>
                    <a:pt x="15968" y="3030"/>
                    <a:pt x="15403" y="3338"/>
                  </a:cubicBezTo>
                  <a:cubicBezTo>
                    <a:pt x="15280" y="3420"/>
                    <a:pt x="15198" y="3461"/>
                    <a:pt x="15065" y="3543"/>
                  </a:cubicBezTo>
                  <a:cubicBezTo>
                    <a:pt x="14767" y="3636"/>
                    <a:pt x="14428" y="3718"/>
                    <a:pt x="14120" y="3851"/>
                  </a:cubicBezTo>
                  <a:cubicBezTo>
                    <a:pt x="14079" y="3718"/>
                    <a:pt x="14038" y="3636"/>
                    <a:pt x="13997" y="3543"/>
                  </a:cubicBezTo>
                  <a:cubicBezTo>
                    <a:pt x="13093" y="1449"/>
                    <a:pt x="11091" y="124"/>
                    <a:pt x="8821" y="124"/>
                  </a:cubicBezTo>
                  <a:cubicBezTo>
                    <a:pt x="8051" y="124"/>
                    <a:pt x="7322" y="298"/>
                    <a:pt x="6593" y="596"/>
                  </a:cubicBezTo>
                  <a:cubicBezTo>
                    <a:pt x="5227" y="1192"/>
                    <a:pt x="4159" y="2311"/>
                    <a:pt x="3594" y="3677"/>
                  </a:cubicBezTo>
                  <a:cubicBezTo>
                    <a:pt x="3040" y="5084"/>
                    <a:pt x="3040" y="6624"/>
                    <a:pt x="3646" y="8000"/>
                  </a:cubicBezTo>
                  <a:cubicBezTo>
                    <a:pt x="4067" y="9027"/>
                    <a:pt x="4796" y="9879"/>
                    <a:pt x="5699" y="10475"/>
                  </a:cubicBezTo>
                  <a:cubicBezTo>
                    <a:pt x="4673" y="12108"/>
                    <a:pt x="3944" y="13946"/>
                    <a:pt x="3553" y="15825"/>
                  </a:cubicBezTo>
                  <a:lnTo>
                    <a:pt x="391" y="18690"/>
                  </a:lnTo>
                  <a:cubicBezTo>
                    <a:pt x="93" y="18947"/>
                    <a:pt x="0" y="19296"/>
                    <a:pt x="52" y="19676"/>
                  </a:cubicBezTo>
                  <a:cubicBezTo>
                    <a:pt x="134" y="20025"/>
                    <a:pt x="391" y="20323"/>
                    <a:pt x="729" y="20405"/>
                  </a:cubicBezTo>
                  <a:lnTo>
                    <a:pt x="3430" y="21349"/>
                  </a:lnTo>
                  <a:cubicBezTo>
                    <a:pt x="3471" y="21770"/>
                    <a:pt x="3553" y="22202"/>
                    <a:pt x="3687" y="22633"/>
                  </a:cubicBezTo>
                  <a:cubicBezTo>
                    <a:pt x="3728" y="22797"/>
                    <a:pt x="3728" y="22972"/>
                    <a:pt x="3769" y="23105"/>
                  </a:cubicBezTo>
                  <a:cubicBezTo>
                    <a:pt x="3944" y="23619"/>
                    <a:pt x="4108" y="24132"/>
                    <a:pt x="4282" y="24646"/>
                  </a:cubicBezTo>
                  <a:cubicBezTo>
                    <a:pt x="4498" y="25159"/>
                    <a:pt x="4714" y="25673"/>
                    <a:pt x="4929" y="26094"/>
                  </a:cubicBezTo>
                  <a:cubicBezTo>
                    <a:pt x="5053" y="26350"/>
                    <a:pt x="5135" y="26566"/>
                    <a:pt x="5227" y="26699"/>
                  </a:cubicBezTo>
                  <a:lnTo>
                    <a:pt x="5268" y="26741"/>
                  </a:lnTo>
                  <a:cubicBezTo>
                    <a:pt x="5607" y="27377"/>
                    <a:pt x="6038" y="28024"/>
                    <a:pt x="6470" y="28579"/>
                  </a:cubicBezTo>
                  <a:cubicBezTo>
                    <a:pt x="6726" y="28959"/>
                    <a:pt x="7024" y="29308"/>
                    <a:pt x="7363" y="29647"/>
                  </a:cubicBezTo>
                  <a:cubicBezTo>
                    <a:pt x="7661" y="29985"/>
                    <a:pt x="7959" y="30335"/>
                    <a:pt x="8308" y="30632"/>
                  </a:cubicBezTo>
                  <a:cubicBezTo>
                    <a:pt x="9078" y="31361"/>
                    <a:pt x="9889" y="31998"/>
                    <a:pt x="10783" y="32553"/>
                  </a:cubicBezTo>
                  <a:lnTo>
                    <a:pt x="10834" y="32553"/>
                  </a:lnTo>
                  <a:cubicBezTo>
                    <a:pt x="11768" y="33117"/>
                    <a:pt x="12497" y="33415"/>
                    <a:pt x="12538" y="33415"/>
                  </a:cubicBezTo>
                  <a:cubicBezTo>
                    <a:pt x="12538" y="33415"/>
                    <a:pt x="12580" y="33456"/>
                    <a:pt x="12631" y="33456"/>
                  </a:cubicBezTo>
                  <a:cubicBezTo>
                    <a:pt x="14253" y="33929"/>
                    <a:pt x="16009" y="34226"/>
                    <a:pt x="17806" y="34268"/>
                  </a:cubicBezTo>
                  <a:lnTo>
                    <a:pt x="18279" y="34268"/>
                  </a:lnTo>
                  <a:cubicBezTo>
                    <a:pt x="18957" y="34268"/>
                    <a:pt x="19686" y="34226"/>
                    <a:pt x="20374" y="34185"/>
                  </a:cubicBezTo>
                  <a:cubicBezTo>
                    <a:pt x="21780" y="34052"/>
                    <a:pt x="23239" y="33888"/>
                    <a:pt x="24604" y="33538"/>
                  </a:cubicBezTo>
                  <a:cubicBezTo>
                    <a:pt x="28291" y="32604"/>
                    <a:pt x="31197" y="30078"/>
                    <a:pt x="33117" y="26823"/>
                  </a:cubicBezTo>
                  <a:cubicBezTo>
                    <a:pt x="33117" y="26823"/>
                    <a:pt x="33169" y="26782"/>
                    <a:pt x="33169" y="26741"/>
                  </a:cubicBezTo>
                  <a:cubicBezTo>
                    <a:pt x="33210" y="26699"/>
                    <a:pt x="33210" y="26648"/>
                    <a:pt x="33251" y="26607"/>
                  </a:cubicBezTo>
                  <a:cubicBezTo>
                    <a:pt x="33507" y="26094"/>
                    <a:pt x="33764" y="25580"/>
                    <a:pt x="33980" y="25108"/>
                  </a:cubicBezTo>
                  <a:cubicBezTo>
                    <a:pt x="34062" y="24902"/>
                    <a:pt x="34144" y="24646"/>
                    <a:pt x="34236" y="24430"/>
                  </a:cubicBezTo>
                  <a:cubicBezTo>
                    <a:pt x="34319" y="24471"/>
                    <a:pt x="34452" y="24471"/>
                    <a:pt x="34534" y="24471"/>
                  </a:cubicBezTo>
                  <a:lnTo>
                    <a:pt x="34658" y="24471"/>
                  </a:lnTo>
                  <a:cubicBezTo>
                    <a:pt x="35007" y="24430"/>
                    <a:pt x="35346" y="24173"/>
                    <a:pt x="35479" y="23876"/>
                  </a:cubicBezTo>
                  <a:lnTo>
                    <a:pt x="37276" y="19676"/>
                  </a:lnTo>
                  <a:cubicBezTo>
                    <a:pt x="37440" y="19337"/>
                    <a:pt x="37399" y="18947"/>
                    <a:pt x="37184" y="18649"/>
                  </a:cubicBezTo>
                  <a:cubicBezTo>
                    <a:pt x="36968" y="18392"/>
                    <a:pt x="36670" y="18228"/>
                    <a:pt x="36331" y="18228"/>
                  </a:cubicBezTo>
                  <a:cubicBezTo>
                    <a:pt x="36290" y="18228"/>
                    <a:pt x="36249" y="18269"/>
                    <a:pt x="36249" y="18269"/>
                  </a:cubicBezTo>
                  <a:lnTo>
                    <a:pt x="35387" y="18351"/>
                  </a:lnTo>
                  <a:lnTo>
                    <a:pt x="35304" y="16554"/>
                  </a:lnTo>
                  <a:cubicBezTo>
                    <a:pt x="35304" y="16379"/>
                    <a:pt x="35263" y="16256"/>
                    <a:pt x="35222" y="16123"/>
                  </a:cubicBezTo>
                  <a:lnTo>
                    <a:pt x="34709" y="15096"/>
                  </a:lnTo>
                  <a:cubicBezTo>
                    <a:pt x="33887" y="13217"/>
                    <a:pt x="32860" y="11204"/>
                    <a:pt x="31926" y="9284"/>
                  </a:cubicBezTo>
                  <a:lnTo>
                    <a:pt x="29616" y="4488"/>
                  </a:lnTo>
                  <a:cubicBezTo>
                    <a:pt x="29441" y="4057"/>
                    <a:pt x="29102" y="3595"/>
                    <a:pt x="28589" y="3338"/>
                  </a:cubicBezTo>
                  <a:lnTo>
                    <a:pt x="28589" y="3246"/>
                  </a:lnTo>
                  <a:cubicBezTo>
                    <a:pt x="28589" y="1449"/>
                    <a:pt x="27130" y="1"/>
                    <a:pt x="253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6" name="Google Shape;1170;p49">
              <a:extLst>
                <a:ext uri="{FF2B5EF4-FFF2-40B4-BE49-F238E27FC236}">
                  <a16:creationId xmlns:a16="http://schemas.microsoft.com/office/drawing/2014/main" id="{A7111549-95DA-B854-779F-17B1E9388DBB}"/>
                </a:ext>
              </a:extLst>
            </p:cNvPr>
            <p:cNvSpPr/>
            <p:nvPr/>
          </p:nvSpPr>
          <p:spPr>
            <a:xfrm>
              <a:off x="1444700" y="1230525"/>
              <a:ext cx="746575" cy="730650"/>
            </a:xfrm>
            <a:custGeom>
              <a:avLst/>
              <a:gdLst/>
              <a:ahLst/>
              <a:cxnLst/>
              <a:rect l="l" t="t" r="r" b="b"/>
              <a:pathLst>
                <a:path w="29863" h="29226" extrusionOk="0">
                  <a:moveTo>
                    <a:pt x="14931" y="1"/>
                  </a:moveTo>
                  <a:cubicBezTo>
                    <a:pt x="13648" y="1"/>
                    <a:pt x="12405" y="175"/>
                    <a:pt x="11214" y="473"/>
                  </a:cubicBezTo>
                  <a:cubicBezTo>
                    <a:pt x="10485" y="648"/>
                    <a:pt x="9797" y="904"/>
                    <a:pt x="9119" y="1202"/>
                  </a:cubicBezTo>
                  <a:cubicBezTo>
                    <a:pt x="8986" y="1243"/>
                    <a:pt x="8811" y="1284"/>
                    <a:pt x="8688" y="1377"/>
                  </a:cubicBezTo>
                  <a:cubicBezTo>
                    <a:pt x="8606" y="1418"/>
                    <a:pt x="8554" y="1459"/>
                    <a:pt x="8472" y="1500"/>
                  </a:cubicBezTo>
                  <a:cubicBezTo>
                    <a:pt x="8174" y="1633"/>
                    <a:pt x="7877" y="1798"/>
                    <a:pt x="7579" y="1972"/>
                  </a:cubicBezTo>
                  <a:cubicBezTo>
                    <a:pt x="5864" y="2917"/>
                    <a:pt x="4406" y="4201"/>
                    <a:pt x="3215" y="5690"/>
                  </a:cubicBezTo>
                  <a:cubicBezTo>
                    <a:pt x="3122" y="5823"/>
                    <a:pt x="2999" y="5946"/>
                    <a:pt x="2906" y="6080"/>
                  </a:cubicBezTo>
                  <a:cubicBezTo>
                    <a:pt x="1541" y="7918"/>
                    <a:pt x="555" y="10146"/>
                    <a:pt x="175" y="12539"/>
                  </a:cubicBezTo>
                  <a:cubicBezTo>
                    <a:pt x="41" y="13309"/>
                    <a:pt x="0" y="14120"/>
                    <a:pt x="0" y="14983"/>
                  </a:cubicBezTo>
                  <a:cubicBezTo>
                    <a:pt x="0" y="15496"/>
                    <a:pt x="0" y="16051"/>
                    <a:pt x="83" y="16564"/>
                  </a:cubicBezTo>
                  <a:cubicBezTo>
                    <a:pt x="134" y="17160"/>
                    <a:pt x="257" y="17807"/>
                    <a:pt x="391" y="18402"/>
                  </a:cubicBezTo>
                  <a:cubicBezTo>
                    <a:pt x="432" y="18526"/>
                    <a:pt x="473" y="18700"/>
                    <a:pt x="514" y="18834"/>
                  </a:cubicBezTo>
                  <a:cubicBezTo>
                    <a:pt x="647" y="19296"/>
                    <a:pt x="771" y="19768"/>
                    <a:pt x="945" y="20240"/>
                  </a:cubicBezTo>
                  <a:cubicBezTo>
                    <a:pt x="1161" y="20713"/>
                    <a:pt x="1325" y="21185"/>
                    <a:pt x="1582" y="21658"/>
                  </a:cubicBezTo>
                  <a:cubicBezTo>
                    <a:pt x="1674" y="21822"/>
                    <a:pt x="1756" y="21996"/>
                    <a:pt x="1838" y="22212"/>
                  </a:cubicBezTo>
                  <a:cubicBezTo>
                    <a:pt x="2188" y="22808"/>
                    <a:pt x="2568" y="23403"/>
                    <a:pt x="2999" y="23968"/>
                  </a:cubicBezTo>
                  <a:cubicBezTo>
                    <a:pt x="3256" y="24307"/>
                    <a:pt x="3553" y="24646"/>
                    <a:pt x="3810" y="24944"/>
                  </a:cubicBezTo>
                  <a:cubicBezTo>
                    <a:pt x="4108" y="25293"/>
                    <a:pt x="4406" y="25591"/>
                    <a:pt x="4703" y="25847"/>
                  </a:cubicBezTo>
                  <a:cubicBezTo>
                    <a:pt x="5433" y="26535"/>
                    <a:pt x="6203" y="27131"/>
                    <a:pt x="7065" y="27644"/>
                  </a:cubicBezTo>
                  <a:cubicBezTo>
                    <a:pt x="7959" y="28158"/>
                    <a:pt x="8647" y="28455"/>
                    <a:pt x="8647" y="28455"/>
                  </a:cubicBezTo>
                  <a:cubicBezTo>
                    <a:pt x="10269" y="28928"/>
                    <a:pt x="11943" y="29185"/>
                    <a:pt x="13565" y="29226"/>
                  </a:cubicBezTo>
                  <a:cubicBezTo>
                    <a:pt x="14377" y="29226"/>
                    <a:pt x="15188" y="29185"/>
                    <a:pt x="15999" y="29143"/>
                  </a:cubicBezTo>
                  <a:cubicBezTo>
                    <a:pt x="18402" y="28928"/>
                    <a:pt x="20671" y="28373"/>
                    <a:pt x="22674" y="27726"/>
                  </a:cubicBezTo>
                  <a:cubicBezTo>
                    <a:pt x="22766" y="27685"/>
                    <a:pt x="22848" y="27644"/>
                    <a:pt x="22890" y="27603"/>
                  </a:cubicBezTo>
                  <a:cubicBezTo>
                    <a:pt x="23023" y="27511"/>
                    <a:pt x="23105" y="27470"/>
                    <a:pt x="23187" y="27388"/>
                  </a:cubicBezTo>
                  <a:cubicBezTo>
                    <a:pt x="23280" y="27346"/>
                    <a:pt x="23403" y="27305"/>
                    <a:pt x="23495" y="27213"/>
                  </a:cubicBezTo>
                  <a:cubicBezTo>
                    <a:pt x="23578" y="27172"/>
                    <a:pt x="23660" y="27090"/>
                    <a:pt x="23752" y="26997"/>
                  </a:cubicBezTo>
                  <a:cubicBezTo>
                    <a:pt x="24050" y="26792"/>
                    <a:pt x="24389" y="26535"/>
                    <a:pt x="24687" y="26279"/>
                  </a:cubicBezTo>
                  <a:cubicBezTo>
                    <a:pt x="24779" y="26186"/>
                    <a:pt x="24861" y="26104"/>
                    <a:pt x="24984" y="26022"/>
                  </a:cubicBezTo>
                  <a:cubicBezTo>
                    <a:pt x="25077" y="25929"/>
                    <a:pt x="25159" y="25847"/>
                    <a:pt x="25241" y="25765"/>
                  </a:cubicBezTo>
                  <a:cubicBezTo>
                    <a:pt x="25292" y="25765"/>
                    <a:pt x="25292" y="25714"/>
                    <a:pt x="25292" y="25714"/>
                  </a:cubicBezTo>
                  <a:cubicBezTo>
                    <a:pt x="25375" y="25632"/>
                    <a:pt x="25457" y="25549"/>
                    <a:pt x="25549" y="25457"/>
                  </a:cubicBezTo>
                  <a:cubicBezTo>
                    <a:pt x="25631" y="25375"/>
                    <a:pt x="25755" y="25293"/>
                    <a:pt x="25847" y="25159"/>
                  </a:cubicBezTo>
                  <a:cubicBezTo>
                    <a:pt x="25929" y="25077"/>
                    <a:pt x="26011" y="24995"/>
                    <a:pt x="26104" y="24861"/>
                  </a:cubicBezTo>
                  <a:cubicBezTo>
                    <a:pt x="26186" y="24779"/>
                    <a:pt x="26268" y="24687"/>
                    <a:pt x="26319" y="24605"/>
                  </a:cubicBezTo>
                  <a:cubicBezTo>
                    <a:pt x="26401" y="24564"/>
                    <a:pt x="26443" y="24481"/>
                    <a:pt x="26484" y="24389"/>
                  </a:cubicBezTo>
                  <a:cubicBezTo>
                    <a:pt x="26576" y="24348"/>
                    <a:pt x="26617" y="24266"/>
                    <a:pt x="26658" y="24225"/>
                  </a:cubicBezTo>
                  <a:cubicBezTo>
                    <a:pt x="26740" y="24132"/>
                    <a:pt x="26781" y="24050"/>
                    <a:pt x="26874" y="23917"/>
                  </a:cubicBezTo>
                  <a:cubicBezTo>
                    <a:pt x="26915" y="23917"/>
                    <a:pt x="26915" y="23876"/>
                    <a:pt x="26956" y="23835"/>
                  </a:cubicBezTo>
                  <a:cubicBezTo>
                    <a:pt x="27038" y="23711"/>
                    <a:pt x="27131" y="23578"/>
                    <a:pt x="27213" y="23455"/>
                  </a:cubicBezTo>
                  <a:cubicBezTo>
                    <a:pt x="27295" y="23321"/>
                    <a:pt x="27387" y="23198"/>
                    <a:pt x="27469" y="23064"/>
                  </a:cubicBezTo>
                  <a:cubicBezTo>
                    <a:pt x="27552" y="22982"/>
                    <a:pt x="27603" y="22849"/>
                    <a:pt x="27685" y="22767"/>
                  </a:cubicBezTo>
                  <a:cubicBezTo>
                    <a:pt x="27685" y="22726"/>
                    <a:pt x="27726" y="22684"/>
                    <a:pt x="27767" y="22633"/>
                  </a:cubicBezTo>
                  <a:cubicBezTo>
                    <a:pt x="27808" y="22510"/>
                    <a:pt x="27901" y="22428"/>
                    <a:pt x="27942" y="22294"/>
                  </a:cubicBezTo>
                  <a:lnTo>
                    <a:pt x="27983" y="22253"/>
                  </a:lnTo>
                  <a:cubicBezTo>
                    <a:pt x="28024" y="22212"/>
                    <a:pt x="28024" y="22120"/>
                    <a:pt x="28065" y="22079"/>
                  </a:cubicBezTo>
                  <a:cubicBezTo>
                    <a:pt x="28322" y="21658"/>
                    <a:pt x="28537" y="21185"/>
                    <a:pt x="28753" y="20713"/>
                  </a:cubicBezTo>
                  <a:cubicBezTo>
                    <a:pt x="28887" y="20323"/>
                    <a:pt x="29010" y="19943"/>
                    <a:pt x="29143" y="19604"/>
                  </a:cubicBezTo>
                  <a:cubicBezTo>
                    <a:pt x="29266" y="19214"/>
                    <a:pt x="29400" y="18782"/>
                    <a:pt x="29482" y="18402"/>
                  </a:cubicBezTo>
                  <a:cubicBezTo>
                    <a:pt x="29657" y="17714"/>
                    <a:pt x="29739" y="17037"/>
                    <a:pt x="29821" y="16308"/>
                  </a:cubicBezTo>
                  <a:cubicBezTo>
                    <a:pt x="29821" y="16051"/>
                    <a:pt x="29862" y="15794"/>
                    <a:pt x="29862" y="15537"/>
                  </a:cubicBezTo>
                  <a:lnTo>
                    <a:pt x="29862" y="14983"/>
                  </a:lnTo>
                  <a:lnTo>
                    <a:pt x="29862" y="14932"/>
                  </a:lnTo>
                  <a:cubicBezTo>
                    <a:pt x="29862" y="14079"/>
                    <a:pt x="29780" y="13186"/>
                    <a:pt x="29657" y="12364"/>
                  </a:cubicBezTo>
                  <a:cubicBezTo>
                    <a:pt x="29605" y="12025"/>
                    <a:pt x="29523" y="11728"/>
                    <a:pt x="29441" y="11430"/>
                  </a:cubicBezTo>
                  <a:cubicBezTo>
                    <a:pt x="28630" y="9674"/>
                    <a:pt x="27603" y="7579"/>
                    <a:pt x="26740" y="5782"/>
                  </a:cubicBezTo>
                  <a:cubicBezTo>
                    <a:pt x="26145" y="5053"/>
                    <a:pt x="25498" y="4324"/>
                    <a:pt x="24779" y="3728"/>
                  </a:cubicBezTo>
                  <a:cubicBezTo>
                    <a:pt x="24430" y="3431"/>
                    <a:pt x="24091" y="3122"/>
                    <a:pt x="23752" y="2866"/>
                  </a:cubicBezTo>
                  <a:cubicBezTo>
                    <a:pt x="23578" y="2743"/>
                    <a:pt x="23403" y="2609"/>
                    <a:pt x="23187" y="2527"/>
                  </a:cubicBezTo>
                  <a:cubicBezTo>
                    <a:pt x="23187" y="2486"/>
                    <a:pt x="23187" y="2486"/>
                    <a:pt x="23146" y="2486"/>
                  </a:cubicBezTo>
                  <a:cubicBezTo>
                    <a:pt x="23064" y="2404"/>
                    <a:pt x="22931" y="2352"/>
                    <a:pt x="22848" y="2270"/>
                  </a:cubicBezTo>
                  <a:cubicBezTo>
                    <a:pt x="22807" y="2270"/>
                    <a:pt x="22807" y="2270"/>
                    <a:pt x="22807" y="2229"/>
                  </a:cubicBezTo>
                  <a:cubicBezTo>
                    <a:pt x="22633" y="2147"/>
                    <a:pt x="22417" y="2013"/>
                    <a:pt x="22253" y="1931"/>
                  </a:cubicBezTo>
                  <a:cubicBezTo>
                    <a:pt x="21955" y="1757"/>
                    <a:pt x="21647" y="1582"/>
                    <a:pt x="21308" y="1459"/>
                  </a:cubicBezTo>
                  <a:cubicBezTo>
                    <a:pt x="21267" y="1418"/>
                    <a:pt x="21226" y="1418"/>
                    <a:pt x="21226" y="1377"/>
                  </a:cubicBezTo>
                  <a:cubicBezTo>
                    <a:pt x="20620" y="1120"/>
                    <a:pt x="20025" y="904"/>
                    <a:pt x="19429" y="689"/>
                  </a:cubicBezTo>
                  <a:cubicBezTo>
                    <a:pt x="19131" y="607"/>
                    <a:pt x="18874" y="514"/>
                    <a:pt x="18566" y="473"/>
                  </a:cubicBezTo>
                  <a:cubicBezTo>
                    <a:pt x="17416" y="175"/>
                    <a:pt x="16174" y="1"/>
                    <a:pt x="14931" y="1"/>
                  </a:cubicBez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7" name="Google Shape;1171;p49">
              <a:extLst>
                <a:ext uri="{FF2B5EF4-FFF2-40B4-BE49-F238E27FC236}">
                  <a16:creationId xmlns:a16="http://schemas.microsoft.com/office/drawing/2014/main" id="{FC66B008-7691-5DF5-C433-D9B5CF112236}"/>
                </a:ext>
              </a:extLst>
            </p:cNvPr>
            <p:cNvSpPr/>
            <p:nvPr/>
          </p:nvSpPr>
          <p:spPr>
            <a:xfrm>
              <a:off x="1620025" y="1214000"/>
              <a:ext cx="407700" cy="381675"/>
            </a:xfrm>
            <a:custGeom>
              <a:avLst/>
              <a:gdLst/>
              <a:ahLst/>
              <a:cxnLst/>
              <a:rect l="l" t="t" r="r" b="b"/>
              <a:pathLst>
                <a:path w="16308" h="15267" extrusionOk="0">
                  <a:moveTo>
                    <a:pt x="7977" y="0"/>
                  </a:moveTo>
                  <a:cubicBezTo>
                    <a:pt x="7469" y="0"/>
                    <a:pt x="6961" y="62"/>
                    <a:pt x="6470" y="189"/>
                  </a:cubicBezTo>
                  <a:lnTo>
                    <a:pt x="6378" y="189"/>
                  </a:lnTo>
                  <a:cubicBezTo>
                    <a:pt x="5782" y="364"/>
                    <a:pt x="5187" y="580"/>
                    <a:pt x="4581" y="877"/>
                  </a:cubicBezTo>
                  <a:cubicBezTo>
                    <a:pt x="4067" y="1175"/>
                    <a:pt x="3595" y="1565"/>
                    <a:pt x="3174" y="2038"/>
                  </a:cubicBezTo>
                  <a:cubicBezTo>
                    <a:pt x="2229" y="3065"/>
                    <a:pt x="1675" y="4513"/>
                    <a:pt x="1716" y="5930"/>
                  </a:cubicBezTo>
                  <a:cubicBezTo>
                    <a:pt x="1716" y="6351"/>
                    <a:pt x="1798" y="6782"/>
                    <a:pt x="1675" y="7172"/>
                  </a:cubicBezTo>
                  <a:cubicBezTo>
                    <a:pt x="1459" y="7891"/>
                    <a:pt x="730" y="8363"/>
                    <a:pt x="350" y="9051"/>
                  </a:cubicBezTo>
                  <a:cubicBezTo>
                    <a:pt x="134" y="9524"/>
                    <a:pt x="52" y="10037"/>
                    <a:pt x="1" y="10592"/>
                  </a:cubicBezTo>
                  <a:cubicBezTo>
                    <a:pt x="1" y="11280"/>
                    <a:pt x="93" y="11957"/>
                    <a:pt x="350" y="12604"/>
                  </a:cubicBezTo>
                  <a:cubicBezTo>
                    <a:pt x="822" y="13713"/>
                    <a:pt x="1890" y="14484"/>
                    <a:pt x="3041" y="14874"/>
                  </a:cubicBezTo>
                  <a:cubicBezTo>
                    <a:pt x="3978" y="15181"/>
                    <a:pt x="4935" y="15266"/>
                    <a:pt x="5924" y="15266"/>
                  </a:cubicBezTo>
                  <a:cubicBezTo>
                    <a:pt x="6159" y="15266"/>
                    <a:pt x="6396" y="15262"/>
                    <a:pt x="6635" y="15254"/>
                  </a:cubicBezTo>
                  <a:cubicBezTo>
                    <a:pt x="8391" y="15213"/>
                    <a:pt x="10147" y="15038"/>
                    <a:pt x="11769" y="14401"/>
                  </a:cubicBezTo>
                  <a:cubicBezTo>
                    <a:pt x="13402" y="13713"/>
                    <a:pt x="14850" y="12563"/>
                    <a:pt x="15579" y="10931"/>
                  </a:cubicBezTo>
                  <a:cubicBezTo>
                    <a:pt x="16308" y="9349"/>
                    <a:pt x="16133" y="7295"/>
                    <a:pt x="14983" y="6012"/>
                  </a:cubicBezTo>
                  <a:cubicBezTo>
                    <a:pt x="14685" y="5714"/>
                    <a:pt x="14295" y="5416"/>
                    <a:pt x="14080" y="5067"/>
                  </a:cubicBezTo>
                  <a:cubicBezTo>
                    <a:pt x="13782" y="4646"/>
                    <a:pt x="13700" y="4133"/>
                    <a:pt x="13525" y="3660"/>
                  </a:cubicBezTo>
                  <a:cubicBezTo>
                    <a:pt x="12714" y="1337"/>
                    <a:pt x="10338" y="0"/>
                    <a:pt x="7977" y="0"/>
                  </a:cubicBez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8" name="Google Shape;1172;p49">
              <a:extLst>
                <a:ext uri="{FF2B5EF4-FFF2-40B4-BE49-F238E27FC236}">
                  <a16:creationId xmlns:a16="http://schemas.microsoft.com/office/drawing/2014/main" id="{8B9771B5-C1E7-7D94-5E1D-8E57F80D21E4}"/>
                </a:ext>
              </a:extLst>
            </p:cNvPr>
            <p:cNvSpPr/>
            <p:nvPr/>
          </p:nvSpPr>
          <p:spPr>
            <a:xfrm>
              <a:off x="1519650" y="1488275"/>
              <a:ext cx="643900" cy="472900"/>
            </a:xfrm>
            <a:custGeom>
              <a:avLst/>
              <a:gdLst/>
              <a:ahLst/>
              <a:cxnLst/>
              <a:rect l="l" t="t" r="r" b="b"/>
              <a:pathLst>
                <a:path w="25756" h="18916" extrusionOk="0">
                  <a:moveTo>
                    <a:pt x="15784" y="1"/>
                  </a:moveTo>
                  <a:cubicBezTo>
                    <a:pt x="15784" y="1"/>
                    <a:pt x="15568" y="52"/>
                    <a:pt x="15230" y="52"/>
                  </a:cubicBezTo>
                  <a:cubicBezTo>
                    <a:pt x="14891" y="93"/>
                    <a:pt x="14459" y="134"/>
                    <a:pt x="13905" y="216"/>
                  </a:cubicBezTo>
                  <a:cubicBezTo>
                    <a:pt x="13730" y="257"/>
                    <a:pt x="13515" y="257"/>
                    <a:pt x="13350" y="309"/>
                  </a:cubicBezTo>
                  <a:cubicBezTo>
                    <a:pt x="11461" y="606"/>
                    <a:pt x="8986" y="1161"/>
                    <a:pt x="7446" y="2106"/>
                  </a:cubicBezTo>
                  <a:lnTo>
                    <a:pt x="7405" y="2106"/>
                  </a:lnTo>
                  <a:cubicBezTo>
                    <a:pt x="7353" y="2147"/>
                    <a:pt x="7312" y="2188"/>
                    <a:pt x="7271" y="2188"/>
                  </a:cubicBezTo>
                  <a:lnTo>
                    <a:pt x="7230" y="2229"/>
                  </a:lnTo>
                  <a:cubicBezTo>
                    <a:pt x="7230" y="2229"/>
                    <a:pt x="7189" y="2270"/>
                    <a:pt x="7148" y="2270"/>
                  </a:cubicBezTo>
                  <a:lnTo>
                    <a:pt x="7097" y="2311"/>
                  </a:lnTo>
                  <a:cubicBezTo>
                    <a:pt x="6758" y="2568"/>
                    <a:pt x="6378" y="2958"/>
                    <a:pt x="5988" y="3389"/>
                  </a:cubicBezTo>
                  <a:cubicBezTo>
                    <a:pt x="4365" y="5310"/>
                    <a:pt x="2476" y="8729"/>
                    <a:pt x="1284" y="11132"/>
                  </a:cubicBezTo>
                  <a:cubicBezTo>
                    <a:pt x="1028" y="11553"/>
                    <a:pt x="853" y="11943"/>
                    <a:pt x="679" y="12282"/>
                  </a:cubicBezTo>
                  <a:cubicBezTo>
                    <a:pt x="340" y="12929"/>
                    <a:pt x="124" y="13401"/>
                    <a:pt x="1" y="13658"/>
                  </a:cubicBezTo>
                  <a:cubicBezTo>
                    <a:pt x="258" y="13997"/>
                    <a:pt x="555" y="14336"/>
                    <a:pt x="812" y="14634"/>
                  </a:cubicBezTo>
                  <a:cubicBezTo>
                    <a:pt x="1110" y="14983"/>
                    <a:pt x="1408" y="15281"/>
                    <a:pt x="1705" y="15537"/>
                  </a:cubicBezTo>
                  <a:cubicBezTo>
                    <a:pt x="2435" y="16225"/>
                    <a:pt x="3205" y="16821"/>
                    <a:pt x="4067" y="17334"/>
                  </a:cubicBezTo>
                  <a:cubicBezTo>
                    <a:pt x="4961" y="17848"/>
                    <a:pt x="5649" y="18145"/>
                    <a:pt x="5649" y="18145"/>
                  </a:cubicBezTo>
                  <a:cubicBezTo>
                    <a:pt x="7271" y="18618"/>
                    <a:pt x="8945" y="18875"/>
                    <a:pt x="10567" y="18916"/>
                  </a:cubicBezTo>
                  <a:cubicBezTo>
                    <a:pt x="11379" y="18916"/>
                    <a:pt x="12190" y="18875"/>
                    <a:pt x="13001" y="18833"/>
                  </a:cubicBezTo>
                  <a:cubicBezTo>
                    <a:pt x="15404" y="18618"/>
                    <a:pt x="17673" y="18063"/>
                    <a:pt x="19676" y="17416"/>
                  </a:cubicBezTo>
                  <a:cubicBezTo>
                    <a:pt x="19768" y="17375"/>
                    <a:pt x="19850" y="17334"/>
                    <a:pt x="19892" y="17293"/>
                  </a:cubicBezTo>
                  <a:cubicBezTo>
                    <a:pt x="20025" y="17201"/>
                    <a:pt x="20107" y="17160"/>
                    <a:pt x="20189" y="17078"/>
                  </a:cubicBezTo>
                  <a:cubicBezTo>
                    <a:pt x="20282" y="17036"/>
                    <a:pt x="20405" y="16995"/>
                    <a:pt x="20497" y="16903"/>
                  </a:cubicBezTo>
                  <a:cubicBezTo>
                    <a:pt x="20580" y="16862"/>
                    <a:pt x="20662" y="16780"/>
                    <a:pt x="20754" y="16687"/>
                  </a:cubicBezTo>
                  <a:cubicBezTo>
                    <a:pt x="21052" y="16482"/>
                    <a:pt x="21391" y="16225"/>
                    <a:pt x="21689" y="15969"/>
                  </a:cubicBezTo>
                  <a:cubicBezTo>
                    <a:pt x="21781" y="15876"/>
                    <a:pt x="21863" y="15794"/>
                    <a:pt x="21986" y="15712"/>
                  </a:cubicBezTo>
                  <a:cubicBezTo>
                    <a:pt x="22079" y="15619"/>
                    <a:pt x="22161" y="15537"/>
                    <a:pt x="22243" y="15455"/>
                  </a:cubicBezTo>
                  <a:cubicBezTo>
                    <a:pt x="22294" y="15455"/>
                    <a:pt x="22294" y="15404"/>
                    <a:pt x="22294" y="15404"/>
                  </a:cubicBezTo>
                  <a:cubicBezTo>
                    <a:pt x="22377" y="15322"/>
                    <a:pt x="22459" y="15239"/>
                    <a:pt x="22551" y="15147"/>
                  </a:cubicBezTo>
                  <a:cubicBezTo>
                    <a:pt x="22633" y="15065"/>
                    <a:pt x="22757" y="14983"/>
                    <a:pt x="22849" y="14849"/>
                  </a:cubicBezTo>
                  <a:cubicBezTo>
                    <a:pt x="22931" y="14767"/>
                    <a:pt x="23013" y="14685"/>
                    <a:pt x="23106" y="14551"/>
                  </a:cubicBezTo>
                  <a:cubicBezTo>
                    <a:pt x="23188" y="14469"/>
                    <a:pt x="23270" y="14377"/>
                    <a:pt x="23321" y="14295"/>
                  </a:cubicBezTo>
                  <a:cubicBezTo>
                    <a:pt x="23403" y="14254"/>
                    <a:pt x="23445" y="14171"/>
                    <a:pt x="23486" y="14079"/>
                  </a:cubicBezTo>
                  <a:cubicBezTo>
                    <a:pt x="23578" y="14038"/>
                    <a:pt x="23619" y="13956"/>
                    <a:pt x="23660" y="13915"/>
                  </a:cubicBezTo>
                  <a:cubicBezTo>
                    <a:pt x="23742" y="13822"/>
                    <a:pt x="23783" y="13740"/>
                    <a:pt x="23876" y="13607"/>
                  </a:cubicBezTo>
                  <a:cubicBezTo>
                    <a:pt x="23917" y="13607"/>
                    <a:pt x="23917" y="13566"/>
                    <a:pt x="23958" y="13525"/>
                  </a:cubicBezTo>
                  <a:cubicBezTo>
                    <a:pt x="24040" y="13401"/>
                    <a:pt x="24133" y="13268"/>
                    <a:pt x="24215" y="13145"/>
                  </a:cubicBezTo>
                  <a:cubicBezTo>
                    <a:pt x="24297" y="13011"/>
                    <a:pt x="24389" y="12888"/>
                    <a:pt x="24471" y="12754"/>
                  </a:cubicBezTo>
                  <a:cubicBezTo>
                    <a:pt x="24554" y="12672"/>
                    <a:pt x="24605" y="12539"/>
                    <a:pt x="24687" y="12457"/>
                  </a:cubicBezTo>
                  <a:cubicBezTo>
                    <a:pt x="24687" y="12416"/>
                    <a:pt x="24728" y="12374"/>
                    <a:pt x="24769" y="12323"/>
                  </a:cubicBezTo>
                  <a:cubicBezTo>
                    <a:pt x="24810" y="12200"/>
                    <a:pt x="24903" y="12118"/>
                    <a:pt x="24944" y="11984"/>
                  </a:cubicBezTo>
                  <a:lnTo>
                    <a:pt x="24985" y="11943"/>
                  </a:lnTo>
                  <a:cubicBezTo>
                    <a:pt x="25026" y="11902"/>
                    <a:pt x="25026" y="11810"/>
                    <a:pt x="25067" y="11769"/>
                  </a:cubicBezTo>
                  <a:cubicBezTo>
                    <a:pt x="25324" y="11348"/>
                    <a:pt x="25539" y="10875"/>
                    <a:pt x="25755" y="10403"/>
                  </a:cubicBezTo>
                  <a:cubicBezTo>
                    <a:pt x="25375" y="8821"/>
                    <a:pt x="24769" y="7024"/>
                    <a:pt x="23917" y="5566"/>
                  </a:cubicBezTo>
                  <a:cubicBezTo>
                    <a:pt x="22972" y="3944"/>
                    <a:pt x="21216" y="2660"/>
                    <a:pt x="19553" y="1715"/>
                  </a:cubicBezTo>
                  <a:cubicBezTo>
                    <a:pt x="19296" y="1592"/>
                    <a:pt x="19039" y="1418"/>
                    <a:pt x="18783" y="1284"/>
                  </a:cubicBezTo>
                  <a:cubicBezTo>
                    <a:pt x="17581" y="689"/>
                    <a:pt x="16513" y="257"/>
                    <a:pt x="16041" y="93"/>
                  </a:cubicBezTo>
                  <a:cubicBezTo>
                    <a:pt x="15959" y="93"/>
                    <a:pt x="15918" y="52"/>
                    <a:pt x="15876" y="52"/>
                  </a:cubicBezTo>
                  <a:cubicBezTo>
                    <a:pt x="15825" y="1"/>
                    <a:pt x="15784" y="1"/>
                    <a:pt x="15784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9" name="Google Shape;1173;p49">
              <a:extLst>
                <a:ext uri="{FF2B5EF4-FFF2-40B4-BE49-F238E27FC236}">
                  <a16:creationId xmlns:a16="http://schemas.microsoft.com/office/drawing/2014/main" id="{A18E13DF-28CF-64AA-CED8-AA2AA6653AC8}"/>
                </a:ext>
              </a:extLst>
            </p:cNvPr>
            <p:cNvSpPr/>
            <p:nvPr/>
          </p:nvSpPr>
          <p:spPr>
            <a:xfrm>
              <a:off x="1930400" y="1372325"/>
              <a:ext cx="51375" cy="67975"/>
            </a:xfrm>
            <a:custGeom>
              <a:avLst/>
              <a:gdLst/>
              <a:ahLst/>
              <a:cxnLst/>
              <a:rect l="l" t="t" r="r" b="b"/>
              <a:pathLst>
                <a:path w="2055" h="2719" extrusionOk="0">
                  <a:moveTo>
                    <a:pt x="1100" y="1"/>
                  </a:moveTo>
                  <a:cubicBezTo>
                    <a:pt x="946" y="1"/>
                    <a:pt x="792" y="32"/>
                    <a:pt x="638" y="69"/>
                  </a:cubicBezTo>
                  <a:cubicBezTo>
                    <a:pt x="422" y="151"/>
                    <a:pt x="217" y="274"/>
                    <a:pt x="1" y="408"/>
                  </a:cubicBezTo>
                  <a:cubicBezTo>
                    <a:pt x="1" y="1137"/>
                    <a:pt x="42" y="1815"/>
                    <a:pt x="42" y="2544"/>
                  </a:cubicBezTo>
                  <a:cubicBezTo>
                    <a:pt x="42" y="2585"/>
                    <a:pt x="124" y="2677"/>
                    <a:pt x="124" y="2718"/>
                  </a:cubicBezTo>
                  <a:cubicBezTo>
                    <a:pt x="679" y="2677"/>
                    <a:pt x="1243" y="2421"/>
                    <a:pt x="1582" y="1989"/>
                  </a:cubicBezTo>
                  <a:cubicBezTo>
                    <a:pt x="1962" y="1558"/>
                    <a:pt x="2055" y="921"/>
                    <a:pt x="1757" y="449"/>
                  </a:cubicBezTo>
                  <a:cubicBezTo>
                    <a:pt x="1665" y="233"/>
                    <a:pt x="1500" y="110"/>
                    <a:pt x="1285" y="18"/>
                  </a:cubicBezTo>
                  <a:cubicBezTo>
                    <a:pt x="1223" y="6"/>
                    <a:pt x="1161" y="1"/>
                    <a:pt x="1100" y="1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0" name="Google Shape;1174;p49">
              <a:extLst>
                <a:ext uri="{FF2B5EF4-FFF2-40B4-BE49-F238E27FC236}">
                  <a16:creationId xmlns:a16="http://schemas.microsoft.com/office/drawing/2014/main" id="{B53BF31B-8E75-A9EF-DF79-DCB399EDF566}"/>
                </a:ext>
              </a:extLst>
            </p:cNvPr>
            <p:cNvSpPr/>
            <p:nvPr/>
          </p:nvSpPr>
          <p:spPr>
            <a:xfrm>
              <a:off x="1935800" y="1394325"/>
              <a:ext cx="25700" cy="23375"/>
            </a:xfrm>
            <a:custGeom>
              <a:avLst/>
              <a:gdLst/>
              <a:ahLst/>
              <a:cxnLst/>
              <a:rect l="l" t="t" r="r" b="b"/>
              <a:pathLst>
                <a:path w="1028" h="935" extrusionOk="0">
                  <a:moveTo>
                    <a:pt x="976" y="0"/>
                  </a:moveTo>
                  <a:cubicBezTo>
                    <a:pt x="719" y="41"/>
                    <a:pt x="514" y="216"/>
                    <a:pt x="381" y="339"/>
                  </a:cubicBezTo>
                  <a:cubicBezTo>
                    <a:pt x="257" y="473"/>
                    <a:pt x="124" y="678"/>
                    <a:pt x="1" y="853"/>
                  </a:cubicBezTo>
                  <a:lnTo>
                    <a:pt x="1" y="935"/>
                  </a:lnTo>
                  <a:lnTo>
                    <a:pt x="42" y="935"/>
                  </a:lnTo>
                  <a:lnTo>
                    <a:pt x="83" y="894"/>
                  </a:lnTo>
                  <a:cubicBezTo>
                    <a:pt x="206" y="729"/>
                    <a:pt x="298" y="555"/>
                    <a:pt x="463" y="380"/>
                  </a:cubicBezTo>
                  <a:cubicBezTo>
                    <a:pt x="555" y="257"/>
                    <a:pt x="771" y="123"/>
                    <a:pt x="976" y="82"/>
                  </a:cubicBezTo>
                  <a:cubicBezTo>
                    <a:pt x="1027" y="82"/>
                    <a:pt x="1027" y="41"/>
                    <a:pt x="1027" y="41"/>
                  </a:cubicBezTo>
                  <a:cubicBezTo>
                    <a:pt x="1027" y="0"/>
                    <a:pt x="1027" y="0"/>
                    <a:pt x="976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1" name="Google Shape;1175;p49">
              <a:extLst>
                <a:ext uri="{FF2B5EF4-FFF2-40B4-BE49-F238E27FC236}">
                  <a16:creationId xmlns:a16="http://schemas.microsoft.com/office/drawing/2014/main" id="{D07A725C-60D9-00CA-99F5-E5ABFE9C745F}"/>
                </a:ext>
              </a:extLst>
            </p:cNvPr>
            <p:cNvSpPr/>
            <p:nvPr/>
          </p:nvSpPr>
          <p:spPr>
            <a:xfrm>
              <a:off x="1664975" y="1244375"/>
              <a:ext cx="280350" cy="282875"/>
            </a:xfrm>
            <a:custGeom>
              <a:avLst/>
              <a:gdLst/>
              <a:ahLst/>
              <a:cxnLst/>
              <a:rect l="l" t="t" r="r" b="b"/>
              <a:pathLst>
                <a:path w="11214" h="11315" extrusionOk="0">
                  <a:moveTo>
                    <a:pt x="5970" y="0"/>
                  </a:moveTo>
                  <a:cubicBezTo>
                    <a:pt x="3660" y="0"/>
                    <a:pt x="971" y="858"/>
                    <a:pt x="565" y="3041"/>
                  </a:cubicBezTo>
                  <a:cubicBezTo>
                    <a:pt x="0" y="6214"/>
                    <a:pt x="945" y="10106"/>
                    <a:pt x="3594" y="10999"/>
                  </a:cubicBezTo>
                  <a:cubicBezTo>
                    <a:pt x="4240" y="11212"/>
                    <a:pt x="4964" y="11315"/>
                    <a:pt x="5696" y="11315"/>
                  </a:cubicBezTo>
                  <a:cubicBezTo>
                    <a:pt x="7930" y="11315"/>
                    <a:pt x="10241" y="10357"/>
                    <a:pt x="10659" y="8648"/>
                  </a:cubicBezTo>
                  <a:cubicBezTo>
                    <a:pt x="11214" y="6378"/>
                    <a:pt x="10834" y="4499"/>
                    <a:pt x="10834" y="4499"/>
                  </a:cubicBezTo>
                  <a:cubicBezTo>
                    <a:pt x="10834" y="4499"/>
                    <a:pt x="10700" y="1542"/>
                    <a:pt x="8687" y="515"/>
                  </a:cubicBezTo>
                  <a:cubicBezTo>
                    <a:pt x="8046" y="188"/>
                    <a:pt x="7050" y="0"/>
                    <a:pt x="5970" y="0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2" name="Google Shape;1176;p49">
              <a:extLst>
                <a:ext uri="{FF2B5EF4-FFF2-40B4-BE49-F238E27FC236}">
                  <a16:creationId xmlns:a16="http://schemas.microsoft.com/office/drawing/2014/main" id="{17EC6732-AA40-A0D5-4DCB-33284810CE13}"/>
                </a:ext>
              </a:extLst>
            </p:cNvPr>
            <p:cNvSpPr/>
            <p:nvPr/>
          </p:nvSpPr>
          <p:spPr>
            <a:xfrm>
              <a:off x="1844675" y="1411125"/>
              <a:ext cx="26975" cy="24950"/>
            </a:xfrm>
            <a:custGeom>
              <a:avLst/>
              <a:gdLst/>
              <a:ahLst/>
              <a:cxnLst/>
              <a:rect l="l" t="t" r="r" b="b"/>
              <a:pathLst>
                <a:path w="1079" h="998" extrusionOk="0">
                  <a:moveTo>
                    <a:pt x="547" y="0"/>
                  </a:moveTo>
                  <a:cubicBezTo>
                    <a:pt x="522" y="0"/>
                    <a:pt x="498" y="2"/>
                    <a:pt x="473" y="6"/>
                  </a:cubicBezTo>
                  <a:cubicBezTo>
                    <a:pt x="175" y="6"/>
                    <a:pt x="0" y="263"/>
                    <a:pt x="52" y="571"/>
                  </a:cubicBezTo>
                  <a:cubicBezTo>
                    <a:pt x="52" y="805"/>
                    <a:pt x="266" y="997"/>
                    <a:pt x="530" y="997"/>
                  </a:cubicBezTo>
                  <a:cubicBezTo>
                    <a:pt x="555" y="997"/>
                    <a:pt x="580" y="995"/>
                    <a:pt x="606" y="992"/>
                  </a:cubicBezTo>
                  <a:cubicBezTo>
                    <a:pt x="863" y="951"/>
                    <a:pt x="1078" y="694"/>
                    <a:pt x="1027" y="437"/>
                  </a:cubicBezTo>
                  <a:cubicBezTo>
                    <a:pt x="990" y="168"/>
                    <a:pt x="777" y="0"/>
                    <a:pt x="54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" name="Google Shape;1177;p49">
              <a:extLst>
                <a:ext uri="{FF2B5EF4-FFF2-40B4-BE49-F238E27FC236}">
                  <a16:creationId xmlns:a16="http://schemas.microsoft.com/office/drawing/2014/main" id="{E368887A-B0DF-B224-A5EF-BED4DA8742F6}"/>
                </a:ext>
              </a:extLst>
            </p:cNvPr>
            <p:cNvSpPr/>
            <p:nvPr/>
          </p:nvSpPr>
          <p:spPr>
            <a:xfrm>
              <a:off x="1720675" y="1427300"/>
              <a:ext cx="26725" cy="24925"/>
            </a:xfrm>
            <a:custGeom>
              <a:avLst/>
              <a:gdLst/>
              <a:ahLst/>
              <a:cxnLst/>
              <a:rect l="l" t="t" r="r" b="b"/>
              <a:pathLst>
                <a:path w="1069" h="997" extrusionOk="0">
                  <a:moveTo>
                    <a:pt x="546" y="1"/>
                  </a:moveTo>
                  <a:cubicBezTo>
                    <a:pt x="522" y="1"/>
                    <a:pt x="497" y="2"/>
                    <a:pt x="473" y="6"/>
                  </a:cubicBezTo>
                  <a:cubicBezTo>
                    <a:pt x="216" y="47"/>
                    <a:pt x="0" y="263"/>
                    <a:pt x="41" y="560"/>
                  </a:cubicBezTo>
                  <a:cubicBezTo>
                    <a:pt x="79" y="796"/>
                    <a:pt x="298" y="997"/>
                    <a:pt x="532" y="997"/>
                  </a:cubicBezTo>
                  <a:cubicBezTo>
                    <a:pt x="553" y="997"/>
                    <a:pt x="575" y="995"/>
                    <a:pt x="596" y="992"/>
                  </a:cubicBezTo>
                  <a:cubicBezTo>
                    <a:pt x="853" y="951"/>
                    <a:pt x="1068" y="735"/>
                    <a:pt x="1027" y="437"/>
                  </a:cubicBezTo>
                  <a:cubicBezTo>
                    <a:pt x="1027" y="202"/>
                    <a:pt x="811" y="1"/>
                    <a:pt x="546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" name="Google Shape;1178;p49">
              <a:extLst>
                <a:ext uri="{FF2B5EF4-FFF2-40B4-BE49-F238E27FC236}">
                  <a16:creationId xmlns:a16="http://schemas.microsoft.com/office/drawing/2014/main" id="{E965C868-363E-FC89-7B04-C32C412520D8}"/>
                </a:ext>
              </a:extLst>
            </p:cNvPr>
            <p:cNvSpPr/>
            <p:nvPr/>
          </p:nvSpPr>
          <p:spPr>
            <a:xfrm>
              <a:off x="1769950" y="1443350"/>
              <a:ext cx="21350" cy="26975"/>
            </a:xfrm>
            <a:custGeom>
              <a:avLst/>
              <a:gdLst/>
              <a:ahLst/>
              <a:cxnLst/>
              <a:rect l="l" t="t" r="r" b="b"/>
              <a:pathLst>
                <a:path w="854" h="1079" extrusionOk="0">
                  <a:moveTo>
                    <a:pt x="124" y="1"/>
                  </a:moveTo>
                  <a:cubicBezTo>
                    <a:pt x="124" y="1"/>
                    <a:pt x="83" y="1"/>
                    <a:pt x="83" y="52"/>
                  </a:cubicBezTo>
                  <a:cubicBezTo>
                    <a:pt x="1" y="309"/>
                    <a:pt x="42" y="606"/>
                    <a:pt x="217" y="822"/>
                  </a:cubicBezTo>
                  <a:cubicBezTo>
                    <a:pt x="299" y="945"/>
                    <a:pt x="514" y="1079"/>
                    <a:pt x="679" y="1079"/>
                  </a:cubicBezTo>
                  <a:cubicBezTo>
                    <a:pt x="730" y="1079"/>
                    <a:pt x="771" y="1079"/>
                    <a:pt x="812" y="1027"/>
                  </a:cubicBezTo>
                  <a:cubicBezTo>
                    <a:pt x="812" y="1027"/>
                    <a:pt x="853" y="1027"/>
                    <a:pt x="853" y="986"/>
                  </a:cubicBezTo>
                  <a:cubicBezTo>
                    <a:pt x="812" y="986"/>
                    <a:pt x="812" y="945"/>
                    <a:pt x="771" y="945"/>
                  </a:cubicBezTo>
                  <a:cubicBezTo>
                    <a:pt x="733" y="963"/>
                    <a:pt x="693" y="971"/>
                    <a:pt x="653" y="971"/>
                  </a:cubicBezTo>
                  <a:cubicBezTo>
                    <a:pt x="507" y="971"/>
                    <a:pt x="354" y="866"/>
                    <a:pt x="258" y="730"/>
                  </a:cubicBezTo>
                  <a:cubicBezTo>
                    <a:pt x="124" y="565"/>
                    <a:pt x="83" y="309"/>
                    <a:pt x="165" y="52"/>
                  </a:cubicBezTo>
                  <a:cubicBezTo>
                    <a:pt x="165" y="52"/>
                    <a:pt x="165" y="1"/>
                    <a:pt x="124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5" name="Google Shape;1179;p49">
              <a:extLst>
                <a:ext uri="{FF2B5EF4-FFF2-40B4-BE49-F238E27FC236}">
                  <a16:creationId xmlns:a16="http://schemas.microsoft.com/office/drawing/2014/main" id="{D5800C4D-A278-6669-5478-969203E5DDF9}"/>
                </a:ext>
              </a:extLst>
            </p:cNvPr>
            <p:cNvSpPr/>
            <p:nvPr/>
          </p:nvSpPr>
          <p:spPr>
            <a:xfrm>
              <a:off x="1798725" y="1460800"/>
              <a:ext cx="9775" cy="6200"/>
            </a:xfrm>
            <a:custGeom>
              <a:avLst/>
              <a:gdLst/>
              <a:ahLst/>
              <a:cxnLst/>
              <a:rect l="l" t="t" r="r" b="b"/>
              <a:pathLst>
                <a:path w="391" h="248" extrusionOk="0">
                  <a:moveTo>
                    <a:pt x="253" y="1"/>
                  </a:moveTo>
                  <a:cubicBezTo>
                    <a:pt x="216" y="1"/>
                    <a:pt x="175" y="11"/>
                    <a:pt x="134" y="32"/>
                  </a:cubicBezTo>
                  <a:cubicBezTo>
                    <a:pt x="41" y="73"/>
                    <a:pt x="0" y="165"/>
                    <a:pt x="41" y="206"/>
                  </a:cubicBezTo>
                  <a:cubicBezTo>
                    <a:pt x="41" y="247"/>
                    <a:pt x="41" y="247"/>
                    <a:pt x="92" y="247"/>
                  </a:cubicBezTo>
                  <a:cubicBezTo>
                    <a:pt x="92" y="247"/>
                    <a:pt x="134" y="247"/>
                    <a:pt x="134" y="206"/>
                  </a:cubicBezTo>
                  <a:cubicBezTo>
                    <a:pt x="92" y="165"/>
                    <a:pt x="134" y="124"/>
                    <a:pt x="175" y="73"/>
                  </a:cubicBezTo>
                  <a:cubicBezTo>
                    <a:pt x="216" y="73"/>
                    <a:pt x="257" y="73"/>
                    <a:pt x="298" y="124"/>
                  </a:cubicBezTo>
                  <a:lnTo>
                    <a:pt x="349" y="124"/>
                  </a:lnTo>
                  <a:cubicBezTo>
                    <a:pt x="390" y="73"/>
                    <a:pt x="390" y="73"/>
                    <a:pt x="349" y="32"/>
                  </a:cubicBezTo>
                  <a:cubicBezTo>
                    <a:pt x="324" y="11"/>
                    <a:pt x="290" y="1"/>
                    <a:pt x="253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6" name="Google Shape;1180;p49">
              <a:extLst>
                <a:ext uri="{FF2B5EF4-FFF2-40B4-BE49-F238E27FC236}">
                  <a16:creationId xmlns:a16="http://schemas.microsoft.com/office/drawing/2014/main" id="{326BF124-59BD-E349-CE02-731ECFC59A5A}"/>
                </a:ext>
              </a:extLst>
            </p:cNvPr>
            <p:cNvSpPr/>
            <p:nvPr/>
          </p:nvSpPr>
          <p:spPr>
            <a:xfrm>
              <a:off x="1795625" y="1469025"/>
              <a:ext cx="25700" cy="15175"/>
            </a:xfrm>
            <a:custGeom>
              <a:avLst/>
              <a:gdLst/>
              <a:ahLst/>
              <a:cxnLst/>
              <a:rect l="l" t="t" r="r" b="b"/>
              <a:pathLst>
                <a:path w="1028" h="607" extrusionOk="0">
                  <a:moveTo>
                    <a:pt x="987" y="0"/>
                  </a:moveTo>
                  <a:cubicBezTo>
                    <a:pt x="935" y="0"/>
                    <a:pt x="935" y="0"/>
                    <a:pt x="935" y="52"/>
                  </a:cubicBezTo>
                  <a:cubicBezTo>
                    <a:pt x="894" y="216"/>
                    <a:pt x="771" y="391"/>
                    <a:pt x="596" y="432"/>
                  </a:cubicBezTo>
                  <a:cubicBezTo>
                    <a:pt x="509" y="473"/>
                    <a:pt x="424" y="493"/>
                    <a:pt x="340" y="493"/>
                  </a:cubicBezTo>
                  <a:cubicBezTo>
                    <a:pt x="255" y="493"/>
                    <a:pt x="170" y="473"/>
                    <a:pt x="83" y="432"/>
                  </a:cubicBezTo>
                  <a:lnTo>
                    <a:pt x="42" y="432"/>
                  </a:lnTo>
                  <a:cubicBezTo>
                    <a:pt x="1" y="473"/>
                    <a:pt x="42" y="473"/>
                    <a:pt x="42" y="514"/>
                  </a:cubicBezTo>
                  <a:cubicBezTo>
                    <a:pt x="124" y="565"/>
                    <a:pt x="258" y="606"/>
                    <a:pt x="381" y="606"/>
                  </a:cubicBezTo>
                  <a:cubicBezTo>
                    <a:pt x="473" y="606"/>
                    <a:pt x="555" y="565"/>
                    <a:pt x="638" y="514"/>
                  </a:cubicBezTo>
                  <a:cubicBezTo>
                    <a:pt x="853" y="432"/>
                    <a:pt x="987" y="257"/>
                    <a:pt x="1028" y="52"/>
                  </a:cubicBezTo>
                  <a:cubicBezTo>
                    <a:pt x="1028" y="0"/>
                    <a:pt x="1028" y="0"/>
                    <a:pt x="98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7" name="Google Shape;1181;p49">
              <a:extLst>
                <a:ext uri="{FF2B5EF4-FFF2-40B4-BE49-F238E27FC236}">
                  <a16:creationId xmlns:a16="http://schemas.microsoft.com/office/drawing/2014/main" id="{55FB390C-406E-6ADE-5274-8EA5F23DA4F9}"/>
                </a:ext>
              </a:extLst>
            </p:cNvPr>
            <p:cNvSpPr/>
            <p:nvPr/>
          </p:nvSpPr>
          <p:spPr>
            <a:xfrm>
              <a:off x="1702725" y="1387900"/>
              <a:ext cx="26450" cy="18350"/>
            </a:xfrm>
            <a:custGeom>
              <a:avLst/>
              <a:gdLst/>
              <a:ahLst/>
              <a:cxnLst/>
              <a:rect l="l" t="t" r="r" b="b"/>
              <a:pathLst>
                <a:path w="1058" h="734" extrusionOk="0">
                  <a:moveTo>
                    <a:pt x="636" y="1"/>
                  </a:moveTo>
                  <a:cubicBezTo>
                    <a:pt x="462" y="42"/>
                    <a:pt x="246" y="124"/>
                    <a:pt x="164" y="257"/>
                  </a:cubicBezTo>
                  <a:cubicBezTo>
                    <a:pt x="0" y="459"/>
                    <a:pt x="26" y="733"/>
                    <a:pt x="283" y="733"/>
                  </a:cubicBezTo>
                  <a:cubicBezTo>
                    <a:pt x="301" y="733"/>
                    <a:pt x="319" y="732"/>
                    <a:pt x="338" y="730"/>
                  </a:cubicBezTo>
                  <a:cubicBezTo>
                    <a:pt x="421" y="730"/>
                    <a:pt x="503" y="678"/>
                    <a:pt x="595" y="637"/>
                  </a:cubicBezTo>
                  <a:cubicBezTo>
                    <a:pt x="800" y="555"/>
                    <a:pt x="1057" y="422"/>
                    <a:pt x="975" y="165"/>
                  </a:cubicBezTo>
                  <a:cubicBezTo>
                    <a:pt x="934" y="1"/>
                    <a:pt x="759" y="1"/>
                    <a:pt x="636" y="1"/>
                  </a:cubicBez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8" name="Google Shape;1182;p49">
              <a:extLst>
                <a:ext uri="{FF2B5EF4-FFF2-40B4-BE49-F238E27FC236}">
                  <a16:creationId xmlns:a16="http://schemas.microsoft.com/office/drawing/2014/main" id="{B23831CF-7AC4-33EF-1857-3CC60938A398}"/>
                </a:ext>
              </a:extLst>
            </p:cNvPr>
            <p:cNvSpPr/>
            <p:nvPr/>
          </p:nvSpPr>
          <p:spPr>
            <a:xfrm>
              <a:off x="1849025" y="1369275"/>
              <a:ext cx="26725" cy="15325"/>
            </a:xfrm>
            <a:custGeom>
              <a:avLst/>
              <a:gdLst/>
              <a:ahLst/>
              <a:cxnLst/>
              <a:rect l="l" t="t" r="r" b="b"/>
              <a:pathLst>
                <a:path w="1069" h="613" extrusionOk="0">
                  <a:moveTo>
                    <a:pt x="405" y="0"/>
                  </a:moveTo>
                  <a:cubicBezTo>
                    <a:pt x="354" y="0"/>
                    <a:pt x="304" y="5"/>
                    <a:pt x="257" y="16"/>
                  </a:cubicBezTo>
                  <a:cubicBezTo>
                    <a:pt x="134" y="58"/>
                    <a:pt x="1" y="140"/>
                    <a:pt x="1" y="314"/>
                  </a:cubicBezTo>
                  <a:cubicBezTo>
                    <a:pt x="1" y="571"/>
                    <a:pt x="340" y="612"/>
                    <a:pt x="555" y="612"/>
                  </a:cubicBezTo>
                  <a:lnTo>
                    <a:pt x="812" y="612"/>
                  </a:lnTo>
                  <a:cubicBezTo>
                    <a:pt x="1069" y="530"/>
                    <a:pt x="1028" y="232"/>
                    <a:pt x="812" y="99"/>
                  </a:cubicBezTo>
                  <a:cubicBezTo>
                    <a:pt x="692" y="38"/>
                    <a:pt x="544" y="0"/>
                    <a:pt x="405" y="0"/>
                  </a:cubicBez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9" name="Google Shape;1183;p49">
              <a:extLst>
                <a:ext uri="{FF2B5EF4-FFF2-40B4-BE49-F238E27FC236}">
                  <a16:creationId xmlns:a16="http://schemas.microsoft.com/office/drawing/2014/main" id="{D55C9F90-8B9A-134E-785E-FEF515200A55}"/>
                </a:ext>
              </a:extLst>
            </p:cNvPr>
            <p:cNvSpPr/>
            <p:nvPr/>
          </p:nvSpPr>
          <p:spPr>
            <a:xfrm>
              <a:off x="1650075" y="1239725"/>
              <a:ext cx="165875" cy="150250"/>
            </a:xfrm>
            <a:custGeom>
              <a:avLst/>
              <a:gdLst/>
              <a:ahLst/>
              <a:cxnLst/>
              <a:rect l="l" t="t" r="r" b="b"/>
              <a:pathLst>
                <a:path w="6635" h="6010" extrusionOk="0">
                  <a:moveTo>
                    <a:pt x="5662" y="1"/>
                  </a:moveTo>
                  <a:cubicBezTo>
                    <a:pt x="3808" y="1"/>
                    <a:pt x="0" y="643"/>
                    <a:pt x="555" y="6010"/>
                  </a:cubicBezTo>
                  <a:lnTo>
                    <a:pt x="6080" y="4808"/>
                  </a:lnTo>
                  <a:cubicBezTo>
                    <a:pt x="6080" y="4808"/>
                    <a:pt x="5946" y="2549"/>
                    <a:pt x="6244" y="1430"/>
                  </a:cubicBezTo>
                  <a:cubicBezTo>
                    <a:pt x="6552" y="362"/>
                    <a:pt x="6634" y="64"/>
                    <a:pt x="6634" y="64"/>
                  </a:cubicBezTo>
                  <a:cubicBezTo>
                    <a:pt x="6634" y="64"/>
                    <a:pt x="6245" y="1"/>
                    <a:pt x="5662" y="1"/>
                  </a:cubicBez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" name="Google Shape;1184;p49">
              <a:extLst>
                <a:ext uri="{FF2B5EF4-FFF2-40B4-BE49-F238E27FC236}">
                  <a16:creationId xmlns:a16="http://schemas.microsoft.com/office/drawing/2014/main" id="{90B94631-F9DC-632F-8AFD-AE2245A0DB76}"/>
                </a:ext>
              </a:extLst>
            </p:cNvPr>
            <p:cNvSpPr/>
            <p:nvPr/>
          </p:nvSpPr>
          <p:spPr>
            <a:xfrm>
              <a:off x="1814875" y="1240750"/>
              <a:ext cx="129425" cy="129975"/>
            </a:xfrm>
            <a:custGeom>
              <a:avLst/>
              <a:gdLst/>
              <a:ahLst/>
              <a:cxnLst/>
              <a:rect l="l" t="t" r="r" b="b"/>
              <a:pathLst>
                <a:path w="5177" h="5199" extrusionOk="0">
                  <a:moveTo>
                    <a:pt x="557" y="0"/>
                  </a:moveTo>
                  <a:cubicBezTo>
                    <a:pt x="215" y="0"/>
                    <a:pt x="1" y="23"/>
                    <a:pt x="1" y="23"/>
                  </a:cubicBezTo>
                  <a:lnTo>
                    <a:pt x="679" y="4767"/>
                  </a:lnTo>
                  <a:lnTo>
                    <a:pt x="5176" y="5199"/>
                  </a:lnTo>
                  <a:cubicBezTo>
                    <a:pt x="5176" y="5199"/>
                    <a:pt x="5094" y="1861"/>
                    <a:pt x="3934" y="968"/>
                  </a:cubicBezTo>
                  <a:cubicBezTo>
                    <a:pt x="2855" y="126"/>
                    <a:pt x="1357" y="0"/>
                    <a:pt x="557" y="0"/>
                  </a:cubicBez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1" name="Google Shape;1185;p49">
              <a:extLst>
                <a:ext uri="{FF2B5EF4-FFF2-40B4-BE49-F238E27FC236}">
                  <a16:creationId xmlns:a16="http://schemas.microsoft.com/office/drawing/2014/main" id="{9E60D764-5BF1-2A2B-7C5C-810CCDC5DCC6}"/>
                </a:ext>
              </a:extLst>
            </p:cNvPr>
            <p:cNvSpPr/>
            <p:nvPr/>
          </p:nvSpPr>
          <p:spPr>
            <a:xfrm>
              <a:off x="1915275" y="1349400"/>
              <a:ext cx="37500" cy="49050"/>
            </a:xfrm>
            <a:custGeom>
              <a:avLst/>
              <a:gdLst/>
              <a:ahLst/>
              <a:cxnLst/>
              <a:rect l="l" t="t" r="r" b="b"/>
              <a:pathLst>
                <a:path w="1500" h="1962" extrusionOk="0">
                  <a:moveTo>
                    <a:pt x="1499" y="0"/>
                  </a:moveTo>
                  <a:lnTo>
                    <a:pt x="0" y="421"/>
                  </a:lnTo>
                  <a:lnTo>
                    <a:pt x="729" y="1962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2" name="Google Shape;1186;p49">
              <a:extLst>
                <a:ext uri="{FF2B5EF4-FFF2-40B4-BE49-F238E27FC236}">
                  <a16:creationId xmlns:a16="http://schemas.microsoft.com/office/drawing/2014/main" id="{AB413F44-897B-B7B7-99C2-3D60E2CDD109}"/>
                </a:ext>
              </a:extLst>
            </p:cNvPr>
            <p:cNvSpPr/>
            <p:nvPr/>
          </p:nvSpPr>
          <p:spPr>
            <a:xfrm>
              <a:off x="2132450" y="1611500"/>
              <a:ext cx="113500" cy="104775"/>
            </a:xfrm>
            <a:custGeom>
              <a:avLst/>
              <a:gdLst/>
              <a:ahLst/>
              <a:cxnLst/>
              <a:rect l="l" t="t" r="r" b="b"/>
              <a:pathLst>
                <a:path w="4540" h="4191" extrusionOk="0">
                  <a:moveTo>
                    <a:pt x="4539" y="1"/>
                  </a:moveTo>
                  <a:lnTo>
                    <a:pt x="1" y="555"/>
                  </a:lnTo>
                  <a:lnTo>
                    <a:pt x="2742" y="4190"/>
                  </a:lnTo>
                  <a:lnTo>
                    <a:pt x="4539" y="1"/>
                  </a:ln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3" name="Google Shape;1187;p49">
              <a:extLst>
                <a:ext uri="{FF2B5EF4-FFF2-40B4-BE49-F238E27FC236}">
                  <a16:creationId xmlns:a16="http://schemas.microsoft.com/office/drawing/2014/main" id="{DA407612-3BA4-1469-8564-8D328177A531}"/>
                </a:ext>
              </a:extLst>
            </p:cNvPr>
            <p:cNvSpPr/>
            <p:nvPr/>
          </p:nvSpPr>
          <p:spPr>
            <a:xfrm>
              <a:off x="1916550" y="1155825"/>
              <a:ext cx="110150" cy="111175"/>
            </a:xfrm>
            <a:custGeom>
              <a:avLst/>
              <a:gdLst/>
              <a:ahLst/>
              <a:cxnLst/>
              <a:rect l="l" t="t" r="r" b="b"/>
              <a:pathLst>
                <a:path w="4406" h="4447" extrusionOk="0">
                  <a:moveTo>
                    <a:pt x="2219" y="1"/>
                  </a:moveTo>
                  <a:cubicBezTo>
                    <a:pt x="976" y="1"/>
                    <a:pt x="0" y="1027"/>
                    <a:pt x="0" y="2219"/>
                  </a:cubicBezTo>
                  <a:cubicBezTo>
                    <a:pt x="0" y="3461"/>
                    <a:pt x="976" y="4447"/>
                    <a:pt x="2219" y="4447"/>
                  </a:cubicBezTo>
                  <a:cubicBezTo>
                    <a:pt x="3420" y="4447"/>
                    <a:pt x="4406" y="3461"/>
                    <a:pt x="4406" y="2219"/>
                  </a:cubicBezTo>
                  <a:cubicBezTo>
                    <a:pt x="4406" y="1027"/>
                    <a:pt x="3420" y="1"/>
                    <a:pt x="2219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4" name="Google Shape;1188;p49">
              <a:extLst>
                <a:ext uri="{FF2B5EF4-FFF2-40B4-BE49-F238E27FC236}">
                  <a16:creationId xmlns:a16="http://schemas.microsoft.com/office/drawing/2014/main" id="{AFD67278-A181-5A41-F93F-2ACE84664C52}"/>
                </a:ext>
              </a:extLst>
            </p:cNvPr>
            <p:cNvSpPr/>
            <p:nvPr/>
          </p:nvSpPr>
          <p:spPr>
            <a:xfrm>
              <a:off x="1364600" y="1540900"/>
              <a:ext cx="107850" cy="112225"/>
            </a:xfrm>
            <a:custGeom>
              <a:avLst/>
              <a:gdLst/>
              <a:ahLst/>
              <a:cxnLst/>
              <a:rect l="l" t="t" r="r" b="b"/>
              <a:pathLst>
                <a:path w="4314" h="4489" extrusionOk="0">
                  <a:moveTo>
                    <a:pt x="3379" y="1"/>
                  </a:moveTo>
                  <a:lnTo>
                    <a:pt x="1" y="3030"/>
                  </a:lnTo>
                  <a:lnTo>
                    <a:pt x="4313" y="4488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5" name="Google Shape;1189;p49">
              <a:extLst>
                <a:ext uri="{FF2B5EF4-FFF2-40B4-BE49-F238E27FC236}">
                  <a16:creationId xmlns:a16="http://schemas.microsoft.com/office/drawing/2014/main" id="{CCE35D7A-0EC8-12A7-8681-4D77B75C3430}"/>
                </a:ext>
              </a:extLst>
            </p:cNvPr>
            <p:cNvSpPr/>
            <p:nvPr/>
          </p:nvSpPr>
          <p:spPr>
            <a:xfrm>
              <a:off x="1442650" y="1380450"/>
              <a:ext cx="96300" cy="219700"/>
            </a:xfrm>
            <a:custGeom>
              <a:avLst/>
              <a:gdLst/>
              <a:ahLst/>
              <a:cxnLst/>
              <a:rect l="l" t="t" r="r" b="b"/>
              <a:pathLst>
                <a:path w="3852" h="8788" extrusionOk="0">
                  <a:moveTo>
                    <a:pt x="3297" y="1"/>
                  </a:moveTo>
                  <a:cubicBezTo>
                    <a:pt x="3297" y="1"/>
                    <a:pt x="3163" y="257"/>
                    <a:pt x="2988" y="720"/>
                  </a:cubicBezTo>
                  <a:cubicBezTo>
                    <a:pt x="2136" y="2732"/>
                    <a:pt x="0" y="8380"/>
                    <a:pt x="1664" y="8770"/>
                  </a:cubicBezTo>
                  <a:cubicBezTo>
                    <a:pt x="1714" y="8782"/>
                    <a:pt x="1764" y="8788"/>
                    <a:pt x="1812" y="8788"/>
                  </a:cubicBezTo>
                  <a:cubicBezTo>
                    <a:pt x="3480" y="8788"/>
                    <a:pt x="3811" y="1919"/>
                    <a:pt x="3851" y="422"/>
                  </a:cubicBezTo>
                  <a:lnTo>
                    <a:pt x="3851" y="124"/>
                  </a:lnTo>
                  <a:lnTo>
                    <a:pt x="3297" y="1"/>
                  </a:ln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6" name="Google Shape;1190;p49">
              <a:extLst>
                <a:ext uri="{FF2B5EF4-FFF2-40B4-BE49-F238E27FC236}">
                  <a16:creationId xmlns:a16="http://schemas.microsoft.com/office/drawing/2014/main" id="{5DCCC547-EEDD-25CC-A74D-60C2E1E0E7D7}"/>
                </a:ext>
              </a:extLst>
            </p:cNvPr>
            <p:cNvSpPr/>
            <p:nvPr/>
          </p:nvSpPr>
          <p:spPr>
            <a:xfrm>
              <a:off x="1517350" y="1380450"/>
              <a:ext cx="21600" cy="18000"/>
            </a:xfrm>
            <a:custGeom>
              <a:avLst/>
              <a:gdLst/>
              <a:ahLst/>
              <a:cxnLst/>
              <a:rect l="l" t="t" r="r" b="b"/>
              <a:pathLst>
                <a:path w="864" h="720" extrusionOk="0">
                  <a:moveTo>
                    <a:pt x="309" y="1"/>
                  </a:moveTo>
                  <a:cubicBezTo>
                    <a:pt x="309" y="1"/>
                    <a:pt x="175" y="257"/>
                    <a:pt x="0" y="720"/>
                  </a:cubicBezTo>
                  <a:cubicBezTo>
                    <a:pt x="309" y="637"/>
                    <a:pt x="565" y="555"/>
                    <a:pt x="863" y="422"/>
                  </a:cubicBezTo>
                  <a:lnTo>
                    <a:pt x="863" y="124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7" name="Google Shape;1191;p49">
              <a:extLst>
                <a:ext uri="{FF2B5EF4-FFF2-40B4-BE49-F238E27FC236}">
                  <a16:creationId xmlns:a16="http://schemas.microsoft.com/office/drawing/2014/main" id="{CBED5E2C-ABAB-EF21-C926-F88CEF8BB132}"/>
                </a:ext>
              </a:extLst>
            </p:cNvPr>
            <p:cNvSpPr/>
            <p:nvPr/>
          </p:nvSpPr>
          <p:spPr>
            <a:xfrm>
              <a:off x="1427500" y="1158900"/>
              <a:ext cx="262125" cy="230600"/>
            </a:xfrm>
            <a:custGeom>
              <a:avLst/>
              <a:gdLst/>
              <a:ahLst/>
              <a:cxnLst/>
              <a:rect l="l" t="t" r="r" b="b"/>
              <a:pathLst>
                <a:path w="10485" h="9224" extrusionOk="0">
                  <a:moveTo>
                    <a:pt x="5242" y="1"/>
                  </a:moveTo>
                  <a:cubicBezTo>
                    <a:pt x="4625" y="1"/>
                    <a:pt x="3996" y="126"/>
                    <a:pt x="3389" y="391"/>
                  </a:cubicBezTo>
                  <a:cubicBezTo>
                    <a:pt x="1079" y="1367"/>
                    <a:pt x="0" y="4108"/>
                    <a:pt x="986" y="6460"/>
                  </a:cubicBezTo>
                  <a:cubicBezTo>
                    <a:pt x="1755" y="8190"/>
                    <a:pt x="3463" y="9224"/>
                    <a:pt x="5260" y="9224"/>
                  </a:cubicBezTo>
                  <a:cubicBezTo>
                    <a:pt x="5863" y="9224"/>
                    <a:pt x="6475" y="9108"/>
                    <a:pt x="7065" y="8863"/>
                  </a:cubicBezTo>
                  <a:cubicBezTo>
                    <a:pt x="9376" y="7836"/>
                    <a:pt x="10485" y="5135"/>
                    <a:pt x="9458" y="2784"/>
                  </a:cubicBezTo>
                  <a:cubicBezTo>
                    <a:pt x="8696" y="1039"/>
                    <a:pt x="7018" y="1"/>
                    <a:pt x="5242" y="1"/>
                  </a:cubicBez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8" name="Google Shape;1192;p49">
              <a:extLst>
                <a:ext uri="{FF2B5EF4-FFF2-40B4-BE49-F238E27FC236}">
                  <a16:creationId xmlns:a16="http://schemas.microsoft.com/office/drawing/2014/main" id="{A2CE3194-4EBA-2746-C89C-EE3D7639891D}"/>
                </a:ext>
              </a:extLst>
            </p:cNvPr>
            <p:cNvSpPr/>
            <p:nvPr/>
          </p:nvSpPr>
          <p:spPr>
            <a:xfrm>
              <a:off x="1439300" y="1169875"/>
              <a:ext cx="237500" cy="208800"/>
            </a:xfrm>
            <a:custGeom>
              <a:avLst/>
              <a:gdLst/>
              <a:ahLst/>
              <a:cxnLst/>
              <a:rect l="l" t="t" r="r" b="b"/>
              <a:pathLst>
                <a:path w="9500" h="8352" extrusionOk="0">
                  <a:moveTo>
                    <a:pt x="4727" y="1"/>
                  </a:moveTo>
                  <a:cubicBezTo>
                    <a:pt x="4179" y="1"/>
                    <a:pt x="3621" y="107"/>
                    <a:pt x="3081" y="332"/>
                  </a:cubicBezTo>
                  <a:cubicBezTo>
                    <a:pt x="987" y="1277"/>
                    <a:pt x="1" y="3710"/>
                    <a:pt x="945" y="5805"/>
                  </a:cubicBezTo>
                  <a:cubicBezTo>
                    <a:pt x="1608" y="7398"/>
                    <a:pt x="3125" y="8351"/>
                    <a:pt x="4736" y="8351"/>
                  </a:cubicBezTo>
                  <a:cubicBezTo>
                    <a:pt x="5296" y="8351"/>
                    <a:pt x="5868" y="8236"/>
                    <a:pt x="6419" y="7992"/>
                  </a:cubicBezTo>
                  <a:cubicBezTo>
                    <a:pt x="8514" y="7089"/>
                    <a:pt x="9499" y="4655"/>
                    <a:pt x="8606" y="2519"/>
                  </a:cubicBezTo>
                  <a:cubicBezTo>
                    <a:pt x="7899" y="944"/>
                    <a:pt x="6358" y="1"/>
                    <a:pt x="4727" y="1"/>
                  </a:cubicBez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9" name="Google Shape;1193;p49">
              <a:extLst>
                <a:ext uri="{FF2B5EF4-FFF2-40B4-BE49-F238E27FC236}">
                  <a16:creationId xmlns:a16="http://schemas.microsoft.com/office/drawing/2014/main" id="{80E4561E-5055-4456-5032-21D497A75AC8}"/>
                </a:ext>
              </a:extLst>
            </p:cNvPr>
            <p:cNvSpPr/>
            <p:nvPr/>
          </p:nvSpPr>
          <p:spPr>
            <a:xfrm>
              <a:off x="1626450" y="1241925"/>
              <a:ext cx="30075" cy="43325"/>
            </a:xfrm>
            <a:custGeom>
              <a:avLst/>
              <a:gdLst/>
              <a:ahLst/>
              <a:cxnLst/>
              <a:rect l="l" t="t" r="r" b="b"/>
              <a:pathLst>
                <a:path w="1203" h="1733" extrusionOk="0">
                  <a:moveTo>
                    <a:pt x="645" y="1"/>
                  </a:moveTo>
                  <a:cubicBezTo>
                    <a:pt x="605" y="1"/>
                    <a:pt x="561" y="6"/>
                    <a:pt x="514" y="17"/>
                  </a:cubicBezTo>
                  <a:cubicBezTo>
                    <a:pt x="1" y="151"/>
                    <a:pt x="1" y="746"/>
                    <a:pt x="134" y="1177"/>
                  </a:cubicBezTo>
                  <a:cubicBezTo>
                    <a:pt x="175" y="1301"/>
                    <a:pt x="216" y="1434"/>
                    <a:pt x="350" y="1516"/>
                  </a:cubicBezTo>
                  <a:cubicBezTo>
                    <a:pt x="432" y="1640"/>
                    <a:pt x="565" y="1732"/>
                    <a:pt x="689" y="1732"/>
                  </a:cubicBezTo>
                  <a:cubicBezTo>
                    <a:pt x="904" y="1732"/>
                    <a:pt x="1028" y="1557"/>
                    <a:pt x="1120" y="1383"/>
                  </a:cubicBezTo>
                  <a:cubicBezTo>
                    <a:pt x="1202" y="1260"/>
                    <a:pt x="1202" y="1044"/>
                    <a:pt x="1202" y="869"/>
                  </a:cubicBezTo>
                  <a:cubicBezTo>
                    <a:pt x="1165" y="524"/>
                    <a:pt x="1051" y="1"/>
                    <a:pt x="6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0" name="Google Shape;1194;p49">
              <a:extLst>
                <a:ext uri="{FF2B5EF4-FFF2-40B4-BE49-F238E27FC236}">
                  <a16:creationId xmlns:a16="http://schemas.microsoft.com/office/drawing/2014/main" id="{EE90CED9-5D96-5000-C133-10EE94D51DBF}"/>
                </a:ext>
              </a:extLst>
            </p:cNvPr>
            <p:cNvSpPr/>
            <p:nvPr/>
          </p:nvSpPr>
          <p:spPr>
            <a:xfrm>
              <a:off x="1624400" y="1293650"/>
              <a:ext cx="22625" cy="23875"/>
            </a:xfrm>
            <a:custGeom>
              <a:avLst/>
              <a:gdLst/>
              <a:ahLst/>
              <a:cxnLst/>
              <a:rect l="l" t="t" r="r" b="b"/>
              <a:pathLst>
                <a:path w="905" h="955" extrusionOk="0">
                  <a:moveTo>
                    <a:pt x="511" y="1"/>
                  </a:moveTo>
                  <a:cubicBezTo>
                    <a:pt x="447" y="1"/>
                    <a:pt x="386" y="14"/>
                    <a:pt x="339" y="43"/>
                  </a:cubicBezTo>
                  <a:lnTo>
                    <a:pt x="134" y="218"/>
                  </a:lnTo>
                  <a:cubicBezTo>
                    <a:pt x="42" y="341"/>
                    <a:pt x="1" y="515"/>
                    <a:pt x="42" y="690"/>
                  </a:cubicBezTo>
                  <a:cubicBezTo>
                    <a:pt x="123" y="834"/>
                    <a:pt x="227" y="954"/>
                    <a:pt x="369" y="954"/>
                  </a:cubicBezTo>
                  <a:cubicBezTo>
                    <a:pt x="389" y="954"/>
                    <a:pt x="410" y="952"/>
                    <a:pt x="432" y="947"/>
                  </a:cubicBezTo>
                  <a:cubicBezTo>
                    <a:pt x="596" y="947"/>
                    <a:pt x="730" y="813"/>
                    <a:pt x="812" y="649"/>
                  </a:cubicBezTo>
                  <a:cubicBezTo>
                    <a:pt x="853" y="474"/>
                    <a:pt x="904" y="300"/>
                    <a:pt x="812" y="135"/>
                  </a:cubicBezTo>
                  <a:cubicBezTo>
                    <a:pt x="758" y="48"/>
                    <a:pt x="631" y="1"/>
                    <a:pt x="5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1" name="Google Shape;1195;p49">
              <a:extLst>
                <a:ext uri="{FF2B5EF4-FFF2-40B4-BE49-F238E27FC236}">
                  <a16:creationId xmlns:a16="http://schemas.microsoft.com/office/drawing/2014/main" id="{E8366194-9D07-516E-91B0-58CDA9F950A8}"/>
                </a:ext>
              </a:extLst>
            </p:cNvPr>
            <p:cNvSpPr/>
            <p:nvPr/>
          </p:nvSpPr>
          <p:spPr>
            <a:xfrm>
              <a:off x="1495025" y="1431800"/>
              <a:ext cx="541175" cy="448000"/>
            </a:xfrm>
            <a:custGeom>
              <a:avLst/>
              <a:gdLst/>
              <a:ahLst/>
              <a:cxnLst/>
              <a:rect l="l" t="t" r="r" b="b"/>
              <a:pathLst>
                <a:path w="21647" h="17920" extrusionOk="0">
                  <a:moveTo>
                    <a:pt x="0" y="0"/>
                  </a:moveTo>
                  <a:lnTo>
                    <a:pt x="0" y="555"/>
                  </a:lnTo>
                  <a:lnTo>
                    <a:pt x="472" y="14069"/>
                  </a:lnTo>
                  <a:lnTo>
                    <a:pt x="10392" y="17919"/>
                  </a:lnTo>
                  <a:lnTo>
                    <a:pt x="21647" y="16040"/>
                  </a:lnTo>
                  <a:lnTo>
                    <a:pt x="20363" y="1962"/>
                  </a:lnTo>
                  <a:lnTo>
                    <a:pt x="20322" y="1325"/>
                  </a:lnTo>
                  <a:cubicBezTo>
                    <a:pt x="14756" y="1325"/>
                    <a:pt x="9108" y="5299"/>
                    <a:pt x="9108" y="5299"/>
                  </a:cubicBezTo>
                  <a:cubicBezTo>
                    <a:pt x="7147" y="19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2" name="Google Shape;1196;p49">
              <a:extLst>
                <a:ext uri="{FF2B5EF4-FFF2-40B4-BE49-F238E27FC236}">
                  <a16:creationId xmlns:a16="http://schemas.microsoft.com/office/drawing/2014/main" id="{644C2FDF-17D2-29D5-2969-408C2A6492F0}"/>
                </a:ext>
              </a:extLst>
            </p:cNvPr>
            <p:cNvSpPr/>
            <p:nvPr/>
          </p:nvSpPr>
          <p:spPr>
            <a:xfrm>
              <a:off x="1495025" y="1431800"/>
              <a:ext cx="509100" cy="136850"/>
            </a:xfrm>
            <a:custGeom>
              <a:avLst/>
              <a:gdLst/>
              <a:ahLst/>
              <a:cxnLst/>
              <a:rect l="l" t="t" r="r" b="b"/>
              <a:pathLst>
                <a:path w="20364" h="5474" extrusionOk="0">
                  <a:moveTo>
                    <a:pt x="0" y="0"/>
                  </a:moveTo>
                  <a:lnTo>
                    <a:pt x="0" y="555"/>
                  </a:lnTo>
                  <a:cubicBezTo>
                    <a:pt x="1458" y="1151"/>
                    <a:pt x="8082" y="4057"/>
                    <a:pt x="9108" y="5474"/>
                  </a:cubicBezTo>
                  <a:cubicBezTo>
                    <a:pt x="9108" y="5474"/>
                    <a:pt x="15701" y="1880"/>
                    <a:pt x="19552" y="1880"/>
                  </a:cubicBezTo>
                  <a:cubicBezTo>
                    <a:pt x="19850" y="1880"/>
                    <a:pt x="20106" y="1921"/>
                    <a:pt x="20363" y="1962"/>
                  </a:cubicBezTo>
                  <a:lnTo>
                    <a:pt x="20322" y="1325"/>
                  </a:lnTo>
                  <a:cubicBezTo>
                    <a:pt x="19295" y="1325"/>
                    <a:pt x="18268" y="1448"/>
                    <a:pt x="17282" y="1664"/>
                  </a:cubicBezTo>
                  <a:cubicBezTo>
                    <a:pt x="15147" y="2136"/>
                    <a:pt x="13175" y="2989"/>
                    <a:pt x="11676" y="3759"/>
                  </a:cubicBezTo>
                  <a:cubicBezTo>
                    <a:pt x="10135" y="4570"/>
                    <a:pt x="9108" y="5299"/>
                    <a:pt x="9108" y="5299"/>
                  </a:cubicBezTo>
                  <a:cubicBezTo>
                    <a:pt x="8944" y="4960"/>
                    <a:pt x="8687" y="4662"/>
                    <a:pt x="8431" y="4365"/>
                  </a:cubicBezTo>
                  <a:cubicBezTo>
                    <a:pt x="7527" y="3420"/>
                    <a:pt x="6285" y="2609"/>
                    <a:pt x="5001" y="1962"/>
                  </a:cubicBezTo>
                  <a:cubicBezTo>
                    <a:pt x="3810" y="1325"/>
                    <a:pt x="2567" y="853"/>
                    <a:pt x="1623" y="514"/>
                  </a:cubicBezTo>
                  <a:cubicBezTo>
                    <a:pt x="1068" y="339"/>
                    <a:pt x="596" y="165"/>
                    <a:pt x="339" y="83"/>
                  </a:cubicBezTo>
                  <a:cubicBezTo>
                    <a:pt x="123" y="4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DAD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3" name="Google Shape;1197;p49">
              <a:extLst>
                <a:ext uri="{FF2B5EF4-FFF2-40B4-BE49-F238E27FC236}">
                  <a16:creationId xmlns:a16="http://schemas.microsoft.com/office/drawing/2014/main" id="{D97E4117-50F5-4D51-EDA7-27A309A46CBF}"/>
                </a:ext>
              </a:extLst>
            </p:cNvPr>
            <p:cNvSpPr/>
            <p:nvPr/>
          </p:nvSpPr>
          <p:spPr>
            <a:xfrm>
              <a:off x="1493975" y="1433850"/>
              <a:ext cx="509125" cy="130450"/>
            </a:xfrm>
            <a:custGeom>
              <a:avLst/>
              <a:gdLst/>
              <a:ahLst/>
              <a:cxnLst/>
              <a:rect l="l" t="t" r="r" b="b"/>
              <a:pathLst>
                <a:path w="20365" h="5218" extrusionOk="0">
                  <a:moveTo>
                    <a:pt x="1" y="1"/>
                  </a:moveTo>
                  <a:lnTo>
                    <a:pt x="42" y="42"/>
                  </a:lnTo>
                  <a:cubicBezTo>
                    <a:pt x="83" y="42"/>
                    <a:pt x="7271" y="2054"/>
                    <a:pt x="9150" y="5217"/>
                  </a:cubicBezTo>
                  <a:cubicBezTo>
                    <a:pt x="9243" y="5217"/>
                    <a:pt x="15271" y="1325"/>
                    <a:pt x="20323" y="1325"/>
                  </a:cubicBezTo>
                  <a:lnTo>
                    <a:pt x="20364" y="1325"/>
                  </a:lnTo>
                  <a:lnTo>
                    <a:pt x="20364" y="1284"/>
                  </a:lnTo>
                  <a:lnTo>
                    <a:pt x="20323" y="1284"/>
                  </a:lnTo>
                  <a:cubicBezTo>
                    <a:pt x="15404" y="1284"/>
                    <a:pt x="9541" y="4960"/>
                    <a:pt x="9150" y="5176"/>
                  </a:cubicBezTo>
                  <a:cubicBezTo>
                    <a:pt x="8175" y="3554"/>
                    <a:pt x="5731" y="2229"/>
                    <a:pt x="3893" y="1407"/>
                  </a:cubicBezTo>
                  <a:cubicBezTo>
                    <a:pt x="1880" y="514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4" name="Google Shape;1198;p49">
              <a:extLst>
                <a:ext uri="{FF2B5EF4-FFF2-40B4-BE49-F238E27FC236}">
                  <a16:creationId xmlns:a16="http://schemas.microsoft.com/office/drawing/2014/main" id="{35B19B3D-808F-71F2-88B5-0F3C947CA5E9}"/>
                </a:ext>
              </a:extLst>
            </p:cNvPr>
            <p:cNvSpPr/>
            <p:nvPr/>
          </p:nvSpPr>
          <p:spPr>
            <a:xfrm>
              <a:off x="1492950" y="1439250"/>
              <a:ext cx="511175" cy="125050"/>
            </a:xfrm>
            <a:custGeom>
              <a:avLst/>
              <a:gdLst/>
              <a:ahLst/>
              <a:cxnLst/>
              <a:rect l="l" t="t" r="r" b="b"/>
              <a:pathLst>
                <a:path w="20447" h="5002" extrusionOk="0">
                  <a:moveTo>
                    <a:pt x="1" y="0"/>
                  </a:moveTo>
                  <a:lnTo>
                    <a:pt x="1" y="41"/>
                  </a:lnTo>
                  <a:cubicBezTo>
                    <a:pt x="83" y="41"/>
                    <a:pt x="6111" y="1797"/>
                    <a:pt x="9191" y="5001"/>
                  </a:cubicBezTo>
                  <a:cubicBezTo>
                    <a:pt x="9284" y="5001"/>
                    <a:pt x="15825" y="1407"/>
                    <a:pt x="20446" y="1284"/>
                  </a:cubicBezTo>
                  <a:lnTo>
                    <a:pt x="20446" y="1243"/>
                  </a:lnTo>
                  <a:cubicBezTo>
                    <a:pt x="15918" y="1366"/>
                    <a:pt x="9541" y="4786"/>
                    <a:pt x="9191" y="4960"/>
                  </a:cubicBezTo>
                  <a:cubicBezTo>
                    <a:pt x="6111" y="1756"/>
                    <a:pt x="83" y="0"/>
                    <a:pt x="42" y="0"/>
                  </a:cubicBez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5" name="Google Shape;1199;p49">
              <a:extLst>
                <a:ext uri="{FF2B5EF4-FFF2-40B4-BE49-F238E27FC236}">
                  <a16:creationId xmlns:a16="http://schemas.microsoft.com/office/drawing/2014/main" id="{5C2BF972-FF77-4CB1-E0D7-03C89D2C7B91}"/>
                </a:ext>
              </a:extLst>
            </p:cNvPr>
            <p:cNvSpPr/>
            <p:nvPr/>
          </p:nvSpPr>
          <p:spPr>
            <a:xfrm>
              <a:off x="1495025" y="1445650"/>
              <a:ext cx="510125" cy="123000"/>
            </a:xfrm>
            <a:custGeom>
              <a:avLst/>
              <a:gdLst/>
              <a:ahLst/>
              <a:cxnLst/>
              <a:rect l="l" t="t" r="r" b="b"/>
              <a:pathLst>
                <a:path w="20405" h="4920" extrusionOk="0">
                  <a:moveTo>
                    <a:pt x="0" y="1"/>
                  </a:moveTo>
                  <a:lnTo>
                    <a:pt x="0" y="42"/>
                  </a:lnTo>
                  <a:cubicBezTo>
                    <a:pt x="257" y="42"/>
                    <a:pt x="6890" y="2394"/>
                    <a:pt x="9108" y="4920"/>
                  </a:cubicBezTo>
                  <a:lnTo>
                    <a:pt x="9160" y="4920"/>
                  </a:lnTo>
                  <a:cubicBezTo>
                    <a:pt x="9201" y="4879"/>
                    <a:pt x="15999" y="1500"/>
                    <a:pt x="20363" y="1192"/>
                  </a:cubicBezTo>
                  <a:lnTo>
                    <a:pt x="20404" y="1192"/>
                  </a:lnTo>
                  <a:lnTo>
                    <a:pt x="20363" y="1151"/>
                  </a:lnTo>
                  <a:cubicBezTo>
                    <a:pt x="16091" y="1449"/>
                    <a:pt x="9499" y="4704"/>
                    <a:pt x="9160" y="4879"/>
                  </a:cubicBezTo>
                  <a:cubicBezTo>
                    <a:pt x="7958" y="3554"/>
                    <a:pt x="5566" y="2311"/>
                    <a:pt x="3769" y="1449"/>
                  </a:cubicBezTo>
                  <a:cubicBezTo>
                    <a:pt x="1838" y="597"/>
                    <a:pt x="123" y="1"/>
                    <a:pt x="0" y="1"/>
                  </a:cubicBez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6" name="Google Shape;1200;p49">
              <a:extLst>
                <a:ext uri="{FF2B5EF4-FFF2-40B4-BE49-F238E27FC236}">
                  <a16:creationId xmlns:a16="http://schemas.microsoft.com/office/drawing/2014/main" id="{975B32D2-5457-6EEE-2E1E-143CC9F0D36F}"/>
                </a:ext>
              </a:extLst>
            </p:cNvPr>
            <p:cNvSpPr/>
            <p:nvPr/>
          </p:nvSpPr>
          <p:spPr>
            <a:xfrm>
              <a:off x="1836200" y="1641275"/>
              <a:ext cx="42900" cy="61325"/>
            </a:xfrm>
            <a:custGeom>
              <a:avLst/>
              <a:gdLst/>
              <a:ahLst/>
              <a:cxnLst/>
              <a:rect l="l" t="t" r="r" b="b"/>
              <a:pathLst>
                <a:path w="1716" h="2453" extrusionOk="0">
                  <a:moveTo>
                    <a:pt x="175" y="1"/>
                  </a:moveTo>
                  <a:cubicBezTo>
                    <a:pt x="0" y="432"/>
                    <a:pt x="0" y="904"/>
                    <a:pt x="175" y="1325"/>
                  </a:cubicBezTo>
                  <a:cubicBezTo>
                    <a:pt x="257" y="1675"/>
                    <a:pt x="432" y="1931"/>
                    <a:pt x="688" y="2147"/>
                  </a:cubicBezTo>
                  <a:cubicBezTo>
                    <a:pt x="914" y="2327"/>
                    <a:pt x="1171" y="2452"/>
                    <a:pt x="1459" y="2452"/>
                  </a:cubicBezTo>
                  <a:cubicBezTo>
                    <a:pt x="1500" y="2452"/>
                    <a:pt x="1540" y="2450"/>
                    <a:pt x="1582" y="2445"/>
                  </a:cubicBezTo>
                  <a:cubicBezTo>
                    <a:pt x="1623" y="2013"/>
                    <a:pt x="1715" y="1634"/>
                    <a:pt x="1623" y="1243"/>
                  </a:cubicBezTo>
                  <a:cubicBezTo>
                    <a:pt x="1541" y="863"/>
                    <a:pt x="1284" y="473"/>
                    <a:pt x="945" y="257"/>
                  </a:cubicBezTo>
                  <a:cubicBezTo>
                    <a:pt x="812" y="216"/>
                    <a:pt x="688" y="134"/>
                    <a:pt x="555" y="93"/>
                  </a:cubicBezTo>
                  <a:cubicBezTo>
                    <a:pt x="432" y="42"/>
                    <a:pt x="298" y="42"/>
                    <a:pt x="175" y="1"/>
                  </a:cubicBez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7" name="Google Shape;1201;p49">
              <a:extLst>
                <a:ext uri="{FF2B5EF4-FFF2-40B4-BE49-F238E27FC236}">
                  <a16:creationId xmlns:a16="http://schemas.microsoft.com/office/drawing/2014/main" id="{3BDAADF9-48D3-3F2B-26A7-B32D4E906BBE}"/>
                </a:ext>
              </a:extLst>
            </p:cNvPr>
            <p:cNvSpPr/>
            <p:nvPr/>
          </p:nvSpPr>
          <p:spPr>
            <a:xfrm>
              <a:off x="1840550" y="1641275"/>
              <a:ext cx="35200" cy="63175"/>
            </a:xfrm>
            <a:custGeom>
              <a:avLst/>
              <a:gdLst/>
              <a:ahLst/>
              <a:cxnLst/>
              <a:rect l="l" t="t" r="r" b="b"/>
              <a:pathLst>
                <a:path w="1408" h="2527" extrusionOk="0">
                  <a:moveTo>
                    <a:pt x="1" y="1"/>
                  </a:moveTo>
                  <a:lnTo>
                    <a:pt x="1" y="42"/>
                  </a:lnTo>
                  <a:cubicBezTo>
                    <a:pt x="83" y="42"/>
                    <a:pt x="124" y="134"/>
                    <a:pt x="165" y="175"/>
                  </a:cubicBezTo>
                  <a:cubicBezTo>
                    <a:pt x="124" y="93"/>
                    <a:pt x="83" y="42"/>
                    <a:pt x="42" y="1"/>
                  </a:cubicBezTo>
                  <a:close/>
                  <a:moveTo>
                    <a:pt x="165" y="175"/>
                  </a:moveTo>
                  <a:cubicBezTo>
                    <a:pt x="730" y="904"/>
                    <a:pt x="1069" y="1716"/>
                    <a:pt x="1367" y="2527"/>
                  </a:cubicBezTo>
                  <a:lnTo>
                    <a:pt x="1408" y="2527"/>
                  </a:lnTo>
                  <a:cubicBezTo>
                    <a:pt x="1110" y="1716"/>
                    <a:pt x="730" y="863"/>
                    <a:pt x="165" y="175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8" name="Google Shape;1202;p49">
              <a:extLst>
                <a:ext uri="{FF2B5EF4-FFF2-40B4-BE49-F238E27FC236}">
                  <a16:creationId xmlns:a16="http://schemas.microsoft.com/office/drawing/2014/main" id="{59D50101-4A11-0DE6-D1F8-7A90E106B41D}"/>
                </a:ext>
              </a:extLst>
            </p:cNvPr>
            <p:cNvSpPr/>
            <p:nvPr/>
          </p:nvSpPr>
          <p:spPr>
            <a:xfrm>
              <a:off x="1792300" y="1674100"/>
              <a:ext cx="178700" cy="150575"/>
            </a:xfrm>
            <a:custGeom>
              <a:avLst/>
              <a:gdLst/>
              <a:ahLst/>
              <a:cxnLst/>
              <a:rect l="l" t="t" r="r" b="b"/>
              <a:pathLst>
                <a:path w="7148" h="6023" extrusionOk="0">
                  <a:moveTo>
                    <a:pt x="5266" y="0"/>
                  </a:moveTo>
                  <a:cubicBezTo>
                    <a:pt x="5196" y="0"/>
                    <a:pt x="5124" y="4"/>
                    <a:pt x="5053" y="12"/>
                  </a:cubicBezTo>
                  <a:cubicBezTo>
                    <a:pt x="4714" y="64"/>
                    <a:pt x="4365" y="228"/>
                    <a:pt x="4026" y="403"/>
                  </a:cubicBezTo>
                  <a:cubicBezTo>
                    <a:pt x="3944" y="444"/>
                    <a:pt x="3553" y="742"/>
                    <a:pt x="3297" y="1132"/>
                  </a:cubicBezTo>
                  <a:cubicBezTo>
                    <a:pt x="2955" y="713"/>
                    <a:pt x="2395" y="506"/>
                    <a:pt x="1840" y="506"/>
                  </a:cubicBezTo>
                  <a:cubicBezTo>
                    <a:pt x="1144" y="506"/>
                    <a:pt x="456" y="831"/>
                    <a:pt x="216" y="1471"/>
                  </a:cubicBezTo>
                  <a:cubicBezTo>
                    <a:pt x="0" y="1943"/>
                    <a:pt x="41" y="2456"/>
                    <a:pt x="175" y="2929"/>
                  </a:cubicBezTo>
                  <a:cubicBezTo>
                    <a:pt x="298" y="3350"/>
                    <a:pt x="473" y="3781"/>
                    <a:pt x="688" y="4171"/>
                  </a:cubicBezTo>
                  <a:cubicBezTo>
                    <a:pt x="812" y="4336"/>
                    <a:pt x="945" y="4510"/>
                    <a:pt x="1068" y="4685"/>
                  </a:cubicBezTo>
                  <a:cubicBezTo>
                    <a:pt x="1459" y="5239"/>
                    <a:pt x="1890" y="5794"/>
                    <a:pt x="2568" y="5917"/>
                  </a:cubicBezTo>
                  <a:cubicBezTo>
                    <a:pt x="2835" y="5988"/>
                    <a:pt x="3108" y="6022"/>
                    <a:pt x="3380" y="6022"/>
                  </a:cubicBezTo>
                  <a:cubicBezTo>
                    <a:pt x="3933" y="6022"/>
                    <a:pt x="4482" y="5881"/>
                    <a:pt x="4970" y="5619"/>
                  </a:cubicBezTo>
                  <a:cubicBezTo>
                    <a:pt x="5094" y="5578"/>
                    <a:pt x="5227" y="5496"/>
                    <a:pt x="5350" y="5404"/>
                  </a:cubicBezTo>
                  <a:cubicBezTo>
                    <a:pt x="5997" y="4890"/>
                    <a:pt x="6459" y="4253"/>
                    <a:pt x="6767" y="3483"/>
                  </a:cubicBezTo>
                  <a:cubicBezTo>
                    <a:pt x="6767" y="3401"/>
                    <a:pt x="6809" y="3350"/>
                    <a:pt x="6809" y="3268"/>
                  </a:cubicBezTo>
                  <a:cubicBezTo>
                    <a:pt x="7065" y="2539"/>
                    <a:pt x="7147" y="1645"/>
                    <a:pt x="6809" y="957"/>
                  </a:cubicBezTo>
                  <a:cubicBezTo>
                    <a:pt x="6494" y="337"/>
                    <a:pt x="5912" y="0"/>
                    <a:pt x="5266" y="0"/>
                  </a:cubicBez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9" name="Google Shape;1203;p49">
              <a:extLst>
                <a:ext uri="{FF2B5EF4-FFF2-40B4-BE49-F238E27FC236}">
                  <a16:creationId xmlns:a16="http://schemas.microsoft.com/office/drawing/2014/main" id="{1576E8EA-0EF9-2926-2D03-B964E8CD9D13}"/>
                </a:ext>
              </a:extLst>
            </p:cNvPr>
            <p:cNvSpPr/>
            <p:nvPr/>
          </p:nvSpPr>
          <p:spPr>
            <a:xfrm>
              <a:off x="1722725" y="1564275"/>
              <a:ext cx="32125" cy="315525"/>
            </a:xfrm>
            <a:custGeom>
              <a:avLst/>
              <a:gdLst/>
              <a:ahLst/>
              <a:cxnLst/>
              <a:rect l="l" t="t" r="r" b="b"/>
              <a:pathLst>
                <a:path w="1285" h="12621" extrusionOk="0">
                  <a:moveTo>
                    <a:pt x="0" y="0"/>
                  </a:moveTo>
                  <a:lnTo>
                    <a:pt x="0" y="41"/>
                  </a:lnTo>
                  <a:lnTo>
                    <a:pt x="1243" y="12620"/>
                  </a:lnTo>
                  <a:lnTo>
                    <a:pt x="1284" y="12620"/>
                  </a:lnTo>
                  <a:lnTo>
                    <a:pt x="52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0" name="Google Shape;1204;p49">
              <a:extLst>
                <a:ext uri="{FF2B5EF4-FFF2-40B4-BE49-F238E27FC236}">
                  <a16:creationId xmlns:a16="http://schemas.microsoft.com/office/drawing/2014/main" id="{0C6F3B09-C62B-A13F-B1EB-89EF8145F636}"/>
                </a:ext>
              </a:extLst>
            </p:cNvPr>
            <p:cNvSpPr/>
            <p:nvPr/>
          </p:nvSpPr>
          <p:spPr>
            <a:xfrm>
              <a:off x="1903725" y="1666575"/>
              <a:ext cx="240550" cy="220925"/>
            </a:xfrm>
            <a:custGeom>
              <a:avLst/>
              <a:gdLst/>
              <a:ahLst/>
              <a:cxnLst/>
              <a:rect l="l" t="t" r="r" b="b"/>
              <a:pathLst>
                <a:path w="9622" h="8837" extrusionOk="0">
                  <a:moveTo>
                    <a:pt x="3612" y="0"/>
                  </a:moveTo>
                  <a:cubicBezTo>
                    <a:pt x="3501" y="0"/>
                    <a:pt x="3392" y="6"/>
                    <a:pt x="3286" y="16"/>
                  </a:cubicBezTo>
                  <a:cubicBezTo>
                    <a:pt x="2218" y="108"/>
                    <a:pt x="205" y="57"/>
                    <a:pt x="82" y="447"/>
                  </a:cubicBezTo>
                  <a:lnTo>
                    <a:pt x="82" y="488"/>
                  </a:lnTo>
                  <a:cubicBezTo>
                    <a:pt x="41" y="827"/>
                    <a:pt x="1581" y="1135"/>
                    <a:pt x="2352" y="1258"/>
                  </a:cubicBezTo>
                  <a:cubicBezTo>
                    <a:pt x="2608" y="1299"/>
                    <a:pt x="2773" y="1299"/>
                    <a:pt x="2773" y="1299"/>
                  </a:cubicBezTo>
                  <a:lnTo>
                    <a:pt x="2393" y="1299"/>
                  </a:lnTo>
                  <a:cubicBezTo>
                    <a:pt x="1622" y="1299"/>
                    <a:pt x="0" y="1392"/>
                    <a:pt x="0" y="1731"/>
                  </a:cubicBezTo>
                  <a:cubicBezTo>
                    <a:pt x="0" y="2110"/>
                    <a:pt x="1961" y="2285"/>
                    <a:pt x="2567" y="2367"/>
                  </a:cubicBezTo>
                  <a:lnTo>
                    <a:pt x="2732" y="2367"/>
                  </a:lnTo>
                  <a:lnTo>
                    <a:pt x="2690" y="2624"/>
                  </a:lnTo>
                  <a:lnTo>
                    <a:pt x="2567" y="2624"/>
                  </a:lnTo>
                  <a:cubicBezTo>
                    <a:pt x="2054" y="2675"/>
                    <a:pt x="205" y="2840"/>
                    <a:pt x="257" y="3189"/>
                  </a:cubicBezTo>
                  <a:cubicBezTo>
                    <a:pt x="298" y="3445"/>
                    <a:pt x="1622" y="3610"/>
                    <a:pt x="2352" y="3651"/>
                  </a:cubicBezTo>
                  <a:cubicBezTo>
                    <a:pt x="2608" y="3702"/>
                    <a:pt x="2824" y="3702"/>
                    <a:pt x="2824" y="3702"/>
                  </a:cubicBezTo>
                  <a:cubicBezTo>
                    <a:pt x="2824" y="3702"/>
                    <a:pt x="2608" y="3702"/>
                    <a:pt x="2310" y="3743"/>
                  </a:cubicBezTo>
                  <a:cubicBezTo>
                    <a:pt x="1746" y="3743"/>
                    <a:pt x="934" y="3825"/>
                    <a:pt x="893" y="4082"/>
                  </a:cubicBezTo>
                  <a:cubicBezTo>
                    <a:pt x="852" y="4216"/>
                    <a:pt x="1325" y="4380"/>
                    <a:pt x="1920" y="4554"/>
                  </a:cubicBezTo>
                  <a:cubicBezTo>
                    <a:pt x="3081" y="4852"/>
                    <a:pt x="4785" y="5191"/>
                    <a:pt x="5001" y="5499"/>
                  </a:cubicBezTo>
                  <a:cubicBezTo>
                    <a:pt x="5083" y="5581"/>
                    <a:pt x="5175" y="5756"/>
                    <a:pt x="5258" y="5961"/>
                  </a:cubicBezTo>
                  <a:cubicBezTo>
                    <a:pt x="5473" y="6526"/>
                    <a:pt x="5771" y="7378"/>
                    <a:pt x="6069" y="8107"/>
                  </a:cubicBezTo>
                  <a:cubicBezTo>
                    <a:pt x="6161" y="8364"/>
                    <a:pt x="6243" y="8621"/>
                    <a:pt x="6326" y="8837"/>
                  </a:cubicBezTo>
                  <a:cubicBezTo>
                    <a:pt x="6418" y="8744"/>
                    <a:pt x="6500" y="8662"/>
                    <a:pt x="6623" y="8580"/>
                  </a:cubicBezTo>
                  <a:cubicBezTo>
                    <a:pt x="6716" y="8487"/>
                    <a:pt x="6798" y="8405"/>
                    <a:pt x="6880" y="8323"/>
                  </a:cubicBezTo>
                  <a:cubicBezTo>
                    <a:pt x="6931" y="8323"/>
                    <a:pt x="6931" y="8272"/>
                    <a:pt x="6931" y="8272"/>
                  </a:cubicBezTo>
                  <a:cubicBezTo>
                    <a:pt x="7014" y="8190"/>
                    <a:pt x="7096" y="8107"/>
                    <a:pt x="7188" y="8015"/>
                  </a:cubicBezTo>
                  <a:cubicBezTo>
                    <a:pt x="7270" y="7933"/>
                    <a:pt x="7394" y="7851"/>
                    <a:pt x="7486" y="7717"/>
                  </a:cubicBezTo>
                  <a:cubicBezTo>
                    <a:pt x="7568" y="7635"/>
                    <a:pt x="7650" y="7553"/>
                    <a:pt x="7743" y="7419"/>
                  </a:cubicBezTo>
                  <a:cubicBezTo>
                    <a:pt x="7825" y="7337"/>
                    <a:pt x="7907" y="7245"/>
                    <a:pt x="7958" y="7163"/>
                  </a:cubicBezTo>
                  <a:cubicBezTo>
                    <a:pt x="8040" y="7122"/>
                    <a:pt x="8082" y="7039"/>
                    <a:pt x="8123" y="6947"/>
                  </a:cubicBezTo>
                  <a:cubicBezTo>
                    <a:pt x="8215" y="6906"/>
                    <a:pt x="8256" y="6824"/>
                    <a:pt x="8297" y="6783"/>
                  </a:cubicBezTo>
                  <a:cubicBezTo>
                    <a:pt x="8379" y="6690"/>
                    <a:pt x="8420" y="6608"/>
                    <a:pt x="8513" y="6475"/>
                  </a:cubicBezTo>
                  <a:cubicBezTo>
                    <a:pt x="8554" y="6475"/>
                    <a:pt x="8554" y="6434"/>
                    <a:pt x="8595" y="6393"/>
                  </a:cubicBezTo>
                  <a:cubicBezTo>
                    <a:pt x="8677" y="6269"/>
                    <a:pt x="8770" y="6136"/>
                    <a:pt x="8852" y="6013"/>
                  </a:cubicBezTo>
                  <a:cubicBezTo>
                    <a:pt x="8934" y="5879"/>
                    <a:pt x="9026" y="5756"/>
                    <a:pt x="9108" y="5622"/>
                  </a:cubicBezTo>
                  <a:cubicBezTo>
                    <a:pt x="9191" y="5540"/>
                    <a:pt x="9242" y="5407"/>
                    <a:pt x="9324" y="5325"/>
                  </a:cubicBezTo>
                  <a:cubicBezTo>
                    <a:pt x="9324" y="5284"/>
                    <a:pt x="9365" y="5242"/>
                    <a:pt x="9406" y="5191"/>
                  </a:cubicBezTo>
                  <a:cubicBezTo>
                    <a:pt x="9447" y="5068"/>
                    <a:pt x="9540" y="4986"/>
                    <a:pt x="9581" y="4852"/>
                  </a:cubicBezTo>
                  <a:lnTo>
                    <a:pt x="9622" y="4811"/>
                  </a:lnTo>
                  <a:cubicBezTo>
                    <a:pt x="9581" y="4770"/>
                    <a:pt x="9581" y="4729"/>
                    <a:pt x="9540" y="4637"/>
                  </a:cubicBezTo>
                  <a:cubicBezTo>
                    <a:pt x="9026" y="3610"/>
                    <a:pt x="8379" y="2501"/>
                    <a:pt x="7743" y="1854"/>
                  </a:cubicBezTo>
                  <a:cubicBezTo>
                    <a:pt x="6757" y="919"/>
                    <a:pt x="5648" y="365"/>
                    <a:pt x="4703" y="149"/>
                  </a:cubicBezTo>
                  <a:cubicBezTo>
                    <a:pt x="4316" y="49"/>
                    <a:pt x="3952" y="0"/>
                    <a:pt x="3612" y="0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1" name="Google Shape;1205;p49">
              <a:extLst>
                <a:ext uri="{FF2B5EF4-FFF2-40B4-BE49-F238E27FC236}">
                  <a16:creationId xmlns:a16="http://schemas.microsoft.com/office/drawing/2014/main" id="{1132D5FD-0FE8-01D2-3CBE-A6405947F93F}"/>
                </a:ext>
              </a:extLst>
            </p:cNvPr>
            <p:cNvSpPr/>
            <p:nvPr/>
          </p:nvSpPr>
          <p:spPr>
            <a:xfrm>
              <a:off x="1454450" y="1687925"/>
              <a:ext cx="329400" cy="273250"/>
            </a:xfrm>
            <a:custGeom>
              <a:avLst/>
              <a:gdLst/>
              <a:ahLst/>
              <a:cxnLst/>
              <a:rect l="l" t="t" r="r" b="b"/>
              <a:pathLst>
                <a:path w="13176" h="10930" extrusionOk="0">
                  <a:moveTo>
                    <a:pt x="659" y="0"/>
                  </a:moveTo>
                  <a:cubicBezTo>
                    <a:pt x="431" y="0"/>
                    <a:pt x="208" y="34"/>
                    <a:pt x="1" y="106"/>
                  </a:cubicBezTo>
                  <a:cubicBezTo>
                    <a:pt x="42" y="230"/>
                    <a:pt x="83" y="404"/>
                    <a:pt x="124" y="538"/>
                  </a:cubicBezTo>
                  <a:cubicBezTo>
                    <a:pt x="257" y="1000"/>
                    <a:pt x="381" y="1472"/>
                    <a:pt x="555" y="1944"/>
                  </a:cubicBezTo>
                  <a:cubicBezTo>
                    <a:pt x="771" y="2417"/>
                    <a:pt x="935" y="2889"/>
                    <a:pt x="1192" y="3362"/>
                  </a:cubicBezTo>
                  <a:cubicBezTo>
                    <a:pt x="1284" y="3526"/>
                    <a:pt x="1366" y="3700"/>
                    <a:pt x="1448" y="3916"/>
                  </a:cubicBezTo>
                  <a:cubicBezTo>
                    <a:pt x="1798" y="4512"/>
                    <a:pt x="2178" y="5107"/>
                    <a:pt x="2609" y="5672"/>
                  </a:cubicBezTo>
                  <a:cubicBezTo>
                    <a:pt x="2866" y="6011"/>
                    <a:pt x="3163" y="6350"/>
                    <a:pt x="3420" y="6648"/>
                  </a:cubicBezTo>
                  <a:cubicBezTo>
                    <a:pt x="3718" y="6997"/>
                    <a:pt x="4016" y="7295"/>
                    <a:pt x="4313" y="7551"/>
                  </a:cubicBezTo>
                  <a:cubicBezTo>
                    <a:pt x="5043" y="8239"/>
                    <a:pt x="5813" y="8835"/>
                    <a:pt x="6675" y="9348"/>
                  </a:cubicBezTo>
                  <a:cubicBezTo>
                    <a:pt x="7569" y="9862"/>
                    <a:pt x="8257" y="10159"/>
                    <a:pt x="8257" y="10159"/>
                  </a:cubicBezTo>
                  <a:cubicBezTo>
                    <a:pt x="9879" y="10632"/>
                    <a:pt x="11553" y="10889"/>
                    <a:pt x="13175" y="10930"/>
                  </a:cubicBezTo>
                  <a:cubicBezTo>
                    <a:pt x="13134" y="10334"/>
                    <a:pt x="13042" y="9780"/>
                    <a:pt x="12744" y="9307"/>
                  </a:cubicBezTo>
                  <a:cubicBezTo>
                    <a:pt x="12405" y="8794"/>
                    <a:pt x="11758" y="8404"/>
                    <a:pt x="11122" y="8321"/>
                  </a:cubicBezTo>
                  <a:cubicBezTo>
                    <a:pt x="10966" y="8302"/>
                    <a:pt x="10806" y="8291"/>
                    <a:pt x="10645" y="8291"/>
                  </a:cubicBezTo>
                  <a:cubicBezTo>
                    <a:pt x="10137" y="8291"/>
                    <a:pt x="9620" y="8393"/>
                    <a:pt x="9191" y="8619"/>
                  </a:cubicBezTo>
                  <a:cubicBezTo>
                    <a:pt x="9243" y="8147"/>
                    <a:pt x="9243" y="7633"/>
                    <a:pt x="9243" y="7120"/>
                  </a:cubicBezTo>
                  <a:lnTo>
                    <a:pt x="9243" y="6607"/>
                  </a:lnTo>
                  <a:cubicBezTo>
                    <a:pt x="9191" y="6093"/>
                    <a:pt x="9109" y="5580"/>
                    <a:pt x="8852" y="5159"/>
                  </a:cubicBezTo>
                  <a:cubicBezTo>
                    <a:pt x="8380" y="4337"/>
                    <a:pt x="7487" y="3875"/>
                    <a:pt x="6542" y="3875"/>
                  </a:cubicBezTo>
                  <a:cubicBezTo>
                    <a:pt x="5813" y="3916"/>
                    <a:pt x="5043" y="4255"/>
                    <a:pt x="4488" y="4768"/>
                  </a:cubicBezTo>
                  <a:cubicBezTo>
                    <a:pt x="4313" y="4902"/>
                    <a:pt x="4190" y="5025"/>
                    <a:pt x="4057" y="5159"/>
                  </a:cubicBezTo>
                  <a:lnTo>
                    <a:pt x="4057" y="4594"/>
                  </a:lnTo>
                  <a:cubicBezTo>
                    <a:pt x="4057" y="4080"/>
                    <a:pt x="3975" y="3618"/>
                    <a:pt x="3892" y="3146"/>
                  </a:cubicBezTo>
                  <a:cubicBezTo>
                    <a:pt x="3800" y="2756"/>
                    <a:pt x="3677" y="2417"/>
                    <a:pt x="3502" y="2078"/>
                  </a:cubicBezTo>
                  <a:cubicBezTo>
                    <a:pt x="3163" y="1390"/>
                    <a:pt x="2650" y="743"/>
                    <a:pt x="1962" y="363"/>
                  </a:cubicBezTo>
                  <a:cubicBezTo>
                    <a:pt x="1746" y="230"/>
                    <a:pt x="1490" y="147"/>
                    <a:pt x="1233" y="65"/>
                  </a:cubicBezTo>
                  <a:cubicBezTo>
                    <a:pt x="1042" y="23"/>
                    <a:pt x="848" y="0"/>
                    <a:pt x="659" y="0"/>
                  </a:cubicBez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2" name="Google Shape;1206;p49">
              <a:extLst>
                <a:ext uri="{FF2B5EF4-FFF2-40B4-BE49-F238E27FC236}">
                  <a16:creationId xmlns:a16="http://schemas.microsoft.com/office/drawing/2014/main" id="{60ABDBF3-07B7-CFE8-DBE8-3B67486DB4A0}"/>
                </a:ext>
              </a:extLst>
            </p:cNvPr>
            <p:cNvSpPr/>
            <p:nvPr/>
          </p:nvSpPr>
          <p:spPr>
            <a:xfrm>
              <a:off x="1844675" y="1782475"/>
              <a:ext cx="301675" cy="176650"/>
            </a:xfrm>
            <a:custGeom>
              <a:avLst/>
              <a:gdLst/>
              <a:ahLst/>
              <a:cxnLst/>
              <a:rect l="l" t="t" r="r" b="b"/>
              <a:pathLst>
                <a:path w="12067" h="7066" extrusionOk="0">
                  <a:moveTo>
                    <a:pt x="11902" y="1"/>
                  </a:moveTo>
                  <a:cubicBezTo>
                    <a:pt x="11090" y="134"/>
                    <a:pt x="10361" y="514"/>
                    <a:pt x="9756" y="1120"/>
                  </a:cubicBezTo>
                  <a:cubicBezTo>
                    <a:pt x="9078" y="1798"/>
                    <a:pt x="8688" y="2568"/>
                    <a:pt x="8431" y="3471"/>
                  </a:cubicBezTo>
                  <a:lnTo>
                    <a:pt x="8390" y="3513"/>
                  </a:lnTo>
                  <a:cubicBezTo>
                    <a:pt x="8215" y="2917"/>
                    <a:pt x="7876" y="2352"/>
                    <a:pt x="7363" y="2054"/>
                  </a:cubicBezTo>
                  <a:cubicBezTo>
                    <a:pt x="7281" y="1972"/>
                    <a:pt x="7106" y="1931"/>
                    <a:pt x="6983" y="1890"/>
                  </a:cubicBezTo>
                  <a:cubicBezTo>
                    <a:pt x="6835" y="1844"/>
                    <a:pt x="6677" y="1824"/>
                    <a:pt x="6518" y="1824"/>
                  </a:cubicBezTo>
                  <a:cubicBezTo>
                    <a:pt x="6214" y="1824"/>
                    <a:pt x="5904" y="1899"/>
                    <a:pt x="5648" y="2013"/>
                  </a:cubicBezTo>
                  <a:cubicBezTo>
                    <a:pt x="5443" y="2147"/>
                    <a:pt x="5227" y="2270"/>
                    <a:pt x="5052" y="2445"/>
                  </a:cubicBezTo>
                  <a:cubicBezTo>
                    <a:pt x="4878" y="2609"/>
                    <a:pt x="4755" y="2742"/>
                    <a:pt x="4621" y="2958"/>
                  </a:cubicBezTo>
                  <a:cubicBezTo>
                    <a:pt x="4108" y="3636"/>
                    <a:pt x="3810" y="4365"/>
                    <a:pt x="3769" y="5227"/>
                  </a:cubicBezTo>
                  <a:cubicBezTo>
                    <a:pt x="3520" y="5164"/>
                    <a:pt x="3260" y="5134"/>
                    <a:pt x="2997" y="5134"/>
                  </a:cubicBezTo>
                  <a:cubicBezTo>
                    <a:pt x="2359" y="5134"/>
                    <a:pt x="1706" y="5314"/>
                    <a:pt x="1161" y="5648"/>
                  </a:cubicBezTo>
                  <a:cubicBezTo>
                    <a:pt x="647" y="5998"/>
                    <a:pt x="257" y="6511"/>
                    <a:pt x="0" y="7065"/>
                  </a:cubicBezTo>
                  <a:cubicBezTo>
                    <a:pt x="2403" y="6850"/>
                    <a:pt x="4672" y="6295"/>
                    <a:pt x="6675" y="5648"/>
                  </a:cubicBezTo>
                  <a:cubicBezTo>
                    <a:pt x="6767" y="5607"/>
                    <a:pt x="6849" y="5566"/>
                    <a:pt x="6891" y="5525"/>
                  </a:cubicBezTo>
                  <a:cubicBezTo>
                    <a:pt x="7024" y="5433"/>
                    <a:pt x="7106" y="5392"/>
                    <a:pt x="7188" y="5310"/>
                  </a:cubicBezTo>
                  <a:cubicBezTo>
                    <a:pt x="7281" y="5268"/>
                    <a:pt x="7404" y="5227"/>
                    <a:pt x="7496" y="5135"/>
                  </a:cubicBezTo>
                  <a:cubicBezTo>
                    <a:pt x="7579" y="5094"/>
                    <a:pt x="7661" y="5012"/>
                    <a:pt x="7753" y="4919"/>
                  </a:cubicBezTo>
                  <a:cubicBezTo>
                    <a:pt x="8051" y="4714"/>
                    <a:pt x="8390" y="4457"/>
                    <a:pt x="8688" y="4201"/>
                  </a:cubicBezTo>
                  <a:cubicBezTo>
                    <a:pt x="8780" y="4108"/>
                    <a:pt x="8862" y="4026"/>
                    <a:pt x="8985" y="3944"/>
                  </a:cubicBezTo>
                  <a:cubicBezTo>
                    <a:pt x="9078" y="3851"/>
                    <a:pt x="9160" y="3769"/>
                    <a:pt x="9242" y="3687"/>
                  </a:cubicBezTo>
                  <a:cubicBezTo>
                    <a:pt x="9293" y="3687"/>
                    <a:pt x="9293" y="3636"/>
                    <a:pt x="9293" y="3636"/>
                  </a:cubicBezTo>
                  <a:cubicBezTo>
                    <a:pt x="9376" y="3554"/>
                    <a:pt x="9458" y="3471"/>
                    <a:pt x="9550" y="3379"/>
                  </a:cubicBezTo>
                  <a:cubicBezTo>
                    <a:pt x="9632" y="3297"/>
                    <a:pt x="9756" y="3215"/>
                    <a:pt x="9848" y="3081"/>
                  </a:cubicBezTo>
                  <a:cubicBezTo>
                    <a:pt x="9930" y="2999"/>
                    <a:pt x="10012" y="2917"/>
                    <a:pt x="10105" y="2783"/>
                  </a:cubicBezTo>
                  <a:cubicBezTo>
                    <a:pt x="10187" y="2701"/>
                    <a:pt x="10269" y="2609"/>
                    <a:pt x="10320" y="2527"/>
                  </a:cubicBezTo>
                  <a:cubicBezTo>
                    <a:pt x="10402" y="2486"/>
                    <a:pt x="10444" y="2403"/>
                    <a:pt x="10485" y="2311"/>
                  </a:cubicBezTo>
                  <a:cubicBezTo>
                    <a:pt x="10577" y="2270"/>
                    <a:pt x="10618" y="2188"/>
                    <a:pt x="10659" y="2147"/>
                  </a:cubicBezTo>
                  <a:cubicBezTo>
                    <a:pt x="10741" y="2054"/>
                    <a:pt x="10782" y="1972"/>
                    <a:pt x="10875" y="1839"/>
                  </a:cubicBezTo>
                  <a:cubicBezTo>
                    <a:pt x="10916" y="1839"/>
                    <a:pt x="10916" y="1798"/>
                    <a:pt x="10957" y="1757"/>
                  </a:cubicBezTo>
                  <a:cubicBezTo>
                    <a:pt x="11039" y="1633"/>
                    <a:pt x="11132" y="1500"/>
                    <a:pt x="11214" y="1377"/>
                  </a:cubicBezTo>
                  <a:cubicBezTo>
                    <a:pt x="11296" y="1243"/>
                    <a:pt x="11388" y="1120"/>
                    <a:pt x="11470" y="986"/>
                  </a:cubicBezTo>
                  <a:cubicBezTo>
                    <a:pt x="11553" y="904"/>
                    <a:pt x="11604" y="771"/>
                    <a:pt x="11686" y="689"/>
                  </a:cubicBezTo>
                  <a:cubicBezTo>
                    <a:pt x="11686" y="648"/>
                    <a:pt x="11727" y="606"/>
                    <a:pt x="11768" y="555"/>
                  </a:cubicBezTo>
                  <a:cubicBezTo>
                    <a:pt x="11809" y="432"/>
                    <a:pt x="11902" y="350"/>
                    <a:pt x="11943" y="216"/>
                  </a:cubicBezTo>
                  <a:lnTo>
                    <a:pt x="11984" y="175"/>
                  </a:lnTo>
                  <a:cubicBezTo>
                    <a:pt x="12025" y="134"/>
                    <a:pt x="12025" y="42"/>
                    <a:pt x="12066" y="1"/>
                  </a:cubicBez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3" name="Google Shape;1207;p49">
              <a:extLst>
                <a:ext uri="{FF2B5EF4-FFF2-40B4-BE49-F238E27FC236}">
                  <a16:creationId xmlns:a16="http://schemas.microsoft.com/office/drawing/2014/main" id="{26ED17F8-6634-5F75-3CD7-DE1F3775C7BA}"/>
                </a:ext>
              </a:extLst>
            </p:cNvPr>
            <p:cNvSpPr/>
            <p:nvPr/>
          </p:nvSpPr>
          <p:spPr>
            <a:xfrm>
              <a:off x="1957100" y="1232175"/>
              <a:ext cx="96300" cy="57175"/>
            </a:xfrm>
            <a:custGeom>
              <a:avLst/>
              <a:gdLst/>
              <a:ahLst/>
              <a:cxnLst/>
              <a:rect l="l" t="t" r="r" b="b"/>
              <a:pathLst>
                <a:path w="3852" h="2287" extrusionOk="0">
                  <a:moveTo>
                    <a:pt x="2786" y="0"/>
                  </a:moveTo>
                  <a:cubicBezTo>
                    <a:pt x="2494" y="0"/>
                    <a:pt x="2127" y="89"/>
                    <a:pt x="1664" y="325"/>
                  </a:cubicBezTo>
                  <a:cubicBezTo>
                    <a:pt x="1" y="1218"/>
                    <a:pt x="894" y="2286"/>
                    <a:pt x="894" y="2286"/>
                  </a:cubicBezTo>
                  <a:lnTo>
                    <a:pt x="3852" y="797"/>
                  </a:lnTo>
                  <a:cubicBezTo>
                    <a:pt x="3852" y="797"/>
                    <a:pt x="3661" y="0"/>
                    <a:pt x="2786" y="0"/>
                  </a:cubicBez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4" name="Google Shape;1208;p49">
              <a:extLst>
                <a:ext uri="{FF2B5EF4-FFF2-40B4-BE49-F238E27FC236}">
                  <a16:creationId xmlns:a16="http://schemas.microsoft.com/office/drawing/2014/main" id="{952C870A-7CFF-887E-AA65-563D82DEBA63}"/>
                </a:ext>
              </a:extLst>
            </p:cNvPr>
            <p:cNvSpPr/>
            <p:nvPr/>
          </p:nvSpPr>
          <p:spPr>
            <a:xfrm>
              <a:off x="1979450" y="1252100"/>
              <a:ext cx="219525" cy="393575"/>
            </a:xfrm>
            <a:custGeom>
              <a:avLst/>
              <a:gdLst/>
              <a:ahLst/>
              <a:cxnLst/>
              <a:rect l="l" t="t" r="r" b="b"/>
              <a:pathLst>
                <a:path w="8781" h="15743" extrusionOk="0">
                  <a:moveTo>
                    <a:pt x="2958" y="0"/>
                  </a:moveTo>
                  <a:lnTo>
                    <a:pt x="0" y="1489"/>
                  </a:lnTo>
                  <a:lnTo>
                    <a:pt x="688" y="2865"/>
                  </a:lnTo>
                  <a:lnTo>
                    <a:pt x="5648" y="12877"/>
                  </a:lnTo>
                  <a:lnTo>
                    <a:pt x="5699" y="12960"/>
                  </a:lnTo>
                  <a:lnTo>
                    <a:pt x="8780" y="15742"/>
                  </a:lnTo>
                  <a:lnTo>
                    <a:pt x="8606" y="11717"/>
                  </a:lnTo>
                  <a:lnTo>
                    <a:pt x="8564" y="11594"/>
                  </a:lnTo>
                  <a:lnTo>
                    <a:pt x="3646" y="1366"/>
                  </a:lnTo>
                  <a:lnTo>
                    <a:pt x="2958" y="0"/>
                  </a:lnTo>
                  <a:close/>
                </a:path>
              </a:pathLst>
            </a:custGeom>
            <a:solidFill>
              <a:srgbClr val="F760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5" name="Google Shape;1209;p49">
              <a:extLst>
                <a:ext uri="{FF2B5EF4-FFF2-40B4-BE49-F238E27FC236}">
                  <a16:creationId xmlns:a16="http://schemas.microsoft.com/office/drawing/2014/main" id="{C59AE0EB-6601-7AE7-696E-32094DAA19A0}"/>
                </a:ext>
              </a:extLst>
            </p:cNvPr>
            <p:cNvSpPr/>
            <p:nvPr/>
          </p:nvSpPr>
          <p:spPr>
            <a:xfrm>
              <a:off x="2011525" y="1311900"/>
              <a:ext cx="115550" cy="242900"/>
            </a:xfrm>
            <a:custGeom>
              <a:avLst/>
              <a:gdLst/>
              <a:ahLst/>
              <a:cxnLst/>
              <a:rect l="l" t="t" r="r" b="b"/>
              <a:pathLst>
                <a:path w="4622" h="9716" extrusionOk="0">
                  <a:moveTo>
                    <a:pt x="1" y="1"/>
                  </a:moveTo>
                  <a:lnTo>
                    <a:pt x="4581" y="9715"/>
                  </a:lnTo>
                  <a:lnTo>
                    <a:pt x="4622" y="9715"/>
                  </a:lnTo>
                  <a:lnTo>
                    <a:pt x="4622" y="9674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6" name="Google Shape;1210;p49">
              <a:extLst>
                <a:ext uri="{FF2B5EF4-FFF2-40B4-BE49-F238E27FC236}">
                  <a16:creationId xmlns:a16="http://schemas.microsoft.com/office/drawing/2014/main" id="{14949FED-0961-2D7B-FB1C-7A41D8B1B82D}"/>
                </a:ext>
              </a:extLst>
            </p:cNvPr>
            <p:cNvSpPr/>
            <p:nvPr/>
          </p:nvSpPr>
          <p:spPr>
            <a:xfrm>
              <a:off x="2049025" y="1292650"/>
              <a:ext cx="117850" cy="241850"/>
            </a:xfrm>
            <a:custGeom>
              <a:avLst/>
              <a:gdLst/>
              <a:ahLst/>
              <a:cxnLst/>
              <a:rect l="l" t="t" r="r" b="b"/>
              <a:pathLst>
                <a:path w="4714" h="9674" extrusionOk="0">
                  <a:moveTo>
                    <a:pt x="0" y="1"/>
                  </a:moveTo>
                  <a:lnTo>
                    <a:pt x="0" y="42"/>
                  </a:lnTo>
                  <a:lnTo>
                    <a:pt x="4662" y="9623"/>
                  </a:lnTo>
                  <a:lnTo>
                    <a:pt x="4714" y="9674"/>
                  </a:lnTo>
                  <a:lnTo>
                    <a:pt x="4714" y="9623"/>
                  </a:lnTo>
                  <a:lnTo>
                    <a:pt x="41" y="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7" name="Google Shape;1211;p49">
              <a:extLst>
                <a:ext uri="{FF2B5EF4-FFF2-40B4-BE49-F238E27FC236}">
                  <a16:creationId xmlns:a16="http://schemas.microsoft.com/office/drawing/2014/main" id="{2267D8BF-5D7F-7AF4-38F4-22E906BD05E9}"/>
                </a:ext>
              </a:extLst>
            </p:cNvPr>
            <p:cNvSpPr/>
            <p:nvPr/>
          </p:nvSpPr>
          <p:spPr>
            <a:xfrm>
              <a:off x="2120650" y="1533200"/>
              <a:ext cx="78325" cy="112475"/>
            </a:xfrm>
            <a:custGeom>
              <a:avLst/>
              <a:gdLst/>
              <a:ahLst/>
              <a:cxnLst/>
              <a:rect l="l" t="t" r="r" b="b"/>
              <a:pathLst>
                <a:path w="3133" h="4499" extrusionOk="0">
                  <a:moveTo>
                    <a:pt x="1849" y="1"/>
                  </a:moveTo>
                  <a:lnTo>
                    <a:pt x="1633" y="1284"/>
                  </a:lnTo>
                  <a:lnTo>
                    <a:pt x="257" y="822"/>
                  </a:lnTo>
                  <a:lnTo>
                    <a:pt x="0" y="1633"/>
                  </a:lnTo>
                  <a:lnTo>
                    <a:pt x="51" y="1716"/>
                  </a:lnTo>
                  <a:lnTo>
                    <a:pt x="1972" y="3430"/>
                  </a:lnTo>
                  <a:lnTo>
                    <a:pt x="3132" y="4498"/>
                  </a:lnTo>
                  <a:lnTo>
                    <a:pt x="3081" y="2917"/>
                  </a:lnTo>
                  <a:lnTo>
                    <a:pt x="2958" y="473"/>
                  </a:lnTo>
                  <a:lnTo>
                    <a:pt x="2916" y="350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rgbClr val="FFA9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8" name="Google Shape;1212;p49">
              <a:extLst>
                <a:ext uri="{FF2B5EF4-FFF2-40B4-BE49-F238E27FC236}">
                  <a16:creationId xmlns:a16="http://schemas.microsoft.com/office/drawing/2014/main" id="{757A3374-B3BC-7E33-5C0B-E5B1BA83A23B}"/>
                </a:ext>
              </a:extLst>
            </p:cNvPr>
            <p:cNvSpPr/>
            <p:nvPr/>
          </p:nvSpPr>
          <p:spPr>
            <a:xfrm>
              <a:off x="2169925" y="1603800"/>
              <a:ext cx="29050" cy="41875"/>
            </a:xfrm>
            <a:custGeom>
              <a:avLst/>
              <a:gdLst/>
              <a:ahLst/>
              <a:cxnLst/>
              <a:rect l="l" t="t" r="r" b="b"/>
              <a:pathLst>
                <a:path w="1162" h="1675" extrusionOk="0">
                  <a:moveTo>
                    <a:pt x="689" y="1"/>
                  </a:moveTo>
                  <a:cubicBezTo>
                    <a:pt x="432" y="52"/>
                    <a:pt x="134" y="309"/>
                    <a:pt x="1" y="606"/>
                  </a:cubicBezTo>
                  <a:lnTo>
                    <a:pt x="1161" y="1674"/>
                  </a:lnTo>
                  <a:lnTo>
                    <a:pt x="1110" y="93"/>
                  </a:lnTo>
                  <a:cubicBezTo>
                    <a:pt x="1069" y="93"/>
                    <a:pt x="1028" y="52"/>
                    <a:pt x="987" y="52"/>
                  </a:cubicBezTo>
                  <a:cubicBezTo>
                    <a:pt x="904" y="1"/>
                    <a:pt x="812" y="1"/>
                    <a:pt x="689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9" name="Google Shape;1213;p49">
              <a:extLst>
                <a:ext uri="{FF2B5EF4-FFF2-40B4-BE49-F238E27FC236}">
                  <a16:creationId xmlns:a16="http://schemas.microsoft.com/office/drawing/2014/main" id="{DDBA64CE-8A4F-ADB7-CD86-4E83CF0BD67D}"/>
                </a:ext>
              </a:extLst>
            </p:cNvPr>
            <p:cNvSpPr/>
            <p:nvPr/>
          </p:nvSpPr>
          <p:spPr>
            <a:xfrm>
              <a:off x="1979450" y="1252100"/>
              <a:ext cx="91150" cy="71650"/>
            </a:xfrm>
            <a:custGeom>
              <a:avLst/>
              <a:gdLst/>
              <a:ahLst/>
              <a:cxnLst/>
              <a:rect l="l" t="t" r="r" b="b"/>
              <a:pathLst>
                <a:path w="3646" h="2866" extrusionOk="0">
                  <a:moveTo>
                    <a:pt x="2958" y="0"/>
                  </a:moveTo>
                  <a:lnTo>
                    <a:pt x="0" y="1489"/>
                  </a:lnTo>
                  <a:lnTo>
                    <a:pt x="257" y="1962"/>
                  </a:lnTo>
                  <a:lnTo>
                    <a:pt x="257" y="2003"/>
                  </a:lnTo>
                  <a:lnTo>
                    <a:pt x="432" y="2311"/>
                  </a:lnTo>
                  <a:lnTo>
                    <a:pt x="432" y="2352"/>
                  </a:lnTo>
                  <a:lnTo>
                    <a:pt x="688" y="2865"/>
                  </a:lnTo>
                  <a:lnTo>
                    <a:pt x="3646" y="1366"/>
                  </a:lnTo>
                  <a:lnTo>
                    <a:pt x="3389" y="853"/>
                  </a:lnTo>
                  <a:lnTo>
                    <a:pt x="3338" y="770"/>
                  </a:lnTo>
                  <a:lnTo>
                    <a:pt x="3214" y="514"/>
                  </a:lnTo>
                  <a:lnTo>
                    <a:pt x="3173" y="462"/>
                  </a:lnTo>
                  <a:lnTo>
                    <a:pt x="2958" y="0"/>
                  </a:ln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0" name="Google Shape;1214;p49">
              <a:extLst>
                <a:ext uri="{FF2B5EF4-FFF2-40B4-BE49-F238E27FC236}">
                  <a16:creationId xmlns:a16="http://schemas.microsoft.com/office/drawing/2014/main" id="{8BC1B4A1-8573-1E01-FAF7-352BA2A543D3}"/>
                </a:ext>
              </a:extLst>
            </p:cNvPr>
            <p:cNvSpPr/>
            <p:nvPr/>
          </p:nvSpPr>
          <p:spPr>
            <a:xfrm>
              <a:off x="1985875" y="1263650"/>
              <a:ext cx="73950" cy="38525"/>
            </a:xfrm>
            <a:custGeom>
              <a:avLst/>
              <a:gdLst/>
              <a:ahLst/>
              <a:cxnLst/>
              <a:rect l="l" t="t" r="r" b="b"/>
              <a:pathLst>
                <a:path w="2958" h="1541" extrusionOk="0">
                  <a:moveTo>
                    <a:pt x="2916" y="0"/>
                  </a:moveTo>
                  <a:lnTo>
                    <a:pt x="0" y="1500"/>
                  </a:lnTo>
                  <a:lnTo>
                    <a:pt x="0" y="1541"/>
                  </a:lnTo>
                  <a:lnTo>
                    <a:pt x="2957" y="52"/>
                  </a:lnTo>
                  <a:lnTo>
                    <a:pt x="2916" y="0"/>
                  </a:ln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1" name="Google Shape;1215;p49">
              <a:extLst>
                <a:ext uri="{FF2B5EF4-FFF2-40B4-BE49-F238E27FC236}">
                  <a16:creationId xmlns:a16="http://schemas.microsoft.com/office/drawing/2014/main" id="{18A7FD3A-210C-5BAD-7796-BEDB40025224}"/>
                </a:ext>
              </a:extLst>
            </p:cNvPr>
            <p:cNvSpPr/>
            <p:nvPr/>
          </p:nvSpPr>
          <p:spPr>
            <a:xfrm>
              <a:off x="1990225" y="1271350"/>
              <a:ext cx="73950" cy="39550"/>
            </a:xfrm>
            <a:custGeom>
              <a:avLst/>
              <a:gdLst/>
              <a:ahLst/>
              <a:cxnLst/>
              <a:rect l="l" t="t" r="r" b="b"/>
              <a:pathLst>
                <a:path w="2958" h="1582" extrusionOk="0">
                  <a:moveTo>
                    <a:pt x="2907" y="0"/>
                  </a:moveTo>
                  <a:lnTo>
                    <a:pt x="1" y="1541"/>
                  </a:lnTo>
                  <a:lnTo>
                    <a:pt x="1" y="1582"/>
                  </a:lnTo>
                  <a:lnTo>
                    <a:pt x="2958" y="83"/>
                  </a:lnTo>
                  <a:lnTo>
                    <a:pt x="2907" y="0"/>
                  </a:ln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16;p49">
              <a:extLst>
                <a:ext uri="{FF2B5EF4-FFF2-40B4-BE49-F238E27FC236}">
                  <a16:creationId xmlns:a16="http://schemas.microsoft.com/office/drawing/2014/main" id="{CD42CC6C-8BD0-CD99-72B5-F550C1EC5F3D}"/>
                </a:ext>
              </a:extLst>
            </p:cNvPr>
            <p:cNvSpPr/>
            <p:nvPr/>
          </p:nvSpPr>
          <p:spPr>
            <a:xfrm>
              <a:off x="2024375" y="1476725"/>
              <a:ext cx="98600" cy="97325"/>
            </a:xfrm>
            <a:custGeom>
              <a:avLst/>
              <a:gdLst/>
              <a:ahLst/>
              <a:cxnLst/>
              <a:rect l="l" t="t" r="r" b="b"/>
              <a:pathLst>
                <a:path w="3944" h="3893" extrusionOk="0">
                  <a:moveTo>
                    <a:pt x="1797" y="1"/>
                  </a:moveTo>
                  <a:lnTo>
                    <a:pt x="1592" y="1623"/>
                  </a:lnTo>
                  <a:lnTo>
                    <a:pt x="0" y="2003"/>
                  </a:lnTo>
                  <a:lnTo>
                    <a:pt x="1335" y="2352"/>
                  </a:lnTo>
                  <a:lnTo>
                    <a:pt x="1202" y="3892"/>
                  </a:lnTo>
                  <a:lnTo>
                    <a:pt x="1972" y="2609"/>
                  </a:lnTo>
                  <a:lnTo>
                    <a:pt x="3040" y="3595"/>
                  </a:lnTo>
                  <a:lnTo>
                    <a:pt x="2701" y="2177"/>
                  </a:lnTo>
                  <a:lnTo>
                    <a:pt x="3944" y="1325"/>
                  </a:lnTo>
                  <a:lnTo>
                    <a:pt x="2362" y="1489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17;p49">
              <a:extLst>
                <a:ext uri="{FF2B5EF4-FFF2-40B4-BE49-F238E27FC236}">
                  <a16:creationId xmlns:a16="http://schemas.microsoft.com/office/drawing/2014/main" id="{AAA0B6D8-8BA7-01B3-C341-AB1179A86229}"/>
                </a:ext>
              </a:extLst>
            </p:cNvPr>
            <p:cNvSpPr/>
            <p:nvPr/>
          </p:nvSpPr>
          <p:spPr>
            <a:xfrm>
              <a:off x="1573050" y="1795325"/>
              <a:ext cx="97325" cy="98600"/>
            </a:xfrm>
            <a:custGeom>
              <a:avLst/>
              <a:gdLst/>
              <a:ahLst/>
              <a:cxnLst/>
              <a:rect l="l" t="t" r="r" b="b"/>
              <a:pathLst>
                <a:path w="3893" h="3944" extrusionOk="0">
                  <a:moveTo>
                    <a:pt x="1798" y="0"/>
                  </a:moveTo>
                  <a:lnTo>
                    <a:pt x="1582" y="1633"/>
                  </a:lnTo>
                  <a:lnTo>
                    <a:pt x="1" y="2054"/>
                  </a:lnTo>
                  <a:lnTo>
                    <a:pt x="1325" y="2403"/>
                  </a:lnTo>
                  <a:lnTo>
                    <a:pt x="1202" y="3943"/>
                  </a:lnTo>
                  <a:lnTo>
                    <a:pt x="1972" y="2608"/>
                  </a:lnTo>
                  <a:lnTo>
                    <a:pt x="3040" y="3635"/>
                  </a:lnTo>
                  <a:lnTo>
                    <a:pt x="2701" y="2228"/>
                  </a:lnTo>
                  <a:lnTo>
                    <a:pt x="3893" y="1325"/>
                  </a:lnTo>
                  <a:lnTo>
                    <a:pt x="2352" y="1499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FFE9D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18;p49">
              <a:extLst>
                <a:ext uri="{FF2B5EF4-FFF2-40B4-BE49-F238E27FC236}">
                  <a16:creationId xmlns:a16="http://schemas.microsoft.com/office/drawing/2014/main" id="{40E17784-12AA-FB16-90C2-8220BD0D98F2}"/>
                </a:ext>
              </a:extLst>
            </p:cNvPr>
            <p:cNvSpPr/>
            <p:nvPr/>
          </p:nvSpPr>
          <p:spPr>
            <a:xfrm>
              <a:off x="1890238" y="1540538"/>
              <a:ext cx="70622" cy="72124"/>
            </a:xfrm>
            <a:custGeom>
              <a:avLst/>
              <a:gdLst/>
              <a:ahLst/>
              <a:cxnLst/>
              <a:rect l="l" t="t" r="r" b="b"/>
              <a:pathLst>
                <a:path w="4324" h="4416" extrusionOk="0">
                  <a:moveTo>
                    <a:pt x="3162" y="0"/>
                  </a:moveTo>
                  <a:cubicBezTo>
                    <a:pt x="3136" y="0"/>
                    <a:pt x="3109" y="3"/>
                    <a:pt x="3081" y="10"/>
                  </a:cubicBezTo>
                  <a:lnTo>
                    <a:pt x="2691" y="52"/>
                  </a:lnTo>
                  <a:cubicBezTo>
                    <a:pt x="2568" y="93"/>
                    <a:pt x="2476" y="185"/>
                    <a:pt x="2434" y="267"/>
                  </a:cubicBezTo>
                  <a:lnTo>
                    <a:pt x="2054" y="2793"/>
                  </a:lnTo>
                  <a:lnTo>
                    <a:pt x="987" y="524"/>
                  </a:lnTo>
                  <a:cubicBezTo>
                    <a:pt x="935" y="390"/>
                    <a:pt x="812" y="349"/>
                    <a:pt x="678" y="349"/>
                  </a:cubicBezTo>
                  <a:lnTo>
                    <a:pt x="257" y="390"/>
                  </a:lnTo>
                  <a:cubicBezTo>
                    <a:pt x="83" y="442"/>
                    <a:pt x="1" y="565"/>
                    <a:pt x="1" y="698"/>
                  </a:cubicBezTo>
                  <a:lnTo>
                    <a:pt x="124" y="4200"/>
                  </a:lnTo>
                  <a:cubicBezTo>
                    <a:pt x="124" y="4293"/>
                    <a:pt x="124" y="4334"/>
                    <a:pt x="216" y="4375"/>
                  </a:cubicBezTo>
                  <a:cubicBezTo>
                    <a:pt x="257" y="4416"/>
                    <a:pt x="299" y="4416"/>
                    <a:pt x="381" y="4416"/>
                  </a:cubicBezTo>
                  <a:lnTo>
                    <a:pt x="730" y="4375"/>
                  </a:lnTo>
                  <a:cubicBezTo>
                    <a:pt x="853" y="4375"/>
                    <a:pt x="935" y="4241"/>
                    <a:pt x="935" y="4118"/>
                  </a:cubicBezTo>
                  <a:lnTo>
                    <a:pt x="853" y="2146"/>
                  </a:lnTo>
                  <a:lnTo>
                    <a:pt x="1798" y="4077"/>
                  </a:lnTo>
                  <a:cubicBezTo>
                    <a:pt x="1831" y="4144"/>
                    <a:pt x="1892" y="4211"/>
                    <a:pt x="1986" y="4211"/>
                  </a:cubicBezTo>
                  <a:cubicBezTo>
                    <a:pt x="2007" y="4211"/>
                    <a:pt x="2030" y="4208"/>
                    <a:pt x="2054" y="4200"/>
                  </a:cubicBezTo>
                  <a:lnTo>
                    <a:pt x="2434" y="4159"/>
                  </a:lnTo>
                  <a:cubicBezTo>
                    <a:pt x="2568" y="4159"/>
                    <a:pt x="2650" y="4036"/>
                    <a:pt x="2650" y="3902"/>
                  </a:cubicBezTo>
                  <a:lnTo>
                    <a:pt x="2989" y="1807"/>
                  </a:lnTo>
                  <a:lnTo>
                    <a:pt x="3461" y="3728"/>
                  </a:lnTo>
                  <a:cubicBezTo>
                    <a:pt x="3502" y="3861"/>
                    <a:pt x="3636" y="3943"/>
                    <a:pt x="3759" y="3943"/>
                  </a:cubicBezTo>
                  <a:lnTo>
                    <a:pt x="4149" y="3861"/>
                  </a:lnTo>
                  <a:cubicBezTo>
                    <a:pt x="4190" y="3861"/>
                    <a:pt x="4273" y="3820"/>
                    <a:pt x="4273" y="3779"/>
                  </a:cubicBezTo>
                  <a:cubicBezTo>
                    <a:pt x="4324" y="3728"/>
                    <a:pt x="4324" y="3646"/>
                    <a:pt x="4324" y="3605"/>
                  </a:cubicBezTo>
                  <a:lnTo>
                    <a:pt x="3420" y="226"/>
                  </a:lnTo>
                  <a:cubicBezTo>
                    <a:pt x="3386" y="81"/>
                    <a:pt x="3288" y="0"/>
                    <a:pt x="3162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55" name="Google Shape;1242;p51">
            <a:extLst>
              <a:ext uri="{FF2B5EF4-FFF2-40B4-BE49-F238E27FC236}">
                <a16:creationId xmlns:a16="http://schemas.microsoft.com/office/drawing/2014/main" id="{56209A52-9152-9185-44E2-F768B626AF85}"/>
              </a:ext>
            </a:extLst>
          </p:cNvPr>
          <p:cNvGrpSpPr/>
          <p:nvPr/>
        </p:nvGrpSpPr>
        <p:grpSpPr>
          <a:xfrm>
            <a:off x="116769" y="783343"/>
            <a:ext cx="573685" cy="365969"/>
            <a:chOff x="3690516" y="902025"/>
            <a:chExt cx="1871575" cy="952294"/>
          </a:xfrm>
        </p:grpSpPr>
        <p:grpSp>
          <p:nvGrpSpPr>
            <p:cNvPr id="56" name="Google Shape;1243;p51">
              <a:extLst>
                <a:ext uri="{FF2B5EF4-FFF2-40B4-BE49-F238E27FC236}">
                  <a16:creationId xmlns:a16="http://schemas.microsoft.com/office/drawing/2014/main" id="{2F42E37E-89BE-E106-349E-1661A8D61D58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1434" name="Google Shape;1244;p51">
                <a:extLst>
                  <a:ext uri="{FF2B5EF4-FFF2-40B4-BE49-F238E27FC236}">
                    <a16:creationId xmlns:a16="http://schemas.microsoft.com/office/drawing/2014/main" id="{885AD0FB-98F5-CBA8-3EFF-B97D9264473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35" name="Google Shape;1245;p51">
                <a:extLst>
                  <a:ext uri="{FF2B5EF4-FFF2-40B4-BE49-F238E27FC236}">
                    <a16:creationId xmlns:a16="http://schemas.microsoft.com/office/drawing/2014/main" id="{DEEC63A9-F1B3-1047-60D0-4B02DB4FEE05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7" name="Google Shape;1246;p51">
              <a:extLst>
                <a:ext uri="{FF2B5EF4-FFF2-40B4-BE49-F238E27FC236}">
                  <a16:creationId xmlns:a16="http://schemas.microsoft.com/office/drawing/2014/main" id="{7C17B15D-6EF9-55D3-21B8-5325132A4867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58" name="Google Shape;1247;p51">
                <a:extLst>
                  <a:ext uri="{FF2B5EF4-FFF2-40B4-BE49-F238E27FC236}">
                    <a16:creationId xmlns:a16="http://schemas.microsoft.com/office/drawing/2014/main" id="{B5EA0B1A-C0E6-864A-FDC0-75E4FD890100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" name="Google Shape;1248;p51">
                <a:extLst>
                  <a:ext uri="{FF2B5EF4-FFF2-40B4-BE49-F238E27FC236}">
                    <a16:creationId xmlns:a16="http://schemas.microsoft.com/office/drawing/2014/main" id="{C3F9EF02-5B93-3FB1-1AB3-AD8C9BB6AE71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" name="Google Shape;1249;p51">
                <a:extLst>
                  <a:ext uri="{FF2B5EF4-FFF2-40B4-BE49-F238E27FC236}">
                    <a16:creationId xmlns:a16="http://schemas.microsoft.com/office/drawing/2014/main" id="{6FA0E745-6A46-1DDF-1433-3C885F703EBF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" name="Google Shape;1250;p51">
                <a:extLst>
                  <a:ext uri="{FF2B5EF4-FFF2-40B4-BE49-F238E27FC236}">
                    <a16:creationId xmlns:a16="http://schemas.microsoft.com/office/drawing/2014/main" id="{CBD9BA0D-C9FF-4236-846E-415FF164BCC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" name="Google Shape;1251;p51">
                <a:extLst>
                  <a:ext uri="{FF2B5EF4-FFF2-40B4-BE49-F238E27FC236}">
                    <a16:creationId xmlns:a16="http://schemas.microsoft.com/office/drawing/2014/main" id="{DB9FE920-3C6A-124E-DCC9-7BFD21847FAF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" name="Google Shape;1252;p51">
                <a:extLst>
                  <a:ext uri="{FF2B5EF4-FFF2-40B4-BE49-F238E27FC236}">
                    <a16:creationId xmlns:a16="http://schemas.microsoft.com/office/drawing/2014/main" id="{0C8C338A-494E-05C6-D9CB-AB64A8C3CC73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4" name="Google Shape;1253;p51">
                <a:extLst>
                  <a:ext uri="{FF2B5EF4-FFF2-40B4-BE49-F238E27FC236}">
                    <a16:creationId xmlns:a16="http://schemas.microsoft.com/office/drawing/2014/main" id="{1D718E17-21DB-1FB9-68D9-AB527FFFB43C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5" name="Google Shape;1254;p51">
                <a:extLst>
                  <a:ext uri="{FF2B5EF4-FFF2-40B4-BE49-F238E27FC236}">
                    <a16:creationId xmlns:a16="http://schemas.microsoft.com/office/drawing/2014/main" id="{0CB1FEB8-AFA6-032A-5FCA-6D6DD7AA7F24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6" name="Google Shape;1255;p51">
                <a:extLst>
                  <a:ext uri="{FF2B5EF4-FFF2-40B4-BE49-F238E27FC236}">
                    <a16:creationId xmlns:a16="http://schemas.microsoft.com/office/drawing/2014/main" id="{49FD32EF-7A8B-5648-DD37-8A1957D2C0C8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7" name="Google Shape;1256;p51">
                <a:extLst>
                  <a:ext uri="{FF2B5EF4-FFF2-40B4-BE49-F238E27FC236}">
                    <a16:creationId xmlns:a16="http://schemas.microsoft.com/office/drawing/2014/main" id="{0E76B2FD-F522-BBCF-1DC3-42F60644F365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8" name="Google Shape;1257;p51">
                <a:extLst>
                  <a:ext uri="{FF2B5EF4-FFF2-40B4-BE49-F238E27FC236}">
                    <a16:creationId xmlns:a16="http://schemas.microsoft.com/office/drawing/2014/main" id="{BE33B91E-C288-F2FA-9F98-0D5D4832DE02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9" name="Google Shape;1258;p51">
                <a:extLst>
                  <a:ext uri="{FF2B5EF4-FFF2-40B4-BE49-F238E27FC236}">
                    <a16:creationId xmlns:a16="http://schemas.microsoft.com/office/drawing/2014/main" id="{322A87CD-BAB4-AC29-651E-589EB09CF7B2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0" name="Google Shape;1259;p51">
                <a:extLst>
                  <a:ext uri="{FF2B5EF4-FFF2-40B4-BE49-F238E27FC236}">
                    <a16:creationId xmlns:a16="http://schemas.microsoft.com/office/drawing/2014/main" id="{15DCC34E-296A-DF6B-1B7C-4E3B04048F6E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1" name="Google Shape;1260;p51">
                <a:extLst>
                  <a:ext uri="{FF2B5EF4-FFF2-40B4-BE49-F238E27FC236}">
                    <a16:creationId xmlns:a16="http://schemas.microsoft.com/office/drawing/2014/main" id="{6F3F6F67-E11A-C4B5-7B45-814141E5EEA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2" name="Google Shape;1261;p51">
                <a:extLst>
                  <a:ext uri="{FF2B5EF4-FFF2-40B4-BE49-F238E27FC236}">
                    <a16:creationId xmlns:a16="http://schemas.microsoft.com/office/drawing/2014/main" id="{CB0803F8-5FDF-2769-4236-5316FEAA5DBC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3" name="Google Shape;1262;p51">
                <a:extLst>
                  <a:ext uri="{FF2B5EF4-FFF2-40B4-BE49-F238E27FC236}">
                    <a16:creationId xmlns:a16="http://schemas.microsoft.com/office/drawing/2014/main" id="{B1F41BE3-39F4-4466-94EF-6C29F70AF3B0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4" name="Google Shape;1263;p51">
                <a:extLst>
                  <a:ext uri="{FF2B5EF4-FFF2-40B4-BE49-F238E27FC236}">
                    <a16:creationId xmlns:a16="http://schemas.microsoft.com/office/drawing/2014/main" id="{817DA414-B1D3-4E2E-F5B8-1019E34572EB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5" name="Google Shape;1264;p51">
                <a:extLst>
                  <a:ext uri="{FF2B5EF4-FFF2-40B4-BE49-F238E27FC236}">
                    <a16:creationId xmlns:a16="http://schemas.microsoft.com/office/drawing/2014/main" id="{5D1A3D80-E619-F626-B6F9-0D717E5A2F62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6" name="Google Shape;1265;p51">
                <a:extLst>
                  <a:ext uri="{FF2B5EF4-FFF2-40B4-BE49-F238E27FC236}">
                    <a16:creationId xmlns:a16="http://schemas.microsoft.com/office/drawing/2014/main" id="{749BBC2F-249F-4B96-278D-F728616EC368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7" name="Google Shape;1266;p51">
                <a:extLst>
                  <a:ext uri="{FF2B5EF4-FFF2-40B4-BE49-F238E27FC236}">
                    <a16:creationId xmlns:a16="http://schemas.microsoft.com/office/drawing/2014/main" id="{B52E4A9D-A9EB-FE70-4FFD-CEA93D208184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8" name="Google Shape;1267;p51">
                <a:extLst>
                  <a:ext uri="{FF2B5EF4-FFF2-40B4-BE49-F238E27FC236}">
                    <a16:creationId xmlns:a16="http://schemas.microsoft.com/office/drawing/2014/main" id="{E44667FB-3F99-33FF-5DE4-D0939885A7AA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9" name="Google Shape;1268;p51">
                <a:extLst>
                  <a:ext uri="{FF2B5EF4-FFF2-40B4-BE49-F238E27FC236}">
                    <a16:creationId xmlns:a16="http://schemas.microsoft.com/office/drawing/2014/main" id="{285F6676-E29B-4094-D7F6-8A160A47B174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0" name="Google Shape;1269;p51">
                <a:extLst>
                  <a:ext uri="{FF2B5EF4-FFF2-40B4-BE49-F238E27FC236}">
                    <a16:creationId xmlns:a16="http://schemas.microsoft.com/office/drawing/2014/main" id="{0A38EA15-F2C6-5BB7-A998-467636FAE070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1" name="Google Shape;1270;p51">
                <a:extLst>
                  <a:ext uri="{FF2B5EF4-FFF2-40B4-BE49-F238E27FC236}">
                    <a16:creationId xmlns:a16="http://schemas.microsoft.com/office/drawing/2014/main" id="{424A7813-4C80-F40A-4956-C1224E32F4E2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2" name="Google Shape;1271;p51">
                <a:extLst>
                  <a:ext uri="{FF2B5EF4-FFF2-40B4-BE49-F238E27FC236}">
                    <a16:creationId xmlns:a16="http://schemas.microsoft.com/office/drawing/2014/main" id="{EFFC1AB3-A240-BC8A-3FFC-3982FEC6B62F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3" name="Google Shape;1272;p51">
                <a:extLst>
                  <a:ext uri="{FF2B5EF4-FFF2-40B4-BE49-F238E27FC236}">
                    <a16:creationId xmlns:a16="http://schemas.microsoft.com/office/drawing/2014/main" id="{74D23E80-7C20-E025-7EE0-0A145A0DE271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4" name="Google Shape;1273;p51">
                <a:extLst>
                  <a:ext uri="{FF2B5EF4-FFF2-40B4-BE49-F238E27FC236}">
                    <a16:creationId xmlns:a16="http://schemas.microsoft.com/office/drawing/2014/main" id="{738242B2-EA8B-CF82-0F7A-C01FE1331FF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5" name="Google Shape;1274;p51">
                <a:extLst>
                  <a:ext uri="{FF2B5EF4-FFF2-40B4-BE49-F238E27FC236}">
                    <a16:creationId xmlns:a16="http://schemas.microsoft.com/office/drawing/2014/main" id="{BDEE161C-98CF-400B-3564-998F1441A1FB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6" name="Google Shape;1275;p51">
                <a:extLst>
                  <a:ext uri="{FF2B5EF4-FFF2-40B4-BE49-F238E27FC236}">
                    <a16:creationId xmlns:a16="http://schemas.microsoft.com/office/drawing/2014/main" id="{02CD6021-B79D-CC1C-CDBA-6CDD0A08D35F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7" name="Google Shape;1276;p51">
                <a:extLst>
                  <a:ext uri="{FF2B5EF4-FFF2-40B4-BE49-F238E27FC236}">
                    <a16:creationId xmlns:a16="http://schemas.microsoft.com/office/drawing/2014/main" id="{203318D3-9677-C88C-FAA1-BCE4B5C7550D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8" name="Google Shape;1277;p51">
                <a:extLst>
                  <a:ext uri="{FF2B5EF4-FFF2-40B4-BE49-F238E27FC236}">
                    <a16:creationId xmlns:a16="http://schemas.microsoft.com/office/drawing/2014/main" id="{5ACF57AC-8424-F9F0-8D04-12DC59B3018F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9" name="Google Shape;1278;p51">
                <a:extLst>
                  <a:ext uri="{FF2B5EF4-FFF2-40B4-BE49-F238E27FC236}">
                    <a16:creationId xmlns:a16="http://schemas.microsoft.com/office/drawing/2014/main" id="{CE1746A6-C006-59D8-7515-DCCAD2EEE370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70" name="Google Shape;1279;p51">
                <a:extLst>
                  <a:ext uri="{FF2B5EF4-FFF2-40B4-BE49-F238E27FC236}">
                    <a16:creationId xmlns:a16="http://schemas.microsoft.com/office/drawing/2014/main" id="{0E1E7710-B7A2-3AA9-BFB3-32AB0F81BAD0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71" name="Google Shape;1280;p51">
                <a:extLst>
                  <a:ext uri="{FF2B5EF4-FFF2-40B4-BE49-F238E27FC236}">
                    <a16:creationId xmlns:a16="http://schemas.microsoft.com/office/drawing/2014/main" id="{78156FF4-7608-006F-6AEB-C94659D0E6B5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72" name="Google Shape;1281;p51">
                <a:extLst>
                  <a:ext uri="{FF2B5EF4-FFF2-40B4-BE49-F238E27FC236}">
                    <a16:creationId xmlns:a16="http://schemas.microsoft.com/office/drawing/2014/main" id="{733EA9ED-378A-BA70-0754-E55BC58A603B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28" name="Google Shape;1282;p51">
                <a:extLst>
                  <a:ext uri="{FF2B5EF4-FFF2-40B4-BE49-F238E27FC236}">
                    <a16:creationId xmlns:a16="http://schemas.microsoft.com/office/drawing/2014/main" id="{3E023E4D-C76D-4242-7872-B3B8C07D2E75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29" name="Google Shape;1283;p51">
                <a:extLst>
                  <a:ext uri="{FF2B5EF4-FFF2-40B4-BE49-F238E27FC236}">
                    <a16:creationId xmlns:a16="http://schemas.microsoft.com/office/drawing/2014/main" id="{8B3D2DB9-9042-69A2-6CD1-9A67A2F15CB0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30" name="Google Shape;1284;p51">
                <a:extLst>
                  <a:ext uri="{FF2B5EF4-FFF2-40B4-BE49-F238E27FC236}">
                    <a16:creationId xmlns:a16="http://schemas.microsoft.com/office/drawing/2014/main" id="{4A9301AD-D644-2156-4DFE-AD8648AB3D49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31" name="Google Shape;1285;p51">
                <a:extLst>
                  <a:ext uri="{FF2B5EF4-FFF2-40B4-BE49-F238E27FC236}">
                    <a16:creationId xmlns:a16="http://schemas.microsoft.com/office/drawing/2014/main" id="{2514C687-5105-53A3-6421-F16DF19AB500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32" name="Google Shape;1286;p51">
                <a:extLst>
                  <a:ext uri="{FF2B5EF4-FFF2-40B4-BE49-F238E27FC236}">
                    <a16:creationId xmlns:a16="http://schemas.microsoft.com/office/drawing/2014/main" id="{CDB1396E-623F-36A2-EFEB-B6B2A398EA3C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33" name="Google Shape;1287;p51">
                <a:extLst>
                  <a:ext uri="{FF2B5EF4-FFF2-40B4-BE49-F238E27FC236}">
                    <a16:creationId xmlns:a16="http://schemas.microsoft.com/office/drawing/2014/main" id="{53E5CC7F-5454-4FBB-A960-593459B42981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1436" name="Google Shape;1288;p51">
            <a:extLst>
              <a:ext uri="{FF2B5EF4-FFF2-40B4-BE49-F238E27FC236}">
                <a16:creationId xmlns:a16="http://schemas.microsoft.com/office/drawing/2014/main" id="{39E55F1E-4A00-2853-8FF9-320D2F9F5831}"/>
              </a:ext>
            </a:extLst>
          </p:cNvPr>
          <p:cNvGrpSpPr/>
          <p:nvPr/>
        </p:nvGrpSpPr>
        <p:grpSpPr>
          <a:xfrm rot="541442">
            <a:off x="589707" y="2414427"/>
            <a:ext cx="1208143" cy="1647268"/>
            <a:chOff x="1290475" y="2139165"/>
            <a:chExt cx="1625875" cy="2216834"/>
          </a:xfrm>
        </p:grpSpPr>
        <p:sp>
          <p:nvSpPr>
            <p:cNvPr id="1437" name="Google Shape;1289;p51">
              <a:extLst>
                <a:ext uri="{FF2B5EF4-FFF2-40B4-BE49-F238E27FC236}">
                  <a16:creationId xmlns:a16="http://schemas.microsoft.com/office/drawing/2014/main" id="{3FBC0089-0091-C7B7-B126-5595D6779B9D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38" name="Google Shape;1290;p51">
              <a:extLst>
                <a:ext uri="{FF2B5EF4-FFF2-40B4-BE49-F238E27FC236}">
                  <a16:creationId xmlns:a16="http://schemas.microsoft.com/office/drawing/2014/main" id="{26761B4F-7255-3859-D1A4-98B1D19EE3FA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39" name="Google Shape;1291;p51">
              <a:extLst>
                <a:ext uri="{FF2B5EF4-FFF2-40B4-BE49-F238E27FC236}">
                  <a16:creationId xmlns:a16="http://schemas.microsoft.com/office/drawing/2014/main" id="{95CDD4F7-822F-0309-B54E-4E91E9CE4E7C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40" name="Google Shape;1292;p51">
              <a:extLst>
                <a:ext uri="{FF2B5EF4-FFF2-40B4-BE49-F238E27FC236}">
                  <a16:creationId xmlns:a16="http://schemas.microsoft.com/office/drawing/2014/main" id="{7B3663BF-5369-13A2-929A-60CC32307BA5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441" name="Google Shape;1576;p57">
            <a:extLst>
              <a:ext uri="{FF2B5EF4-FFF2-40B4-BE49-F238E27FC236}">
                <a16:creationId xmlns:a16="http://schemas.microsoft.com/office/drawing/2014/main" id="{29B0673E-BF00-B9A4-3CA4-A4A77CDF32F1}"/>
              </a:ext>
            </a:extLst>
          </p:cNvPr>
          <p:cNvGrpSpPr/>
          <p:nvPr/>
        </p:nvGrpSpPr>
        <p:grpSpPr>
          <a:xfrm>
            <a:off x="1665158" y="2731960"/>
            <a:ext cx="1592810" cy="605043"/>
            <a:chOff x="5048038" y="1385803"/>
            <a:chExt cx="2123747" cy="734746"/>
          </a:xfrm>
        </p:grpSpPr>
        <p:grpSp>
          <p:nvGrpSpPr>
            <p:cNvPr id="1442" name="Google Shape;1577;p57">
              <a:extLst>
                <a:ext uri="{FF2B5EF4-FFF2-40B4-BE49-F238E27FC236}">
                  <a16:creationId xmlns:a16="http://schemas.microsoft.com/office/drawing/2014/main" id="{6F589EFE-7CE8-6AF1-54F4-C65DF6EDB598}"/>
                </a:ext>
              </a:extLst>
            </p:cNvPr>
            <p:cNvGrpSpPr/>
            <p:nvPr/>
          </p:nvGrpSpPr>
          <p:grpSpPr>
            <a:xfrm>
              <a:off x="6386972" y="1385803"/>
              <a:ext cx="784812" cy="734746"/>
              <a:chOff x="1907550" y="-638278"/>
              <a:chExt cx="956505" cy="895486"/>
            </a:xfrm>
          </p:grpSpPr>
          <p:sp>
            <p:nvSpPr>
              <p:cNvPr id="1449" name="Google Shape;1578;p57">
                <a:extLst>
                  <a:ext uri="{FF2B5EF4-FFF2-40B4-BE49-F238E27FC236}">
                    <a16:creationId xmlns:a16="http://schemas.microsoft.com/office/drawing/2014/main" id="{0846361F-A1E3-291A-F78B-99407E378833}"/>
                  </a:ext>
                </a:extLst>
              </p:cNvPr>
              <p:cNvSpPr/>
              <p:nvPr/>
            </p:nvSpPr>
            <p:spPr>
              <a:xfrm>
                <a:off x="1978052" y="-577921"/>
                <a:ext cx="389159" cy="352517"/>
              </a:xfrm>
              <a:custGeom>
                <a:avLst/>
                <a:gdLst/>
                <a:ahLst/>
                <a:cxnLst/>
                <a:rect l="l" t="t" r="r" b="b"/>
                <a:pathLst>
                  <a:path w="6635" h="6010" extrusionOk="0">
                    <a:moveTo>
                      <a:pt x="5662" y="1"/>
                    </a:moveTo>
                    <a:cubicBezTo>
                      <a:pt x="3808" y="1"/>
                      <a:pt x="0" y="643"/>
                      <a:pt x="555" y="6010"/>
                    </a:cubicBezTo>
                    <a:lnTo>
                      <a:pt x="6080" y="4808"/>
                    </a:lnTo>
                    <a:cubicBezTo>
                      <a:pt x="6080" y="4808"/>
                      <a:pt x="5946" y="2549"/>
                      <a:pt x="6244" y="1430"/>
                    </a:cubicBezTo>
                    <a:cubicBezTo>
                      <a:pt x="6552" y="362"/>
                      <a:pt x="6634" y="64"/>
                      <a:pt x="6634" y="64"/>
                    </a:cubicBezTo>
                    <a:cubicBezTo>
                      <a:pt x="6634" y="64"/>
                      <a:pt x="6245" y="1"/>
                      <a:pt x="56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50" name="Google Shape;1579;p57">
                <a:extLst>
                  <a:ext uri="{FF2B5EF4-FFF2-40B4-BE49-F238E27FC236}">
                    <a16:creationId xmlns:a16="http://schemas.microsoft.com/office/drawing/2014/main" id="{152AE269-B951-C5B3-3B33-FF8F83DE4215}"/>
                  </a:ext>
                </a:extLst>
              </p:cNvPr>
              <p:cNvSpPr/>
              <p:nvPr/>
            </p:nvSpPr>
            <p:spPr>
              <a:xfrm>
                <a:off x="2364698" y="-575516"/>
                <a:ext cx="303644" cy="304947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5199" extrusionOk="0">
                    <a:moveTo>
                      <a:pt x="557" y="0"/>
                    </a:moveTo>
                    <a:cubicBezTo>
                      <a:pt x="215" y="0"/>
                      <a:pt x="1" y="23"/>
                      <a:pt x="1" y="23"/>
                    </a:cubicBezTo>
                    <a:lnTo>
                      <a:pt x="679" y="4767"/>
                    </a:lnTo>
                    <a:lnTo>
                      <a:pt x="5176" y="5199"/>
                    </a:lnTo>
                    <a:cubicBezTo>
                      <a:pt x="5176" y="5199"/>
                      <a:pt x="5094" y="1861"/>
                      <a:pt x="3934" y="968"/>
                    </a:cubicBezTo>
                    <a:cubicBezTo>
                      <a:pt x="2855" y="126"/>
                      <a:pt x="1357" y="0"/>
                      <a:pt x="5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51" name="Google Shape;1580;p57">
                <a:extLst>
                  <a:ext uri="{FF2B5EF4-FFF2-40B4-BE49-F238E27FC236}">
                    <a16:creationId xmlns:a16="http://schemas.microsoft.com/office/drawing/2014/main" id="{6BDACF9A-A18E-E67E-E5EC-1DC875B2E602}"/>
                  </a:ext>
                </a:extLst>
              </p:cNvPr>
              <p:cNvSpPr/>
              <p:nvPr/>
            </p:nvSpPr>
            <p:spPr>
              <a:xfrm>
                <a:off x="1907550" y="-638278"/>
                <a:ext cx="956505" cy="895486"/>
              </a:xfrm>
              <a:custGeom>
                <a:avLst/>
                <a:gdLst/>
                <a:ahLst/>
                <a:cxnLst/>
                <a:rect l="l" t="t" r="r" b="b"/>
                <a:pathLst>
                  <a:path w="16308" h="15267" extrusionOk="0">
                    <a:moveTo>
                      <a:pt x="7977" y="0"/>
                    </a:moveTo>
                    <a:cubicBezTo>
                      <a:pt x="7469" y="0"/>
                      <a:pt x="6961" y="62"/>
                      <a:pt x="6470" y="189"/>
                    </a:cubicBezTo>
                    <a:lnTo>
                      <a:pt x="6378" y="189"/>
                    </a:lnTo>
                    <a:cubicBezTo>
                      <a:pt x="5782" y="364"/>
                      <a:pt x="5187" y="580"/>
                      <a:pt x="4581" y="877"/>
                    </a:cubicBezTo>
                    <a:cubicBezTo>
                      <a:pt x="4067" y="1175"/>
                      <a:pt x="3595" y="1565"/>
                      <a:pt x="3174" y="2038"/>
                    </a:cubicBezTo>
                    <a:cubicBezTo>
                      <a:pt x="2229" y="3065"/>
                      <a:pt x="1675" y="4513"/>
                      <a:pt x="1716" y="5930"/>
                    </a:cubicBezTo>
                    <a:cubicBezTo>
                      <a:pt x="1716" y="6351"/>
                      <a:pt x="1798" y="6782"/>
                      <a:pt x="1675" y="7172"/>
                    </a:cubicBezTo>
                    <a:cubicBezTo>
                      <a:pt x="1459" y="7891"/>
                      <a:pt x="730" y="8363"/>
                      <a:pt x="350" y="9051"/>
                    </a:cubicBezTo>
                    <a:cubicBezTo>
                      <a:pt x="134" y="9524"/>
                      <a:pt x="52" y="10037"/>
                      <a:pt x="1" y="10592"/>
                    </a:cubicBezTo>
                    <a:cubicBezTo>
                      <a:pt x="1" y="11280"/>
                      <a:pt x="93" y="11957"/>
                      <a:pt x="350" y="12604"/>
                    </a:cubicBezTo>
                    <a:cubicBezTo>
                      <a:pt x="822" y="13713"/>
                      <a:pt x="1890" y="14484"/>
                      <a:pt x="3041" y="14874"/>
                    </a:cubicBezTo>
                    <a:cubicBezTo>
                      <a:pt x="3978" y="15181"/>
                      <a:pt x="4935" y="15266"/>
                      <a:pt x="5924" y="15266"/>
                    </a:cubicBezTo>
                    <a:cubicBezTo>
                      <a:pt x="6159" y="15266"/>
                      <a:pt x="6396" y="15262"/>
                      <a:pt x="6635" y="15254"/>
                    </a:cubicBezTo>
                    <a:cubicBezTo>
                      <a:pt x="8391" y="15213"/>
                      <a:pt x="10147" y="15038"/>
                      <a:pt x="11769" y="14401"/>
                    </a:cubicBezTo>
                    <a:cubicBezTo>
                      <a:pt x="13402" y="13713"/>
                      <a:pt x="14850" y="12563"/>
                      <a:pt x="15579" y="10931"/>
                    </a:cubicBezTo>
                    <a:cubicBezTo>
                      <a:pt x="16308" y="9349"/>
                      <a:pt x="16133" y="7295"/>
                      <a:pt x="14983" y="6012"/>
                    </a:cubicBezTo>
                    <a:cubicBezTo>
                      <a:pt x="14685" y="5714"/>
                      <a:pt x="14295" y="5416"/>
                      <a:pt x="14080" y="5067"/>
                    </a:cubicBezTo>
                    <a:cubicBezTo>
                      <a:pt x="13782" y="4646"/>
                      <a:pt x="13700" y="4133"/>
                      <a:pt x="13525" y="3660"/>
                    </a:cubicBezTo>
                    <a:cubicBezTo>
                      <a:pt x="12714" y="1337"/>
                      <a:pt x="10338" y="0"/>
                      <a:pt x="7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sp>
          <p:nvSpPr>
            <p:cNvPr id="1443" name="Google Shape;1581;p57">
              <a:extLst>
                <a:ext uri="{FF2B5EF4-FFF2-40B4-BE49-F238E27FC236}">
                  <a16:creationId xmlns:a16="http://schemas.microsoft.com/office/drawing/2014/main" id="{C6437EBA-A90C-FBD4-E056-F59D652F5065}"/>
                </a:ext>
              </a:extLst>
            </p:cNvPr>
            <p:cNvSpPr/>
            <p:nvPr/>
          </p:nvSpPr>
          <p:spPr>
            <a:xfrm>
              <a:off x="5788662" y="1423656"/>
              <a:ext cx="659087" cy="659042"/>
            </a:xfrm>
            <a:custGeom>
              <a:avLst/>
              <a:gdLst/>
              <a:ahLst/>
              <a:cxnLst/>
              <a:rect l="l" t="t" r="r" b="b"/>
              <a:pathLst>
                <a:path w="17715" h="17715" extrusionOk="0">
                  <a:moveTo>
                    <a:pt x="8863" y="1"/>
                  </a:moveTo>
                  <a:cubicBezTo>
                    <a:pt x="7918" y="1"/>
                    <a:pt x="7065" y="124"/>
                    <a:pt x="6203" y="381"/>
                  </a:cubicBezTo>
                  <a:cubicBezTo>
                    <a:pt x="3677" y="1192"/>
                    <a:pt x="1674" y="3030"/>
                    <a:pt x="647" y="5474"/>
                  </a:cubicBezTo>
                  <a:cubicBezTo>
                    <a:pt x="391" y="6162"/>
                    <a:pt x="175" y="6932"/>
                    <a:pt x="42" y="7703"/>
                  </a:cubicBezTo>
                  <a:cubicBezTo>
                    <a:pt x="1" y="8082"/>
                    <a:pt x="1" y="8473"/>
                    <a:pt x="1" y="8853"/>
                  </a:cubicBezTo>
                  <a:cubicBezTo>
                    <a:pt x="1" y="9541"/>
                    <a:pt x="83" y="10218"/>
                    <a:pt x="216" y="10865"/>
                  </a:cubicBezTo>
                  <a:cubicBezTo>
                    <a:pt x="391" y="11677"/>
                    <a:pt x="689" y="12447"/>
                    <a:pt x="1069" y="13135"/>
                  </a:cubicBezTo>
                  <a:cubicBezTo>
                    <a:pt x="1418" y="13771"/>
                    <a:pt x="1839" y="14326"/>
                    <a:pt x="2352" y="14891"/>
                  </a:cubicBezTo>
                  <a:cubicBezTo>
                    <a:pt x="2568" y="15096"/>
                    <a:pt x="2783" y="15312"/>
                    <a:pt x="2999" y="15527"/>
                  </a:cubicBezTo>
                  <a:cubicBezTo>
                    <a:pt x="3636" y="16082"/>
                    <a:pt x="4406" y="16554"/>
                    <a:pt x="5176" y="16944"/>
                  </a:cubicBezTo>
                  <a:cubicBezTo>
                    <a:pt x="5823" y="17201"/>
                    <a:pt x="6460" y="17407"/>
                    <a:pt x="7148" y="17540"/>
                  </a:cubicBezTo>
                  <a:cubicBezTo>
                    <a:pt x="7702" y="17663"/>
                    <a:pt x="8257" y="17715"/>
                    <a:pt x="8863" y="17715"/>
                  </a:cubicBezTo>
                  <a:cubicBezTo>
                    <a:pt x="9284" y="17715"/>
                    <a:pt x="9756" y="17663"/>
                    <a:pt x="10187" y="17622"/>
                  </a:cubicBezTo>
                  <a:cubicBezTo>
                    <a:pt x="12539" y="17242"/>
                    <a:pt x="14593" y="16000"/>
                    <a:pt x="15917" y="14162"/>
                  </a:cubicBezTo>
                  <a:cubicBezTo>
                    <a:pt x="16728" y="13135"/>
                    <a:pt x="17283" y="11892"/>
                    <a:pt x="17540" y="10568"/>
                  </a:cubicBezTo>
                  <a:cubicBezTo>
                    <a:pt x="17632" y="10013"/>
                    <a:pt x="17714" y="9448"/>
                    <a:pt x="17714" y="8853"/>
                  </a:cubicBezTo>
                  <a:cubicBezTo>
                    <a:pt x="17714" y="8165"/>
                    <a:pt x="17632" y="7528"/>
                    <a:pt x="17458" y="6881"/>
                  </a:cubicBezTo>
                  <a:cubicBezTo>
                    <a:pt x="17160" y="5474"/>
                    <a:pt x="16513" y="4191"/>
                    <a:pt x="15619" y="3123"/>
                  </a:cubicBezTo>
                  <a:cubicBezTo>
                    <a:pt x="14418" y="1747"/>
                    <a:pt x="12837" y="720"/>
                    <a:pt x="11040" y="258"/>
                  </a:cubicBezTo>
                  <a:cubicBezTo>
                    <a:pt x="10485" y="124"/>
                    <a:pt x="9889" y="42"/>
                    <a:pt x="9284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grpSp>
          <p:nvGrpSpPr>
            <p:cNvPr id="1444" name="Google Shape;1582;p57">
              <a:extLst>
                <a:ext uri="{FF2B5EF4-FFF2-40B4-BE49-F238E27FC236}">
                  <a16:creationId xmlns:a16="http://schemas.microsoft.com/office/drawing/2014/main" id="{B8023225-7049-D61F-778F-E482F5DD96BD}"/>
                </a:ext>
              </a:extLst>
            </p:cNvPr>
            <p:cNvGrpSpPr/>
            <p:nvPr/>
          </p:nvGrpSpPr>
          <p:grpSpPr>
            <a:xfrm>
              <a:off x="5048038" y="1400569"/>
              <a:ext cx="740624" cy="705215"/>
              <a:chOff x="867500" y="-674000"/>
              <a:chExt cx="783398" cy="745943"/>
            </a:xfrm>
          </p:grpSpPr>
          <p:sp>
            <p:nvSpPr>
              <p:cNvPr id="1445" name="Google Shape;1583;p57">
                <a:extLst>
                  <a:ext uri="{FF2B5EF4-FFF2-40B4-BE49-F238E27FC236}">
                    <a16:creationId xmlns:a16="http://schemas.microsoft.com/office/drawing/2014/main" id="{05B5CE40-4D91-DA2A-8169-67DECEF21953}"/>
                  </a:ext>
                </a:extLst>
              </p:cNvPr>
              <p:cNvSpPr/>
              <p:nvPr/>
            </p:nvSpPr>
            <p:spPr>
              <a:xfrm>
                <a:off x="1521874" y="-246862"/>
                <a:ext cx="129024" cy="15088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595" extrusionOk="0">
                    <a:moveTo>
                      <a:pt x="1177" y="0"/>
                    </a:moveTo>
                    <a:cubicBezTo>
                      <a:pt x="1080" y="0"/>
                      <a:pt x="983" y="10"/>
                      <a:pt x="894" y="27"/>
                    </a:cubicBezTo>
                    <a:cubicBezTo>
                      <a:pt x="678" y="68"/>
                      <a:pt x="463" y="161"/>
                      <a:pt x="257" y="243"/>
                    </a:cubicBezTo>
                    <a:cubicBezTo>
                      <a:pt x="165" y="972"/>
                      <a:pt x="124" y="1660"/>
                      <a:pt x="42" y="2379"/>
                    </a:cubicBezTo>
                    <a:cubicBezTo>
                      <a:pt x="1" y="2471"/>
                      <a:pt x="83" y="2512"/>
                      <a:pt x="124" y="2594"/>
                    </a:cubicBezTo>
                    <a:cubicBezTo>
                      <a:pt x="678" y="2594"/>
                      <a:pt x="1233" y="2430"/>
                      <a:pt x="1664" y="2040"/>
                    </a:cubicBezTo>
                    <a:cubicBezTo>
                      <a:pt x="2054" y="1660"/>
                      <a:pt x="2219" y="1013"/>
                      <a:pt x="2003" y="500"/>
                    </a:cubicBezTo>
                    <a:cubicBezTo>
                      <a:pt x="1921" y="325"/>
                      <a:pt x="1746" y="161"/>
                      <a:pt x="1582" y="68"/>
                    </a:cubicBezTo>
                    <a:cubicBezTo>
                      <a:pt x="1456" y="20"/>
                      <a:pt x="1315" y="0"/>
                      <a:pt x="11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46" name="Google Shape;1584;p57">
                <a:extLst>
                  <a:ext uri="{FF2B5EF4-FFF2-40B4-BE49-F238E27FC236}">
                    <a16:creationId xmlns:a16="http://schemas.microsoft.com/office/drawing/2014/main" id="{70D9FBF3-6F1B-5E4E-A231-C997C77752DA}"/>
                  </a:ext>
                </a:extLst>
              </p:cNvPr>
              <p:cNvSpPr/>
              <p:nvPr/>
            </p:nvSpPr>
            <p:spPr>
              <a:xfrm>
                <a:off x="867500" y="-261806"/>
                <a:ext cx="129024" cy="15088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595" extrusionOk="0">
                    <a:moveTo>
                      <a:pt x="1044" y="0"/>
                    </a:moveTo>
                    <a:cubicBezTo>
                      <a:pt x="911" y="0"/>
                      <a:pt x="780" y="20"/>
                      <a:pt x="678" y="69"/>
                    </a:cubicBezTo>
                    <a:cubicBezTo>
                      <a:pt x="472" y="161"/>
                      <a:pt x="339" y="325"/>
                      <a:pt x="257" y="541"/>
                    </a:cubicBezTo>
                    <a:cubicBezTo>
                      <a:pt x="0" y="1013"/>
                      <a:pt x="164" y="1660"/>
                      <a:pt x="596" y="2040"/>
                    </a:cubicBezTo>
                    <a:cubicBezTo>
                      <a:pt x="986" y="2430"/>
                      <a:pt x="1581" y="2595"/>
                      <a:pt x="2136" y="2595"/>
                    </a:cubicBezTo>
                    <a:cubicBezTo>
                      <a:pt x="2136" y="2554"/>
                      <a:pt x="2218" y="2471"/>
                      <a:pt x="2218" y="2430"/>
                    </a:cubicBezTo>
                    <a:cubicBezTo>
                      <a:pt x="2136" y="1701"/>
                      <a:pt x="2054" y="1013"/>
                      <a:pt x="1961" y="284"/>
                    </a:cubicBezTo>
                    <a:cubicBezTo>
                      <a:pt x="1756" y="161"/>
                      <a:pt x="1540" y="120"/>
                      <a:pt x="1325" y="27"/>
                    </a:cubicBezTo>
                    <a:cubicBezTo>
                      <a:pt x="1235" y="10"/>
                      <a:pt x="1139" y="0"/>
                      <a:pt x="10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47" name="Google Shape;1585;p57">
                <a:extLst>
                  <a:ext uri="{FF2B5EF4-FFF2-40B4-BE49-F238E27FC236}">
                    <a16:creationId xmlns:a16="http://schemas.microsoft.com/office/drawing/2014/main" id="{99EBE2E1-F8CF-C9CF-9017-1DC1DC30AAF0}"/>
                  </a:ext>
                </a:extLst>
              </p:cNvPr>
              <p:cNvSpPr/>
              <p:nvPr/>
            </p:nvSpPr>
            <p:spPr>
              <a:xfrm>
                <a:off x="949253" y="-583525"/>
                <a:ext cx="652096" cy="655469"/>
              </a:xfrm>
              <a:custGeom>
                <a:avLst/>
                <a:gdLst/>
                <a:ahLst/>
                <a:cxnLst/>
                <a:rect l="l" t="t" r="r" b="b"/>
                <a:pathLst>
                  <a:path w="11215" h="11273" extrusionOk="0">
                    <a:moveTo>
                      <a:pt x="5228" y="0"/>
                    </a:moveTo>
                    <a:cubicBezTo>
                      <a:pt x="4139" y="0"/>
                      <a:pt x="3132" y="189"/>
                      <a:pt x="2486" y="518"/>
                    </a:cubicBezTo>
                    <a:cubicBezTo>
                      <a:pt x="473" y="1494"/>
                      <a:pt x="350" y="4451"/>
                      <a:pt x="350" y="4451"/>
                    </a:cubicBezTo>
                    <a:cubicBezTo>
                      <a:pt x="350" y="4451"/>
                      <a:pt x="1" y="6331"/>
                      <a:pt x="514" y="8600"/>
                    </a:cubicBezTo>
                    <a:cubicBezTo>
                      <a:pt x="930" y="10332"/>
                      <a:pt x="3226" y="11273"/>
                      <a:pt x="5465" y="11273"/>
                    </a:cubicBezTo>
                    <a:cubicBezTo>
                      <a:pt x="6214" y="11273"/>
                      <a:pt x="6956" y="11168"/>
                      <a:pt x="7620" y="10952"/>
                    </a:cubicBezTo>
                    <a:cubicBezTo>
                      <a:pt x="10270" y="10099"/>
                      <a:pt x="11214" y="6166"/>
                      <a:pt x="10619" y="2993"/>
                    </a:cubicBezTo>
                    <a:cubicBezTo>
                      <a:pt x="10207" y="846"/>
                      <a:pt x="7533" y="0"/>
                      <a:pt x="52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48" name="Google Shape;1586;p57">
                <a:extLst>
                  <a:ext uri="{FF2B5EF4-FFF2-40B4-BE49-F238E27FC236}">
                    <a16:creationId xmlns:a16="http://schemas.microsoft.com/office/drawing/2014/main" id="{B6586C05-121A-1926-6EB6-2B447BE47A9A}"/>
                  </a:ext>
                </a:extLst>
              </p:cNvPr>
              <p:cNvSpPr/>
              <p:nvPr/>
            </p:nvSpPr>
            <p:spPr>
              <a:xfrm>
                <a:off x="921808" y="-674000"/>
                <a:ext cx="692100" cy="446030"/>
              </a:xfrm>
              <a:custGeom>
                <a:avLst/>
                <a:gdLst/>
                <a:ahLst/>
                <a:cxnLst/>
                <a:rect l="l" t="t" r="r" b="b"/>
                <a:pathLst>
                  <a:path w="11903" h="7671" extrusionOk="0">
                    <a:moveTo>
                      <a:pt x="5887" y="0"/>
                    </a:moveTo>
                    <a:cubicBezTo>
                      <a:pt x="5526" y="0"/>
                      <a:pt x="5162" y="35"/>
                      <a:pt x="4796" y="103"/>
                    </a:cubicBezTo>
                    <a:cubicBezTo>
                      <a:pt x="3903" y="277"/>
                      <a:pt x="3040" y="657"/>
                      <a:pt x="2311" y="1253"/>
                    </a:cubicBezTo>
                    <a:cubicBezTo>
                      <a:pt x="2054" y="1469"/>
                      <a:pt x="1849" y="1684"/>
                      <a:pt x="1674" y="1982"/>
                    </a:cubicBezTo>
                    <a:cubicBezTo>
                      <a:pt x="1592" y="2157"/>
                      <a:pt x="1541" y="2372"/>
                      <a:pt x="1592" y="2537"/>
                    </a:cubicBezTo>
                    <a:cubicBezTo>
                      <a:pt x="1335" y="2537"/>
                      <a:pt x="1120" y="2588"/>
                      <a:pt x="945" y="2752"/>
                    </a:cubicBezTo>
                    <a:cubicBezTo>
                      <a:pt x="730" y="2886"/>
                      <a:pt x="647" y="3101"/>
                      <a:pt x="514" y="3307"/>
                    </a:cubicBezTo>
                    <a:cubicBezTo>
                      <a:pt x="52" y="4467"/>
                      <a:pt x="1" y="5833"/>
                      <a:pt x="134" y="7075"/>
                    </a:cubicBezTo>
                    <a:cubicBezTo>
                      <a:pt x="134" y="7055"/>
                      <a:pt x="144" y="7045"/>
                      <a:pt x="160" y="7045"/>
                    </a:cubicBezTo>
                    <a:cubicBezTo>
                      <a:pt x="175" y="7045"/>
                      <a:pt x="196" y="7055"/>
                      <a:pt x="216" y="7075"/>
                    </a:cubicBezTo>
                    <a:cubicBezTo>
                      <a:pt x="432" y="7158"/>
                      <a:pt x="647" y="7332"/>
                      <a:pt x="822" y="7507"/>
                    </a:cubicBezTo>
                    <a:cubicBezTo>
                      <a:pt x="986" y="7507"/>
                      <a:pt x="1120" y="7373"/>
                      <a:pt x="1243" y="7250"/>
                    </a:cubicBezTo>
                    <a:cubicBezTo>
                      <a:pt x="1377" y="7116"/>
                      <a:pt x="1418" y="6993"/>
                      <a:pt x="1500" y="6819"/>
                    </a:cubicBezTo>
                    <a:cubicBezTo>
                      <a:pt x="1633" y="6346"/>
                      <a:pt x="1674" y="5874"/>
                      <a:pt x="1541" y="5412"/>
                    </a:cubicBezTo>
                    <a:lnTo>
                      <a:pt x="1541" y="5412"/>
                    </a:lnTo>
                    <a:cubicBezTo>
                      <a:pt x="1570" y="5415"/>
                      <a:pt x="1599" y="5417"/>
                      <a:pt x="1628" y="5417"/>
                    </a:cubicBezTo>
                    <a:cubicBezTo>
                      <a:pt x="1958" y="5417"/>
                      <a:pt x="2329" y="5213"/>
                      <a:pt x="2527" y="4939"/>
                    </a:cubicBezTo>
                    <a:cubicBezTo>
                      <a:pt x="2742" y="4590"/>
                      <a:pt x="2783" y="4210"/>
                      <a:pt x="2742" y="3820"/>
                    </a:cubicBezTo>
                    <a:cubicBezTo>
                      <a:pt x="2742" y="3697"/>
                      <a:pt x="2701" y="3563"/>
                      <a:pt x="2660" y="3440"/>
                    </a:cubicBezTo>
                    <a:lnTo>
                      <a:pt x="2660" y="3440"/>
                    </a:lnTo>
                    <a:cubicBezTo>
                      <a:pt x="2824" y="3522"/>
                      <a:pt x="2999" y="3563"/>
                      <a:pt x="3215" y="3615"/>
                    </a:cubicBezTo>
                    <a:cubicBezTo>
                      <a:pt x="3595" y="3615"/>
                      <a:pt x="4026" y="3399"/>
                      <a:pt x="4324" y="3142"/>
                    </a:cubicBezTo>
                    <a:cubicBezTo>
                      <a:pt x="4621" y="2845"/>
                      <a:pt x="4837" y="2496"/>
                      <a:pt x="5053" y="2116"/>
                    </a:cubicBezTo>
                    <a:cubicBezTo>
                      <a:pt x="5094" y="2331"/>
                      <a:pt x="5135" y="2629"/>
                      <a:pt x="5268" y="2793"/>
                    </a:cubicBezTo>
                    <a:cubicBezTo>
                      <a:pt x="5509" y="3324"/>
                      <a:pt x="6131" y="3619"/>
                      <a:pt x="6699" y="3619"/>
                    </a:cubicBezTo>
                    <a:cubicBezTo>
                      <a:pt x="6736" y="3619"/>
                      <a:pt x="6772" y="3617"/>
                      <a:pt x="6809" y="3615"/>
                    </a:cubicBezTo>
                    <a:cubicBezTo>
                      <a:pt x="7445" y="3522"/>
                      <a:pt x="7959" y="3101"/>
                      <a:pt x="8267" y="2537"/>
                    </a:cubicBezTo>
                    <a:cubicBezTo>
                      <a:pt x="8267" y="2968"/>
                      <a:pt x="8431" y="3307"/>
                      <a:pt x="8647" y="3656"/>
                    </a:cubicBezTo>
                    <a:cubicBezTo>
                      <a:pt x="8904" y="3954"/>
                      <a:pt x="9201" y="4210"/>
                      <a:pt x="9551" y="4426"/>
                    </a:cubicBezTo>
                    <a:cubicBezTo>
                      <a:pt x="9818" y="4556"/>
                      <a:pt x="10112" y="4667"/>
                      <a:pt x="10416" y="4667"/>
                    </a:cubicBezTo>
                    <a:cubicBezTo>
                      <a:pt x="10497" y="4667"/>
                      <a:pt x="10578" y="4659"/>
                      <a:pt x="10660" y="4642"/>
                    </a:cubicBezTo>
                    <a:lnTo>
                      <a:pt x="10660" y="4642"/>
                    </a:lnTo>
                    <a:cubicBezTo>
                      <a:pt x="10526" y="5104"/>
                      <a:pt x="10618" y="5669"/>
                      <a:pt x="10875" y="6131"/>
                    </a:cubicBezTo>
                    <a:cubicBezTo>
                      <a:pt x="10660" y="6603"/>
                      <a:pt x="10742" y="7291"/>
                      <a:pt x="11132" y="7671"/>
                    </a:cubicBezTo>
                    <a:cubicBezTo>
                      <a:pt x="11512" y="7291"/>
                      <a:pt x="11727" y="6644"/>
                      <a:pt x="11810" y="6049"/>
                    </a:cubicBezTo>
                    <a:cubicBezTo>
                      <a:pt x="11902" y="5319"/>
                      <a:pt x="11810" y="4508"/>
                      <a:pt x="11512" y="3820"/>
                    </a:cubicBezTo>
                    <a:cubicBezTo>
                      <a:pt x="11553" y="3738"/>
                      <a:pt x="11604" y="3615"/>
                      <a:pt x="11645" y="3522"/>
                    </a:cubicBezTo>
                    <a:cubicBezTo>
                      <a:pt x="11727" y="3101"/>
                      <a:pt x="11686" y="2629"/>
                      <a:pt x="11553" y="2198"/>
                    </a:cubicBezTo>
                    <a:cubicBezTo>
                      <a:pt x="11430" y="1941"/>
                      <a:pt x="11296" y="1643"/>
                      <a:pt x="11091" y="1428"/>
                    </a:cubicBezTo>
                    <a:cubicBezTo>
                      <a:pt x="10742" y="1089"/>
                      <a:pt x="10228" y="873"/>
                      <a:pt x="9756" y="740"/>
                    </a:cubicBezTo>
                    <a:cubicBezTo>
                      <a:pt x="9501" y="672"/>
                      <a:pt x="9244" y="641"/>
                      <a:pt x="8985" y="641"/>
                    </a:cubicBezTo>
                    <a:cubicBezTo>
                      <a:pt x="8774" y="641"/>
                      <a:pt x="8561" y="662"/>
                      <a:pt x="8349" y="698"/>
                    </a:cubicBezTo>
                    <a:cubicBezTo>
                      <a:pt x="8092" y="616"/>
                      <a:pt x="7836" y="360"/>
                      <a:pt x="7579" y="277"/>
                    </a:cubicBezTo>
                    <a:cubicBezTo>
                      <a:pt x="7025" y="89"/>
                      <a:pt x="6459" y="0"/>
                      <a:pt x="5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1452" name="Google Shape;1587;p57">
            <a:extLst>
              <a:ext uri="{FF2B5EF4-FFF2-40B4-BE49-F238E27FC236}">
                <a16:creationId xmlns:a16="http://schemas.microsoft.com/office/drawing/2014/main" id="{8D4EC3E5-A26F-CD96-6581-A103C50FE766}"/>
              </a:ext>
            </a:extLst>
          </p:cNvPr>
          <p:cNvGrpSpPr/>
          <p:nvPr/>
        </p:nvGrpSpPr>
        <p:grpSpPr>
          <a:xfrm>
            <a:off x="2220627" y="2765912"/>
            <a:ext cx="494315" cy="542703"/>
            <a:chOff x="4310000" y="1690850"/>
            <a:chExt cx="442875" cy="442875"/>
          </a:xfrm>
        </p:grpSpPr>
        <p:sp>
          <p:nvSpPr>
            <p:cNvPr id="1453" name="Google Shape;1588;p57">
              <a:extLst>
                <a:ext uri="{FF2B5EF4-FFF2-40B4-BE49-F238E27FC236}">
                  <a16:creationId xmlns:a16="http://schemas.microsoft.com/office/drawing/2014/main" id="{F240B507-D0CE-4FC9-4FED-826142ECD67A}"/>
                </a:ext>
              </a:extLst>
            </p:cNvPr>
            <p:cNvSpPr/>
            <p:nvPr/>
          </p:nvSpPr>
          <p:spPr>
            <a:xfrm>
              <a:off x="4310000" y="1690850"/>
              <a:ext cx="442875" cy="442875"/>
            </a:xfrm>
            <a:custGeom>
              <a:avLst/>
              <a:gdLst/>
              <a:ahLst/>
              <a:cxnLst/>
              <a:rect l="l" t="t" r="r" b="b"/>
              <a:pathLst>
                <a:path w="17715" h="17715" extrusionOk="0">
                  <a:moveTo>
                    <a:pt x="8863" y="1"/>
                  </a:moveTo>
                  <a:cubicBezTo>
                    <a:pt x="7918" y="1"/>
                    <a:pt x="7065" y="124"/>
                    <a:pt x="6203" y="381"/>
                  </a:cubicBezTo>
                  <a:cubicBezTo>
                    <a:pt x="3677" y="1192"/>
                    <a:pt x="1674" y="3030"/>
                    <a:pt x="647" y="5474"/>
                  </a:cubicBezTo>
                  <a:cubicBezTo>
                    <a:pt x="391" y="6162"/>
                    <a:pt x="175" y="6932"/>
                    <a:pt x="42" y="7703"/>
                  </a:cubicBezTo>
                  <a:cubicBezTo>
                    <a:pt x="1" y="8082"/>
                    <a:pt x="1" y="8473"/>
                    <a:pt x="1" y="8853"/>
                  </a:cubicBezTo>
                  <a:cubicBezTo>
                    <a:pt x="1" y="9541"/>
                    <a:pt x="83" y="10218"/>
                    <a:pt x="216" y="10865"/>
                  </a:cubicBezTo>
                  <a:cubicBezTo>
                    <a:pt x="391" y="11677"/>
                    <a:pt x="689" y="12447"/>
                    <a:pt x="1069" y="13135"/>
                  </a:cubicBezTo>
                  <a:cubicBezTo>
                    <a:pt x="1418" y="13771"/>
                    <a:pt x="1839" y="14326"/>
                    <a:pt x="2352" y="14891"/>
                  </a:cubicBezTo>
                  <a:cubicBezTo>
                    <a:pt x="2568" y="15096"/>
                    <a:pt x="2783" y="15312"/>
                    <a:pt x="2999" y="15527"/>
                  </a:cubicBezTo>
                  <a:cubicBezTo>
                    <a:pt x="3636" y="16082"/>
                    <a:pt x="4406" y="16554"/>
                    <a:pt x="5176" y="16944"/>
                  </a:cubicBezTo>
                  <a:cubicBezTo>
                    <a:pt x="5823" y="17201"/>
                    <a:pt x="6460" y="17407"/>
                    <a:pt x="7148" y="17540"/>
                  </a:cubicBezTo>
                  <a:cubicBezTo>
                    <a:pt x="7702" y="17663"/>
                    <a:pt x="8257" y="17715"/>
                    <a:pt x="8863" y="17715"/>
                  </a:cubicBezTo>
                  <a:cubicBezTo>
                    <a:pt x="9284" y="17715"/>
                    <a:pt x="9756" y="17663"/>
                    <a:pt x="10187" y="17622"/>
                  </a:cubicBezTo>
                  <a:cubicBezTo>
                    <a:pt x="12539" y="17242"/>
                    <a:pt x="14593" y="16000"/>
                    <a:pt x="15917" y="14162"/>
                  </a:cubicBezTo>
                  <a:cubicBezTo>
                    <a:pt x="16728" y="13135"/>
                    <a:pt x="17283" y="11892"/>
                    <a:pt x="17540" y="10568"/>
                  </a:cubicBezTo>
                  <a:cubicBezTo>
                    <a:pt x="17632" y="10013"/>
                    <a:pt x="17714" y="9448"/>
                    <a:pt x="17714" y="8853"/>
                  </a:cubicBezTo>
                  <a:cubicBezTo>
                    <a:pt x="17714" y="8165"/>
                    <a:pt x="17632" y="7528"/>
                    <a:pt x="17458" y="6881"/>
                  </a:cubicBezTo>
                  <a:cubicBezTo>
                    <a:pt x="17160" y="5474"/>
                    <a:pt x="16513" y="4191"/>
                    <a:pt x="15619" y="3123"/>
                  </a:cubicBezTo>
                  <a:cubicBezTo>
                    <a:pt x="14418" y="1747"/>
                    <a:pt x="12837" y="720"/>
                    <a:pt x="11040" y="258"/>
                  </a:cubicBezTo>
                  <a:cubicBezTo>
                    <a:pt x="10485" y="124"/>
                    <a:pt x="9889" y="42"/>
                    <a:pt x="9284" y="1"/>
                  </a:cubicBez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54" name="Google Shape;1589;p57">
              <a:extLst>
                <a:ext uri="{FF2B5EF4-FFF2-40B4-BE49-F238E27FC236}">
                  <a16:creationId xmlns:a16="http://schemas.microsoft.com/office/drawing/2014/main" id="{10D6F8E7-6BA6-39C9-C096-4FE5CB9BC38D}"/>
                </a:ext>
              </a:extLst>
            </p:cNvPr>
            <p:cNvSpPr/>
            <p:nvPr/>
          </p:nvSpPr>
          <p:spPr>
            <a:xfrm>
              <a:off x="4326175" y="1690850"/>
              <a:ext cx="228750" cy="438525"/>
            </a:xfrm>
            <a:custGeom>
              <a:avLst/>
              <a:gdLst/>
              <a:ahLst/>
              <a:cxnLst/>
              <a:rect l="l" t="t" r="r" b="b"/>
              <a:pathLst>
                <a:path w="9150" h="17541" extrusionOk="0">
                  <a:moveTo>
                    <a:pt x="8216" y="1"/>
                  </a:moveTo>
                  <a:cubicBezTo>
                    <a:pt x="7271" y="1"/>
                    <a:pt x="6418" y="124"/>
                    <a:pt x="5556" y="381"/>
                  </a:cubicBezTo>
                  <a:cubicBezTo>
                    <a:pt x="3030" y="1192"/>
                    <a:pt x="1027" y="3030"/>
                    <a:pt x="0" y="5474"/>
                  </a:cubicBezTo>
                  <a:cubicBezTo>
                    <a:pt x="83" y="5731"/>
                    <a:pt x="124" y="5988"/>
                    <a:pt x="257" y="6203"/>
                  </a:cubicBezTo>
                  <a:cubicBezTo>
                    <a:pt x="719" y="6973"/>
                    <a:pt x="1705" y="7230"/>
                    <a:pt x="2568" y="7394"/>
                  </a:cubicBezTo>
                  <a:cubicBezTo>
                    <a:pt x="2475" y="7744"/>
                    <a:pt x="2219" y="8000"/>
                    <a:pt x="2095" y="8339"/>
                  </a:cubicBezTo>
                  <a:cubicBezTo>
                    <a:pt x="1921" y="8812"/>
                    <a:pt x="2095" y="9407"/>
                    <a:pt x="2434" y="9797"/>
                  </a:cubicBezTo>
                  <a:cubicBezTo>
                    <a:pt x="2732" y="10218"/>
                    <a:pt x="3204" y="10475"/>
                    <a:pt x="3636" y="10783"/>
                  </a:cubicBezTo>
                  <a:cubicBezTo>
                    <a:pt x="3379" y="11338"/>
                    <a:pt x="2691" y="11502"/>
                    <a:pt x="2219" y="11892"/>
                  </a:cubicBezTo>
                  <a:cubicBezTo>
                    <a:pt x="1664" y="12272"/>
                    <a:pt x="1325" y="12960"/>
                    <a:pt x="1325" y="13648"/>
                  </a:cubicBezTo>
                  <a:cubicBezTo>
                    <a:pt x="1325" y="13771"/>
                    <a:pt x="1325" y="13946"/>
                    <a:pt x="1366" y="14069"/>
                  </a:cubicBezTo>
                  <a:cubicBezTo>
                    <a:pt x="1407" y="14377"/>
                    <a:pt x="1541" y="14634"/>
                    <a:pt x="1705" y="14891"/>
                  </a:cubicBezTo>
                  <a:cubicBezTo>
                    <a:pt x="1880" y="15147"/>
                    <a:pt x="2095" y="15353"/>
                    <a:pt x="2352" y="15527"/>
                  </a:cubicBezTo>
                  <a:cubicBezTo>
                    <a:pt x="2568" y="15661"/>
                    <a:pt x="2732" y="15743"/>
                    <a:pt x="2948" y="15784"/>
                  </a:cubicBezTo>
                  <a:cubicBezTo>
                    <a:pt x="3379" y="15918"/>
                    <a:pt x="3892" y="15866"/>
                    <a:pt x="4190" y="16174"/>
                  </a:cubicBezTo>
                  <a:cubicBezTo>
                    <a:pt x="4406" y="16380"/>
                    <a:pt x="4488" y="16636"/>
                    <a:pt x="4529" y="16944"/>
                  </a:cubicBezTo>
                  <a:cubicBezTo>
                    <a:pt x="5176" y="17201"/>
                    <a:pt x="5813" y="17407"/>
                    <a:pt x="6501" y="17540"/>
                  </a:cubicBezTo>
                  <a:cubicBezTo>
                    <a:pt x="6583" y="17365"/>
                    <a:pt x="6583" y="17201"/>
                    <a:pt x="6583" y="17027"/>
                  </a:cubicBezTo>
                  <a:cubicBezTo>
                    <a:pt x="6542" y="16770"/>
                    <a:pt x="6460" y="16513"/>
                    <a:pt x="6501" y="16256"/>
                  </a:cubicBezTo>
                  <a:cubicBezTo>
                    <a:pt x="6542" y="15661"/>
                    <a:pt x="7096" y="15230"/>
                    <a:pt x="7528" y="14839"/>
                  </a:cubicBezTo>
                  <a:cubicBezTo>
                    <a:pt x="7569" y="14757"/>
                    <a:pt x="7651" y="14675"/>
                    <a:pt x="7702" y="14583"/>
                  </a:cubicBezTo>
                  <a:cubicBezTo>
                    <a:pt x="8000" y="14162"/>
                    <a:pt x="8123" y="13556"/>
                    <a:pt x="7743" y="13258"/>
                  </a:cubicBezTo>
                  <a:cubicBezTo>
                    <a:pt x="7394" y="13001"/>
                    <a:pt x="6840" y="13094"/>
                    <a:pt x="6675" y="12703"/>
                  </a:cubicBezTo>
                  <a:cubicBezTo>
                    <a:pt x="6583" y="12488"/>
                    <a:pt x="6624" y="12231"/>
                    <a:pt x="6583" y="12015"/>
                  </a:cubicBezTo>
                  <a:cubicBezTo>
                    <a:pt x="6501" y="11635"/>
                    <a:pt x="6110" y="11420"/>
                    <a:pt x="5730" y="11338"/>
                  </a:cubicBezTo>
                  <a:cubicBezTo>
                    <a:pt x="5340" y="11245"/>
                    <a:pt x="4960" y="11245"/>
                    <a:pt x="4621" y="11122"/>
                  </a:cubicBezTo>
                  <a:cubicBezTo>
                    <a:pt x="4272" y="10947"/>
                    <a:pt x="3975" y="10568"/>
                    <a:pt x="4108" y="10177"/>
                  </a:cubicBezTo>
                  <a:cubicBezTo>
                    <a:pt x="4272" y="9756"/>
                    <a:pt x="4960" y="9756"/>
                    <a:pt x="5340" y="9448"/>
                  </a:cubicBezTo>
                  <a:cubicBezTo>
                    <a:pt x="5689" y="9192"/>
                    <a:pt x="5772" y="8729"/>
                    <a:pt x="6110" y="8555"/>
                  </a:cubicBezTo>
                  <a:cubicBezTo>
                    <a:pt x="6285" y="8421"/>
                    <a:pt x="6501" y="8380"/>
                    <a:pt x="6716" y="8339"/>
                  </a:cubicBezTo>
                  <a:cubicBezTo>
                    <a:pt x="7702" y="8082"/>
                    <a:pt x="8298" y="6973"/>
                    <a:pt x="8000" y="5988"/>
                  </a:cubicBezTo>
                  <a:cubicBezTo>
                    <a:pt x="7907" y="5731"/>
                    <a:pt x="7784" y="5515"/>
                    <a:pt x="7743" y="5218"/>
                  </a:cubicBezTo>
                  <a:cubicBezTo>
                    <a:pt x="7651" y="4530"/>
                    <a:pt x="8216" y="3934"/>
                    <a:pt x="8554" y="3338"/>
                  </a:cubicBezTo>
                  <a:cubicBezTo>
                    <a:pt x="9027" y="2476"/>
                    <a:pt x="9150" y="1028"/>
                    <a:pt x="8637" y="1"/>
                  </a:cubicBez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55" name="Google Shape;1590;p57">
              <a:extLst>
                <a:ext uri="{FF2B5EF4-FFF2-40B4-BE49-F238E27FC236}">
                  <a16:creationId xmlns:a16="http://schemas.microsoft.com/office/drawing/2014/main" id="{D6D6E5A6-8911-46FD-8350-5E6A06869410}"/>
                </a:ext>
              </a:extLst>
            </p:cNvPr>
            <p:cNvSpPr/>
            <p:nvPr/>
          </p:nvSpPr>
          <p:spPr>
            <a:xfrm>
              <a:off x="4554900" y="1768850"/>
              <a:ext cx="197975" cy="276050"/>
            </a:xfrm>
            <a:custGeom>
              <a:avLst/>
              <a:gdLst/>
              <a:ahLst/>
              <a:cxnLst/>
              <a:rect l="l" t="t" r="r" b="b"/>
              <a:pathLst>
                <a:path w="7919" h="11042" extrusionOk="0">
                  <a:moveTo>
                    <a:pt x="5746" y="1"/>
                  </a:moveTo>
                  <a:cubicBezTo>
                    <a:pt x="5046" y="1"/>
                    <a:pt x="4381" y="528"/>
                    <a:pt x="3687" y="855"/>
                  </a:cubicBezTo>
                  <a:cubicBezTo>
                    <a:pt x="3379" y="988"/>
                    <a:pt x="3082" y="1153"/>
                    <a:pt x="2866" y="1410"/>
                  </a:cubicBezTo>
                  <a:cubicBezTo>
                    <a:pt x="2568" y="1759"/>
                    <a:pt x="2527" y="2272"/>
                    <a:pt x="2229" y="2611"/>
                  </a:cubicBezTo>
                  <a:cubicBezTo>
                    <a:pt x="1890" y="3042"/>
                    <a:pt x="1244" y="3124"/>
                    <a:pt x="864" y="3504"/>
                  </a:cubicBezTo>
                  <a:cubicBezTo>
                    <a:pt x="176" y="4151"/>
                    <a:pt x="556" y="5353"/>
                    <a:pt x="176" y="6205"/>
                  </a:cubicBezTo>
                  <a:cubicBezTo>
                    <a:pt x="93" y="6380"/>
                    <a:pt x="1" y="6544"/>
                    <a:pt x="1" y="6760"/>
                  </a:cubicBezTo>
                  <a:cubicBezTo>
                    <a:pt x="1" y="7057"/>
                    <a:pt x="258" y="7273"/>
                    <a:pt x="432" y="7571"/>
                  </a:cubicBezTo>
                  <a:cubicBezTo>
                    <a:pt x="730" y="8125"/>
                    <a:pt x="473" y="9070"/>
                    <a:pt x="1069" y="9368"/>
                  </a:cubicBezTo>
                  <a:cubicBezTo>
                    <a:pt x="1176" y="9430"/>
                    <a:pt x="1289" y="9455"/>
                    <a:pt x="1406" y="9455"/>
                  </a:cubicBezTo>
                  <a:cubicBezTo>
                    <a:pt x="1850" y="9455"/>
                    <a:pt x="2353" y="9094"/>
                    <a:pt x="2825" y="9029"/>
                  </a:cubicBezTo>
                  <a:cubicBezTo>
                    <a:pt x="2871" y="9023"/>
                    <a:pt x="2916" y="9021"/>
                    <a:pt x="2961" y="9021"/>
                  </a:cubicBezTo>
                  <a:cubicBezTo>
                    <a:pt x="3582" y="9021"/>
                    <a:pt x="4061" y="9536"/>
                    <a:pt x="4540" y="10015"/>
                  </a:cubicBezTo>
                  <a:cubicBezTo>
                    <a:pt x="5012" y="10528"/>
                    <a:pt x="5526" y="11042"/>
                    <a:pt x="6121" y="11042"/>
                  </a:cubicBezTo>
                  <a:cubicBezTo>
                    <a:pt x="6932" y="10015"/>
                    <a:pt x="7487" y="8772"/>
                    <a:pt x="7744" y="7448"/>
                  </a:cubicBezTo>
                  <a:cubicBezTo>
                    <a:pt x="7836" y="6893"/>
                    <a:pt x="7918" y="6328"/>
                    <a:pt x="7918" y="5733"/>
                  </a:cubicBezTo>
                  <a:cubicBezTo>
                    <a:pt x="7918" y="5045"/>
                    <a:pt x="7836" y="4408"/>
                    <a:pt x="7662" y="3761"/>
                  </a:cubicBezTo>
                  <a:cubicBezTo>
                    <a:pt x="7364" y="2354"/>
                    <a:pt x="6717" y="1071"/>
                    <a:pt x="5823" y="3"/>
                  </a:cubicBezTo>
                  <a:cubicBezTo>
                    <a:pt x="5798" y="1"/>
                    <a:pt x="5772" y="1"/>
                    <a:pt x="5746" y="1"/>
                  </a:cubicBez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456" name="Google Shape;1593;p57">
            <a:extLst>
              <a:ext uri="{FF2B5EF4-FFF2-40B4-BE49-F238E27FC236}">
                <a16:creationId xmlns:a16="http://schemas.microsoft.com/office/drawing/2014/main" id="{B02E834D-E4C3-E36C-844D-73AD4C96E9E7}"/>
              </a:ext>
            </a:extLst>
          </p:cNvPr>
          <p:cNvSpPr/>
          <p:nvPr/>
        </p:nvSpPr>
        <p:spPr>
          <a:xfrm>
            <a:off x="3430220" y="2845214"/>
            <a:ext cx="313696" cy="339933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grpSp>
        <p:nvGrpSpPr>
          <p:cNvPr id="1457" name="Google Shape;1594;p57">
            <a:extLst>
              <a:ext uri="{FF2B5EF4-FFF2-40B4-BE49-F238E27FC236}">
                <a16:creationId xmlns:a16="http://schemas.microsoft.com/office/drawing/2014/main" id="{41448F5D-F034-93E1-6EEB-2E4A198B200F}"/>
              </a:ext>
            </a:extLst>
          </p:cNvPr>
          <p:cNvGrpSpPr/>
          <p:nvPr/>
        </p:nvGrpSpPr>
        <p:grpSpPr>
          <a:xfrm>
            <a:off x="2669360" y="2731961"/>
            <a:ext cx="588609" cy="605043"/>
            <a:chOff x="1755150" y="-790678"/>
            <a:chExt cx="956505" cy="895486"/>
          </a:xfrm>
        </p:grpSpPr>
        <p:sp>
          <p:nvSpPr>
            <p:cNvPr id="1458" name="Google Shape;1595;p57">
              <a:extLst>
                <a:ext uri="{FF2B5EF4-FFF2-40B4-BE49-F238E27FC236}">
                  <a16:creationId xmlns:a16="http://schemas.microsoft.com/office/drawing/2014/main" id="{00D6942A-847B-0706-749E-40B9F85BEA65}"/>
                </a:ext>
              </a:extLst>
            </p:cNvPr>
            <p:cNvSpPr/>
            <p:nvPr/>
          </p:nvSpPr>
          <p:spPr>
            <a:xfrm>
              <a:off x="1755150" y="-790678"/>
              <a:ext cx="956505" cy="895486"/>
            </a:xfrm>
            <a:custGeom>
              <a:avLst/>
              <a:gdLst/>
              <a:ahLst/>
              <a:cxnLst/>
              <a:rect l="l" t="t" r="r" b="b"/>
              <a:pathLst>
                <a:path w="16308" h="15267" extrusionOk="0">
                  <a:moveTo>
                    <a:pt x="7977" y="0"/>
                  </a:moveTo>
                  <a:cubicBezTo>
                    <a:pt x="7469" y="0"/>
                    <a:pt x="6961" y="62"/>
                    <a:pt x="6470" y="189"/>
                  </a:cubicBezTo>
                  <a:lnTo>
                    <a:pt x="6378" y="189"/>
                  </a:lnTo>
                  <a:cubicBezTo>
                    <a:pt x="5782" y="364"/>
                    <a:pt x="5187" y="580"/>
                    <a:pt x="4581" y="877"/>
                  </a:cubicBezTo>
                  <a:cubicBezTo>
                    <a:pt x="4067" y="1175"/>
                    <a:pt x="3595" y="1565"/>
                    <a:pt x="3174" y="2038"/>
                  </a:cubicBezTo>
                  <a:cubicBezTo>
                    <a:pt x="2229" y="3065"/>
                    <a:pt x="1675" y="4513"/>
                    <a:pt x="1716" y="5930"/>
                  </a:cubicBezTo>
                  <a:cubicBezTo>
                    <a:pt x="1716" y="6351"/>
                    <a:pt x="1798" y="6782"/>
                    <a:pt x="1675" y="7172"/>
                  </a:cubicBezTo>
                  <a:cubicBezTo>
                    <a:pt x="1459" y="7891"/>
                    <a:pt x="730" y="8363"/>
                    <a:pt x="350" y="9051"/>
                  </a:cubicBezTo>
                  <a:cubicBezTo>
                    <a:pt x="134" y="9524"/>
                    <a:pt x="52" y="10037"/>
                    <a:pt x="1" y="10592"/>
                  </a:cubicBezTo>
                  <a:cubicBezTo>
                    <a:pt x="1" y="11280"/>
                    <a:pt x="93" y="11957"/>
                    <a:pt x="350" y="12604"/>
                  </a:cubicBezTo>
                  <a:cubicBezTo>
                    <a:pt x="822" y="13713"/>
                    <a:pt x="1890" y="14484"/>
                    <a:pt x="3041" y="14874"/>
                  </a:cubicBezTo>
                  <a:cubicBezTo>
                    <a:pt x="3978" y="15181"/>
                    <a:pt x="4935" y="15266"/>
                    <a:pt x="5924" y="15266"/>
                  </a:cubicBezTo>
                  <a:cubicBezTo>
                    <a:pt x="6159" y="15266"/>
                    <a:pt x="6396" y="15262"/>
                    <a:pt x="6635" y="15254"/>
                  </a:cubicBezTo>
                  <a:cubicBezTo>
                    <a:pt x="8391" y="15213"/>
                    <a:pt x="10147" y="15038"/>
                    <a:pt x="11769" y="14401"/>
                  </a:cubicBezTo>
                  <a:cubicBezTo>
                    <a:pt x="13402" y="13713"/>
                    <a:pt x="14850" y="12563"/>
                    <a:pt x="15579" y="10931"/>
                  </a:cubicBezTo>
                  <a:cubicBezTo>
                    <a:pt x="16308" y="9349"/>
                    <a:pt x="16133" y="7295"/>
                    <a:pt x="14983" y="6012"/>
                  </a:cubicBezTo>
                  <a:cubicBezTo>
                    <a:pt x="14685" y="5714"/>
                    <a:pt x="14295" y="5416"/>
                    <a:pt x="14080" y="5067"/>
                  </a:cubicBezTo>
                  <a:cubicBezTo>
                    <a:pt x="13782" y="4646"/>
                    <a:pt x="13700" y="4133"/>
                    <a:pt x="13525" y="3660"/>
                  </a:cubicBezTo>
                  <a:cubicBezTo>
                    <a:pt x="12714" y="1337"/>
                    <a:pt x="10338" y="0"/>
                    <a:pt x="7977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59" name="Google Shape;1596;p57">
              <a:extLst>
                <a:ext uri="{FF2B5EF4-FFF2-40B4-BE49-F238E27FC236}">
                  <a16:creationId xmlns:a16="http://schemas.microsoft.com/office/drawing/2014/main" id="{376E3032-C190-1859-6CBC-68C8D54075C0}"/>
                </a:ext>
              </a:extLst>
            </p:cNvPr>
            <p:cNvSpPr/>
            <p:nvPr/>
          </p:nvSpPr>
          <p:spPr>
            <a:xfrm>
              <a:off x="2483338" y="-419213"/>
              <a:ext cx="120531" cy="159483"/>
            </a:xfrm>
            <a:custGeom>
              <a:avLst/>
              <a:gdLst/>
              <a:ahLst/>
              <a:cxnLst/>
              <a:rect l="l" t="t" r="r" b="b"/>
              <a:pathLst>
                <a:path w="2055" h="2719" extrusionOk="0">
                  <a:moveTo>
                    <a:pt x="1100" y="1"/>
                  </a:moveTo>
                  <a:cubicBezTo>
                    <a:pt x="946" y="1"/>
                    <a:pt x="792" y="32"/>
                    <a:pt x="638" y="69"/>
                  </a:cubicBezTo>
                  <a:cubicBezTo>
                    <a:pt x="422" y="151"/>
                    <a:pt x="217" y="274"/>
                    <a:pt x="1" y="408"/>
                  </a:cubicBezTo>
                  <a:cubicBezTo>
                    <a:pt x="1" y="1137"/>
                    <a:pt x="42" y="1815"/>
                    <a:pt x="42" y="2544"/>
                  </a:cubicBezTo>
                  <a:cubicBezTo>
                    <a:pt x="42" y="2585"/>
                    <a:pt x="124" y="2677"/>
                    <a:pt x="124" y="2718"/>
                  </a:cubicBezTo>
                  <a:cubicBezTo>
                    <a:pt x="679" y="2677"/>
                    <a:pt x="1243" y="2421"/>
                    <a:pt x="1582" y="1989"/>
                  </a:cubicBezTo>
                  <a:cubicBezTo>
                    <a:pt x="1962" y="1558"/>
                    <a:pt x="2055" y="921"/>
                    <a:pt x="1757" y="449"/>
                  </a:cubicBezTo>
                  <a:cubicBezTo>
                    <a:pt x="1665" y="233"/>
                    <a:pt x="1500" y="110"/>
                    <a:pt x="1285" y="18"/>
                  </a:cubicBezTo>
                  <a:cubicBezTo>
                    <a:pt x="1223" y="6"/>
                    <a:pt x="1161" y="1"/>
                    <a:pt x="1100" y="1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0" name="Google Shape;1597;p57">
              <a:extLst>
                <a:ext uri="{FF2B5EF4-FFF2-40B4-BE49-F238E27FC236}">
                  <a16:creationId xmlns:a16="http://schemas.microsoft.com/office/drawing/2014/main" id="{7B2402D2-A649-479C-F628-14F4A60F4A15}"/>
                </a:ext>
              </a:extLst>
            </p:cNvPr>
            <p:cNvSpPr/>
            <p:nvPr/>
          </p:nvSpPr>
          <p:spPr>
            <a:xfrm>
              <a:off x="1860610" y="-719411"/>
              <a:ext cx="657729" cy="663681"/>
            </a:xfrm>
            <a:custGeom>
              <a:avLst/>
              <a:gdLst/>
              <a:ahLst/>
              <a:cxnLst/>
              <a:rect l="l" t="t" r="r" b="b"/>
              <a:pathLst>
                <a:path w="11214" h="11315" extrusionOk="0">
                  <a:moveTo>
                    <a:pt x="5970" y="0"/>
                  </a:moveTo>
                  <a:cubicBezTo>
                    <a:pt x="3660" y="0"/>
                    <a:pt x="971" y="858"/>
                    <a:pt x="565" y="3041"/>
                  </a:cubicBezTo>
                  <a:cubicBezTo>
                    <a:pt x="0" y="6214"/>
                    <a:pt x="945" y="10106"/>
                    <a:pt x="3594" y="10999"/>
                  </a:cubicBezTo>
                  <a:cubicBezTo>
                    <a:pt x="4240" y="11212"/>
                    <a:pt x="4964" y="11315"/>
                    <a:pt x="5696" y="11315"/>
                  </a:cubicBezTo>
                  <a:cubicBezTo>
                    <a:pt x="7930" y="11315"/>
                    <a:pt x="10241" y="10357"/>
                    <a:pt x="10659" y="8648"/>
                  </a:cubicBezTo>
                  <a:cubicBezTo>
                    <a:pt x="11214" y="6378"/>
                    <a:pt x="10834" y="4499"/>
                    <a:pt x="10834" y="4499"/>
                  </a:cubicBezTo>
                  <a:cubicBezTo>
                    <a:pt x="10834" y="4499"/>
                    <a:pt x="10700" y="1542"/>
                    <a:pt x="8687" y="515"/>
                  </a:cubicBezTo>
                  <a:cubicBezTo>
                    <a:pt x="8046" y="188"/>
                    <a:pt x="7050" y="0"/>
                    <a:pt x="5970" y="0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1" name="Google Shape;1598;p57">
              <a:extLst>
                <a:ext uri="{FF2B5EF4-FFF2-40B4-BE49-F238E27FC236}">
                  <a16:creationId xmlns:a16="http://schemas.microsoft.com/office/drawing/2014/main" id="{19EAFEA1-ABA5-EE8B-5F68-2B28320C5C18}"/>
                </a:ext>
              </a:extLst>
            </p:cNvPr>
            <p:cNvSpPr/>
            <p:nvPr/>
          </p:nvSpPr>
          <p:spPr>
            <a:xfrm>
              <a:off x="2282214" y="-342930"/>
              <a:ext cx="63286" cy="58538"/>
            </a:xfrm>
            <a:custGeom>
              <a:avLst/>
              <a:gdLst/>
              <a:ahLst/>
              <a:cxnLst/>
              <a:rect l="l" t="t" r="r" b="b"/>
              <a:pathLst>
                <a:path w="1079" h="998" extrusionOk="0">
                  <a:moveTo>
                    <a:pt x="547" y="0"/>
                  </a:moveTo>
                  <a:cubicBezTo>
                    <a:pt x="522" y="0"/>
                    <a:pt x="498" y="2"/>
                    <a:pt x="473" y="6"/>
                  </a:cubicBezTo>
                  <a:cubicBezTo>
                    <a:pt x="175" y="6"/>
                    <a:pt x="0" y="263"/>
                    <a:pt x="52" y="571"/>
                  </a:cubicBezTo>
                  <a:cubicBezTo>
                    <a:pt x="52" y="805"/>
                    <a:pt x="266" y="997"/>
                    <a:pt x="530" y="997"/>
                  </a:cubicBezTo>
                  <a:cubicBezTo>
                    <a:pt x="555" y="997"/>
                    <a:pt x="580" y="995"/>
                    <a:pt x="606" y="992"/>
                  </a:cubicBezTo>
                  <a:cubicBezTo>
                    <a:pt x="863" y="951"/>
                    <a:pt x="1078" y="694"/>
                    <a:pt x="1027" y="437"/>
                  </a:cubicBezTo>
                  <a:cubicBezTo>
                    <a:pt x="990" y="168"/>
                    <a:pt x="777" y="0"/>
                    <a:pt x="54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2" name="Google Shape;1599;p57">
              <a:extLst>
                <a:ext uri="{FF2B5EF4-FFF2-40B4-BE49-F238E27FC236}">
                  <a16:creationId xmlns:a16="http://schemas.microsoft.com/office/drawing/2014/main" id="{10D3479B-D79F-CECB-98C4-90DA3548A777}"/>
                </a:ext>
              </a:extLst>
            </p:cNvPr>
            <p:cNvSpPr/>
            <p:nvPr/>
          </p:nvSpPr>
          <p:spPr>
            <a:xfrm>
              <a:off x="1991291" y="-304980"/>
              <a:ext cx="62700" cy="58479"/>
            </a:xfrm>
            <a:custGeom>
              <a:avLst/>
              <a:gdLst/>
              <a:ahLst/>
              <a:cxnLst/>
              <a:rect l="l" t="t" r="r" b="b"/>
              <a:pathLst>
                <a:path w="1069" h="997" extrusionOk="0">
                  <a:moveTo>
                    <a:pt x="546" y="1"/>
                  </a:moveTo>
                  <a:cubicBezTo>
                    <a:pt x="522" y="1"/>
                    <a:pt x="497" y="2"/>
                    <a:pt x="473" y="6"/>
                  </a:cubicBezTo>
                  <a:cubicBezTo>
                    <a:pt x="216" y="47"/>
                    <a:pt x="0" y="263"/>
                    <a:pt x="41" y="560"/>
                  </a:cubicBezTo>
                  <a:cubicBezTo>
                    <a:pt x="79" y="796"/>
                    <a:pt x="298" y="997"/>
                    <a:pt x="532" y="997"/>
                  </a:cubicBezTo>
                  <a:cubicBezTo>
                    <a:pt x="553" y="997"/>
                    <a:pt x="575" y="995"/>
                    <a:pt x="596" y="992"/>
                  </a:cubicBezTo>
                  <a:cubicBezTo>
                    <a:pt x="853" y="951"/>
                    <a:pt x="1068" y="735"/>
                    <a:pt x="1027" y="437"/>
                  </a:cubicBezTo>
                  <a:cubicBezTo>
                    <a:pt x="1027" y="202"/>
                    <a:pt x="811" y="1"/>
                    <a:pt x="546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3" name="Google Shape;1600;p57">
              <a:extLst>
                <a:ext uri="{FF2B5EF4-FFF2-40B4-BE49-F238E27FC236}">
                  <a16:creationId xmlns:a16="http://schemas.microsoft.com/office/drawing/2014/main" id="{EFFFF9A8-50B1-3109-07DB-8FE2E2E52C0D}"/>
                </a:ext>
              </a:extLst>
            </p:cNvPr>
            <p:cNvSpPr/>
            <p:nvPr/>
          </p:nvSpPr>
          <p:spPr>
            <a:xfrm>
              <a:off x="2106897" y="-252573"/>
              <a:ext cx="50089" cy="63289"/>
            </a:xfrm>
            <a:custGeom>
              <a:avLst/>
              <a:gdLst/>
              <a:ahLst/>
              <a:cxnLst/>
              <a:rect l="l" t="t" r="r" b="b"/>
              <a:pathLst>
                <a:path w="854" h="1079" extrusionOk="0">
                  <a:moveTo>
                    <a:pt x="124" y="1"/>
                  </a:moveTo>
                  <a:cubicBezTo>
                    <a:pt x="124" y="1"/>
                    <a:pt x="83" y="1"/>
                    <a:pt x="83" y="52"/>
                  </a:cubicBezTo>
                  <a:cubicBezTo>
                    <a:pt x="1" y="309"/>
                    <a:pt x="42" y="606"/>
                    <a:pt x="217" y="822"/>
                  </a:cubicBezTo>
                  <a:cubicBezTo>
                    <a:pt x="299" y="945"/>
                    <a:pt x="514" y="1079"/>
                    <a:pt x="679" y="1079"/>
                  </a:cubicBezTo>
                  <a:cubicBezTo>
                    <a:pt x="730" y="1079"/>
                    <a:pt x="771" y="1079"/>
                    <a:pt x="812" y="1027"/>
                  </a:cubicBezTo>
                  <a:cubicBezTo>
                    <a:pt x="812" y="1027"/>
                    <a:pt x="853" y="1027"/>
                    <a:pt x="853" y="986"/>
                  </a:cubicBezTo>
                  <a:cubicBezTo>
                    <a:pt x="812" y="986"/>
                    <a:pt x="812" y="945"/>
                    <a:pt x="771" y="945"/>
                  </a:cubicBezTo>
                  <a:cubicBezTo>
                    <a:pt x="733" y="963"/>
                    <a:pt x="693" y="971"/>
                    <a:pt x="653" y="971"/>
                  </a:cubicBezTo>
                  <a:cubicBezTo>
                    <a:pt x="507" y="971"/>
                    <a:pt x="354" y="866"/>
                    <a:pt x="258" y="730"/>
                  </a:cubicBezTo>
                  <a:cubicBezTo>
                    <a:pt x="124" y="565"/>
                    <a:pt x="83" y="309"/>
                    <a:pt x="165" y="52"/>
                  </a:cubicBezTo>
                  <a:cubicBezTo>
                    <a:pt x="165" y="52"/>
                    <a:pt x="165" y="1"/>
                    <a:pt x="124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4" name="Google Shape;1601;p57">
              <a:extLst>
                <a:ext uri="{FF2B5EF4-FFF2-40B4-BE49-F238E27FC236}">
                  <a16:creationId xmlns:a16="http://schemas.microsoft.com/office/drawing/2014/main" id="{79C01B13-4C30-7F56-54A6-6F1545451B1E}"/>
                </a:ext>
              </a:extLst>
            </p:cNvPr>
            <p:cNvSpPr/>
            <p:nvPr/>
          </p:nvSpPr>
          <p:spPr>
            <a:xfrm>
              <a:off x="2174408" y="-211632"/>
              <a:ext cx="22933" cy="14546"/>
            </a:xfrm>
            <a:custGeom>
              <a:avLst/>
              <a:gdLst/>
              <a:ahLst/>
              <a:cxnLst/>
              <a:rect l="l" t="t" r="r" b="b"/>
              <a:pathLst>
                <a:path w="391" h="248" extrusionOk="0">
                  <a:moveTo>
                    <a:pt x="253" y="1"/>
                  </a:moveTo>
                  <a:cubicBezTo>
                    <a:pt x="216" y="1"/>
                    <a:pt x="175" y="11"/>
                    <a:pt x="134" y="32"/>
                  </a:cubicBezTo>
                  <a:cubicBezTo>
                    <a:pt x="41" y="73"/>
                    <a:pt x="0" y="165"/>
                    <a:pt x="41" y="206"/>
                  </a:cubicBezTo>
                  <a:cubicBezTo>
                    <a:pt x="41" y="247"/>
                    <a:pt x="41" y="247"/>
                    <a:pt x="92" y="247"/>
                  </a:cubicBezTo>
                  <a:cubicBezTo>
                    <a:pt x="92" y="247"/>
                    <a:pt x="134" y="247"/>
                    <a:pt x="134" y="206"/>
                  </a:cubicBezTo>
                  <a:cubicBezTo>
                    <a:pt x="92" y="165"/>
                    <a:pt x="134" y="124"/>
                    <a:pt x="175" y="73"/>
                  </a:cubicBezTo>
                  <a:cubicBezTo>
                    <a:pt x="216" y="73"/>
                    <a:pt x="257" y="73"/>
                    <a:pt x="298" y="124"/>
                  </a:cubicBezTo>
                  <a:lnTo>
                    <a:pt x="349" y="124"/>
                  </a:lnTo>
                  <a:cubicBezTo>
                    <a:pt x="390" y="73"/>
                    <a:pt x="390" y="73"/>
                    <a:pt x="349" y="32"/>
                  </a:cubicBezTo>
                  <a:cubicBezTo>
                    <a:pt x="324" y="11"/>
                    <a:pt x="290" y="1"/>
                    <a:pt x="253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5" name="Google Shape;1602;p57">
              <a:extLst>
                <a:ext uri="{FF2B5EF4-FFF2-40B4-BE49-F238E27FC236}">
                  <a16:creationId xmlns:a16="http://schemas.microsoft.com/office/drawing/2014/main" id="{8A6D04AA-3B90-0307-55B9-626B94766636}"/>
                </a:ext>
              </a:extLst>
            </p:cNvPr>
            <p:cNvSpPr/>
            <p:nvPr/>
          </p:nvSpPr>
          <p:spPr>
            <a:xfrm>
              <a:off x="2167135" y="-192334"/>
              <a:ext cx="60295" cy="35604"/>
            </a:xfrm>
            <a:custGeom>
              <a:avLst/>
              <a:gdLst/>
              <a:ahLst/>
              <a:cxnLst/>
              <a:rect l="l" t="t" r="r" b="b"/>
              <a:pathLst>
                <a:path w="1028" h="607" extrusionOk="0">
                  <a:moveTo>
                    <a:pt x="987" y="0"/>
                  </a:moveTo>
                  <a:cubicBezTo>
                    <a:pt x="935" y="0"/>
                    <a:pt x="935" y="0"/>
                    <a:pt x="935" y="52"/>
                  </a:cubicBezTo>
                  <a:cubicBezTo>
                    <a:pt x="894" y="216"/>
                    <a:pt x="771" y="391"/>
                    <a:pt x="596" y="432"/>
                  </a:cubicBezTo>
                  <a:cubicBezTo>
                    <a:pt x="509" y="473"/>
                    <a:pt x="424" y="493"/>
                    <a:pt x="340" y="493"/>
                  </a:cubicBezTo>
                  <a:cubicBezTo>
                    <a:pt x="255" y="493"/>
                    <a:pt x="170" y="473"/>
                    <a:pt x="83" y="432"/>
                  </a:cubicBezTo>
                  <a:lnTo>
                    <a:pt x="42" y="432"/>
                  </a:lnTo>
                  <a:cubicBezTo>
                    <a:pt x="1" y="473"/>
                    <a:pt x="42" y="473"/>
                    <a:pt x="42" y="514"/>
                  </a:cubicBezTo>
                  <a:cubicBezTo>
                    <a:pt x="124" y="565"/>
                    <a:pt x="258" y="606"/>
                    <a:pt x="381" y="606"/>
                  </a:cubicBezTo>
                  <a:cubicBezTo>
                    <a:pt x="473" y="606"/>
                    <a:pt x="555" y="565"/>
                    <a:pt x="638" y="514"/>
                  </a:cubicBezTo>
                  <a:cubicBezTo>
                    <a:pt x="853" y="432"/>
                    <a:pt x="987" y="257"/>
                    <a:pt x="1028" y="52"/>
                  </a:cubicBezTo>
                  <a:cubicBezTo>
                    <a:pt x="1028" y="0"/>
                    <a:pt x="1028" y="0"/>
                    <a:pt x="98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6" name="Google Shape;1603;p57">
              <a:extLst>
                <a:ext uri="{FF2B5EF4-FFF2-40B4-BE49-F238E27FC236}">
                  <a16:creationId xmlns:a16="http://schemas.microsoft.com/office/drawing/2014/main" id="{072EFE9A-1E01-2893-D359-1A39E60C8353}"/>
                </a:ext>
              </a:extLst>
            </p:cNvPr>
            <p:cNvSpPr/>
            <p:nvPr/>
          </p:nvSpPr>
          <p:spPr>
            <a:xfrm>
              <a:off x="1949177" y="-382671"/>
              <a:ext cx="62054" cy="43053"/>
            </a:xfrm>
            <a:custGeom>
              <a:avLst/>
              <a:gdLst/>
              <a:ahLst/>
              <a:cxnLst/>
              <a:rect l="l" t="t" r="r" b="b"/>
              <a:pathLst>
                <a:path w="1058" h="734" extrusionOk="0">
                  <a:moveTo>
                    <a:pt x="636" y="1"/>
                  </a:moveTo>
                  <a:cubicBezTo>
                    <a:pt x="462" y="42"/>
                    <a:pt x="246" y="124"/>
                    <a:pt x="164" y="257"/>
                  </a:cubicBezTo>
                  <a:cubicBezTo>
                    <a:pt x="0" y="459"/>
                    <a:pt x="26" y="733"/>
                    <a:pt x="283" y="733"/>
                  </a:cubicBezTo>
                  <a:cubicBezTo>
                    <a:pt x="301" y="733"/>
                    <a:pt x="319" y="732"/>
                    <a:pt x="338" y="730"/>
                  </a:cubicBezTo>
                  <a:cubicBezTo>
                    <a:pt x="421" y="730"/>
                    <a:pt x="503" y="678"/>
                    <a:pt x="595" y="637"/>
                  </a:cubicBezTo>
                  <a:cubicBezTo>
                    <a:pt x="800" y="555"/>
                    <a:pt x="1057" y="422"/>
                    <a:pt x="975" y="165"/>
                  </a:cubicBezTo>
                  <a:cubicBezTo>
                    <a:pt x="934" y="1"/>
                    <a:pt x="759" y="1"/>
                    <a:pt x="636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7" name="Google Shape;1604;p57">
              <a:extLst>
                <a:ext uri="{FF2B5EF4-FFF2-40B4-BE49-F238E27FC236}">
                  <a16:creationId xmlns:a16="http://schemas.microsoft.com/office/drawing/2014/main" id="{3D96EECE-AC81-A9DE-AB8C-44E9C121536C}"/>
                </a:ext>
              </a:extLst>
            </p:cNvPr>
            <p:cNvSpPr/>
            <p:nvPr/>
          </p:nvSpPr>
          <p:spPr>
            <a:xfrm>
              <a:off x="2292420" y="-426369"/>
              <a:ext cx="62700" cy="35956"/>
            </a:xfrm>
            <a:custGeom>
              <a:avLst/>
              <a:gdLst/>
              <a:ahLst/>
              <a:cxnLst/>
              <a:rect l="l" t="t" r="r" b="b"/>
              <a:pathLst>
                <a:path w="1069" h="613" extrusionOk="0">
                  <a:moveTo>
                    <a:pt x="405" y="0"/>
                  </a:moveTo>
                  <a:cubicBezTo>
                    <a:pt x="354" y="0"/>
                    <a:pt x="304" y="5"/>
                    <a:pt x="257" y="16"/>
                  </a:cubicBezTo>
                  <a:cubicBezTo>
                    <a:pt x="134" y="58"/>
                    <a:pt x="1" y="140"/>
                    <a:pt x="1" y="314"/>
                  </a:cubicBezTo>
                  <a:cubicBezTo>
                    <a:pt x="1" y="571"/>
                    <a:pt x="340" y="612"/>
                    <a:pt x="555" y="612"/>
                  </a:cubicBezTo>
                  <a:lnTo>
                    <a:pt x="812" y="612"/>
                  </a:lnTo>
                  <a:cubicBezTo>
                    <a:pt x="1069" y="530"/>
                    <a:pt x="1028" y="232"/>
                    <a:pt x="812" y="99"/>
                  </a:cubicBezTo>
                  <a:cubicBezTo>
                    <a:pt x="692" y="38"/>
                    <a:pt x="544" y="0"/>
                    <a:pt x="405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8" name="Google Shape;1605;p57">
              <a:extLst>
                <a:ext uri="{FF2B5EF4-FFF2-40B4-BE49-F238E27FC236}">
                  <a16:creationId xmlns:a16="http://schemas.microsoft.com/office/drawing/2014/main" id="{7A319105-80E3-D84C-A507-632919296EB4}"/>
                </a:ext>
              </a:extLst>
            </p:cNvPr>
            <p:cNvSpPr/>
            <p:nvPr/>
          </p:nvSpPr>
          <p:spPr>
            <a:xfrm>
              <a:off x="1825652" y="-730321"/>
              <a:ext cx="389159" cy="352517"/>
            </a:xfrm>
            <a:custGeom>
              <a:avLst/>
              <a:gdLst/>
              <a:ahLst/>
              <a:cxnLst/>
              <a:rect l="l" t="t" r="r" b="b"/>
              <a:pathLst>
                <a:path w="6635" h="6010" extrusionOk="0">
                  <a:moveTo>
                    <a:pt x="5662" y="1"/>
                  </a:moveTo>
                  <a:cubicBezTo>
                    <a:pt x="3808" y="1"/>
                    <a:pt x="0" y="643"/>
                    <a:pt x="555" y="6010"/>
                  </a:cubicBezTo>
                  <a:lnTo>
                    <a:pt x="6080" y="4808"/>
                  </a:lnTo>
                  <a:cubicBezTo>
                    <a:pt x="6080" y="4808"/>
                    <a:pt x="5946" y="2549"/>
                    <a:pt x="6244" y="1430"/>
                  </a:cubicBezTo>
                  <a:cubicBezTo>
                    <a:pt x="6552" y="362"/>
                    <a:pt x="6634" y="64"/>
                    <a:pt x="6634" y="64"/>
                  </a:cubicBezTo>
                  <a:cubicBezTo>
                    <a:pt x="6634" y="64"/>
                    <a:pt x="6245" y="1"/>
                    <a:pt x="5662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9" name="Google Shape;1606;p57">
              <a:extLst>
                <a:ext uri="{FF2B5EF4-FFF2-40B4-BE49-F238E27FC236}">
                  <a16:creationId xmlns:a16="http://schemas.microsoft.com/office/drawing/2014/main" id="{466F2CE3-31B5-DCD2-9127-6AD62A942415}"/>
                </a:ext>
              </a:extLst>
            </p:cNvPr>
            <p:cNvSpPr/>
            <p:nvPr/>
          </p:nvSpPr>
          <p:spPr>
            <a:xfrm>
              <a:off x="2212298" y="-727916"/>
              <a:ext cx="303644" cy="304947"/>
            </a:xfrm>
            <a:custGeom>
              <a:avLst/>
              <a:gdLst/>
              <a:ahLst/>
              <a:cxnLst/>
              <a:rect l="l" t="t" r="r" b="b"/>
              <a:pathLst>
                <a:path w="5177" h="5199" extrusionOk="0">
                  <a:moveTo>
                    <a:pt x="557" y="0"/>
                  </a:moveTo>
                  <a:cubicBezTo>
                    <a:pt x="215" y="0"/>
                    <a:pt x="1" y="23"/>
                    <a:pt x="1" y="23"/>
                  </a:cubicBezTo>
                  <a:lnTo>
                    <a:pt x="679" y="4767"/>
                  </a:lnTo>
                  <a:lnTo>
                    <a:pt x="5176" y="5199"/>
                  </a:lnTo>
                  <a:cubicBezTo>
                    <a:pt x="5176" y="5199"/>
                    <a:pt x="5094" y="1861"/>
                    <a:pt x="3934" y="968"/>
                  </a:cubicBezTo>
                  <a:cubicBezTo>
                    <a:pt x="2855" y="126"/>
                    <a:pt x="1357" y="0"/>
                    <a:pt x="557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470" name="Google Shape;1607;p57">
            <a:extLst>
              <a:ext uri="{FF2B5EF4-FFF2-40B4-BE49-F238E27FC236}">
                <a16:creationId xmlns:a16="http://schemas.microsoft.com/office/drawing/2014/main" id="{B9FCD9BC-4EBC-0BBF-DA61-A4D26B4AE522}"/>
              </a:ext>
            </a:extLst>
          </p:cNvPr>
          <p:cNvGrpSpPr/>
          <p:nvPr/>
        </p:nvGrpSpPr>
        <p:grpSpPr>
          <a:xfrm>
            <a:off x="1665158" y="2745205"/>
            <a:ext cx="555468" cy="580725"/>
            <a:chOff x="715100" y="-826400"/>
            <a:chExt cx="783398" cy="745943"/>
          </a:xfrm>
        </p:grpSpPr>
        <p:sp>
          <p:nvSpPr>
            <p:cNvPr id="1471" name="Google Shape;1608;p57">
              <a:extLst>
                <a:ext uri="{FF2B5EF4-FFF2-40B4-BE49-F238E27FC236}">
                  <a16:creationId xmlns:a16="http://schemas.microsoft.com/office/drawing/2014/main" id="{50D13B7D-A2DE-35C8-AA41-C8262757041A}"/>
                </a:ext>
              </a:extLst>
            </p:cNvPr>
            <p:cNvSpPr/>
            <p:nvPr/>
          </p:nvSpPr>
          <p:spPr>
            <a:xfrm>
              <a:off x="1369474" y="-399262"/>
              <a:ext cx="129024" cy="150886"/>
            </a:xfrm>
            <a:custGeom>
              <a:avLst/>
              <a:gdLst/>
              <a:ahLst/>
              <a:cxnLst/>
              <a:rect l="l" t="t" r="r" b="b"/>
              <a:pathLst>
                <a:path w="2219" h="2595" extrusionOk="0">
                  <a:moveTo>
                    <a:pt x="1177" y="0"/>
                  </a:moveTo>
                  <a:cubicBezTo>
                    <a:pt x="1080" y="0"/>
                    <a:pt x="983" y="10"/>
                    <a:pt x="894" y="27"/>
                  </a:cubicBezTo>
                  <a:cubicBezTo>
                    <a:pt x="678" y="68"/>
                    <a:pt x="463" y="161"/>
                    <a:pt x="257" y="243"/>
                  </a:cubicBezTo>
                  <a:cubicBezTo>
                    <a:pt x="165" y="972"/>
                    <a:pt x="124" y="1660"/>
                    <a:pt x="42" y="2379"/>
                  </a:cubicBezTo>
                  <a:cubicBezTo>
                    <a:pt x="1" y="2471"/>
                    <a:pt x="83" y="2512"/>
                    <a:pt x="124" y="2594"/>
                  </a:cubicBezTo>
                  <a:cubicBezTo>
                    <a:pt x="678" y="2594"/>
                    <a:pt x="1233" y="2430"/>
                    <a:pt x="1664" y="2040"/>
                  </a:cubicBezTo>
                  <a:cubicBezTo>
                    <a:pt x="2054" y="1660"/>
                    <a:pt x="2219" y="1013"/>
                    <a:pt x="2003" y="500"/>
                  </a:cubicBezTo>
                  <a:cubicBezTo>
                    <a:pt x="1921" y="325"/>
                    <a:pt x="1746" y="161"/>
                    <a:pt x="1582" y="68"/>
                  </a:cubicBezTo>
                  <a:cubicBezTo>
                    <a:pt x="1456" y="20"/>
                    <a:pt x="1315" y="0"/>
                    <a:pt x="1177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2" name="Google Shape;1609;p57">
              <a:extLst>
                <a:ext uri="{FF2B5EF4-FFF2-40B4-BE49-F238E27FC236}">
                  <a16:creationId xmlns:a16="http://schemas.microsoft.com/office/drawing/2014/main" id="{94E171AC-9A8C-434D-CDFC-FE5E39F33495}"/>
                </a:ext>
              </a:extLst>
            </p:cNvPr>
            <p:cNvSpPr/>
            <p:nvPr/>
          </p:nvSpPr>
          <p:spPr>
            <a:xfrm>
              <a:off x="1389186" y="-355304"/>
              <a:ext cx="64541" cy="44830"/>
            </a:xfrm>
            <a:custGeom>
              <a:avLst/>
              <a:gdLst/>
              <a:ahLst/>
              <a:cxnLst/>
              <a:rect l="l" t="t" r="r" b="b"/>
              <a:pathLst>
                <a:path w="1110" h="771" extrusionOk="0">
                  <a:moveTo>
                    <a:pt x="1027" y="0"/>
                  </a:moveTo>
                  <a:cubicBezTo>
                    <a:pt x="637" y="134"/>
                    <a:pt x="298" y="390"/>
                    <a:pt x="1" y="729"/>
                  </a:cubicBezTo>
                  <a:lnTo>
                    <a:pt x="1" y="770"/>
                  </a:lnTo>
                  <a:lnTo>
                    <a:pt x="83" y="770"/>
                  </a:lnTo>
                  <a:cubicBezTo>
                    <a:pt x="339" y="473"/>
                    <a:pt x="689" y="216"/>
                    <a:pt x="1068" y="82"/>
                  </a:cubicBezTo>
                  <a:cubicBezTo>
                    <a:pt x="1110" y="82"/>
                    <a:pt x="1110" y="41"/>
                    <a:pt x="1110" y="41"/>
                  </a:cubicBezTo>
                  <a:cubicBezTo>
                    <a:pt x="1068" y="0"/>
                    <a:pt x="1068" y="0"/>
                    <a:pt x="102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3" name="Google Shape;1610;p57">
              <a:extLst>
                <a:ext uri="{FF2B5EF4-FFF2-40B4-BE49-F238E27FC236}">
                  <a16:creationId xmlns:a16="http://schemas.microsoft.com/office/drawing/2014/main" id="{0452B4F1-5B33-DD6E-6FD1-DA3146DFDB68}"/>
                </a:ext>
              </a:extLst>
            </p:cNvPr>
            <p:cNvSpPr/>
            <p:nvPr/>
          </p:nvSpPr>
          <p:spPr>
            <a:xfrm>
              <a:off x="715100" y="-414206"/>
              <a:ext cx="129024" cy="150886"/>
            </a:xfrm>
            <a:custGeom>
              <a:avLst/>
              <a:gdLst/>
              <a:ahLst/>
              <a:cxnLst/>
              <a:rect l="l" t="t" r="r" b="b"/>
              <a:pathLst>
                <a:path w="2219" h="2595" extrusionOk="0">
                  <a:moveTo>
                    <a:pt x="1044" y="0"/>
                  </a:moveTo>
                  <a:cubicBezTo>
                    <a:pt x="911" y="0"/>
                    <a:pt x="780" y="20"/>
                    <a:pt x="678" y="69"/>
                  </a:cubicBezTo>
                  <a:cubicBezTo>
                    <a:pt x="472" y="161"/>
                    <a:pt x="339" y="325"/>
                    <a:pt x="257" y="541"/>
                  </a:cubicBezTo>
                  <a:cubicBezTo>
                    <a:pt x="0" y="1013"/>
                    <a:pt x="164" y="1660"/>
                    <a:pt x="596" y="2040"/>
                  </a:cubicBezTo>
                  <a:cubicBezTo>
                    <a:pt x="986" y="2430"/>
                    <a:pt x="1581" y="2595"/>
                    <a:pt x="2136" y="2595"/>
                  </a:cubicBezTo>
                  <a:cubicBezTo>
                    <a:pt x="2136" y="2554"/>
                    <a:pt x="2218" y="2471"/>
                    <a:pt x="2218" y="2430"/>
                  </a:cubicBezTo>
                  <a:cubicBezTo>
                    <a:pt x="2136" y="1701"/>
                    <a:pt x="2054" y="1013"/>
                    <a:pt x="1961" y="284"/>
                  </a:cubicBezTo>
                  <a:cubicBezTo>
                    <a:pt x="1756" y="161"/>
                    <a:pt x="1540" y="120"/>
                    <a:pt x="1325" y="27"/>
                  </a:cubicBezTo>
                  <a:cubicBezTo>
                    <a:pt x="1235" y="10"/>
                    <a:pt x="1139" y="0"/>
                    <a:pt x="1044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4" name="Google Shape;1611;p57">
              <a:extLst>
                <a:ext uri="{FF2B5EF4-FFF2-40B4-BE49-F238E27FC236}">
                  <a16:creationId xmlns:a16="http://schemas.microsoft.com/office/drawing/2014/main" id="{C6D2187E-68CB-2651-F0C4-302C301011C7}"/>
                </a:ext>
              </a:extLst>
            </p:cNvPr>
            <p:cNvSpPr/>
            <p:nvPr/>
          </p:nvSpPr>
          <p:spPr>
            <a:xfrm>
              <a:off x="762256" y="-362456"/>
              <a:ext cx="64541" cy="49598"/>
            </a:xfrm>
            <a:custGeom>
              <a:avLst/>
              <a:gdLst/>
              <a:ahLst/>
              <a:cxnLst/>
              <a:rect l="l" t="t" r="r" b="b"/>
              <a:pathLst>
                <a:path w="1110" h="853" extrusionOk="0">
                  <a:moveTo>
                    <a:pt x="41" y="0"/>
                  </a:moveTo>
                  <a:cubicBezTo>
                    <a:pt x="0" y="0"/>
                    <a:pt x="0" y="41"/>
                    <a:pt x="0" y="41"/>
                  </a:cubicBezTo>
                  <a:cubicBezTo>
                    <a:pt x="0" y="82"/>
                    <a:pt x="0" y="82"/>
                    <a:pt x="41" y="82"/>
                  </a:cubicBezTo>
                  <a:cubicBezTo>
                    <a:pt x="298" y="82"/>
                    <a:pt x="473" y="205"/>
                    <a:pt x="596" y="339"/>
                  </a:cubicBezTo>
                  <a:cubicBezTo>
                    <a:pt x="770" y="462"/>
                    <a:pt x="894" y="637"/>
                    <a:pt x="1068" y="811"/>
                  </a:cubicBezTo>
                  <a:lnTo>
                    <a:pt x="1068" y="852"/>
                  </a:lnTo>
                  <a:lnTo>
                    <a:pt x="1109" y="811"/>
                  </a:lnTo>
                  <a:lnTo>
                    <a:pt x="1109" y="770"/>
                  </a:lnTo>
                  <a:cubicBezTo>
                    <a:pt x="986" y="596"/>
                    <a:pt x="853" y="421"/>
                    <a:pt x="688" y="257"/>
                  </a:cubicBezTo>
                  <a:cubicBezTo>
                    <a:pt x="514" y="164"/>
                    <a:pt x="298" y="0"/>
                    <a:pt x="41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5" name="Google Shape;1612;p57">
              <a:extLst>
                <a:ext uri="{FF2B5EF4-FFF2-40B4-BE49-F238E27FC236}">
                  <a16:creationId xmlns:a16="http://schemas.microsoft.com/office/drawing/2014/main" id="{E9EBFD5E-ADD4-5058-9733-628C75451782}"/>
                </a:ext>
              </a:extLst>
            </p:cNvPr>
            <p:cNvSpPr/>
            <p:nvPr/>
          </p:nvSpPr>
          <p:spPr>
            <a:xfrm>
              <a:off x="796853" y="-735925"/>
              <a:ext cx="652096" cy="655469"/>
            </a:xfrm>
            <a:custGeom>
              <a:avLst/>
              <a:gdLst/>
              <a:ahLst/>
              <a:cxnLst/>
              <a:rect l="l" t="t" r="r" b="b"/>
              <a:pathLst>
                <a:path w="11215" h="11273" extrusionOk="0">
                  <a:moveTo>
                    <a:pt x="5228" y="0"/>
                  </a:moveTo>
                  <a:cubicBezTo>
                    <a:pt x="4139" y="0"/>
                    <a:pt x="3132" y="189"/>
                    <a:pt x="2486" y="518"/>
                  </a:cubicBezTo>
                  <a:cubicBezTo>
                    <a:pt x="473" y="1494"/>
                    <a:pt x="350" y="4451"/>
                    <a:pt x="350" y="4451"/>
                  </a:cubicBezTo>
                  <a:cubicBezTo>
                    <a:pt x="350" y="4451"/>
                    <a:pt x="1" y="6331"/>
                    <a:pt x="514" y="8600"/>
                  </a:cubicBezTo>
                  <a:cubicBezTo>
                    <a:pt x="930" y="10332"/>
                    <a:pt x="3226" y="11273"/>
                    <a:pt x="5465" y="11273"/>
                  </a:cubicBezTo>
                  <a:cubicBezTo>
                    <a:pt x="6214" y="11273"/>
                    <a:pt x="6956" y="11168"/>
                    <a:pt x="7620" y="10952"/>
                  </a:cubicBezTo>
                  <a:cubicBezTo>
                    <a:pt x="10270" y="10099"/>
                    <a:pt x="11214" y="6166"/>
                    <a:pt x="10619" y="2993"/>
                  </a:cubicBezTo>
                  <a:cubicBezTo>
                    <a:pt x="10207" y="846"/>
                    <a:pt x="7533" y="0"/>
                    <a:pt x="5228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6" name="Google Shape;1613;p57">
              <a:extLst>
                <a:ext uri="{FF2B5EF4-FFF2-40B4-BE49-F238E27FC236}">
                  <a16:creationId xmlns:a16="http://schemas.microsoft.com/office/drawing/2014/main" id="{CD084111-25AC-3164-E58F-4FFDC34F3AD4}"/>
                </a:ext>
              </a:extLst>
            </p:cNvPr>
            <p:cNvSpPr/>
            <p:nvPr/>
          </p:nvSpPr>
          <p:spPr>
            <a:xfrm>
              <a:off x="936578" y="-367869"/>
              <a:ext cx="56808" cy="59773"/>
            </a:xfrm>
            <a:custGeom>
              <a:avLst/>
              <a:gdLst/>
              <a:ahLst/>
              <a:cxnLst/>
              <a:rect l="l" t="t" r="r" b="b"/>
              <a:pathLst>
                <a:path w="977" h="1028" extrusionOk="0">
                  <a:moveTo>
                    <a:pt x="514" y="1"/>
                  </a:moveTo>
                  <a:cubicBezTo>
                    <a:pt x="206" y="1"/>
                    <a:pt x="1" y="258"/>
                    <a:pt x="1" y="514"/>
                  </a:cubicBezTo>
                  <a:cubicBezTo>
                    <a:pt x="1" y="812"/>
                    <a:pt x="206" y="1028"/>
                    <a:pt x="514" y="1028"/>
                  </a:cubicBezTo>
                  <a:cubicBezTo>
                    <a:pt x="771" y="1028"/>
                    <a:pt x="976" y="812"/>
                    <a:pt x="976" y="514"/>
                  </a:cubicBezTo>
                  <a:cubicBezTo>
                    <a:pt x="976" y="258"/>
                    <a:pt x="771" y="1"/>
                    <a:pt x="514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7" name="Google Shape;1614;p57">
              <a:extLst>
                <a:ext uri="{FF2B5EF4-FFF2-40B4-BE49-F238E27FC236}">
                  <a16:creationId xmlns:a16="http://schemas.microsoft.com/office/drawing/2014/main" id="{A0EB3A8F-A433-B3A5-7CC2-120645C28B77}"/>
                </a:ext>
              </a:extLst>
            </p:cNvPr>
            <p:cNvSpPr/>
            <p:nvPr/>
          </p:nvSpPr>
          <p:spPr>
            <a:xfrm>
              <a:off x="1227366" y="-365427"/>
              <a:ext cx="57389" cy="57331"/>
            </a:xfrm>
            <a:custGeom>
              <a:avLst/>
              <a:gdLst/>
              <a:ahLst/>
              <a:cxnLst/>
              <a:rect l="l" t="t" r="r" b="b"/>
              <a:pathLst>
                <a:path w="987" h="986" extrusionOk="0">
                  <a:moveTo>
                    <a:pt x="514" y="0"/>
                  </a:moveTo>
                  <a:cubicBezTo>
                    <a:pt x="216" y="0"/>
                    <a:pt x="1" y="216"/>
                    <a:pt x="1" y="513"/>
                  </a:cubicBezTo>
                  <a:cubicBezTo>
                    <a:pt x="1" y="770"/>
                    <a:pt x="216" y="986"/>
                    <a:pt x="514" y="986"/>
                  </a:cubicBezTo>
                  <a:cubicBezTo>
                    <a:pt x="771" y="986"/>
                    <a:pt x="986" y="770"/>
                    <a:pt x="986" y="513"/>
                  </a:cubicBezTo>
                  <a:cubicBezTo>
                    <a:pt x="986" y="216"/>
                    <a:pt x="771" y="0"/>
                    <a:pt x="514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8" name="Google Shape;1615;p57">
              <a:extLst>
                <a:ext uri="{FF2B5EF4-FFF2-40B4-BE49-F238E27FC236}">
                  <a16:creationId xmlns:a16="http://schemas.microsoft.com/office/drawing/2014/main" id="{C599D942-8C1F-3D74-E40B-10EB83B654E4}"/>
                </a:ext>
              </a:extLst>
            </p:cNvPr>
            <p:cNvSpPr/>
            <p:nvPr/>
          </p:nvSpPr>
          <p:spPr>
            <a:xfrm>
              <a:off x="1133053" y="-300415"/>
              <a:ext cx="44830" cy="64599"/>
            </a:xfrm>
            <a:custGeom>
              <a:avLst/>
              <a:gdLst/>
              <a:ahLst/>
              <a:cxnLst/>
              <a:rect l="l" t="t" r="r" b="b"/>
              <a:pathLst>
                <a:path w="771" h="1111" extrusionOk="0">
                  <a:moveTo>
                    <a:pt x="596" y="1"/>
                  </a:moveTo>
                  <a:cubicBezTo>
                    <a:pt x="555" y="1"/>
                    <a:pt x="555" y="42"/>
                    <a:pt x="555" y="42"/>
                  </a:cubicBezTo>
                  <a:cubicBezTo>
                    <a:pt x="678" y="258"/>
                    <a:pt x="678" y="555"/>
                    <a:pt x="555" y="771"/>
                  </a:cubicBezTo>
                  <a:cubicBezTo>
                    <a:pt x="481" y="882"/>
                    <a:pt x="299" y="1034"/>
                    <a:pt x="107" y="1034"/>
                  </a:cubicBezTo>
                  <a:cubicBezTo>
                    <a:pt x="85" y="1034"/>
                    <a:pt x="63" y="1032"/>
                    <a:pt x="41" y="1028"/>
                  </a:cubicBezTo>
                  <a:cubicBezTo>
                    <a:pt x="41" y="1028"/>
                    <a:pt x="0" y="1028"/>
                    <a:pt x="0" y="1069"/>
                  </a:cubicBezTo>
                  <a:lnTo>
                    <a:pt x="41" y="1110"/>
                  </a:lnTo>
                  <a:lnTo>
                    <a:pt x="123" y="1110"/>
                  </a:lnTo>
                  <a:cubicBezTo>
                    <a:pt x="339" y="1110"/>
                    <a:pt x="514" y="987"/>
                    <a:pt x="596" y="812"/>
                  </a:cubicBezTo>
                  <a:cubicBezTo>
                    <a:pt x="770" y="555"/>
                    <a:pt x="770" y="258"/>
                    <a:pt x="637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9" name="Google Shape;1616;p57">
              <a:extLst>
                <a:ext uri="{FF2B5EF4-FFF2-40B4-BE49-F238E27FC236}">
                  <a16:creationId xmlns:a16="http://schemas.microsoft.com/office/drawing/2014/main" id="{3E32BFF3-4811-C76B-2D18-08CFC733A89F}"/>
                </a:ext>
              </a:extLst>
            </p:cNvPr>
            <p:cNvSpPr/>
            <p:nvPr/>
          </p:nvSpPr>
          <p:spPr>
            <a:xfrm>
              <a:off x="1093048" y="-252387"/>
              <a:ext cx="19769" cy="14129"/>
            </a:xfrm>
            <a:custGeom>
              <a:avLst/>
              <a:gdLst/>
              <a:ahLst/>
              <a:cxnLst/>
              <a:rect l="l" t="t" r="r" b="b"/>
              <a:pathLst>
                <a:path w="340" h="243" extrusionOk="0">
                  <a:moveTo>
                    <a:pt x="130" y="0"/>
                  </a:moveTo>
                  <a:cubicBezTo>
                    <a:pt x="80" y="0"/>
                    <a:pt x="24" y="20"/>
                    <a:pt x="0" y="68"/>
                  </a:cubicBezTo>
                  <a:lnTo>
                    <a:pt x="0" y="109"/>
                  </a:lnTo>
                  <a:cubicBezTo>
                    <a:pt x="21" y="135"/>
                    <a:pt x="31" y="148"/>
                    <a:pt x="41" y="148"/>
                  </a:cubicBezTo>
                  <a:cubicBezTo>
                    <a:pt x="52" y="148"/>
                    <a:pt x="62" y="135"/>
                    <a:pt x="82" y="109"/>
                  </a:cubicBezTo>
                  <a:cubicBezTo>
                    <a:pt x="82" y="89"/>
                    <a:pt x="105" y="79"/>
                    <a:pt x="134" y="79"/>
                  </a:cubicBezTo>
                  <a:cubicBezTo>
                    <a:pt x="162" y="79"/>
                    <a:pt x="195" y="89"/>
                    <a:pt x="216" y="109"/>
                  </a:cubicBezTo>
                  <a:cubicBezTo>
                    <a:pt x="216" y="109"/>
                    <a:pt x="257" y="161"/>
                    <a:pt x="257" y="202"/>
                  </a:cubicBezTo>
                  <a:cubicBezTo>
                    <a:pt x="257" y="243"/>
                    <a:pt x="257" y="243"/>
                    <a:pt x="298" y="243"/>
                  </a:cubicBezTo>
                  <a:cubicBezTo>
                    <a:pt x="339" y="243"/>
                    <a:pt x="339" y="243"/>
                    <a:pt x="339" y="202"/>
                  </a:cubicBezTo>
                  <a:cubicBezTo>
                    <a:pt x="339" y="109"/>
                    <a:pt x="298" y="27"/>
                    <a:pt x="216" y="27"/>
                  </a:cubicBezTo>
                  <a:cubicBezTo>
                    <a:pt x="199" y="10"/>
                    <a:pt x="166" y="0"/>
                    <a:pt x="130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80" name="Google Shape;1617;p57">
              <a:extLst>
                <a:ext uri="{FF2B5EF4-FFF2-40B4-BE49-F238E27FC236}">
                  <a16:creationId xmlns:a16="http://schemas.microsoft.com/office/drawing/2014/main" id="{155150B0-C054-848F-2015-7EFCC788B437}"/>
                </a:ext>
              </a:extLst>
            </p:cNvPr>
            <p:cNvSpPr/>
            <p:nvPr/>
          </p:nvSpPr>
          <p:spPr>
            <a:xfrm>
              <a:off x="1082873" y="-228140"/>
              <a:ext cx="80066" cy="19769"/>
            </a:xfrm>
            <a:custGeom>
              <a:avLst/>
              <a:gdLst/>
              <a:ahLst/>
              <a:cxnLst/>
              <a:rect l="l" t="t" r="r" b="b"/>
              <a:pathLst>
                <a:path w="1377" h="340" extrusionOk="0">
                  <a:moveTo>
                    <a:pt x="1" y="1"/>
                  </a:moveTo>
                  <a:lnTo>
                    <a:pt x="1" y="83"/>
                  </a:lnTo>
                  <a:cubicBezTo>
                    <a:pt x="216" y="257"/>
                    <a:pt x="514" y="339"/>
                    <a:pt x="771" y="339"/>
                  </a:cubicBezTo>
                  <a:cubicBezTo>
                    <a:pt x="986" y="339"/>
                    <a:pt x="1161" y="298"/>
                    <a:pt x="1336" y="206"/>
                  </a:cubicBezTo>
                  <a:cubicBezTo>
                    <a:pt x="1377" y="206"/>
                    <a:pt x="1377" y="165"/>
                    <a:pt x="1336" y="165"/>
                  </a:cubicBezTo>
                  <a:cubicBezTo>
                    <a:pt x="1336" y="124"/>
                    <a:pt x="1336" y="124"/>
                    <a:pt x="1284" y="124"/>
                  </a:cubicBezTo>
                  <a:cubicBezTo>
                    <a:pt x="1125" y="214"/>
                    <a:pt x="942" y="260"/>
                    <a:pt x="758" y="260"/>
                  </a:cubicBezTo>
                  <a:cubicBezTo>
                    <a:pt x="504" y="260"/>
                    <a:pt x="249" y="173"/>
                    <a:pt x="52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81" name="Google Shape;1618;p57">
              <a:extLst>
                <a:ext uri="{FF2B5EF4-FFF2-40B4-BE49-F238E27FC236}">
                  <a16:creationId xmlns:a16="http://schemas.microsoft.com/office/drawing/2014/main" id="{A9727C07-78B7-6ED0-4511-DB7DA68E5843}"/>
                </a:ext>
              </a:extLst>
            </p:cNvPr>
            <p:cNvSpPr/>
            <p:nvPr/>
          </p:nvSpPr>
          <p:spPr>
            <a:xfrm>
              <a:off x="911517" y="-475962"/>
              <a:ext cx="57389" cy="46109"/>
            </a:xfrm>
            <a:custGeom>
              <a:avLst/>
              <a:gdLst/>
              <a:ahLst/>
              <a:cxnLst/>
              <a:rect l="l" t="t" r="r" b="b"/>
              <a:pathLst>
                <a:path w="987" h="793" extrusionOk="0">
                  <a:moveTo>
                    <a:pt x="671" y="0"/>
                  </a:moveTo>
                  <a:cubicBezTo>
                    <a:pt x="466" y="0"/>
                    <a:pt x="203" y="199"/>
                    <a:pt x="83" y="320"/>
                  </a:cubicBezTo>
                  <a:cubicBezTo>
                    <a:pt x="42" y="361"/>
                    <a:pt x="0" y="453"/>
                    <a:pt x="0" y="535"/>
                  </a:cubicBezTo>
                  <a:cubicBezTo>
                    <a:pt x="0" y="659"/>
                    <a:pt x="83" y="751"/>
                    <a:pt x="216" y="792"/>
                  </a:cubicBezTo>
                  <a:cubicBezTo>
                    <a:pt x="339" y="792"/>
                    <a:pt x="473" y="751"/>
                    <a:pt x="555" y="710"/>
                  </a:cubicBezTo>
                  <a:cubicBezTo>
                    <a:pt x="689" y="659"/>
                    <a:pt x="812" y="576"/>
                    <a:pt x="853" y="494"/>
                  </a:cubicBezTo>
                  <a:cubicBezTo>
                    <a:pt x="945" y="402"/>
                    <a:pt x="986" y="279"/>
                    <a:pt x="894" y="145"/>
                  </a:cubicBezTo>
                  <a:cubicBezTo>
                    <a:pt x="843" y="40"/>
                    <a:pt x="763" y="0"/>
                    <a:pt x="671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82" name="Google Shape;1619;p57">
              <a:extLst>
                <a:ext uri="{FF2B5EF4-FFF2-40B4-BE49-F238E27FC236}">
                  <a16:creationId xmlns:a16="http://schemas.microsoft.com/office/drawing/2014/main" id="{42909444-F5E5-09FE-7D80-E57CE3D682C0}"/>
                </a:ext>
              </a:extLst>
            </p:cNvPr>
            <p:cNvSpPr/>
            <p:nvPr/>
          </p:nvSpPr>
          <p:spPr>
            <a:xfrm>
              <a:off x="1252426" y="-470787"/>
              <a:ext cx="59773" cy="44306"/>
            </a:xfrm>
            <a:custGeom>
              <a:avLst/>
              <a:gdLst/>
              <a:ahLst/>
              <a:cxnLst/>
              <a:rect l="l" t="t" r="r" b="b"/>
              <a:pathLst>
                <a:path w="1028" h="762" extrusionOk="0">
                  <a:moveTo>
                    <a:pt x="303" y="0"/>
                  </a:moveTo>
                  <a:cubicBezTo>
                    <a:pt x="186" y="0"/>
                    <a:pt x="86" y="51"/>
                    <a:pt x="42" y="190"/>
                  </a:cubicBezTo>
                  <a:cubicBezTo>
                    <a:pt x="1" y="313"/>
                    <a:pt x="42" y="446"/>
                    <a:pt x="124" y="528"/>
                  </a:cubicBezTo>
                  <a:cubicBezTo>
                    <a:pt x="217" y="621"/>
                    <a:pt x="340" y="662"/>
                    <a:pt x="422" y="703"/>
                  </a:cubicBezTo>
                  <a:cubicBezTo>
                    <a:pt x="516" y="732"/>
                    <a:pt x="606" y="761"/>
                    <a:pt x="697" y="761"/>
                  </a:cubicBezTo>
                  <a:cubicBezTo>
                    <a:pt x="735" y="761"/>
                    <a:pt x="773" y="756"/>
                    <a:pt x="812" y="744"/>
                  </a:cubicBezTo>
                  <a:cubicBezTo>
                    <a:pt x="935" y="703"/>
                    <a:pt x="1028" y="570"/>
                    <a:pt x="987" y="446"/>
                  </a:cubicBezTo>
                  <a:cubicBezTo>
                    <a:pt x="987" y="405"/>
                    <a:pt x="935" y="313"/>
                    <a:pt x="894" y="272"/>
                  </a:cubicBezTo>
                  <a:cubicBezTo>
                    <a:pt x="789" y="166"/>
                    <a:pt x="516" y="0"/>
                    <a:pt x="303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83" name="Google Shape;1620;p57">
              <a:extLst>
                <a:ext uri="{FF2B5EF4-FFF2-40B4-BE49-F238E27FC236}">
                  <a16:creationId xmlns:a16="http://schemas.microsoft.com/office/drawing/2014/main" id="{E3C68DCA-E6A2-2F17-96C4-58D34889C473}"/>
                </a:ext>
              </a:extLst>
            </p:cNvPr>
            <p:cNvSpPr/>
            <p:nvPr/>
          </p:nvSpPr>
          <p:spPr>
            <a:xfrm>
              <a:off x="769408" y="-826400"/>
              <a:ext cx="692100" cy="446030"/>
            </a:xfrm>
            <a:custGeom>
              <a:avLst/>
              <a:gdLst/>
              <a:ahLst/>
              <a:cxnLst/>
              <a:rect l="l" t="t" r="r" b="b"/>
              <a:pathLst>
                <a:path w="11903" h="7671" extrusionOk="0">
                  <a:moveTo>
                    <a:pt x="5887" y="0"/>
                  </a:moveTo>
                  <a:cubicBezTo>
                    <a:pt x="5526" y="0"/>
                    <a:pt x="5162" y="35"/>
                    <a:pt x="4796" y="103"/>
                  </a:cubicBezTo>
                  <a:cubicBezTo>
                    <a:pt x="3903" y="277"/>
                    <a:pt x="3040" y="657"/>
                    <a:pt x="2311" y="1253"/>
                  </a:cubicBezTo>
                  <a:cubicBezTo>
                    <a:pt x="2054" y="1469"/>
                    <a:pt x="1849" y="1684"/>
                    <a:pt x="1674" y="1982"/>
                  </a:cubicBezTo>
                  <a:cubicBezTo>
                    <a:pt x="1592" y="2157"/>
                    <a:pt x="1541" y="2372"/>
                    <a:pt x="1592" y="2537"/>
                  </a:cubicBezTo>
                  <a:cubicBezTo>
                    <a:pt x="1335" y="2537"/>
                    <a:pt x="1120" y="2588"/>
                    <a:pt x="945" y="2752"/>
                  </a:cubicBezTo>
                  <a:cubicBezTo>
                    <a:pt x="730" y="2886"/>
                    <a:pt x="647" y="3101"/>
                    <a:pt x="514" y="3307"/>
                  </a:cubicBezTo>
                  <a:cubicBezTo>
                    <a:pt x="52" y="4467"/>
                    <a:pt x="1" y="5833"/>
                    <a:pt x="134" y="7075"/>
                  </a:cubicBezTo>
                  <a:cubicBezTo>
                    <a:pt x="134" y="7055"/>
                    <a:pt x="144" y="7045"/>
                    <a:pt x="160" y="7045"/>
                  </a:cubicBezTo>
                  <a:cubicBezTo>
                    <a:pt x="175" y="7045"/>
                    <a:pt x="196" y="7055"/>
                    <a:pt x="216" y="7075"/>
                  </a:cubicBezTo>
                  <a:cubicBezTo>
                    <a:pt x="432" y="7158"/>
                    <a:pt x="647" y="7332"/>
                    <a:pt x="822" y="7507"/>
                  </a:cubicBezTo>
                  <a:cubicBezTo>
                    <a:pt x="986" y="7507"/>
                    <a:pt x="1120" y="7373"/>
                    <a:pt x="1243" y="7250"/>
                  </a:cubicBezTo>
                  <a:cubicBezTo>
                    <a:pt x="1377" y="7116"/>
                    <a:pt x="1418" y="6993"/>
                    <a:pt x="1500" y="6819"/>
                  </a:cubicBezTo>
                  <a:cubicBezTo>
                    <a:pt x="1633" y="6346"/>
                    <a:pt x="1674" y="5874"/>
                    <a:pt x="1541" y="5412"/>
                  </a:cubicBezTo>
                  <a:lnTo>
                    <a:pt x="1541" y="5412"/>
                  </a:lnTo>
                  <a:cubicBezTo>
                    <a:pt x="1570" y="5415"/>
                    <a:pt x="1599" y="5417"/>
                    <a:pt x="1628" y="5417"/>
                  </a:cubicBezTo>
                  <a:cubicBezTo>
                    <a:pt x="1958" y="5417"/>
                    <a:pt x="2329" y="5213"/>
                    <a:pt x="2527" y="4939"/>
                  </a:cubicBezTo>
                  <a:cubicBezTo>
                    <a:pt x="2742" y="4590"/>
                    <a:pt x="2783" y="4210"/>
                    <a:pt x="2742" y="3820"/>
                  </a:cubicBezTo>
                  <a:cubicBezTo>
                    <a:pt x="2742" y="3697"/>
                    <a:pt x="2701" y="3563"/>
                    <a:pt x="2660" y="3440"/>
                  </a:cubicBezTo>
                  <a:lnTo>
                    <a:pt x="2660" y="3440"/>
                  </a:lnTo>
                  <a:cubicBezTo>
                    <a:pt x="2824" y="3522"/>
                    <a:pt x="2999" y="3563"/>
                    <a:pt x="3215" y="3615"/>
                  </a:cubicBezTo>
                  <a:cubicBezTo>
                    <a:pt x="3595" y="3615"/>
                    <a:pt x="4026" y="3399"/>
                    <a:pt x="4324" y="3142"/>
                  </a:cubicBezTo>
                  <a:cubicBezTo>
                    <a:pt x="4621" y="2845"/>
                    <a:pt x="4837" y="2496"/>
                    <a:pt x="5053" y="2116"/>
                  </a:cubicBezTo>
                  <a:cubicBezTo>
                    <a:pt x="5094" y="2331"/>
                    <a:pt x="5135" y="2629"/>
                    <a:pt x="5268" y="2793"/>
                  </a:cubicBezTo>
                  <a:cubicBezTo>
                    <a:pt x="5509" y="3324"/>
                    <a:pt x="6131" y="3619"/>
                    <a:pt x="6699" y="3619"/>
                  </a:cubicBezTo>
                  <a:cubicBezTo>
                    <a:pt x="6736" y="3619"/>
                    <a:pt x="6772" y="3617"/>
                    <a:pt x="6809" y="3615"/>
                  </a:cubicBezTo>
                  <a:cubicBezTo>
                    <a:pt x="7445" y="3522"/>
                    <a:pt x="7959" y="3101"/>
                    <a:pt x="8267" y="2537"/>
                  </a:cubicBezTo>
                  <a:cubicBezTo>
                    <a:pt x="8267" y="2968"/>
                    <a:pt x="8431" y="3307"/>
                    <a:pt x="8647" y="3656"/>
                  </a:cubicBezTo>
                  <a:cubicBezTo>
                    <a:pt x="8904" y="3954"/>
                    <a:pt x="9201" y="4210"/>
                    <a:pt x="9551" y="4426"/>
                  </a:cubicBezTo>
                  <a:cubicBezTo>
                    <a:pt x="9818" y="4556"/>
                    <a:pt x="10112" y="4667"/>
                    <a:pt x="10416" y="4667"/>
                  </a:cubicBezTo>
                  <a:cubicBezTo>
                    <a:pt x="10497" y="4667"/>
                    <a:pt x="10578" y="4659"/>
                    <a:pt x="10660" y="4642"/>
                  </a:cubicBezTo>
                  <a:lnTo>
                    <a:pt x="10660" y="4642"/>
                  </a:lnTo>
                  <a:cubicBezTo>
                    <a:pt x="10526" y="5104"/>
                    <a:pt x="10618" y="5669"/>
                    <a:pt x="10875" y="6131"/>
                  </a:cubicBezTo>
                  <a:cubicBezTo>
                    <a:pt x="10660" y="6603"/>
                    <a:pt x="10742" y="7291"/>
                    <a:pt x="11132" y="7671"/>
                  </a:cubicBezTo>
                  <a:cubicBezTo>
                    <a:pt x="11512" y="7291"/>
                    <a:pt x="11727" y="6644"/>
                    <a:pt x="11810" y="6049"/>
                  </a:cubicBezTo>
                  <a:cubicBezTo>
                    <a:pt x="11902" y="5319"/>
                    <a:pt x="11810" y="4508"/>
                    <a:pt x="11512" y="3820"/>
                  </a:cubicBezTo>
                  <a:cubicBezTo>
                    <a:pt x="11553" y="3738"/>
                    <a:pt x="11604" y="3615"/>
                    <a:pt x="11645" y="3522"/>
                  </a:cubicBezTo>
                  <a:cubicBezTo>
                    <a:pt x="11727" y="3101"/>
                    <a:pt x="11686" y="2629"/>
                    <a:pt x="11553" y="2198"/>
                  </a:cubicBezTo>
                  <a:cubicBezTo>
                    <a:pt x="11430" y="1941"/>
                    <a:pt x="11296" y="1643"/>
                    <a:pt x="11091" y="1428"/>
                  </a:cubicBezTo>
                  <a:cubicBezTo>
                    <a:pt x="10742" y="1089"/>
                    <a:pt x="10228" y="873"/>
                    <a:pt x="9756" y="740"/>
                  </a:cubicBezTo>
                  <a:cubicBezTo>
                    <a:pt x="9501" y="672"/>
                    <a:pt x="9244" y="641"/>
                    <a:pt x="8985" y="641"/>
                  </a:cubicBezTo>
                  <a:cubicBezTo>
                    <a:pt x="8774" y="641"/>
                    <a:pt x="8561" y="662"/>
                    <a:pt x="8349" y="698"/>
                  </a:cubicBezTo>
                  <a:cubicBezTo>
                    <a:pt x="8092" y="616"/>
                    <a:pt x="7836" y="360"/>
                    <a:pt x="7579" y="277"/>
                  </a:cubicBezTo>
                  <a:cubicBezTo>
                    <a:pt x="7025" y="89"/>
                    <a:pt x="6459" y="0"/>
                    <a:pt x="588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484" name="Google Shape;1624;p57">
            <a:extLst>
              <a:ext uri="{FF2B5EF4-FFF2-40B4-BE49-F238E27FC236}">
                <a16:creationId xmlns:a16="http://schemas.microsoft.com/office/drawing/2014/main" id="{C218B488-C5C5-B642-1485-6855D5D7DB6B}"/>
              </a:ext>
            </a:extLst>
          </p:cNvPr>
          <p:cNvSpPr/>
          <p:nvPr/>
        </p:nvSpPr>
        <p:spPr>
          <a:xfrm>
            <a:off x="1179207" y="2845214"/>
            <a:ext cx="313696" cy="339933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</p:spTree>
    <p:extLst>
      <p:ext uri="{BB962C8B-B14F-4D97-AF65-F5344CB8AC3E}">
        <p14:creationId xmlns:p14="http://schemas.microsoft.com/office/powerpoint/2010/main" val="831383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1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3" grpId="0" animBg="1"/>
      <p:bldP spid="1374" grpId="0" animBg="1"/>
      <p:bldP spid="137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955884"/>
            <a:ext cx="5158350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điệp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5698343" y="931654"/>
            <a:ext cx="920132" cy="920132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342693" y="1000571"/>
            <a:ext cx="644559" cy="344801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55" name="Google Shape;1299;p52">
            <a:extLst>
              <a:ext uri="{FF2B5EF4-FFF2-40B4-BE49-F238E27FC236}">
                <a16:creationId xmlns:a16="http://schemas.microsoft.com/office/drawing/2014/main" id="{EB911883-DE28-73B4-C5AB-6CBE7AAC10E4}"/>
              </a:ext>
            </a:extLst>
          </p:cNvPr>
          <p:cNvGrpSpPr/>
          <p:nvPr/>
        </p:nvGrpSpPr>
        <p:grpSpPr>
          <a:xfrm>
            <a:off x="5583235" y="3440624"/>
            <a:ext cx="1194863" cy="1007299"/>
            <a:chOff x="0" y="2291150"/>
            <a:chExt cx="1962250" cy="1654224"/>
          </a:xfrm>
        </p:grpSpPr>
        <p:grpSp>
          <p:nvGrpSpPr>
            <p:cNvPr id="56" name="Google Shape;1300;p52">
              <a:extLst>
                <a:ext uri="{FF2B5EF4-FFF2-40B4-BE49-F238E27FC236}">
                  <a16:creationId xmlns:a16="http://schemas.microsoft.com/office/drawing/2014/main" id="{1E3726E5-3618-6DD5-7BA8-181297481DA0}"/>
                </a:ext>
              </a:extLst>
            </p:cNvPr>
            <p:cNvGrpSpPr/>
            <p:nvPr/>
          </p:nvGrpSpPr>
          <p:grpSpPr>
            <a:xfrm>
              <a:off x="0" y="2291150"/>
              <a:ext cx="1962249" cy="1654224"/>
              <a:chOff x="0" y="2291150"/>
              <a:chExt cx="1962249" cy="1654224"/>
            </a:xfrm>
          </p:grpSpPr>
          <p:sp>
            <p:nvSpPr>
              <p:cNvPr id="1284" name="Google Shape;1301;p52">
                <a:extLst>
                  <a:ext uri="{FF2B5EF4-FFF2-40B4-BE49-F238E27FC236}">
                    <a16:creationId xmlns:a16="http://schemas.microsoft.com/office/drawing/2014/main" id="{F9D7C914-BD51-62C6-B05A-B33566B3F2C7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5" name="Google Shape;1302;p52">
                <a:extLst>
                  <a:ext uri="{FF2B5EF4-FFF2-40B4-BE49-F238E27FC236}">
                    <a16:creationId xmlns:a16="http://schemas.microsoft.com/office/drawing/2014/main" id="{7F527767-F625-E4E1-3ED7-AF9821C163CC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6" name="Google Shape;1303;p52">
                <a:extLst>
                  <a:ext uri="{FF2B5EF4-FFF2-40B4-BE49-F238E27FC236}">
                    <a16:creationId xmlns:a16="http://schemas.microsoft.com/office/drawing/2014/main" id="{FA82C91D-9137-BFCA-C6C8-3E8ECE37A55C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7" name="Google Shape;1304;p52">
                <a:extLst>
                  <a:ext uri="{FF2B5EF4-FFF2-40B4-BE49-F238E27FC236}">
                    <a16:creationId xmlns:a16="http://schemas.microsoft.com/office/drawing/2014/main" id="{E2A62597-CC27-2328-495C-337954FA7D44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8" name="Google Shape;1305;p52">
                <a:extLst>
                  <a:ext uri="{FF2B5EF4-FFF2-40B4-BE49-F238E27FC236}">
                    <a16:creationId xmlns:a16="http://schemas.microsoft.com/office/drawing/2014/main" id="{1391302F-E9E4-6988-B965-D7817D611B1D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7" name="Google Shape;1306;p52">
              <a:extLst>
                <a:ext uri="{FF2B5EF4-FFF2-40B4-BE49-F238E27FC236}">
                  <a16:creationId xmlns:a16="http://schemas.microsoft.com/office/drawing/2014/main" id="{F2F0BA8B-F751-4337-A0AD-8E62BAE99837}"/>
                </a:ext>
              </a:extLst>
            </p:cNvPr>
            <p:cNvGrpSpPr/>
            <p:nvPr/>
          </p:nvGrpSpPr>
          <p:grpSpPr>
            <a:xfrm>
              <a:off x="0" y="2291150"/>
              <a:ext cx="1962250" cy="1654224"/>
              <a:chOff x="0" y="2291150"/>
              <a:chExt cx="1962250" cy="1654224"/>
            </a:xfrm>
          </p:grpSpPr>
          <p:sp>
            <p:nvSpPr>
              <p:cNvPr id="58" name="Google Shape;1307;p52">
                <a:extLst>
                  <a:ext uri="{FF2B5EF4-FFF2-40B4-BE49-F238E27FC236}">
                    <a16:creationId xmlns:a16="http://schemas.microsoft.com/office/drawing/2014/main" id="{3600BC60-C50C-BAC8-75E3-82AA1FFFDEF2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" name="Google Shape;1308;p52">
                <a:extLst>
                  <a:ext uri="{FF2B5EF4-FFF2-40B4-BE49-F238E27FC236}">
                    <a16:creationId xmlns:a16="http://schemas.microsoft.com/office/drawing/2014/main" id="{71C9CD8B-C345-7E75-E1E2-3D3270AD524F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8C9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" name="Google Shape;1309;p52">
                <a:extLst>
                  <a:ext uri="{FF2B5EF4-FFF2-40B4-BE49-F238E27FC236}">
                    <a16:creationId xmlns:a16="http://schemas.microsoft.com/office/drawing/2014/main" id="{A62755C0-3CCA-3265-3A7E-6905C2435A4A}"/>
                  </a:ext>
                </a:extLst>
              </p:cNvPr>
              <p:cNvSpPr/>
              <p:nvPr/>
            </p:nvSpPr>
            <p:spPr>
              <a:xfrm>
                <a:off x="562968" y="2708980"/>
                <a:ext cx="186560" cy="199216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424" extrusionOk="0">
                    <a:moveTo>
                      <a:pt x="1552" y="0"/>
                    </a:moveTo>
                    <a:cubicBezTo>
                      <a:pt x="995" y="0"/>
                      <a:pt x="364" y="742"/>
                      <a:pt x="175" y="1181"/>
                    </a:cubicBezTo>
                    <a:cubicBezTo>
                      <a:pt x="82" y="1397"/>
                      <a:pt x="0" y="1612"/>
                      <a:pt x="41" y="1869"/>
                    </a:cubicBezTo>
                    <a:cubicBezTo>
                      <a:pt x="82" y="2126"/>
                      <a:pt x="216" y="2341"/>
                      <a:pt x="473" y="2423"/>
                    </a:cubicBezTo>
                    <a:lnTo>
                      <a:pt x="770" y="2423"/>
                    </a:lnTo>
                    <a:cubicBezTo>
                      <a:pt x="1407" y="2382"/>
                      <a:pt x="2013" y="1869"/>
                      <a:pt x="2177" y="1232"/>
                    </a:cubicBezTo>
                    <a:cubicBezTo>
                      <a:pt x="2270" y="924"/>
                      <a:pt x="2270" y="585"/>
                      <a:pt x="2095" y="329"/>
                    </a:cubicBezTo>
                    <a:cubicBezTo>
                      <a:pt x="1939" y="94"/>
                      <a:pt x="1750" y="0"/>
                      <a:pt x="1552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" name="Google Shape;1310;p52">
                <a:extLst>
                  <a:ext uri="{FF2B5EF4-FFF2-40B4-BE49-F238E27FC236}">
                    <a16:creationId xmlns:a16="http://schemas.microsoft.com/office/drawing/2014/main" id="{8C323048-1921-ECB2-EAA7-FF664ECE798A}"/>
                  </a:ext>
                </a:extLst>
              </p:cNvPr>
              <p:cNvSpPr/>
              <p:nvPr/>
            </p:nvSpPr>
            <p:spPr>
              <a:xfrm>
                <a:off x="503055" y="2928825"/>
                <a:ext cx="116538" cy="1193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52" extrusionOk="0">
                    <a:moveTo>
                      <a:pt x="697" y="0"/>
                    </a:moveTo>
                    <a:cubicBezTo>
                      <a:pt x="373" y="0"/>
                      <a:pt x="70" y="347"/>
                      <a:pt x="41" y="734"/>
                    </a:cubicBezTo>
                    <a:cubicBezTo>
                      <a:pt x="0" y="950"/>
                      <a:pt x="82" y="1207"/>
                      <a:pt x="257" y="1330"/>
                    </a:cubicBezTo>
                    <a:cubicBezTo>
                      <a:pt x="371" y="1412"/>
                      <a:pt x="504" y="1451"/>
                      <a:pt x="637" y="1451"/>
                    </a:cubicBezTo>
                    <a:cubicBezTo>
                      <a:pt x="853" y="1451"/>
                      <a:pt x="1068" y="1349"/>
                      <a:pt x="1202" y="1166"/>
                    </a:cubicBezTo>
                    <a:cubicBezTo>
                      <a:pt x="1417" y="909"/>
                      <a:pt x="1366" y="477"/>
                      <a:pt x="1109" y="221"/>
                    </a:cubicBezTo>
                    <a:cubicBezTo>
                      <a:pt x="982" y="66"/>
                      <a:pt x="838" y="0"/>
                      <a:pt x="697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" name="Google Shape;1311;p52">
                <a:extLst>
                  <a:ext uri="{FF2B5EF4-FFF2-40B4-BE49-F238E27FC236}">
                    <a16:creationId xmlns:a16="http://schemas.microsoft.com/office/drawing/2014/main" id="{28800A37-409B-E1A9-B062-08D164BFB430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" name="Google Shape;1312;p52">
                <a:extLst>
                  <a:ext uri="{FF2B5EF4-FFF2-40B4-BE49-F238E27FC236}">
                    <a16:creationId xmlns:a16="http://schemas.microsoft.com/office/drawing/2014/main" id="{1908E444-868F-7125-88AE-9AED66B25A02}"/>
                  </a:ext>
                </a:extLst>
              </p:cNvPr>
              <p:cNvSpPr/>
              <p:nvPr/>
            </p:nvSpPr>
            <p:spPr>
              <a:xfrm>
                <a:off x="155330" y="3745336"/>
                <a:ext cx="70104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434" extrusionOk="0">
                    <a:moveTo>
                      <a:pt x="637" y="0"/>
                    </a:moveTo>
                    <a:cubicBezTo>
                      <a:pt x="0" y="1109"/>
                      <a:pt x="339" y="2013"/>
                      <a:pt x="596" y="2434"/>
                    </a:cubicBezTo>
                    <a:lnTo>
                      <a:pt x="771" y="2434"/>
                    </a:lnTo>
                    <a:cubicBezTo>
                      <a:pt x="555" y="2054"/>
                      <a:pt x="165" y="1150"/>
                      <a:pt x="853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6" name="Google Shape;1313;p52">
                <a:extLst>
                  <a:ext uri="{FF2B5EF4-FFF2-40B4-BE49-F238E27FC236}">
                    <a16:creationId xmlns:a16="http://schemas.microsoft.com/office/drawing/2014/main" id="{A4B74EF6-C68A-8041-A04E-29FC9DB4B159}"/>
                  </a:ext>
                </a:extLst>
              </p:cNvPr>
              <p:cNvSpPr/>
              <p:nvPr/>
            </p:nvSpPr>
            <p:spPr>
              <a:xfrm>
                <a:off x="235460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14" y="0"/>
                    </a:moveTo>
                    <a:cubicBezTo>
                      <a:pt x="1" y="1109"/>
                      <a:pt x="350" y="2013"/>
                      <a:pt x="566" y="2434"/>
                    </a:cubicBezTo>
                    <a:lnTo>
                      <a:pt x="771" y="2434"/>
                    </a:lnTo>
                    <a:cubicBezTo>
                      <a:pt x="514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7" name="Google Shape;1314;p52">
                <a:extLst>
                  <a:ext uri="{FF2B5EF4-FFF2-40B4-BE49-F238E27FC236}">
                    <a16:creationId xmlns:a16="http://schemas.microsoft.com/office/drawing/2014/main" id="{676E7A2C-0135-C150-61B7-AC270599E443}"/>
                  </a:ext>
                </a:extLst>
              </p:cNvPr>
              <p:cNvSpPr/>
              <p:nvPr/>
            </p:nvSpPr>
            <p:spPr>
              <a:xfrm>
                <a:off x="1371422" y="3745336"/>
                <a:ext cx="6336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34" extrusionOk="0">
                    <a:moveTo>
                      <a:pt x="555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55" y="2054"/>
                      <a:pt x="175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8" name="Google Shape;1315;p52">
                <a:extLst>
                  <a:ext uri="{FF2B5EF4-FFF2-40B4-BE49-F238E27FC236}">
                    <a16:creationId xmlns:a16="http://schemas.microsoft.com/office/drawing/2014/main" id="{AFE0390B-4C8E-B1B7-0D8D-EF943064B309}"/>
                  </a:ext>
                </a:extLst>
              </p:cNvPr>
              <p:cNvSpPr/>
              <p:nvPr/>
            </p:nvSpPr>
            <p:spPr>
              <a:xfrm>
                <a:off x="1290387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66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66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9" name="Google Shape;1316;p52">
                <a:extLst>
                  <a:ext uri="{FF2B5EF4-FFF2-40B4-BE49-F238E27FC236}">
                    <a16:creationId xmlns:a16="http://schemas.microsoft.com/office/drawing/2014/main" id="{74EE714A-87FE-FFE1-1195-FB7EC64B55E3}"/>
                  </a:ext>
                </a:extLst>
              </p:cNvPr>
              <p:cNvSpPr/>
              <p:nvPr/>
            </p:nvSpPr>
            <p:spPr>
              <a:xfrm>
                <a:off x="1533491" y="3766375"/>
                <a:ext cx="428759" cy="16889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2055" extrusionOk="0">
                    <a:moveTo>
                      <a:pt x="729" y="1"/>
                    </a:moveTo>
                    <a:cubicBezTo>
                      <a:pt x="729" y="1"/>
                      <a:pt x="637" y="1"/>
                      <a:pt x="555" y="42"/>
                    </a:cubicBezTo>
                    <a:lnTo>
                      <a:pt x="514" y="83"/>
                    </a:lnTo>
                    <a:cubicBezTo>
                      <a:pt x="432" y="124"/>
                      <a:pt x="380" y="175"/>
                      <a:pt x="298" y="216"/>
                    </a:cubicBezTo>
                    <a:lnTo>
                      <a:pt x="257" y="257"/>
                    </a:lnTo>
                    <a:cubicBezTo>
                      <a:pt x="216" y="299"/>
                      <a:pt x="175" y="340"/>
                      <a:pt x="175" y="432"/>
                    </a:cubicBezTo>
                    <a:lnTo>
                      <a:pt x="124" y="432"/>
                    </a:lnTo>
                    <a:cubicBezTo>
                      <a:pt x="124" y="514"/>
                      <a:pt x="83" y="555"/>
                      <a:pt x="83" y="596"/>
                    </a:cubicBezTo>
                    <a:lnTo>
                      <a:pt x="41" y="637"/>
                    </a:lnTo>
                    <a:lnTo>
                      <a:pt x="41" y="771"/>
                    </a:lnTo>
                    <a:lnTo>
                      <a:pt x="41" y="812"/>
                    </a:lnTo>
                    <a:cubicBezTo>
                      <a:pt x="0" y="853"/>
                      <a:pt x="0" y="894"/>
                      <a:pt x="0" y="987"/>
                    </a:cubicBezTo>
                    <a:lnTo>
                      <a:pt x="0" y="1028"/>
                    </a:lnTo>
                    <a:cubicBezTo>
                      <a:pt x="41" y="1069"/>
                      <a:pt x="41" y="1110"/>
                      <a:pt x="41" y="1151"/>
                    </a:cubicBezTo>
                    <a:lnTo>
                      <a:pt x="41" y="1202"/>
                    </a:lnTo>
                    <a:cubicBezTo>
                      <a:pt x="41" y="1243"/>
                      <a:pt x="41" y="1284"/>
                      <a:pt x="83" y="1325"/>
                    </a:cubicBezTo>
                    <a:lnTo>
                      <a:pt x="83" y="1366"/>
                    </a:lnTo>
                    <a:cubicBezTo>
                      <a:pt x="83" y="1408"/>
                      <a:pt x="124" y="1500"/>
                      <a:pt x="175" y="1541"/>
                    </a:cubicBezTo>
                    <a:cubicBezTo>
                      <a:pt x="216" y="1623"/>
                      <a:pt x="257" y="1664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39"/>
                      <a:pt x="473" y="1880"/>
                    </a:cubicBezTo>
                    <a:lnTo>
                      <a:pt x="514" y="1921"/>
                    </a:lnTo>
                    <a:cubicBezTo>
                      <a:pt x="688" y="2013"/>
                      <a:pt x="771" y="2054"/>
                      <a:pt x="771" y="2054"/>
                    </a:cubicBezTo>
                    <a:lnTo>
                      <a:pt x="5217" y="2054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0" name="Google Shape;1317;p52">
                <a:extLst>
                  <a:ext uri="{FF2B5EF4-FFF2-40B4-BE49-F238E27FC236}">
                    <a16:creationId xmlns:a16="http://schemas.microsoft.com/office/drawing/2014/main" id="{CBA62499-E100-5BCB-28CB-8DFC582B0195}"/>
                  </a:ext>
                </a:extLst>
              </p:cNvPr>
              <p:cNvSpPr/>
              <p:nvPr/>
            </p:nvSpPr>
            <p:spPr>
              <a:xfrm>
                <a:off x="1575652" y="3769745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2" y="1"/>
                    </a:moveTo>
                    <a:lnTo>
                      <a:pt x="1" y="42"/>
                    </a:lnTo>
                    <a:lnTo>
                      <a:pt x="4704" y="42"/>
                    </a:lnTo>
                    <a:lnTo>
                      <a:pt x="470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1" name="Google Shape;1318;p52">
                <a:extLst>
                  <a:ext uri="{FF2B5EF4-FFF2-40B4-BE49-F238E27FC236}">
                    <a16:creationId xmlns:a16="http://schemas.microsoft.com/office/drawing/2014/main" id="{0E919918-58F0-8909-7819-5630B8C294D1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2" name="Google Shape;1319;p52">
                <a:extLst>
                  <a:ext uri="{FF2B5EF4-FFF2-40B4-BE49-F238E27FC236}">
                    <a16:creationId xmlns:a16="http://schemas.microsoft.com/office/drawing/2014/main" id="{ADD83781-66AF-2F01-1404-83333529EB99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6" name="Google Shape;1320;p52">
                <a:extLst>
                  <a:ext uri="{FF2B5EF4-FFF2-40B4-BE49-F238E27FC236}">
                    <a16:creationId xmlns:a16="http://schemas.microsoft.com/office/drawing/2014/main" id="{A2EC6F27-D580-E323-F44B-5EE47D859960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7" name="Google Shape;1321;p52">
                <a:extLst>
                  <a:ext uri="{FF2B5EF4-FFF2-40B4-BE49-F238E27FC236}">
                    <a16:creationId xmlns:a16="http://schemas.microsoft.com/office/drawing/2014/main" id="{A2044E36-CCA9-9A89-3658-8D5B7A6BBB72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8" name="Google Shape;1322;p52">
                <a:extLst>
                  <a:ext uri="{FF2B5EF4-FFF2-40B4-BE49-F238E27FC236}">
                    <a16:creationId xmlns:a16="http://schemas.microsoft.com/office/drawing/2014/main" id="{C7B5E34B-3FBE-D1E2-C472-F4B6376DBAF5}"/>
                  </a:ext>
                </a:extLst>
              </p:cNvPr>
              <p:cNvSpPr/>
              <p:nvPr/>
            </p:nvSpPr>
            <p:spPr>
              <a:xfrm>
                <a:off x="1536860" y="38153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42" y="0"/>
                    </a:moveTo>
                    <a:lnTo>
                      <a:pt x="0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9" name="Google Shape;1323;p52">
                <a:extLst>
                  <a:ext uri="{FF2B5EF4-FFF2-40B4-BE49-F238E27FC236}">
                    <a16:creationId xmlns:a16="http://schemas.microsoft.com/office/drawing/2014/main" id="{D78F443E-CBDF-3828-FA6B-7623D1D18975}"/>
                  </a:ext>
                </a:extLst>
              </p:cNvPr>
              <p:cNvSpPr/>
              <p:nvPr/>
            </p:nvSpPr>
            <p:spPr>
              <a:xfrm>
                <a:off x="1536860" y="38296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0" name="Google Shape;1324;p52">
                <a:extLst>
                  <a:ext uri="{FF2B5EF4-FFF2-40B4-BE49-F238E27FC236}">
                    <a16:creationId xmlns:a16="http://schemas.microsoft.com/office/drawing/2014/main" id="{43DDD844-96C2-1471-29A8-9D42881D053C}"/>
                  </a:ext>
                </a:extLst>
              </p:cNvPr>
              <p:cNvSpPr/>
              <p:nvPr/>
            </p:nvSpPr>
            <p:spPr>
              <a:xfrm>
                <a:off x="1533491" y="3847410"/>
                <a:ext cx="4287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1" name="Google Shape;1325;p52">
                <a:extLst>
                  <a:ext uri="{FF2B5EF4-FFF2-40B4-BE49-F238E27FC236}">
                    <a16:creationId xmlns:a16="http://schemas.microsoft.com/office/drawing/2014/main" id="{E430F2DD-68DF-1BBC-99F5-94BD94B71D3C}"/>
                  </a:ext>
                </a:extLst>
              </p:cNvPr>
              <p:cNvSpPr/>
              <p:nvPr/>
            </p:nvSpPr>
            <p:spPr>
              <a:xfrm>
                <a:off x="1536860" y="3860889"/>
                <a:ext cx="425390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53" extrusionOk="0">
                    <a:moveTo>
                      <a:pt x="0" y="1"/>
                    </a:moveTo>
                    <a:lnTo>
                      <a:pt x="0" y="52"/>
                    </a:lnTo>
                    <a:lnTo>
                      <a:pt x="5176" y="5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2" name="Google Shape;1326;p52">
                <a:extLst>
                  <a:ext uri="{FF2B5EF4-FFF2-40B4-BE49-F238E27FC236}">
                    <a16:creationId xmlns:a16="http://schemas.microsoft.com/office/drawing/2014/main" id="{9B573F5B-E7A8-6FD8-3C80-50C2E5792D77}"/>
                  </a:ext>
                </a:extLst>
              </p:cNvPr>
              <p:cNvSpPr/>
              <p:nvPr/>
            </p:nvSpPr>
            <p:spPr>
              <a:xfrm>
                <a:off x="1540230" y="3875271"/>
                <a:ext cx="4220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5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35" y="41"/>
                    </a:lnTo>
                    <a:lnTo>
                      <a:pt x="513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3" name="Google Shape;1327;p52">
                <a:extLst>
                  <a:ext uri="{FF2B5EF4-FFF2-40B4-BE49-F238E27FC236}">
                    <a16:creationId xmlns:a16="http://schemas.microsoft.com/office/drawing/2014/main" id="{16E35578-126F-7194-C770-E8CD0EBB20AF}"/>
                  </a:ext>
                </a:extLst>
              </p:cNvPr>
              <p:cNvSpPr/>
              <p:nvPr/>
            </p:nvSpPr>
            <p:spPr>
              <a:xfrm>
                <a:off x="1547791" y="3893023"/>
                <a:ext cx="4144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1" extrusionOk="0">
                    <a:moveTo>
                      <a:pt x="5043" y="0"/>
                    </a:moveTo>
                    <a:lnTo>
                      <a:pt x="504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4" name="Google Shape;1328;p52">
                <a:extLst>
                  <a:ext uri="{FF2B5EF4-FFF2-40B4-BE49-F238E27FC236}">
                    <a16:creationId xmlns:a16="http://schemas.microsoft.com/office/drawing/2014/main" id="{99779505-F7C9-2A5C-1E4A-4ED7840D5E6E}"/>
                  </a:ext>
                </a:extLst>
              </p:cNvPr>
              <p:cNvSpPr/>
              <p:nvPr/>
            </p:nvSpPr>
            <p:spPr>
              <a:xfrm>
                <a:off x="1554612" y="3907323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5" name="Google Shape;1329;p52">
                <a:extLst>
                  <a:ext uri="{FF2B5EF4-FFF2-40B4-BE49-F238E27FC236}">
                    <a16:creationId xmlns:a16="http://schemas.microsoft.com/office/drawing/2014/main" id="{BA1BF56A-F101-76DA-1BFC-5D4867A61E7D}"/>
                  </a:ext>
                </a:extLst>
              </p:cNvPr>
              <p:cNvSpPr/>
              <p:nvPr/>
            </p:nvSpPr>
            <p:spPr>
              <a:xfrm>
                <a:off x="1572282" y="3920802"/>
                <a:ext cx="38996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42" extrusionOk="0">
                    <a:moveTo>
                      <a:pt x="1" y="1"/>
                    </a:moveTo>
                    <a:lnTo>
                      <a:pt x="42" y="42"/>
                    </a:lnTo>
                    <a:lnTo>
                      <a:pt x="4745" y="42"/>
                    </a:lnTo>
                    <a:lnTo>
                      <a:pt x="474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6" name="Google Shape;1330;p52">
                <a:extLst>
                  <a:ext uri="{FF2B5EF4-FFF2-40B4-BE49-F238E27FC236}">
                    <a16:creationId xmlns:a16="http://schemas.microsoft.com/office/drawing/2014/main" id="{C9E55FB2-5DA9-9F2F-2AF9-6B87AE37C620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7" name="Google Shape;1331;p52">
                <a:extLst>
                  <a:ext uri="{FF2B5EF4-FFF2-40B4-BE49-F238E27FC236}">
                    <a16:creationId xmlns:a16="http://schemas.microsoft.com/office/drawing/2014/main" id="{530C1159-59D5-8DBD-DB6F-707E14C91C0F}"/>
                  </a:ext>
                </a:extLst>
              </p:cNvPr>
              <p:cNvSpPr/>
              <p:nvPr/>
            </p:nvSpPr>
            <p:spPr>
              <a:xfrm>
                <a:off x="151138" y="3227980"/>
                <a:ext cx="67556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903" extrusionOk="0">
                    <a:moveTo>
                      <a:pt x="606" y="0"/>
                    </a:moveTo>
                    <a:cubicBezTo>
                      <a:pt x="0" y="1797"/>
                      <a:pt x="308" y="3214"/>
                      <a:pt x="565" y="3902"/>
                    </a:cubicBezTo>
                    <a:lnTo>
                      <a:pt x="729" y="3902"/>
                    </a:lnTo>
                    <a:cubicBezTo>
                      <a:pt x="514" y="3255"/>
                      <a:pt x="134" y="1797"/>
                      <a:pt x="82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8" name="Google Shape;1332;p52">
                <a:extLst>
                  <a:ext uri="{FF2B5EF4-FFF2-40B4-BE49-F238E27FC236}">
                    <a16:creationId xmlns:a16="http://schemas.microsoft.com/office/drawing/2014/main" id="{F2580D94-F6A5-DE31-A096-F3DB4DBE8930}"/>
                  </a:ext>
                </a:extLst>
              </p:cNvPr>
              <p:cNvSpPr/>
              <p:nvPr/>
            </p:nvSpPr>
            <p:spPr>
              <a:xfrm>
                <a:off x="228721" y="3227980"/>
                <a:ext cx="5662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903" extrusionOk="0">
                    <a:moveTo>
                      <a:pt x="473" y="0"/>
                    </a:moveTo>
                    <a:cubicBezTo>
                      <a:pt x="1" y="1756"/>
                      <a:pt x="299" y="3214"/>
                      <a:pt x="514" y="3902"/>
                    </a:cubicBezTo>
                    <a:lnTo>
                      <a:pt x="689" y="3902"/>
                    </a:lnTo>
                    <a:cubicBezTo>
                      <a:pt x="473" y="3255"/>
                      <a:pt x="134" y="1756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9" name="Google Shape;1333;p52">
                <a:extLst>
                  <a:ext uri="{FF2B5EF4-FFF2-40B4-BE49-F238E27FC236}">
                    <a16:creationId xmlns:a16="http://schemas.microsoft.com/office/drawing/2014/main" id="{19E0810A-73C1-F193-282A-A2AEE0A04C0F}"/>
                  </a:ext>
                </a:extLst>
              </p:cNvPr>
              <p:cNvSpPr/>
              <p:nvPr/>
            </p:nvSpPr>
            <p:spPr>
              <a:xfrm>
                <a:off x="1301400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0" y="1756"/>
                      <a:pt x="298" y="3214"/>
                      <a:pt x="514" y="3902"/>
                    </a:cubicBezTo>
                    <a:lnTo>
                      <a:pt x="730" y="3902"/>
                    </a:lnTo>
                    <a:cubicBezTo>
                      <a:pt x="514" y="3255"/>
                      <a:pt x="175" y="1756"/>
                      <a:pt x="688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0" name="Google Shape;1334;p52">
                <a:extLst>
                  <a:ext uri="{FF2B5EF4-FFF2-40B4-BE49-F238E27FC236}">
                    <a16:creationId xmlns:a16="http://schemas.microsoft.com/office/drawing/2014/main" id="{9D263033-B5A5-249E-9785-6A0F50947538}"/>
                  </a:ext>
                </a:extLst>
              </p:cNvPr>
              <p:cNvSpPr/>
              <p:nvPr/>
            </p:nvSpPr>
            <p:spPr>
              <a:xfrm>
                <a:off x="1223735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1" y="1756"/>
                      <a:pt x="350" y="3214"/>
                      <a:pt x="555" y="3902"/>
                    </a:cubicBezTo>
                    <a:lnTo>
                      <a:pt x="730" y="3902"/>
                    </a:lnTo>
                    <a:cubicBezTo>
                      <a:pt x="514" y="3255"/>
                      <a:pt x="175" y="1797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1" name="Google Shape;1335;p52">
                <a:extLst>
                  <a:ext uri="{FF2B5EF4-FFF2-40B4-BE49-F238E27FC236}">
                    <a16:creationId xmlns:a16="http://schemas.microsoft.com/office/drawing/2014/main" id="{DD92A7A1-FF4D-A000-6778-A487FD2C36C5}"/>
                  </a:ext>
                </a:extLst>
              </p:cNvPr>
              <p:cNvSpPr/>
              <p:nvPr/>
            </p:nvSpPr>
            <p:spPr>
              <a:xfrm>
                <a:off x="1455826" y="3260032"/>
                <a:ext cx="400981" cy="267594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3256" extrusionOk="0">
                    <a:moveTo>
                      <a:pt x="648" y="0"/>
                    </a:moveTo>
                    <a:cubicBezTo>
                      <a:pt x="648" y="0"/>
                      <a:pt x="606" y="42"/>
                      <a:pt x="514" y="83"/>
                    </a:cubicBezTo>
                    <a:cubicBezTo>
                      <a:pt x="473" y="124"/>
                      <a:pt x="473" y="124"/>
                      <a:pt x="432" y="124"/>
                    </a:cubicBezTo>
                    <a:cubicBezTo>
                      <a:pt x="391" y="216"/>
                      <a:pt x="298" y="298"/>
                      <a:pt x="257" y="380"/>
                    </a:cubicBezTo>
                    <a:cubicBezTo>
                      <a:pt x="257" y="432"/>
                      <a:pt x="216" y="432"/>
                      <a:pt x="216" y="432"/>
                    </a:cubicBezTo>
                    <a:cubicBezTo>
                      <a:pt x="175" y="514"/>
                      <a:pt x="134" y="596"/>
                      <a:pt x="134" y="688"/>
                    </a:cubicBezTo>
                    <a:cubicBezTo>
                      <a:pt x="93" y="688"/>
                      <a:pt x="93" y="730"/>
                      <a:pt x="93" y="730"/>
                    </a:cubicBezTo>
                    <a:cubicBezTo>
                      <a:pt x="93" y="812"/>
                      <a:pt x="42" y="894"/>
                      <a:pt x="42" y="986"/>
                    </a:cubicBezTo>
                    <a:lnTo>
                      <a:pt x="42" y="1027"/>
                    </a:lnTo>
                    <a:cubicBezTo>
                      <a:pt x="1" y="1110"/>
                      <a:pt x="1" y="1202"/>
                      <a:pt x="1" y="1284"/>
                    </a:cubicBezTo>
                    <a:lnTo>
                      <a:pt x="1" y="1325"/>
                    </a:lnTo>
                    <a:lnTo>
                      <a:pt x="1" y="1582"/>
                    </a:lnTo>
                    <a:lnTo>
                      <a:pt x="1" y="1623"/>
                    </a:lnTo>
                    <a:lnTo>
                      <a:pt x="1" y="1664"/>
                    </a:lnTo>
                    <a:lnTo>
                      <a:pt x="1" y="1880"/>
                    </a:lnTo>
                    <a:lnTo>
                      <a:pt x="1" y="1921"/>
                    </a:lnTo>
                    <a:cubicBezTo>
                      <a:pt x="1" y="2013"/>
                      <a:pt x="1" y="2095"/>
                      <a:pt x="42" y="2136"/>
                    </a:cubicBezTo>
                    <a:lnTo>
                      <a:pt x="42" y="2229"/>
                    </a:lnTo>
                    <a:cubicBezTo>
                      <a:pt x="42" y="2311"/>
                      <a:pt x="93" y="2393"/>
                      <a:pt x="134" y="2434"/>
                    </a:cubicBezTo>
                    <a:lnTo>
                      <a:pt x="134" y="2486"/>
                    </a:lnTo>
                    <a:cubicBezTo>
                      <a:pt x="175" y="2609"/>
                      <a:pt x="175" y="2691"/>
                      <a:pt x="216" y="2742"/>
                    </a:cubicBezTo>
                    <a:cubicBezTo>
                      <a:pt x="216" y="2783"/>
                      <a:pt x="257" y="2783"/>
                      <a:pt x="257" y="2783"/>
                    </a:cubicBezTo>
                    <a:cubicBezTo>
                      <a:pt x="298" y="2907"/>
                      <a:pt x="391" y="2999"/>
                      <a:pt x="432" y="3040"/>
                    </a:cubicBezTo>
                    <a:lnTo>
                      <a:pt x="473" y="3081"/>
                    </a:lnTo>
                    <a:cubicBezTo>
                      <a:pt x="606" y="3204"/>
                      <a:pt x="730" y="3256"/>
                      <a:pt x="730" y="3256"/>
                    </a:cubicBezTo>
                    <a:lnTo>
                      <a:pt x="4878" y="3256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2" name="Google Shape;1336;p52">
                <a:extLst>
                  <a:ext uri="{FF2B5EF4-FFF2-40B4-BE49-F238E27FC236}">
                    <a16:creationId xmlns:a16="http://schemas.microsoft.com/office/drawing/2014/main" id="{C5EACE45-6330-45D9-8805-69E9A336DB28}"/>
                  </a:ext>
                </a:extLst>
              </p:cNvPr>
              <p:cNvSpPr/>
              <p:nvPr/>
            </p:nvSpPr>
            <p:spPr>
              <a:xfrm>
                <a:off x="1491248" y="3266771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83" y="1"/>
                    </a:moveTo>
                    <a:cubicBezTo>
                      <a:pt x="42" y="42"/>
                      <a:pt x="42" y="42"/>
                      <a:pt x="1" y="42"/>
                    </a:cubicBezTo>
                    <a:lnTo>
                      <a:pt x="4447" y="42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3" name="Google Shape;1337;p52">
                <a:extLst>
                  <a:ext uri="{FF2B5EF4-FFF2-40B4-BE49-F238E27FC236}">
                    <a16:creationId xmlns:a16="http://schemas.microsoft.com/office/drawing/2014/main" id="{8BA53FB3-2B0E-22F7-0182-E6BEA48562E7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4" name="Google Shape;1338;p52">
                <a:extLst>
                  <a:ext uri="{FF2B5EF4-FFF2-40B4-BE49-F238E27FC236}">
                    <a16:creationId xmlns:a16="http://schemas.microsoft.com/office/drawing/2014/main" id="{BC4F0B64-0564-A61E-1253-A5552172265A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5" name="Google Shape;1339;p52">
                <a:extLst>
                  <a:ext uri="{FF2B5EF4-FFF2-40B4-BE49-F238E27FC236}">
                    <a16:creationId xmlns:a16="http://schemas.microsoft.com/office/drawing/2014/main" id="{AB1E03FF-5BE8-2E73-72BF-1F4AF90B670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6" name="Google Shape;1340;p52">
                <a:extLst>
                  <a:ext uri="{FF2B5EF4-FFF2-40B4-BE49-F238E27FC236}">
                    <a16:creationId xmlns:a16="http://schemas.microsoft.com/office/drawing/2014/main" id="{F4B55AE4-1681-F52B-068C-9674B31D191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7" name="Google Shape;1341;p52">
                <a:extLst>
                  <a:ext uri="{FF2B5EF4-FFF2-40B4-BE49-F238E27FC236}">
                    <a16:creationId xmlns:a16="http://schemas.microsoft.com/office/drawing/2014/main" id="{87377756-A8F0-C606-92F3-B56B804B34C7}"/>
                  </a:ext>
                </a:extLst>
              </p:cNvPr>
              <p:cNvSpPr/>
              <p:nvPr/>
            </p:nvSpPr>
            <p:spPr>
              <a:xfrm>
                <a:off x="1459195" y="3341067"/>
                <a:ext cx="39761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37" y="41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8" name="Google Shape;1342;p52">
                <a:extLst>
                  <a:ext uri="{FF2B5EF4-FFF2-40B4-BE49-F238E27FC236}">
                    <a16:creationId xmlns:a16="http://schemas.microsoft.com/office/drawing/2014/main" id="{EB922DD6-C836-29F0-4EBC-AD3C224C660A}"/>
                  </a:ext>
                </a:extLst>
              </p:cNvPr>
              <p:cNvSpPr/>
              <p:nvPr/>
            </p:nvSpPr>
            <p:spPr>
              <a:xfrm>
                <a:off x="1455826" y="33655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78" y="41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9" name="Google Shape;1343;p52">
                <a:extLst>
                  <a:ext uri="{FF2B5EF4-FFF2-40B4-BE49-F238E27FC236}">
                    <a16:creationId xmlns:a16="http://schemas.microsoft.com/office/drawing/2014/main" id="{D416B4FD-CEE6-DA72-4A00-7FD808F8679C}"/>
                  </a:ext>
                </a:extLst>
              </p:cNvPr>
              <p:cNvSpPr/>
              <p:nvPr/>
            </p:nvSpPr>
            <p:spPr>
              <a:xfrm>
                <a:off x="1455826" y="3389967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0" name="Google Shape;1344;p52">
                <a:extLst>
                  <a:ext uri="{FF2B5EF4-FFF2-40B4-BE49-F238E27FC236}">
                    <a16:creationId xmlns:a16="http://schemas.microsoft.com/office/drawing/2014/main" id="{E9351DB4-9B99-C250-C037-3A0D51ABC30B}"/>
                  </a:ext>
                </a:extLst>
              </p:cNvPr>
              <p:cNvSpPr/>
              <p:nvPr/>
            </p:nvSpPr>
            <p:spPr>
              <a:xfrm>
                <a:off x="1455826" y="34144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1" name="Google Shape;1345;p52">
                <a:extLst>
                  <a:ext uri="{FF2B5EF4-FFF2-40B4-BE49-F238E27FC236}">
                    <a16:creationId xmlns:a16="http://schemas.microsoft.com/office/drawing/2014/main" id="{9079D00C-6323-6CB3-9494-C6E2A426E1BE}"/>
                  </a:ext>
                </a:extLst>
              </p:cNvPr>
              <p:cNvSpPr/>
              <p:nvPr/>
            </p:nvSpPr>
            <p:spPr>
              <a:xfrm>
                <a:off x="1459195" y="3435580"/>
                <a:ext cx="397611" cy="7643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93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4837" y="93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2" name="Google Shape;1346;p52">
                <a:extLst>
                  <a:ext uri="{FF2B5EF4-FFF2-40B4-BE49-F238E27FC236}">
                    <a16:creationId xmlns:a16="http://schemas.microsoft.com/office/drawing/2014/main" id="{A62D4BF8-6978-C6CA-5DF7-CFE1CF318B4A}"/>
                  </a:ext>
                </a:extLst>
              </p:cNvPr>
              <p:cNvSpPr/>
              <p:nvPr/>
            </p:nvSpPr>
            <p:spPr>
              <a:xfrm>
                <a:off x="1466839" y="3460071"/>
                <a:ext cx="389968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52" extrusionOk="0">
                    <a:moveTo>
                      <a:pt x="0" y="0"/>
                    </a:moveTo>
                    <a:lnTo>
                      <a:pt x="0" y="52"/>
                    </a:lnTo>
                    <a:lnTo>
                      <a:pt x="4744" y="52"/>
                    </a:lnTo>
                    <a:lnTo>
                      <a:pt x="474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3" name="Google Shape;1347;p52">
                <a:extLst>
                  <a:ext uri="{FF2B5EF4-FFF2-40B4-BE49-F238E27FC236}">
                    <a16:creationId xmlns:a16="http://schemas.microsoft.com/office/drawing/2014/main" id="{A76BD91C-3475-269F-1509-EF7C935969A6}"/>
                  </a:ext>
                </a:extLst>
              </p:cNvPr>
              <p:cNvSpPr/>
              <p:nvPr/>
            </p:nvSpPr>
            <p:spPr>
              <a:xfrm>
                <a:off x="1473578" y="3485384"/>
                <a:ext cx="38322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2" extrusionOk="0">
                    <a:moveTo>
                      <a:pt x="0" y="0"/>
                    </a:moveTo>
                    <a:cubicBezTo>
                      <a:pt x="0" y="41"/>
                      <a:pt x="41" y="41"/>
                      <a:pt x="41" y="41"/>
                    </a:cubicBezTo>
                    <a:lnTo>
                      <a:pt x="4662" y="41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4" name="Google Shape;1348;p52">
                <a:extLst>
                  <a:ext uri="{FF2B5EF4-FFF2-40B4-BE49-F238E27FC236}">
                    <a16:creationId xmlns:a16="http://schemas.microsoft.com/office/drawing/2014/main" id="{6F505B35-50A6-E8E5-80C5-FA72E15836DB}"/>
                  </a:ext>
                </a:extLst>
              </p:cNvPr>
              <p:cNvSpPr/>
              <p:nvPr/>
            </p:nvSpPr>
            <p:spPr>
              <a:xfrm>
                <a:off x="1491248" y="3509875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447" y="41"/>
                    </a:lnTo>
                    <a:lnTo>
                      <a:pt x="444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5" name="Google Shape;1349;p52">
                <a:extLst>
                  <a:ext uri="{FF2B5EF4-FFF2-40B4-BE49-F238E27FC236}">
                    <a16:creationId xmlns:a16="http://schemas.microsoft.com/office/drawing/2014/main" id="{A7A1AF33-C450-746D-9D7D-E1630F97785B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6" name="Google Shape;1350;p52">
                <a:extLst>
                  <a:ext uri="{FF2B5EF4-FFF2-40B4-BE49-F238E27FC236}">
                    <a16:creationId xmlns:a16="http://schemas.microsoft.com/office/drawing/2014/main" id="{63ECBC10-51AD-63BD-FD13-1D48E4CCA392}"/>
                  </a:ext>
                </a:extLst>
              </p:cNvPr>
              <p:cNvSpPr/>
              <p:nvPr/>
            </p:nvSpPr>
            <p:spPr>
              <a:xfrm>
                <a:off x="74295" y="3544475"/>
                <a:ext cx="66734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445" extrusionOk="0">
                    <a:moveTo>
                      <a:pt x="637" y="0"/>
                    </a:moveTo>
                    <a:cubicBezTo>
                      <a:pt x="1" y="1119"/>
                      <a:pt x="298" y="2013"/>
                      <a:pt x="596" y="2444"/>
                    </a:cubicBezTo>
                    <a:lnTo>
                      <a:pt x="771" y="2444"/>
                    </a:lnTo>
                    <a:cubicBezTo>
                      <a:pt x="514" y="2054"/>
                      <a:pt x="124" y="1160"/>
                      <a:pt x="81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7" name="Google Shape;1351;p52">
                <a:extLst>
                  <a:ext uri="{FF2B5EF4-FFF2-40B4-BE49-F238E27FC236}">
                    <a16:creationId xmlns:a16="http://schemas.microsoft.com/office/drawing/2014/main" id="{712E2583-AECA-46CE-68D8-2420DAA91C65}"/>
                  </a:ext>
                </a:extLst>
              </p:cNvPr>
              <p:cNvSpPr/>
              <p:nvPr/>
            </p:nvSpPr>
            <p:spPr>
              <a:xfrm>
                <a:off x="155330" y="3544475"/>
                <a:ext cx="59173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445" extrusionOk="0">
                    <a:moveTo>
                      <a:pt x="514" y="0"/>
                    </a:moveTo>
                    <a:cubicBezTo>
                      <a:pt x="0" y="1119"/>
                      <a:pt x="298" y="2013"/>
                      <a:pt x="555" y="2444"/>
                    </a:cubicBezTo>
                    <a:lnTo>
                      <a:pt x="719" y="2444"/>
                    </a:lnTo>
                    <a:cubicBezTo>
                      <a:pt x="514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8" name="Google Shape;1352;p52">
                <a:extLst>
                  <a:ext uri="{FF2B5EF4-FFF2-40B4-BE49-F238E27FC236}">
                    <a16:creationId xmlns:a16="http://schemas.microsoft.com/office/drawing/2014/main" id="{6CA495B7-A56B-457F-F5FC-E358C1908807}"/>
                  </a:ext>
                </a:extLst>
              </p:cNvPr>
              <p:cNvSpPr/>
              <p:nvPr/>
            </p:nvSpPr>
            <p:spPr>
              <a:xfrm>
                <a:off x="1290387" y="3544475"/>
                <a:ext cx="6344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45" extrusionOk="0">
                    <a:moveTo>
                      <a:pt x="514" y="0"/>
                    </a:moveTo>
                    <a:cubicBezTo>
                      <a:pt x="1" y="1119"/>
                      <a:pt x="350" y="2013"/>
                      <a:pt x="566" y="2444"/>
                    </a:cubicBezTo>
                    <a:lnTo>
                      <a:pt x="771" y="2444"/>
                    </a:lnTo>
                    <a:cubicBezTo>
                      <a:pt x="514" y="2054"/>
                      <a:pt x="176" y="111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9" name="Google Shape;1353;p52">
                <a:extLst>
                  <a:ext uri="{FF2B5EF4-FFF2-40B4-BE49-F238E27FC236}">
                    <a16:creationId xmlns:a16="http://schemas.microsoft.com/office/drawing/2014/main" id="{2906676A-9B15-B793-D51D-EC7A47209D49}"/>
                  </a:ext>
                </a:extLst>
              </p:cNvPr>
              <p:cNvSpPr/>
              <p:nvPr/>
            </p:nvSpPr>
            <p:spPr>
              <a:xfrm>
                <a:off x="1210257" y="3544475"/>
                <a:ext cx="63365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45" extrusionOk="0">
                    <a:moveTo>
                      <a:pt x="555" y="0"/>
                    </a:moveTo>
                    <a:cubicBezTo>
                      <a:pt x="0" y="1119"/>
                      <a:pt x="339" y="2013"/>
                      <a:pt x="555" y="2444"/>
                    </a:cubicBezTo>
                    <a:lnTo>
                      <a:pt x="771" y="2444"/>
                    </a:lnTo>
                    <a:cubicBezTo>
                      <a:pt x="555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0" name="Google Shape;1354;p52">
                <a:extLst>
                  <a:ext uri="{FF2B5EF4-FFF2-40B4-BE49-F238E27FC236}">
                    <a16:creationId xmlns:a16="http://schemas.microsoft.com/office/drawing/2014/main" id="{8E129CF8-D6E7-4D5E-7E4F-B91072495194}"/>
                  </a:ext>
                </a:extLst>
              </p:cNvPr>
              <p:cNvSpPr/>
              <p:nvPr/>
            </p:nvSpPr>
            <p:spPr>
              <a:xfrm>
                <a:off x="1452456" y="3565515"/>
                <a:ext cx="428841" cy="165521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014" extrusionOk="0">
                    <a:moveTo>
                      <a:pt x="689" y="1"/>
                    </a:moveTo>
                    <a:cubicBezTo>
                      <a:pt x="689" y="1"/>
                      <a:pt x="647" y="1"/>
                      <a:pt x="555" y="52"/>
                    </a:cubicBezTo>
                    <a:cubicBezTo>
                      <a:pt x="514" y="52"/>
                      <a:pt x="514" y="52"/>
                      <a:pt x="514" y="93"/>
                    </a:cubicBezTo>
                    <a:cubicBezTo>
                      <a:pt x="432" y="134"/>
                      <a:pt x="339" y="175"/>
                      <a:pt x="298" y="216"/>
                    </a:cubicBezTo>
                    <a:lnTo>
                      <a:pt x="257" y="257"/>
                    </a:lnTo>
                    <a:cubicBezTo>
                      <a:pt x="216" y="309"/>
                      <a:pt x="175" y="350"/>
                      <a:pt x="134" y="432"/>
                    </a:cubicBezTo>
                    <a:cubicBezTo>
                      <a:pt x="83" y="514"/>
                      <a:pt x="83" y="566"/>
                      <a:pt x="42" y="607"/>
                    </a:cubicBezTo>
                    <a:lnTo>
                      <a:pt x="42" y="648"/>
                    </a:lnTo>
                    <a:cubicBezTo>
                      <a:pt x="42" y="689"/>
                      <a:pt x="42" y="730"/>
                      <a:pt x="1" y="771"/>
                    </a:cubicBezTo>
                    <a:lnTo>
                      <a:pt x="1" y="822"/>
                    </a:lnTo>
                    <a:lnTo>
                      <a:pt x="1" y="987"/>
                    </a:lnTo>
                    <a:lnTo>
                      <a:pt x="1" y="1028"/>
                    </a:lnTo>
                    <a:cubicBezTo>
                      <a:pt x="1" y="1079"/>
                      <a:pt x="1" y="1120"/>
                      <a:pt x="42" y="1161"/>
                    </a:cubicBezTo>
                    <a:lnTo>
                      <a:pt x="42" y="1202"/>
                    </a:lnTo>
                    <a:cubicBezTo>
                      <a:pt x="42" y="1243"/>
                      <a:pt x="42" y="1284"/>
                      <a:pt x="83" y="1336"/>
                    </a:cubicBezTo>
                    <a:lnTo>
                      <a:pt x="83" y="1377"/>
                    </a:lnTo>
                    <a:cubicBezTo>
                      <a:pt x="83" y="1418"/>
                      <a:pt x="134" y="1500"/>
                      <a:pt x="134" y="1541"/>
                    </a:cubicBezTo>
                    <a:lnTo>
                      <a:pt x="175" y="1541"/>
                    </a:lnTo>
                    <a:cubicBezTo>
                      <a:pt x="175" y="1634"/>
                      <a:pt x="216" y="1675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49"/>
                      <a:pt x="473" y="1890"/>
                    </a:cubicBezTo>
                    <a:lnTo>
                      <a:pt x="514" y="1931"/>
                    </a:lnTo>
                    <a:cubicBezTo>
                      <a:pt x="647" y="2013"/>
                      <a:pt x="771" y="2013"/>
                      <a:pt x="771" y="2013"/>
                    </a:cubicBezTo>
                    <a:lnTo>
                      <a:pt x="5217" y="2013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1" name="Google Shape;1355;p52">
                <a:extLst>
                  <a:ext uri="{FF2B5EF4-FFF2-40B4-BE49-F238E27FC236}">
                    <a16:creationId xmlns:a16="http://schemas.microsoft.com/office/drawing/2014/main" id="{552838E1-7C0A-FBE9-24C9-0D49E05B2575}"/>
                  </a:ext>
                </a:extLst>
              </p:cNvPr>
              <p:cNvSpPr/>
              <p:nvPr/>
            </p:nvSpPr>
            <p:spPr>
              <a:xfrm>
                <a:off x="1494699" y="3569788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1" y="0"/>
                    </a:moveTo>
                    <a:cubicBezTo>
                      <a:pt x="0" y="0"/>
                      <a:pt x="0" y="0"/>
                      <a:pt x="0" y="41"/>
                    </a:cubicBezTo>
                    <a:lnTo>
                      <a:pt x="4703" y="41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2" name="Google Shape;1356;p52">
                <a:extLst>
                  <a:ext uri="{FF2B5EF4-FFF2-40B4-BE49-F238E27FC236}">
                    <a16:creationId xmlns:a16="http://schemas.microsoft.com/office/drawing/2014/main" id="{C4877C85-DA13-2085-4908-D2CAFD997585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3" name="Google Shape;1357;p52">
                <a:extLst>
                  <a:ext uri="{FF2B5EF4-FFF2-40B4-BE49-F238E27FC236}">
                    <a16:creationId xmlns:a16="http://schemas.microsoft.com/office/drawing/2014/main" id="{F3473193-D573-8176-7C95-BEB3AE021DDE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4" name="Google Shape;1358;p52">
                <a:extLst>
                  <a:ext uri="{FF2B5EF4-FFF2-40B4-BE49-F238E27FC236}">
                    <a16:creationId xmlns:a16="http://schemas.microsoft.com/office/drawing/2014/main" id="{9DF18108-6ADE-B5F2-3AEF-ACFC7F8FF6CD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5" name="Google Shape;1359;p52">
                <a:extLst>
                  <a:ext uri="{FF2B5EF4-FFF2-40B4-BE49-F238E27FC236}">
                    <a16:creationId xmlns:a16="http://schemas.microsoft.com/office/drawing/2014/main" id="{021B09F8-64E9-F46E-9561-53BE862C8C45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6" name="Google Shape;1360;p52">
                <a:extLst>
                  <a:ext uri="{FF2B5EF4-FFF2-40B4-BE49-F238E27FC236}">
                    <a16:creationId xmlns:a16="http://schemas.microsoft.com/office/drawing/2014/main" id="{A11BA593-F394-4150-4CA4-0ED2E9D83742}"/>
                  </a:ext>
                </a:extLst>
              </p:cNvPr>
              <p:cNvSpPr/>
              <p:nvPr/>
            </p:nvSpPr>
            <p:spPr>
              <a:xfrm>
                <a:off x="1455826" y="3615319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7" name="Google Shape;1361;p52">
                <a:extLst>
                  <a:ext uri="{FF2B5EF4-FFF2-40B4-BE49-F238E27FC236}">
                    <a16:creationId xmlns:a16="http://schemas.microsoft.com/office/drawing/2014/main" id="{A7FEADC2-0152-E403-B449-CE502A6DDE39}"/>
                  </a:ext>
                </a:extLst>
              </p:cNvPr>
              <p:cNvSpPr/>
              <p:nvPr/>
            </p:nvSpPr>
            <p:spPr>
              <a:xfrm>
                <a:off x="1452456" y="3628797"/>
                <a:ext cx="428841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53" extrusionOk="0">
                    <a:moveTo>
                      <a:pt x="1" y="1"/>
                    </a:moveTo>
                    <a:lnTo>
                      <a:pt x="1" y="52"/>
                    </a:lnTo>
                    <a:lnTo>
                      <a:pt x="5217" y="52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8" name="Google Shape;1362;p52">
                <a:extLst>
                  <a:ext uri="{FF2B5EF4-FFF2-40B4-BE49-F238E27FC236}">
                    <a16:creationId xmlns:a16="http://schemas.microsoft.com/office/drawing/2014/main" id="{6746F894-7EB1-5B02-89CB-C9B05BC4900C}"/>
                  </a:ext>
                </a:extLst>
              </p:cNvPr>
              <p:cNvSpPr/>
              <p:nvPr/>
            </p:nvSpPr>
            <p:spPr>
              <a:xfrm>
                <a:off x="1452456" y="3646549"/>
                <a:ext cx="42884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9" name="Google Shape;1363;p52">
                <a:extLst>
                  <a:ext uri="{FF2B5EF4-FFF2-40B4-BE49-F238E27FC236}">
                    <a16:creationId xmlns:a16="http://schemas.microsoft.com/office/drawing/2014/main" id="{FDA6DB6B-CBA7-10A0-7F32-9BEEB87E9A57}"/>
                  </a:ext>
                </a:extLst>
              </p:cNvPr>
              <p:cNvSpPr/>
              <p:nvPr/>
            </p:nvSpPr>
            <p:spPr>
              <a:xfrm>
                <a:off x="1455826" y="3660932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0" name="Google Shape;1364;p52">
                <a:extLst>
                  <a:ext uri="{FF2B5EF4-FFF2-40B4-BE49-F238E27FC236}">
                    <a16:creationId xmlns:a16="http://schemas.microsoft.com/office/drawing/2014/main" id="{EEC1F5DF-ADB0-6B1E-2928-8AC5EB199A28}"/>
                  </a:ext>
                </a:extLst>
              </p:cNvPr>
              <p:cNvSpPr/>
              <p:nvPr/>
            </p:nvSpPr>
            <p:spPr>
              <a:xfrm>
                <a:off x="1459195" y="3675232"/>
                <a:ext cx="42210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35" y="42"/>
                    </a:lnTo>
                    <a:lnTo>
                      <a:pt x="513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1" name="Google Shape;1365;p52">
                <a:extLst>
                  <a:ext uri="{FF2B5EF4-FFF2-40B4-BE49-F238E27FC236}">
                    <a16:creationId xmlns:a16="http://schemas.microsoft.com/office/drawing/2014/main" id="{030F9FB9-6CE5-9812-A49C-63B28D6CFDC1}"/>
                  </a:ext>
                </a:extLst>
              </p:cNvPr>
              <p:cNvSpPr/>
              <p:nvPr/>
            </p:nvSpPr>
            <p:spPr>
              <a:xfrm>
                <a:off x="1463469" y="3692162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2" name="Google Shape;1366;p52">
                <a:extLst>
                  <a:ext uri="{FF2B5EF4-FFF2-40B4-BE49-F238E27FC236}">
                    <a16:creationId xmlns:a16="http://schemas.microsoft.com/office/drawing/2014/main" id="{BC5446A2-2475-981A-3858-CA6A6A052DCE}"/>
                  </a:ext>
                </a:extLst>
              </p:cNvPr>
              <p:cNvSpPr/>
              <p:nvPr/>
            </p:nvSpPr>
            <p:spPr>
              <a:xfrm>
                <a:off x="1473578" y="3706462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3" name="Google Shape;1367;p52">
                <a:extLst>
                  <a:ext uri="{FF2B5EF4-FFF2-40B4-BE49-F238E27FC236}">
                    <a16:creationId xmlns:a16="http://schemas.microsoft.com/office/drawing/2014/main" id="{E752C07E-9E64-0C7C-ADF7-B4AABEB0ACBC}"/>
                  </a:ext>
                </a:extLst>
              </p:cNvPr>
              <p:cNvSpPr/>
              <p:nvPr/>
            </p:nvSpPr>
            <p:spPr>
              <a:xfrm>
                <a:off x="1491248" y="3720845"/>
                <a:ext cx="39005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745" y="41"/>
                    </a:lnTo>
                    <a:lnTo>
                      <a:pt x="474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sp>
        <p:nvSpPr>
          <p:cNvPr id="3" name="Google Shape;1859;p45">
            <a:extLst>
              <a:ext uri="{FF2B5EF4-FFF2-40B4-BE49-F238E27FC236}">
                <a16:creationId xmlns:a16="http://schemas.microsoft.com/office/drawing/2014/main" id="{70D1431E-AD0F-9D1B-36E3-0B12875D4EFC}"/>
              </a:ext>
            </a:extLst>
          </p:cNvPr>
          <p:cNvSpPr/>
          <p:nvPr/>
        </p:nvSpPr>
        <p:spPr>
          <a:xfrm rot="10800000" flipH="1">
            <a:off x="129195" y="1512355"/>
            <a:ext cx="6345182" cy="2732536"/>
          </a:xfrm>
          <a:prstGeom prst="ellipseRibbon">
            <a:avLst>
              <a:gd name="adj1" fmla="val 31794"/>
              <a:gd name="adj2" fmla="val 75000"/>
              <a:gd name="adj3" fmla="val 12102"/>
            </a:avLst>
          </a:prstGeom>
          <a:solidFill>
            <a:srgbClr val="E9E978"/>
          </a:solidFill>
          <a:ln w="28575" cap="flat" cmpd="sng">
            <a:solidFill>
              <a:srgbClr val="E9E978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endParaRPr sz="1050" kern="0">
              <a:solidFill>
                <a:srgbClr val="000000"/>
              </a:solidFill>
              <a:cs typeface="Arial"/>
            </a:endParaRPr>
          </a:p>
        </p:txBody>
      </p:sp>
      <p:sp>
        <p:nvSpPr>
          <p:cNvPr id="1224" name="TextBox 23">
            <a:extLst>
              <a:ext uri="{FF2B5EF4-FFF2-40B4-BE49-F238E27FC236}">
                <a16:creationId xmlns:a16="http://schemas.microsoft.com/office/drawing/2014/main" id="{E0A55303-F74F-D819-C196-685EC9DD18BC}"/>
              </a:ext>
            </a:extLst>
          </p:cNvPr>
          <p:cNvSpPr txBox="1"/>
          <p:nvPr/>
        </p:nvSpPr>
        <p:spPr>
          <a:xfrm>
            <a:off x="1080550" y="1640923"/>
            <a:ext cx="4547924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Chỉ ra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thê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̉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hiện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cách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lí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giải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của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tác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̉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vê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̀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điệp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Hãy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cầm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lấy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̀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đọc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”.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đồng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ý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với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cách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lí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giải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́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 Vì </a:t>
            </a:r>
            <a:r>
              <a:rPr lang="en-US" sz="24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24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  <a:endParaRPr lang="en-US" sz="24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1128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22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1023618"/>
            <a:ext cx="5158350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điệp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endParaRPr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5712525" y="873856"/>
            <a:ext cx="920132" cy="920132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186907" y="1000571"/>
            <a:ext cx="644559" cy="344801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2" name="Google Shape;1439;p54">
            <a:extLst>
              <a:ext uri="{FF2B5EF4-FFF2-40B4-BE49-F238E27FC236}">
                <a16:creationId xmlns:a16="http://schemas.microsoft.com/office/drawing/2014/main" id="{FA01AF12-B066-0AAE-085E-63619AC7F91F}"/>
              </a:ext>
            </a:extLst>
          </p:cNvPr>
          <p:cNvGrpSpPr/>
          <p:nvPr/>
        </p:nvGrpSpPr>
        <p:grpSpPr>
          <a:xfrm>
            <a:off x="-10730" y="1737703"/>
            <a:ext cx="511376" cy="529325"/>
            <a:chOff x="1371900" y="1209050"/>
            <a:chExt cx="978348" cy="1084128"/>
          </a:xfrm>
        </p:grpSpPr>
        <p:grpSp>
          <p:nvGrpSpPr>
            <p:cNvPr id="3" name="Google Shape;1440;p54">
              <a:extLst>
                <a:ext uri="{FF2B5EF4-FFF2-40B4-BE49-F238E27FC236}">
                  <a16:creationId xmlns:a16="http://schemas.microsoft.com/office/drawing/2014/main" id="{A5E3216B-FE7E-C7A7-3400-E3015CFB2514}"/>
                </a:ext>
              </a:extLst>
            </p:cNvPr>
            <p:cNvGrpSpPr/>
            <p:nvPr/>
          </p:nvGrpSpPr>
          <p:grpSpPr>
            <a:xfrm>
              <a:off x="1371900" y="1210350"/>
              <a:ext cx="978348" cy="1081517"/>
              <a:chOff x="1371900" y="1209050"/>
              <a:chExt cx="978348" cy="1081517"/>
            </a:xfrm>
          </p:grpSpPr>
          <p:sp>
            <p:nvSpPr>
              <p:cNvPr id="1297" name="Google Shape;1441;p54">
                <a:extLst>
                  <a:ext uri="{FF2B5EF4-FFF2-40B4-BE49-F238E27FC236}">
                    <a16:creationId xmlns:a16="http://schemas.microsoft.com/office/drawing/2014/main" id="{3DE9965E-63E7-23A3-F693-C161255DFF45}"/>
                  </a:ext>
                </a:extLst>
              </p:cNvPr>
              <p:cNvSpPr/>
              <p:nvPr/>
            </p:nvSpPr>
            <p:spPr>
              <a:xfrm>
                <a:off x="1371900" y="1209050"/>
                <a:ext cx="694314" cy="314590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4458" extrusionOk="0">
                    <a:moveTo>
                      <a:pt x="9499" y="1"/>
                    </a:moveTo>
                    <a:cubicBezTo>
                      <a:pt x="9499" y="1"/>
                      <a:pt x="3554" y="2404"/>
                      <a:pt x="1674" y="3174"/>
                    </a:cubicBezTo>
                    <a:cubicBezTo>
                      <a:pt x="1459" y="3256"/>
                      <a:pt x="1284" y="3338"/>
                      <a:pt x="1110" y="3431"/>
                    </a:cubicBezTo>
                    <a:cubicBezTo>
                      <a:pt x="1" y="4026"/>
                      <a:pt x="391" y="4457"/>
                      <a:pt x="391" y="4457"/>
                    </a:cubicBezTo>
                    <a:lnTo>
                      <a:pt x="1500" y="4201"/>
                    </a:lnTo>
                    <a:lnTo>
                      <a:pt x="3297" y="3769"/>
                    </a:lnTo>
                    <a:lnTo>
                      <a:pt x="9838" y="863"/>
                    </a:lnTo>
                    <a:lnTo>
                      <a:pt x="9499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98" name="Google Shape;1442;p54">
                <a:extLst>
                  <a:ext uri="{FF2B5EF4-FFF2-40B4-BE49-F238E27FC236}">
                    <a16:creationId xmlns:a16="http://schemas.microsoft.com/office/drawing/2014/main" id="{4416631C-ABAF-FAE8-F468-CE315E589571}"/>
                  </a:ext>
                </a:extLst>
              </p:cNvPr>
              <p:cNvSpPr/>
              <p:nvPr/>
            </p:nvSpPr>
            <p:spPr>
              <a:xfrm>
                <a:off x="1392929" y="1251814"/>
                <a:ext cx="957319" cy="1038754"/>
              </a:xfrm>
              <a:custGeom>
                <a:avLst/>
                <a:gdLst/>
                <a:ahLst/>
                <a:cxnLst/>
                <a:rect l="l" t="t" r="r" b="b"/>
                <a:pathLst>
                  <a:path w="13566" h="14720" extrusionOk="0">
                    <a:moveTo>
                      <a:pt x="9715" y="1"/>
                    </a:moveTo>
                    <a:cubicBezTo>
                      <a:pt x="9715" y="1"/>
                      <a:pt x="2701" y="3081"/>
                      <a:pt x="1633" y="3461"/>
                    </a:cubicBezTo>
                    <a:cubicBezTo>
                      <a:pt x="1065" y="3633"/>
                      <a:pt x="653" y="3676"/>
                      <a:pt x="385" y="3676"/>
                    </a:cubicBezTo>
                    <a:cubicBezTo>
                      <a:pt x="125" y="3676"/>
                      <a:pt x="0" y="3636"/>
                      <a:pt x="0" y="3636"/>
                    </a:cubicBezTo>
                    <a:lnTo>
                      <a:pt x="0" y="3636"/>
                    </a:lnTo>
                    <a:lnTo>
                      <a:pt x="3297" y="13946"/>
                    </a:lnTo>
                    <a:cubicBezTo>
                      <a:pt x="3439" y="14432"/>
                      <a:pt x="3862" y="14719"/>
                      <a:pt x="4337" y="14719"/>
                    </a:cubicBezTo>
                    <a:cubicBezTo>
                      <a:pt x="4444" y="14719"/>
                      <a:pt x="4553" y="14705"/>
                      <a:pt x="4662" y="14675"/>
                    </a:cubicBezTo>
                    <a:lnTo>
                      <a:pt x="13565" y="11635"/>
                    </a:lnTo>
                    <a:lnTo>
                      <a:pt x="9715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224" name="Google Shape;1443;p54">
              <a:extLst>
                <a:ext uri="{FF2B5EF4-FFF2-40B4-BE49-F238E27FC236}">
                  <a16:creationId xmlns:a16="http://schemas.microsoft.com/office/drawing/2014/main" id="{68694F93-8AA9-0DA2-1F52-1EB45A25D553}"/>
                </a:ext>
              </a:extLst>
            </p:cNvPr>
            <p:cNvGrpSpPr/>
            <p:nvPr/>
          </p:nvGrpSpPr>
          <p:grpSpPr>
            <a:xfrm>
              <a:off x="1371900" y="1209050"/>
              <a:ext cx="978348" cy="1084128"/>
              <a:chOff x="1371900" y="1209050"/>
              <a:chExt cx="978348" cy="1084128"/>
            </a:xfrm>
          </p:grpSpPr>
          <p:sp>
            <p:nvSpPr>
              <p:cNvPr id="1289" name="Google Shape;1444;p54">
                <a:extLst>
                  <a:ext uri="{FF2B5EF4-FFF2-40B4-BE49-F238E27FC236}">
                    <a16:creationId xmlns:a16="http://schemas.microsoft.com/office/drawing/2014/main" id="{E35B68FA-A137-0FCC-36B6-CECC96E8EB33}"/>
                  </a:ext>
                </a:extLst>
              </p:cNvPr>
              <p:cNvSpPr/>
              <p:nvPr/>
            </p:nvSpPr>
            <p:spPr>
              <a:xfrm>
                <a:off x="1371900" y="1209050"/>
                <a:ext cx="694314" cy="314590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4458" extrusionOk="0">
                    <a:moveTo>
                      <a:pt x="9499" y="1"/>
                    </a:moveTo>
                    <a:cubicBezTo>
                      <a:pt x="9499" y="1"/>
                      <a:pt x="3554" y="2404"/>
                      <a:pt x="1674" y="3174"/>
                    </a:cubicBezTo>
                    <a:cubicBezTo>
                      <a:pt x="1459" y="3256"/>
                      <a:pt x="1284" y="3338"/>
                      <a:pt x="1110" y="3431"/>
                    </a:cubicBezTo>
                    <a:cubicBezTo>
                      <a:pt x="1" y="4026"/>
                      <a:pt x="391" y="4457"/>
                      <a:pt x="391" y="4457"/>
                    </a:cubicBezTo>
                    <a:lnTo>
                      <a:pt x="1500" y="4201"/>
                    </a:lnTo>
                    <a:lnTo>
                      <a:pt x="3297" y="3769"/>
                    </a:lnTo>
                    <a:lnTo>
                      <a:pt x="9838" y="863"/>
                    </a:lnTo>
                    <a:lnTo>
                      <a:pt x="949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90" name="Google Shape;1445;p54">
                <a:extLst>
                  <a:ext uri="{FF2B5EF4-FFF2-40B4-BE49-F238E27FC236}">
                    <a16:creationId xmlns:a16="http://schemas.microsoft.com/office/drawing/2014/main" id="{D645F858-1E0F-F74D-28C7-5A322DE351CD}"/>
                  </a:ext>
                </a:extLst>
              </p:cNvPr>
              <p:cNvSpPr/>
              <p:nvPr/>
            </p:nvSpPr>
            <p:spPr>
              <a:xfrm>
                <a:off x="1444373" y="1227186"/>
                <a:ext cx="610197" cy="329056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4663" extrusionOk="0">
                    <a:moveTo>
                      <a:pt x="8133" y="1"/>
                    </a:moveTo>
                    <a:lnTo>
                      <a:pt x="0" y="3338"/>
                    </a:lnTo>
                    <a:lnTo>
                      <a:pt x="473" y="4663"/>
                    </a:lnTo>
                    <a:lnTo>
                      <a:pt x="8647" y="1202"/>
                    </a:lnTo>
                    <a:lnTo>
                      <a:pt x="8133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91" name="Google Shape;1446;p54">
                <a:extLst>
                  <a:ext uri="{FF2B5EF4-FFF2-40B4-BE49-F238E27FC236}">
                    <a16:creationId xmlns:a16="http://schemas.microsoft.com/office/drawing/2014/main" id="{0A2D0D90-5255-BD29-80D1-09C18C85F96E}"/>
                  </a:ext>
                </a:extLst>
              </p:cNvPr>
              <p:cNvSpPr/>
              <p:nvPr/>
            </p:nvSpPr>
            <p:spPr>
              <a:xfrm>
                <a:off x="1392929" y="1251814"/>
                <a:ext cx="957319" cy="1038754"/>
              </a:xfrm>
              <a:custGeom>
                <a:avLst/>
                <a:gdLst/>
                <a:ahLst/>
                <a:cxnLst/>
                <a:rect l="l" t="t" r="r" b="b"/>
                <a:pathLst>
                  <a:path w="13566" h="14720" extrusionOk="0">
                    <a:moveTo>
                      <a:pt x="9715" y="1"/>
                    </a:moveTo>
                    <a:cubicBezTo>
                      <a:pt x="9715" y="1"/>
                      <a:pt x="2701" y="3081"/>
                      <a:pt x="1633" y="3461"/>
                    </a:cubicBezTo>
                    <a:cubicBezTo>
                      <a:pt x="1065" y="3633"/>
                      <a:pt x="653" y="3676"/>
                      <a:pt x="385" y="3676"/>
                    </a:cubicBezTo>
                    <a:cubicBezTo>
                      <a:pt x="125" y="3676"/>
                      <a:pt x="0" y="3636"/>
                      <a:pt x="0" y="3636"/>
                    </a:cubicBezTo>
                    <a:lnTo>
                      <a:pt x="0" y="3636"/>
                    </a:lnTo>
                    <a:lnTo>
                      <a:pt x="3297" y="13946"/>
                    </a:lnTo>
                    <a:cubicBezTo>
                      <a:pt x="3439" y="14432"/>
                      <a:pt x="3862" y="14719"/>
                      <a:pt x="4337" y="14719"/>
                    </a:cubicBezTo>
                    <a:cubicBezTo>
                      <a:pt x="4444" y="14719"/>
                      <a:pt x="4553" y="14705"/>
                      <a:pt x="4662" y="14675"/>
                    </a:cubicBezTo>
                    <a:lnTo>
                      <a:pt x="13565" y="11635"/>
                    </a:lnTo>
                    <a:lnTo>
                      <a:pt x="9715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92" name="Google Shape;1447;p54">
                <a:extLst>
                  <a:ext uri="{FF2B5EF4-FFF2-40B4-BE49-F238E27FC236}">
                    <a16:creationId xmlns:a16="http://schemas.microsoft.com/office/drawing/2014/main" id="{7A17470F-3B00-85F4-31DD-E5CDE2313372}"/>
                  </a:ext>
                </a:extLst>
              </p:cNvPr>
              <p:cNvSpPr/>
              <p:nvPr/>
            </p:nvSpPr>
            <p:spPr>
              <a:xfrm>
                <a:off x="1447266" y="1505433"/>
                <a:ext cx="256583" cy="787745"/>
              </a:xfrm>
              <a:custGeom>
                <a:avLst/>
                <a:gdLst/>
                <a:ahLst/>
                <a:cxnLst/>
                <a:rect l="l" t="t" r="r" b="b"/>
                <a:pathLst>
                  <a:path w="3636" h="11163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3595" y="11163"/>
                    </a:lnTo>
                    <a:lnTo>
                      <a:pt x="3636" y="11163"/>
                    </a:lnTo>
                    <a:lnTo>
                      <a:pt x="3636" y="11122"/>
                    </a:lnTo>
                    <a:lnTo>
                      <a:pt x="42" y="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93" name="Google Shape;1448;p54">
                <a:extLst>
                  <a:ext uri="{FF2B5EF4-FFF2-40B4-BE49-F238E27FC236}">
                    <a16:creationId xmlns:a16="http://schemas.microsoft.com/office/drawing/2014/main" id="{EE19F02E-6BC3-F4A1-D26C-938A5ED8FB1D}"/>
                  </a:ext>
                </a:extLst>
              </p:cNvPr>
              <p:cNvSpPr/>
              <p:nvPr/>
            </p:nvSpPr>
            <p:spPr>
              <a:xfrm>
                <a:off x="1435693" y="1233678"/>
                <a:ext cx="588462" cy="241411"/>
              </a:xfrm>
              <a:custGeom>
                <a:avLst/>
                <a:gdLst/>
                <a:ahLst/>
                <a:cxnLst/>
                <a:rect l="l" t="t" r="r" b="b"/>
                <a:pathLst>
                  <a:path w="8339" h="3421" extrusionOk="0">
                    <a:moveTo>
                      <a:pt x="8297" y="1"/>
                    </a:moveTo>
                    <a:lnTo>
                      <a:pt x="0" y="3379"/>
                    </a:lnTo>
                    <a:lnTo>
                      <a:pt x="0" y="3420"/>
                    </a:lnTo>
                    <a:lnTo>
                      <a:pt x="8339" y="42"/>
                    </a:lnTo>
                    <a:lnTo>
                      <a:pt x="833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94" name="Google Shape;1449;p54">
                <a:extLst>
                  <a:ext uri="{FF2B5EF4-FFF2-40B4-BE49-F238E27FC236}">
                    <a16:creationId xmlns:a16="http://schemas.microsoft.com/office/drawing/2014/main" id="{CBEC1683-E7B6-4248-B4F2-C3011730CC19}"/>
                  </a:ext>
                </a:extLst>
              </p:cNvPr>
              <p:cNvSpPr/>
              <p:nvPr/>
            </p:nvSpPr>
            <p:spPr>
              <a:xfrm>
                <a:off x="1441480" y="1248215"/>
                <a:ext cx="588462" cy="239153"/>
              </a:xfrm>
              <a:custGeom>
                <a:avLst/>
                <a:gdLst/>
                <a:ahLst/>
                <a:cxnLst/>
                <a:rect l="l" t="t" r="r" b="b"/>
                <a:pathLst>
                  <a:path w="8339" h="3389" extrusionOk="0">
                    <a:moveTo>
                      <a:pt x="8298" y="0"/>
                    </a:moveTo>
                    <a:lnTo>
                      <a:pt x="0" y="3389"/>
                    </a:lnTo>
                    <a:lnTo>
                      <a:pt x="0" y="3389"/>
                    </a:lnTo>
                    <a:lnTo>
                      <a:pt x="8298" y="52"/>
                    </a:lnTo>
                    <a:lnTo>
                      <a:pt x="833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95" name="Google Shape;1450;p54">
                <a:extLst>
                  <a:ext uri="{FF2B5EF4-FFF2-40B4-BE49-F238E27FC236}">
                    <a16:creationId xmlns:a16="http://schemas.microsoft.com/office/drawing/2014/main" id="{02D9ABC1-854D-AE81-0A6B-0F84F4358E63}"/>
                  </a:ext>
                </a:extLst>
              </p:cNvPr>
              <p:cNvSpPr/>
              <p:nvPr/>
            </p:nvSpPr>
            <p:spPr>
              <a:xfrm>
                <a:off x="1450160" y="1260494"/>
                <a:ext cx="583452" cy="241411"/>
              </a:xfrm>
              <a:custGeom>
                <a:avLst/>
                <a:gdLst/>
                <a:ahLst/>
                <a:cxnLst/>
                <a:rect l="l" t="t" r="r" b="b"/>
                <a:pathLst>
                  <a:path w="8268" h="3421" extrusionOk="0">
                    <a:moveTo>
                      <a:pt x="8216" y="1"/>
                    </a:moveTo>
                    <a:lnTo>
                      <a:pt x="1" y="3379"/>
                    </a:lnTo>
                    <a:lnTo>
                      <a:pt x="52" y="3420"/>
                    </a:lnTo>
                    <a:lnTo>
                      <a:pt x="8267" y="42"/>
                    </a:lnTo>
                    <a:lnTo>
                      <a:pt x="826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96" name="Google Shape;1451;p54">
                <a:extLst>
                  <a:ext uri="{FF2B5EF4-FFF2-40B4-BE49-F238E27FC236}">
                    <a16:creationId xmlns:a16="http://schemas.microsoft.com/office/drawing/2014/main" id="{70DD4D30-7446-F29E-CC15-CA2E4C611246}"/>
                  </a:ext>
                </a:extLst>
              </p:cNvPr>
              <p:cNvSpPr/>
              <p:nvPr/>
            </p:nvSpPr>
            <p:spPr>
              <a:xfrm>
                <a:off x="1568290" y="1429361"/>
                <a:ext cx="525446" cy="347898"/>
              </a:xfrm>
              <a:custGeom>
                <a:avLst/>
                <a:gdLst/>
                <a:ahLst/>
                <a:cxnLst/>
                <a:rect l="l" t="t" r="r" b="b"/>
                <a:pathLst>
                  <a:path w="7446" h="4930" extrusionOk="0">
                    <a:moveTo>
                      <a:pt x="6460" y="0"/>
                    </a:moveTo>
                    <a:lnTo>
                      <a:pt x="0" y="2270"/>
                    </a:lnTo>
                    <a:lnTo>
                      <a:pt x="853" y="4929"/>
                    </a:lnTo>
                    <a:lnTo>
                      <a:pt x="7445" y="2568"/>
                    </a:lnTo>
                    <a:lnTo>
                      <a:pt x="64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1299" name="Google Shape;1452;p54">
            <a:extLst>
              <a:ext uri="{FF2B5EF4-FFF2-40B4-BE49-F238E27FC236}">
                <a16:creationId xmlns:a16="http://schemas.microsoft.com/office/drawing/2014/main" id="{F5A1CA89-5369-086D-9D78-81F5D6B380B5}"/>
              </a:ext>
            </a:extLst>
          </p:cNvPr>
          <p:cNvGrpSpPr/>
          <p:nvPr/>
        </p:nvGrpSpPr>
        <p:grpSpPr>
          <a:xfrm>
            <a:off x="-45886" y="2689957"/>
            <a:ext cx="586797" cy="408766"/>
            <a:chOff x="3824810" y="1709574"/>
            <a:chExt cx="1020284" cy="760990"/>
          </a:xfrm>
        </p:grpSpPr>
        <p:grpSp>
          <p:nvGrpSpPr>
            <p:cNvPr id="1300" name="Google Shape;1453;p54">
              <a:extLst>
                <a:ext uri="{FF2B5EF4-FFF2-40B4-BE49-F238E27FC236}">
                  <a16:creationId xmlns:a16="http://schemas.microsoft.com/office/drawing/2014/main" id="{42AAB5D3-FEFD-826A-6922-8291C006E8A2}"/>
                </a:ext>
              </a:extLst>
            </p:cNvPr>
            <p:cNvGrpSpPr/>
            <p:nvPr/>
          </p:nvGrpSpPr>
          <p:grpSpPr>
            <a:xfrm>
              <a:off x="3826302" y="1710502"/>
              <a:ext cx="1017298" cy="759133"/>
              <a:chOff x="2841775" y="1332850"/>
              <a:chExt cx="698550" cy="521275"/>
            </a:xfrm>
          </p:grpSpPr>
          <p:sp>
            <p:nvSpPr>
              <p:cNvPr id="1326" name="Google Shape;1454;p54">
                <a:extLst>
                  <a:ext uri="{FF2B5EF4-FFF2-40B4-BE49-F238E27FC236}">
                    <a16:creationId xmlns:a16="http://schemas.microsoft.com/office/drawing/2014/main" id="{F102EC22-287B-6C9F-70FB-53644758EC29}"/>
                  </a:ext>
                </a:extLst>
              </p:cNvPr>
              <p:cNvSpPr/>
              <p:nvPr/>
            </p:nvSpPr>
            <p:spPr>
              <a:xfrm>
                <a:off x="2845875" y="1362225"/>
                <a:ext cx="694450" cy="491900"/>
              </a:xfrm>
              <a:custGeom>
                <a:avLst/>
                <a:gdLst/>
                <a:ahLst/>
                <a:cxnLst/>
                <a:rect l="l" t="t" r="r" b="b"/>
                <a:pathLst>
                  <a:path w="27778" h="19676" extrusionOk="0">
                    <a:moveTo>
                      <a:pt x="4026" y="1"/>
                    </a:moveTo>
                    <a:lnTo>
                      <a:pt x="1" y="18187"/>
                    </a:lnTo>
                    <a:lnTo>
                      <a:pt x="12580" y="18187"/>
                    </a:lnTo>
                    <a:lnTo>
                      <a:pt x="24954" y="19676"/>
                    </a:lnTo>
                    <a:lnTo>
                      <a:pt x="27778" y="2989"/>
                    </a:lnTo>
                    <a:lnTo>
                      <a:pt x="27007" y="2866"/>
                    </a:lnTo>
                    <a:lnTo>
                      <a:pt x="27131" y="2095"/>
                    </a:lnTo>
                    <a:lnTo>
                      <a:pt x="26494" y="1839"/>
                    </a:lnTo>
                    <a:lnTo>
                      <a:pt x="15065" y="935"/>
                    </a:lnTo>
                    <a:lnTo>
                      <a:pt x="4026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27" name="Google Shape;1455;p54">
                <a:extLst>
                  <a:ext uri="{FF2B5EF4-FFF2-40B4-BE49-F238E27FC236}">
                    <a16:creationId xmlns:a16="http://schemas.microsoft.com/office/drawing/2014/main" id="{BE82CC77-A6BE-653E-46C5-64A76BF33773}"/>
                  </a:ext>
                </a:extLst>
              </p:cNvPr>
              <p:cNvSpPr/>
              <p:nvPr/>
            </p:nvSpPr>
            <p:spPr>
              <a:xfrm>
                <a:off x="2841775" y="1332850"/>
                <a:ext cx="671600" cy="498950"/>
              </a:xfrm>
              <a:custGeom>
                <a:avLst/>
                <a:gdLst/>
                <a:ahLst/>
                <a:cxnLst/>
                <a:rect l="l" t="t" r="r" b="b"/>
                <a:pathLst>
                  <a:path w="26864" h="19958" extrusionOk="0">
                    <a:moveTo>
                      <a:pt x="9221" y="0"/>
                    </a:moveTo>
                    <a:cubicBezTo>
                      <a:pt x="6225" y="0"/>
                      <a:pt x="3892" y="1001"/>
                      <a:pt x="3892" y="1001"/>
                    </a:cubicBezTo>
                    <a:lnTo>
                      <a:pt x="0" y="18715"/>
                    </a:lnTo>
                    <a:lnTo>
                      <a:pt x="12579" y="19269"/>
                    </a:lnTo>
                    <a:lnTo>
                      <a:pt x="24348" y="19957"/>
                    </a:lnTo>
                    <a:lnTo>
                      <a:pt x="26863" y="2326"/>
                    </a:lnTo>
                    <a:cubicBezTo>
                      <a:pt x="25002" y="1149"/>
                      <a:pt x="22754" y="796"/>
                      <a:pt x="20723" y="796"/>
                    </a:cubicBezTo>
                    <a:cubicBezTo>
                      <a:pt x="17667" y="796"/>
                      <a:pt x="15106" y="1597"/>
                      <a:pt x="15106" y="1597"/>
                    </a:cubicBezTo>
                    <a:cubicBezTo>
                      <a:pt x="13152" y="378"/>
                      <a:pt x="11062" y="0"/>
                      <a:pt x="92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301" name="Google Shape;1456;p54">
              <a:extLst>
                <a:ext uri="{FF2B5EF4-FFF2-40B4-BE49-F238E27FC236}">
                  <a16:creationId xmlns:a16="http://schemas.microsoft.com/office/drawing/2014/main" id="{8DC831F9-1513-4BEB-9CE7-A07531C694DE}"/>
                </a:ext>
              </a:extLst>
            </p:cNvPr>
            <p:cNvGrpSpPr/>
            <p:nvPr/>
          </p:nvGrpSpPr>
          <p:grpSpPr>
            <a:xfrm>
              <a:off x="3824810" y="1709574"/>
              <a:ext cx="1020284" cy="760990"/>
              <a:chOff x="2840750" y="1332850"/>
              <a:chExt cx="700600" cy="522550"/>
            </a:xfrm>
          </p:grpSpPr>
          <p:sp>
            <p:nvSpPr>
              <p:cNvPr id="1302" name="Google Shape;1457;p54">
                <a:extLst>
                  <a:ext uri="{FF2B5EF4-FFF2-40B4-BE49-F238E27FC236}">
                    <a16:creationId xmlns:a16="http://schemas.microsoft.com/office/drawing/2014/main" id="{52A10EB0-34AF-7F63-0CF2-34BA79295246}"/>
                  </a:ext>
                </a:extLst>
              </p:cNvPr>
              <p:cNvSpPr/>
              <p:nvPr/>
            </p:nvSpPr>
            <p:spPr>
              <a:xfrm>
                <a:off x="2845875" y="1362225"/>
                <a:ext cx="694450" cy="491900"/>
              </a:xfrm>
              <a:custGeom>
                <a:avLst/>
                <a:gdLst/>
                <a:ahLst/>
                <a:cxnLst/>
                <a:rect l="l" t="t" r="r" b="b"/>
                <a:pathLst>
                  <a:path w="27778" h="19676" extrusionOk="0">
                    <a:moveTo>
                      <a:pt x="4026" y="1"/>
                    </a:moveTo>
                    <a:lnTo>
                      <a:pt x="1" y="18187"/>
                    </a:lnTo>
                    <a:lnTo>
                      <a:pt x="12580" y="18187"/>
                    </a:lnTo>
                    <a:lnTo>
                      <a:pt x="24954" y="19676"/>
                    </a:lnTo>
                    <a:lnTo>
                      <a:pt x="27778" y="2989"/>
                    </a:lnTo>
                    <a:lnTo>
                      <a:pt x="27007" y="2866"/>
                    </a:lnTo>
                    <a:lnTo>
                      <a:pt x="27131" y="2095"/>
                    </a:lnTo>
                    <a:lnTo>
                      <a:pt x="26494" y="1839"/>
                    </a:lnTo>
                    <a:lnTo>
                      <a:pt x="15065" y="935"/>
                    </a:lnTo>
                    <a:lnTo>
                      <a:pt x="40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03" name="Google Shape;1458;p54">
                <a:extLst>
                  <a:ext uri="{FF2B5EF4-FFF2-40B4-BE49-F238E27FC236}">
                    <a16:creationId xmlns:a16="http://schemas.microsoft.com/office/drawing/2014/main" id="{EAF4E329-9A81-3DEC-F7AD-C79B2BCB6DEF}"/>
                  </a:ext>
                </a:extLst>
              </p:cNvPr>
              <p:cNvSpPr/>
              <p:nvPr/>
            </p:nvSpPr>
            <p:spPr>
              <a:xfrm>
                <a:off x="2841775" y="1332850"/>
                <a:ext cx="671600" cy="498950"/>
              </a:xfrm>
              <a:custGeom>
                <a:avLst/>
                <a:gdLst/>
                <a:ahLst/>
                <a:cxnLst/>
                <a:rect l="l" t="t" r="r" b="b"/>
                <a:pathLst>
                  <a:path w="26864" h="19958" extrusionOk="0">
                    <a:moveTo>
                      <a:pt x="9221" y="0"/>
                    </a:moveTo>
                    <a:cubicBezTo>
                      <a:pt x="6225" y="0"/>
                      <a:pt x="3892" y="1001"/>
                      <a:pt x="3892" y="1001"/>
                    </a:cubicBezTo>
                    <a:lnTo>
                      <a:pt x="0" y="18715"/>
                    </a:lnTo>
                    <a:lnTo>
                      <a:pt x="12579" y="19269"/>
                    </a:lnTo>
                    <a:lnTo>
                      <a:pt x="24348" y="19957"/>
                    </a:lnTo>
                    <a:lnTo>
                      <a:pt x="26863" y="2326"/>
                    </a:lnTo>
                    <a:cubicBezTo>
                      <a:pt x="25002" y="1149"/>
                      <a:pt x="22754" y="796"/>
                      <a:pt x="20723" y="796"/>
                    </a:cubicBezTo>
                    <a:cubicBezTo>
                      <a:pt x="17667" y="796"/>
                      <a:pt x="15106" y="1597"/>
                      <a:pt x="15106" y="1597"/>
                    </a:cubicBezTo>
                    <a:cubicBezTo>
                      <a:pt x="13152" y="378"/>
                      <a:pt x="11062" y="0"/>
                      <a:pt x="9221" y="0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04" name="Google Shape;1459;p54">
                <a:extLst>
                  <a:ext uri="{FF2B5EF4-FFF2-40B4-BE49-F238E27FC236}">
                    <a16:creationId xmlns:a16="http://schemas.microsoft.com/office/drawing/2014/main" id="{9A030ADF-65A4-57A2-3726-014DC165227D}"/>
                  </a:ext>
                </a:extLst>
              </p:cNvPr>
              <p:cNvSpPr/>
              <p:nvPr/>
            </p:nvSpPr>
            <p:spPr>
              <a:xfrm>
                <a:off x="2845875" y="1413575"/>
                <a:ext cx="678275" cy="427725"/>
              </a:xfrm>
              <a:custGeom>
                <a:avLst/>
                <a:gdLst/>
                <a:ahLst/>
                <a:cxnLst/>
                <a:rect l="l" t="t" r="r" b="b"/>
                <a:pathLst>
                  <a:path w="27131" h="17109" extrusionOk="0">
                    <a:moveTo>
                      <a:pt x="27090" y="0"/>
                    </a:moveTo>
                    <a:lnTo>
                      <a:pt x="27049" y="41"/>
                    </a:lnTo>
                    <a:lnTo>
                      <a:pt x="24389" y="17026"/>
                    </a:lnTo>
                    <a:lnTo>
                      <a:pt x="12631" y="16040"/>
                    </a:lnTo>
                    <a:lnTo>
                      <a:pt x="1" y="15701"/>
                    </a:lnTo>
                    <a:lnTo>
                      <a:pt x="1" y="15742"/>
                    </a:lnTo>
                    <a:lnTo>
                      <a:pt x="12631" y="16081"/>
                    </a:lnTo>
                    <a:lnTo>
                      <a:pt x="24389" y="17108"/>
                    </a:lnTo>
                    <a:lnTo>
                      <a:pt x="24440" y="17067"/>
                    </a:lnTo>
                    <a:lnTo>
                      <a:pt x="27131" y="41"/>
                    </a:lnTo>
                    <a:lnTo>
                      <a:pt x="27090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05" name="Google Shape;1460;p54">
                <a:extLst>
                  <a:ext uri="{FF2B5EF4-FFF2-40B4-BE49-F238E27FC236}">
                    <a16:creationId xmlns:a16="http://schemas.microsoft.com/office/drawing/2014/main" id="{2644B778-43E0-E7EB-E71E-3530F25E95E7}"/>
                  </a:ext>
                </a:extLst>
              </p:cNvPr>
              <p:cNvSpPr/>
              <p:nvPr/>
            </p:nvSpPr>
            <p:spPr>
              <a:xfrm>
                <a:off x="2841775" y="1433850"/>
                <a:ext cx="687775" cy="413850"/>
              </a:xfrm>
              <a:custGeom>
                <a:avLst/>
                <a:gdLst/>
                <a:ahLst/>
                <a:cxnLst/>
                <a:rect l="l" t="t" r="r" b="b"/>
                <a:pathLst>
                  <a:path w="27511" h="16554" extrusionOk="0">
                    <a:moveTo>
                      <a:pt x="27510" y="1"/>
                    </a:moveTo>
                    <a:lnTo>
                      <a:pt x="27469" y="42"/>
                    </a:lnTo>
                    <a:lnTo>
                      <a:pt x="24727" y="16513"/>
                    </a:lnTo>
                    <a:lnTo>
                      <a:pt x="12795" y="15229"/>
                    </a:lnTo>
                    <a:lnTo>
                      <a:pt x="41" y="15147"/>
                    </a:lnTo>
                    <a:lnTo>
                      <a:pt x="0" y="15188"/>
                    </a:lnTo>
                    <a:lnTo>
                      <a:pt x="41" y="15188"/>
                    </a:lnTo>
                    <a:lnTo>
                      <a:pt x="12795" y="15270"/>
                    </a:lnTo>
                    <a:lnTo>
                      <a:pt x="24769" y="16554"/>
                    </a:lnTo>
                    <a:lnTo>
                      <a:pt x="27510" y="42"/>
                    </a:lnTo>
                    <a:lnTo>
                      <a:pt x="27510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06" name="Google Shape;1461;p54">
                <a:extLst>
                  <a:ext uri="{FF2B5EF4-FFF2-40B4-BE49-F238E27FC236}">
                    <a16:creationId xmlns:a16="http://schemas.microsoft.com/office/drawing/2014/main" id="{D5DFAEBF-E132-ABE9-5AA4-DDA0F0A81793}"/>
                  </a:ext>
                </a:extLst>
              </p:cNvPr>
              <p:cNvSpPr/>
              <p:nvPr/>
            </p:nvSpPr>
            <p:spPr>
              <a:xfrm>
                <a:off x="2840750" y="1436925"/>
                <a:ext cx="700600" cy="418475"/>
              </a:xfrm>
              <a:custGeom>
                <a:avLst/>
                <a:gdLst/>
                <a:ahLst/>
                <a:cxnLst/>
                <a:rect l="l" t="t" r="r" b="b"/>
                <a:pathLst>
                  <a:path w="28024" h="16739" extrusionOk="0">
                    <a:moveTo>
                      <a:pt x="27983" y="1"/>
                    </a:moveTo>
                    <a:lnTo>
                      <a:pt x="25159" y="16647"/>
                    </a:lnTo>
                    <a:lnTo>
                      <a:pt x="12836" y="15199"/>
                    </a:lnTo>
                    <a:lnTo>
                      <a:pt x="0" y="15322"/>
                    </a:lnTo>
                    <a:lnTo>
                      <a:pt x="0" y="15363"/>
                    </a:lnTo>
                    <a:lnTo>
                      <a:pt x="12836" y="15240"/>
                    </a:lnTo>
                    <a:lnTo>
                      <a:pt x="25159" y="16739"/>
                    </a:lnTo>
                    <a:lnTo>
                      <a:pt x="25200" y="16688"/>
                    </a:lnTo>
                    <a:lnTo>
                      <a:pt x="28024" y="52"/>
                    </a:lnTo>
                    <a:lnTo>
                      <a:pt x="28024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07" name="Google Shape;1462;p54">
                <a:extLst>
                  <a:ext uri="{FF2B5EF4-FFF2-40B4-BE49-F238E27FC236}">
                    <a16:creationId xmlns:a16="http://schemas.microsoft.com/office/drawing/2014/main" id="{4F08C49D-DD2C-3584-4439-D72904546468}"/>
                  </a:ext>
                </a:extLst>
              </p:cNvPr>
              <p:cNvSpPr/>
              <p:nvPr/>
            </p:nvSpPr>
            <p:spPr>
              <a:xfrm>
                <a:off x="3159325" y="1371725"/>
                <a:ext cx="61125" cy="44517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17807" extrusionOk="0">
                    <a:moveTo>
                      <a:pt x="2404" y="1"/>
                    </a:moveTo>
                    <a:cubicBezTo>
                      <a:pt x="2352" y="1"/>
                      <a:pt x="2352" y="1"/>
                      <a:pt x="2311" y="42"/>
                    </a:cubicBezTo>
                    <a:lnTo>
                      <a:pt x="42" y="17755"/>
                    </a:lnTo>
                    <a:cubicBezTo>
                      <a:pt x="1" y="17807"/>
                      <a:pt x="42" y="17807"/>
                      <a:pt x="93" y="17807"/>
                    </a:cubicBezTo>
                    <a:cubicBezTo>
                      <a:pt x="93" y="17807"/>
                      <a:pt x="134" y="17807"/>
                      <a:pt x="134" y="17755"/>
                    </a:cubicBezTo>
                    <a:lnTo>
                      <a:pt x="2445" y="42"/>
                    </a:lnTo>
                    <a:cubicBezTo>
                      <a:pt x="2445" y="1"/>
                      <a:pt x="2445" y="1"/>
                      <a:pt x="2404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08" name="Google Shape;1463;p54">
                <a:extLst>
                  <a:ext uri="{FF2B5EF4-FFF2-40B4-BE49-F238E27FC236}">
                    <a16:creationId xmlns:a16="http://schemas.microsoft.com/office/drawing/2014/main" id="{C2578BFF-588C-F905-2C88-4F6FF901AD83}"/>
                  </a:ext>
                </a:extLst>
              </p:cNvPr>
              <p:cNvSpPr/>
              <p:nvPr/>
            </p:nvSpPr>
            <p:spPr>
              <a:xfrm>
                <a:off x="3242775" y="1411250"/>
                <a:ext cx="234400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376" h="731" extrusionOk="0">
                    <a:moveTo>
                      <a:pt x="3635" y="1"/>
                    </a:moveTo>
                    <a:cubicBezTo>
                      <a:pt x="1581" y="1"/>
                      <a:pt x="41" y="176"/>
                      <a:pt x="41" y="176"/>
                    </a:cubicBezTo>
                    <a:cubicBezTo>
                      <a:pt x="0" y="176"/>
                      <a:pt x="0" y="217"/>
                      <a:pt x="0" y="217"/>
                    </a:cubicBezTo>
                    <a:cubicBezTo>
                      <a:pt x="0" y="258"/>
                      <a:pt x="41" y="309"/>
                      <a:pt x="41" y="309"/>
                    </a:cubicBezTo>
                    <a:cubicBezTo>
                      <a:pt x="41" y="309"/>
                      <a:pt x="134" y="258"/>
                      <a:pt x="349" y="258"/>
                    </a:cubicBezTo>
                    <a:cubicBezTo>
                      <a:pt x="863" y="217"/>
                      <a:pt x="2095" y="93"/>
                      <a:pt x="3635" y="93"/>
                    </a:cubicBezTo>
                    <a:cubicBezTo>
                      <a:pt x="5391" y="93"/>
                      <a:pt x="7486" y="217"/>
                      <a:pt x="9283" y="730"/>
                    </a:cubicBezTo>
                    <a:cubicBezTo>
                      <a:pt x="9334" y="730"/>
                      <a:pt x="9376" y="689"/>
                      <a:pt x="9376" y="689"/>
                    </a:cubicBezTo>
                    <a:cubicBezTo>
                      <a:pt x="9376" y="648"/>
                      <a:pt x="9376" y="607"/>
                      <a:pt x="9334" y="607"/>
                    </a:cubicBezTo>
                    <a:cubicBezTo>
                      <a:pt x="7486" y="134"/>
                      <a:pt x="5391" y="1"/>
                      <a:pt x="3635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09" name="Google Shape;1464;p54">
                <a:extLst>
                  <a:ext uri="{FF2B5EF4-FFF2-40B4-BE49-F238E27FC236}">
                    <a16:creationId xmlns:a16="http://schemas.microsoft.com/office/drawing/2014/main" id="{E3FEFB93-C4DD-0D36-BAB1-BAE490A760CC}"/>
                  </a:ext>
                </a:extLst>
              </p:cNvPr>
              <p:cNvSpPr/>
              <p:nvPr/>
            </p:nvSpPr>
            <p:spPr>
              <a:xfrm>
                <a:off x="3237375" y="1436925"/>
                <a:ext cx="2354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747" extrusionOk="0">
                    <a:moveTo>
                      <a:pt x="3687" y="1"/>
                    </a:moveTo>
                    <a:cubicBezTo>
                      <a:pt x="1633" y="1"/>
                      <a:pt x="93" y="216"/>
                      <a:pt x="93" y="216"/>
                    </a:cubicBezTo>
                    <a:cubicBezTo>
                      <a:pt x="52" y="216"/>
                      <a:pt x="0" y="216"/>
                      <a:pt x="52" y="258"/>
                    </a:cubicBezTo>
                    <a:cubicBezTo>
                      <a:pt x="52" y="309"/>
                      <a:pt x="52" y="309"/>
                      <a:pt x="93" y="309"/>
                    </a:cubicBezTo>
                    <a:lnTo>
                      <a:pt x="350" y="309"/>
                    </a:lnTo>
                    <a:cubicBezTo>
                      <a:pt x="904" y="216"/>
                      <a:pt x="2147" y="134"/>
                      <a:pt x="3687" y="134"/>
                    </a:cubicBezTo>
                    <a:cubicBezTo>
                      <a:pt x="5443" y="134"/>
                      <a:pt x="7538" y="258"/>
                      <a:pt x="9335" y="730"/>
                    </a:cubicBezTo>
                    <a:cubicBezTo>
                      <a:pt x="9347" y="742"/>
                      <a:pt x="9355" y="747"/>
                      <a:pt x="9362" y="747"/>
                    </a:cubicBezTo>
                    <a:cubicBezTo>
                      <a:pt x="9379" y="747"/>
                      <a:pt x="9388" y="718"/>
                      <a:pt x="9417" y="689"/>
                    </a:cubicBezTo>
                    <a:lnTo>
                      <a:pt x="9376" y="648"/>
                    </a:lnTo>
                    <a:cubicBezTo>
                      <a:pt x="7538" y="134"/>
                      <a:pt x="5443" y="1"/>
                      <a:pt x="3687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10" name="Google Shape;1465;p54">
                <a:extLst>
                  <a:ext uri="{FF2B5EF4-FFF2-40B4-BE49-F238E27FC236}">
                    <a16:creationId xmlns:a16="http://schemas.microsoft.com/office/drawing/2014/main" id="{6640CFBE-81BF-0AB5-3928-3A340DD9A308}"/>
                  </a:ext>
                </a:extLst>
              </p:cNvPr>
              <p:cNvSpPr/>
              <p:nvPr/>
            </p:nvSpPr>
            <p:spPr>
              <a:xfrm>
                <a:off x="3234300" y="1466975"/>
                <a:ext cx="234150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366" h="730" extrusionOk="0">
                    <a:moveTo>
                      <a:pt x="3676" y="0"/>
                    </a:moveTo>
                    <a:cubicBezTo>
                      <a:pt x="1623" y="0"/>
                      <a:pt x="41" y="216"/>
                      <a:pt x="41" y="216"/>
                    </a:cubicBezTo>
                    <a:cubicBezTo>
                      <a:pt x="41" y="216"/>
                      <a:pt x="0" y="216"/>
                      <a:pt x="0" y="257"/>
                    </a:cubicBezTo>
                    <a:cubicBezTo>
                      <a:pt x="0" y="298"/>
                      <a:pt x="41" y="298"/>
                      <a:pt x="82" y="298"/>
                    </a:cubicBezTo>
                    <a:lnTo>
                      <a:pt x="339" y="298"/>
                    </a:lnTo>
                    <a:cubicBezTo>
                      <a:pt x="894" y="216"/>
                      <a:pt x="2136" y="134"/>
                      <a:pt x="3676" y="134"/>
                    </a:cubicBezTo>
                    <a:cubicBezTo>
                      <a:pt x="5391" y="134"/>
                      <a:pt x="7486" y="257"/>
                      <a:pt x="9324" y="729"/>
                    </a:cubicBezTo>
                    <a:cubicBezTo>
                      <a:pt x="9324" y="729"/>
                      <a:pt x="9365" y="729"/>
                      <a:pt x="9365" y="688"/>
                    </a:cubicBezTo>
                    <a:cubicBezTo>
                      <a:pt x="9365" y="688"/>
                      <a:pt x="9365" y="647"/>
                      <a:pt x="9324" y="647"/>
                    </a:cubicBezTo>
                    <a:cubicBezTo>
                      <a:pt x="7527" y="134"/>
                      <a:pt x="5432" y="0"/>
                      <a:pt x="3676" y="0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11" name="Google Shape;1466;p54">
                <a:extLst>
                  <a:ext uri="{FF2B5EF4-FFF2-40B4-BE49-F238E27FC236}">
                    <a16:creationId xmlns:a16="http://schemas.microsoft.com/office/drawing/2014/main" id="{4F73D731-E26B-E047-65A5-02D02601C755}"/>
                  </a:ext>
                </a:extLst>
              </p:cNvPr>
              <p:cNvSpPr/>
              <p:nvPr/>
            </p:nvSpPr>
            <p:spPr>
              <a:xfrm>
                <a:off x="3228900" y="1499050"/>
                <a:ext cx="235450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418" h="730" extrusionOk="0">
                    <a:moveTo>
                      <a:pt x="3677" y="1"/>
                    </a:moveTo>
                    <a:cubicBezTo>
                      <a:pt x="1623" y="1"/>
                      <a:pt x="83" y="175"/>
                      <a:pt x="83" y="175"/>
                    </a:cubicBezTo>
                    <a:cubicBezTo>
                      <a:pt x="42" y="175"/>
                      <a:pt x="1" y="217"/>
                      <a:pt x="1" y="217"/>
                    </a:cubicBezTo>
                    <a:cubicBezTo>
                      <a:pt x="1" y="258"/>
                      <a:pt x="42" y="299"/>
                      <a:pt x="83" y="299"/>
                    </a:cubicBezTo>
                    <a:cubicBezTo>
                      <a:pt x="83" y="299"/>
                      <a:pt x="175" y="258"/>
                      <a:pt x="339" y="258"/>
                    </a:cubicBezTo>
                    <a:cubicBezTo>
                      <a:pt x="904" y="217"/>
                      <a:pt x="2136" y="83"/>
                      <a:pt x="3677" y="83"/>
                    </a:cubicBezTo>
                    <a:cubicBezTo>
                      <a:pt x="5433" y="83"/>
                      <a:pt x="7487" y="217"/>
                      <a:pt x="9325" y="730"/>
                    </a:cubicBezTo>
                    <a:lnTo>
                      <a:pt x="9376" y="689"/>
                    </a:lnTo>
                    <a:cubicBezTo>
                      <a:pt x="9417" y="648"/>
                      <a:pt x="9376" y="596"/>
                      <a:pt x="9325" y="596"/>
                    </a:cubicBezTo>
                    <a:cubicBezTo>
                      <a:pt x="7528" y="134"/>
                      <a:pt x="5433" y="1"/>
                      <a:pt x="3677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12" name="Google Shape;1467;p54">
                <a:extLst>
                  <a:ext uri="{FF2B5EF4-FFF2-40B4-BE49-F238E27FC236}">
                    <a16:creationId xmlns:a16="http://schemas.microsoft.com/office/drawing/2014/main" id="{33403A03-3075-DE10-A854-2C1DE4495EE0}"/>
                  </a:ext>
                </a:extLst>
              </p:cNvPr>
              <p:cNvSpPr/>
              <p:nvPr/>
            </p:nvSpPr>
            <p:spPr>
              <a:xfrm>
                <a:off x="3226850" y="1532175"/>
                <a:ext cx="234150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366" h="730" extrusionOk="0">
                    <a:moveTo>
                      <a:pt x="3677" y="1"/>
                    </a:moveTo>
                    <a:cubicBezTo>
                      <a:pt x="1623" y="1"/>
                      <a:pt x="41" y="216"/>
                      <a:pt x="41" y="216"/>
                    </a:cubicBezTo>
                    <a:cubicBezTo>
                      <a:pt x="41" y="216"/>
                      <a:pt x="0" y="216"/>
                      <a:pt x="0" y="257"/>
                    </a:cubicBezTo>
                    <a:cubicBezTo>
                      <a:pt x="0" y="298"/>
                      <a:pt x="41" y="298"/>
                      <a:pt x="83" y="298"/>
                    </a:cubicBezTo>
                    <a:lnTo>
                      <a:pt x="339" y="298"/>
                    </a:lnTo>
                    <a:cubicBezTo>
                      <a:pt x="853" y="216"/>
                      <a:pt x="2136" y="134"/>
                      <a:pt x="3677" y="134"/>
                    </a:cubicBezTo>
                    <a:cubicBezTo>
                      <a:pt x="5392" y="134"/>
                      <a:pt x="7486" y="257"/>
                      <a:pt x="9283" y="730"/>
                    </a:cubicBezTo>
                    <a:cubicBezTo>
                      <a:pt x="9324" y="730"/>
                      <a:pt x="9366" y="730"/>
                      <a:pt x="9366" y="689"/>
                    </a:cubicBezTo>
                    <a:cubicBezTo>
                      <a:pt x="9366" y="689"/>
                      <a:pt x="9366" y="647"/>
                      <a:pt x="9324" y="647"/>
                    </a:cubicBezTo>
                    <a:cubicBezTo>
                      <a:pt x="7486" y="134"/>
                      <a:pt x="5392" y="1"/>
                      <a:pt x="3677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13" name="Google Shape;1468;p54">
                <a:extLst>
                  <a:ext uri="{FF2B5EF4-FFF2-40B4-BE49-F238E27FC236}">
                    <a16:creationId xmlns:a16="http://schemas.microsoft.com/office/drawing/2014/main" id="{E4E02F6F-0849-FE6C-0CA2-D2C9FDE9801D}"/>
                  </a:ext>
                </a:extLst>
              </p:cNvPr>
              <p:cNvSpPr/>
              <p:nvPr/>
            </p:nvSpPr>
            <p:spPr>
              <a:xfrm>
                <a:off x="3221450" y="1568625"/>
                <a:ext cx="235450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418" h="730" extrusionOk="0">
                    <a:moveTo>
                      <a:pt x="3677" y="1"/>
                    </a:moveTo>
                    <a:cubicBezTo>
                      <a:pt x="1623" y="1"/>
                      <a:pt x="83" y="175"/>
                      <a:pt x="83" y="175"/>
                    </a:cubicBezTo>
                    <a:cubicBezTo>
                      <a:pt x="42" y="216"/>
                      <a:pt x="1" y="216"/>
                      <a:pt x="1" y="257"/>
                    </a:cubicBezTo>
                    <a:cubicBezTo>
                      <a:pt x="1" y="299"/>
                      <a:pt x="42" y="299"/>
                      <a:pt x="83" y="299"/>
                    </a:cubicBezTo>
                    <a:cubicBezTo>
                      <a:pt x="83" y="299"/>
                      <a:pt x="175" y="299"/>
                      <a:pt x="340" y="257"/>
                    </a:cubicBezTo>
                    <a:cubicBezTo>
                      <a:pt x="894" y="216"/>
                      <a:pt x="2137" y="124"/>
                      <a:pt x="3677" y="124"/>
                    </a:cubicBezTo>
                    <a:cubicBezTo>
                      <a:pt x="5433" y="124"/>
                      <a:pt x="7487" y="257"/>
                      <a:pt x="9325" y="730"/>
                    </a:cubicBezTo>
                    <a:cubicBezTo>
                      <a:pt x="9325" y="730"/>
                      <a:pt x="9366" y="730"/>
                      <a:pt x="9366" y="689"/>
                    </a:cubicBezTo>
                    <a:cubicBezTo>
                      <a:pt x="9417" y="637"/>
                      <a:pt x="9366" y="637"/>
                      <a:pt x="9325" y="637"/>
                    </a:cubicBezTo>
                    <a:cubicBezTo>
                      <a:pt x="7528" y="124"/>
                      <a:pt x="5433" y="1"/>
                      <a:pt x="3677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14" name="Google Shape;1469;p54">
                <a:extLst>
                  <a:ext uri="{FF2B5EF4-FFF2-40B4-BE49-F238E27FC236}">
                    <a16:creationId xmlns:a16="http://schemas.microsoft.com/office/drawing/2014/main" id="{E9ED436F-656C-D26B-334E-53E4588635AC}"/>
                  </a:ext>
                </a:extLst>
              </p:cNvPr>
              <p:cNvSpPr/>
              <p:nvPr/>
            </p:nvSpPr>
            <p:spPr>
              <a:xfrm>
                <a:off x="3216075" y="1606100"/>
                <a:ext cx="234400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376" h="731" extrusionOk="0">
                    <a:moveTo>
                      <a:pt x="3676" y="1"/>
                    </a:moveTo>
                    <a:cubicBezTo>
                      <a:pt x="1623" y="1"/>
                      <a:pt x="41" y="165"/>
                      <a:pt x="41" y="165"/>
                    </a:cubicBezTo>
                    <a:lnTo>
                      <a:pt x="0" y="217"/>
                    </a:lnTo>
                    <a:cubicBezTo>
                      <a:pt x="0" y="258"/>
                      <a:pt x="41" y="299"/>
                      <a:pt x="82" y="299"/>
                    </a:cubicBezTo>
                    <a:cubicBezTo>
                      <a:pt x="82" y="299"/>
                      <a:pt x="175" y="258"/>
                      <a:pt x="339" y="258"/>
                    </a:cubicBezTo>
                    <a:cubicBezTo>
                      <a:pt x="852" y="217"/>
                      <a:pt x="2136" y="83"/>
                      <a:pt x="3676" y="83"/>
                    </a:cubicBezTo>
                    <a:cubicBezTo>
                      <a:pt x="5391" y="83"/>
                      <a:pt x="7486" y="217"/>
                      <a:pt x="9283" y="730"/>
                    </a:cubicBezTo>
                    <a:cubicBezTo>
                      <a:pt x="9324" y="730"/>
                      <a:pt x="9376" y="679"/>
                      <a:pt x="9376" y="679"/>
                    </a:cubicBezTo>
                    <a:cubicBezTo>
                      <a:pt x="9376" y="638"/>
                      <a:pt x="9376" y="597"/>
                      <a:pt x="9324" y="597"/>
                    </a:cubicBezTo>
                    <a:cubicBezTo>
                      <a:pt x="7486" y="124"/>
                      <a:pt x="5391" y="1"/>
                      <a:pt x="3676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15" name="Google Shape;1470;p54">
                <a:extLst>
                  <a:ext uri="{FF2B5EF4-FFF2-40B4-BE49-F238E27FC236}">
                    <a16:creationId xmlns:a16="http://schemas.microsoft.com/office/drawing/2014/main" id="{16EA27FE-DA6B-5860-1451-4AAA9603496B}"/>
                  </a:ext>
                </a:extLst>
              </p:cNvPr>
              <p:cNvSpPr/>
              <p:nvPr/>
            </p:nvSpPr>
            <p:spPr>
              <a:xfrm>
                <a:off x="2947525" y="1399700"/>
                <a:ext cx="234425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9377" h="720" extrusionOk="0">
                    <a:moveTo>
                      <a:pt x="3687" y="1"/>
                    </a:moveTo>
                    <a:cubicBezTo>
                      <a:pt x="1634" y="1"/>
                      <a:pt x="42" y="165"/>
                      <a:pt x="42" y="165"/>
                    </a:cubicBezTo>
                    <a:cubicBezTo>
                      <a:pt x="1" y="165"/>
                      <a:pt x="1" y="206"/>
                      <a:pt x="1" y="258"/>
                    </a:cubicBezTo>
                    <a:cubicBezTo>
                      <a:pt x="1" y="299"/>
                      <a:pt x="42" y="299"/>
                      <a:pt x="42" y="299"/>
                    </a:cubicBezTo>
                    <a:cubicBezTo>
                      <a:pt x="42" y="299"/>
                      <a:pt x="176" y="299"/>
                      <a:pt x="350" y="258"/>
                    </a:cubicBezTo>
                    <a:cubicBezTo>
                      <a:pt x="864" y="206"/>
                      <a:pt x="2147" y="124"/>
                      <a:pt x="3687" y="124"/>
                    </a:cubicBezTo>
                    <a:cubicBezTo>
                      <a:pt x="5392" y="124"/>
                      <a:pt x="7487" y="258"/>
                      <a:pt x="9284" y="720"/>
                    </a:cubicBezTo>
                    <a:cubicBezTo>
                      <a:pt x="9335" y="720"/>
                      <a:pt x="9376" y="720"/>
                      <a:pt x="9376" y="679"/>
                    </a:cubicBezTo>
                    <a:cubicBezTo>
                      <a:pt x="9376" y="638"/>
                      <a:pt x="9376" y="638"/>
                      <a:pt x="9335" y="638"/>
                    </a:cubicBezTo>
                    <a:cubicBezTo>
                      <a:pt x="7487" y="124"/>
                      <a:pt x="5392" y="1"/>
                      <a:pt x="3687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16" name="Google Shape;1471;p54">
                <a:extLst>
                  <a:ext uri="{FF2B5EF4-FFF2-40B4-BE49-F238E27FC236}">
                    <a16:creationId xmlns:a16="http://schemas.microsoft.com/office/drawing/2014/main" id="{EAB7E100-C30D-7906-DB4A-05F528FBA0BF}"/>
                  </a:ext>
                </a:extLst>
              </p:cNvPr>
              <p:cNvSpPr/>
              <p:nvPr/>
            </p:nvSpPr>
            <p:spPr>
              <a:xfrm>
                <a:off x="2943425" y="1426400"/>
                <a:ext cx="234150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366" h="730" extrusionOk="0">
                    <a:moveTo>
                      <a:pt x="3636" y="1"/>
                    </a:moveTo>
                    <a:cubicBezTo>
                      <a:pt x="1582" y="1"/>
                      <a:pt x="42" y="165"/>
                      <a:pt x="42" y="165"/>
                    </a:cubicBezTo>
                    <a:cubicBezTo>
                      <a:pt x="1" y="165"/>
                      <a:pt x="1" y="216"/>
                      <a:pt x="1" y="258"/>
                    </a:cubicBezTo>
                    <a:cubicBezTo>
                      <a:pt x="1" y="258"/>
                      <a:pt x="1" y="299"/>
                      <a:pt x="42" y="299"/>
                    </a:cubicBezTo>
                    <a:cubicBezTo>
                      <a:pt x="42" y="299"/>
                      <a:pt x="124" y="299"/>
                      <a:pt x="340" y="258"/>
                    </a:cubicBezTo>
                    <a:cubicBezTo>
                      <a:pt x="853" y="216"/>
                      <a:pt x="2095" y="83"/>
                      <a:pt x="3636" y="83"/>
                    </a:cubicBezTo>
                    <a:cubicBezTo>
                      <a:pt x="5392" y="83"/>
                      <a:pt x="7487" y="258"/>
                      <a:pt x="9284" y="730"/>
                    </a:cubicBezTo>
                    <a:cubicBezTo>
                      <a:pt x="9325" y="730"/>
                      <a:pt x="9366" y="730"/>
                      <a:pt x="9366" y="679"/>
                    </a:cubicBezTo>
                    <a:cubicBezTo>
                      <a:pt x="9366" y="637"/>
                      <a:pt x="9366" y="596"/>
                      <a:pt x="9325" y="596"/>
                    </a:cubicBezTo>
                    <a:cubicBezTo>
                      <a:pt x="7487" y="124"/>
                      <a:pt x="5392" y="1"/>
                      <a:pt x="3636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17" name="Google Shape;1472;p54">
                <a:extLst>
                  <a:ext uri="{FF2B5EF4-FFF2-40B4-BE49-F238E27FC236}">
                    <a16:creationId xmlns:a16="http://schemas.microsoft.com/office/drawing/2014/main" id="{6933073B-8EDB-2132-0ECD-795F375BCD19}"/>
                  </a:ext>
                </a:extLst>
              </p:cNvPr>
              <p:cNvSpPr/>
              <p:nvPr/>
            </p:nvSpPr>
            <p:spPr>
              <a:xfrm>
                <a:off x="2939075" y="1456200"/>
                <a:ext cx="2354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730" extrusionOk="0">
                    <a:moveTo>
                      <a:pt x="3676" y="0"/>
                    </a:moveTo>
                    <a:cubicBezTo>
                      <a:pt x="1623" y="0"/>
                      <a:pt x="82" y="175"/>
                      <a:pt x="82" y="175"/>
                    </a:cubicBezTo>
                    <a:cubicBezTo>
                      <a:pt x="41" y="175"/>
                      <a:pt x="0" y="216"/>
                      <a:pt x="0" y="257"/>
                    </a:cubicBezTo>
                    <a:cubicBezTo>
                      <a:pt x="41" y="257"/>
                      <a:pt x="41" y="308"/>
                      <a:pt x="82" y="308"/>
                    </a:cubicBezTo>
                    <a:cubicBezTo>
                      <a:pt x="82" y="308"/>
                      <a:pt x="175" y="257"/>
                      <a:pt x="339" y="257"/>
                    </a:cubicBezTo>
                    <a:cubicBezTo>
                      <a:pt x="893" y="216"/>
                      <a:pt x="2136" y="92"/>
                      <a:pt x="3676" y="92"/>
                    </a:cubicBezTo>
                    <a:cubicBezTo>
                      <a:pt x="5432" y="92"/>
                      <a:pt x="7527" y="216"/>
                      <a:pt x="9324" y="729"/>
                    </a:cubicBezTo>
                    <a:cubicBezTo>
                      <a:pt x="9365" y="729"/>
                      <a:pt x="9365" y="688"/>
                      <a:pt x="9365" y="688"/>
                    </a:cubicBezTo>
                    <a:cubicBezTo>
                      <a:pt x="9417" y="647"/>
                      <a:pt x="9365" y="606"/>
                      <a:pt x="9365" y="606"/>
                    </a:cubicBezTo>
                    <a:cubicBezTo>
                      <a:pt x="7527" y="133"/>
                      <a:pt x="5432" y="0"/>
                      <a:pt x="3676" y="0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18" name="Google Shape;1473;p54">
                <a:extLst>
                  <a:ext uri="{FF2B5EF4-FFF2-40B4-BE49-F238E27FC236}">
                    <a16:creationId xmlns:a16="http://schemas.microsoft.com/office/drawing/2014/main" id="{B50D6EC8-A96C-7C0C-B9D2-CAD44C5598FD}"/>
                  </a:ext>
                </a:extLst>
              </p:cNvPr>
              <p:cNvSpPr/>
              <p:nvPr/>
            </p:nvSpPr>
            <p:spPr>
              <a:xfrm>
                <a:off x="2934700" y="1487250"/>
                <a:ext cx="234400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376" h="730" extrusionOk="0">
                    <a:moveTo>
                      <a:pt x="3636" y="1"/>
                    </a:moveTo>
                    <a:cubicBezTo>
                      <a:pt x="1582" y="1"/>
                      <a:pt x="42" y="175"/>
                      <a:pt x="42" y="175"/>
                    </a:cubicBezTo>
                    <a:cubicBezTo>
                      <a:pt x="1" y="216"/>
                      <a:pt x="1" y="216"/>
                      <a:pt x="1" y="257"/>
                    </a:cubicBezTo>
                    <a:cubicBezTo>
                      <a:pt x="1" y="298"/>
                      <a:pt x="1" y="298"/>
                      <a:pt x="42" y="298"/>
                    </a:cubicBezTo>
                    <a:cubicBezTo>
                      <a:pt x="42" y="298"/>
                      <a:pt x="134" y="298"/>
                      <a:pt x="298" y="257"/>
                    </a:cubicBezTo>
                    <a:cubicBezTo>
                      <a:pt x="863" y="216"/>
                      <a:pt x="2095" y="134"/>
                      <a:pt x="3636" y="134"/>
                    </a:cubicBezTo>
                    <a:cubicBezTo>
                      <a:pt x="5392" y="134"/>
                      <a:pt x="7486" y="257"/>
                      <a:pt x="9284" y="730"/>
                    </a:cubicBezTo>
                    <a:cubicBezTo>
                      <a:pt x="9335" y="730"/>
                      <a:pt x="9335" y="730"/>
                      <a:pt x="9376" y="689"/>
                    </a:cubicBezTo>
                    <a:cubicBezTo>
                      <a:pt x="9376" y="647"/>
                      <a:pt x="9335" y="647"/>
                      <a:pt x="9335" y="647"/>
                    </a:cubicBezTo>
                    <a:cubicBezTo>
                      <a:pt x="7486" y="134"/>
                      <a:pt x="5392" y="1"/>
                      <a:pt x="3636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19" name="Google Shape;1474;p54">
                <a:extLst>
                  <a:ext uri="{FF2B5EF4-FFF2-40B4-BE49-F238E27FC236}">
                    <a16:creationId xmlns:a16="http://schemas.microsoft.com/office/drawing/2014/main" id="{3A4928C4-CBCE-70BD-C67E-8F5EF3C651F3}"/>
                  </a:ext>
                </a:extLst>
              </p:cNvPr>
              <p:cNvSpPr/>
              <p:nvPr/>
            </p:nvSpPr>
            <p:spPr>
              <a:xfrm>
                <a:off x="2931625" y="1521650"/>
                <a:ext cx="2341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9366" h="720" extrusionOk="0">
                    <a:moveTo>
                      <a:pt x="3677" y="1"/>
                    </a:moveTo>
                    <a:cubicBezTo>
                      <a:pt x="1623" y="1"/>
                      <a:pt x="41" y="165"/>
                      <a:pt x="41" y="165"/>
                    </a:cubicBezTo>
                    <a:cubicBezTo>
                      <a:pt x="41" y="165"/>
                      <a:pt x="0" y="206"/>
                      <a:pt x="0" y="257"/>
                    </a:cubicBezTo>
                    <a:cubicBezTo>
                      <a:pt x="0" y="257"/>
                      <a:pt x="41" y="298"/>
                      <a:pt x="82" y="298"/>
                    </a:cubicBezTo>
                    <a:cubicBezTo>
                      <a:pt x="82" y="298"/>
                      <a:pt x="165" y="257"/>
                      <a:pt x="339" y="257"/>
                    </a:cubicBezTo>
                    <a:cubicBezTo>
                      <a:pt x="894" y="206"/>
                      <a:pt x="2136" y="83"/>
                      <a:pt x="3677" y="83"/>
                    </a:cubicBezTo>
                    <a:cubicBezTo>
                      <a:pt x="5432" y="83"/>
                      <a:pt x="7486" y="257"/>
                      <a:pt x="9324" y="719"/>
                    </a:cubicBezTo>
                    <a:cubicBezTo>
                      <a:pt x="9324" y="719"/>
                      <a:pt x="9365" y="719"/>
                      <a:pt x="9365" y="678"/>
                    </a:cubicBezTo>
                    <a:cubicBezTo>
                      <a:pt x="9365" y="637"/>
                      <a:pt x="9365" y="596"/>
                      <a:pt x="9324" y="596"/>
                    </a:cubicBezTo>
                    <a:cubicBezTo>
                      <a:pt x="7527" y="124"/>
                      <a:pt x="5432" y="1"/>
                      <a:pt x="3677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20" name="Google Shape;1475;p54">
                <a:extLst>
                  <a:ext uri="{FF2B5EF4-FFF2-40B4-BE49-F238E27FC236}">
                    <a16:creationId xmlns:a16="http://schemas.microsoft.com/office/drawing/2014/main" id="{28FCC6F9-D802-6CB9-A08C-F7B4662B2737}"/>
                  </a:ext>
                </a:extLst>
              </p:cNvPr>
              <p:cNvSpPr/>
              <p:nvPr/>
            </p:nvSpPr>
            <p:spPr>
              <a:xfrm>
                <a:off x="2927250" y="1557850"/>
                <a:ext cx="2344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377" h="730" extrusionOk="0">
                    <a:moveTo>
                      <a:pt x="3636" y="0"/>
                    </a:moveTo>
                    <a:cubicBezTo>
                      <a:pt x="1582" y="0"/>
                      <a:pt x="42" y="175"/>
                      <a:pt x="42" y="175"/>
                    </a:cubicBezTo>
                    <a:cubicBezTo>
                      <a:pt x="1" y="175"/>
                      <a:pt x="1" y="216"/>
                      <a:pt x="1" y="216"/>
                    </a:cubicBezTo>
                    <a:cubicBezTo>
                      <a:pt x="1" y="257"/>
                      <a:pt x="1" y="298"/>
                      <a:pt x="42" y="298"/>
                    </a:cubicBezTo>
                    <a:cubicBezTo>
                      <a:pt x="42" y="298"/>
                      <a:pt x="134" y="257"/>
                      <a:pt x="299" y="257"/>
                    </a:cubicBezTo>
                    <a:cubicBezTo>
                      <a:pt x="853" y="216"/>
                      <a:pt x="2096" y="93"/>
                      <a:pt x="3636" y="93"/>
                    </a:cubicBezTo>
                    <a:cubicBezTo>
                      <a:pt x="5392" y="93"/>
                      <a:pt x="7487" y="216"/>
                      <a:pt x="9284" y="730"/>
                    </a:cubicBezTo>
                    <a:cubicBezTo>
                      <a:pt x="9325" y="730"/>
                      <a:pt x="9325" y="688"/>
                      <a:pt x="9376" y="688"/>
                    </a:cubicBezTo>
                    <a:cubicBezTo>
                      <a:pt x="9376" y="647"/>
                      <a:pt x="9325" y="606"/>
                      <a:pt x="9325" y="606"/>
                    </a:cubicBezTo>
                    <a:cubicBezTo>
                      <a:pt x="7487" y="134"/>
                      <a:pt x="5392" y="0"/>
                      <a:pt x="3636" y="0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21" name="Google Shape;1476;p54">
                <a:extLst>
                  <a:ext uri="{FF2B5EF4-FFF2-40B4-BE49-F238E27FC236}">
                    <a16:creationId xmlns:a16="http://schemas.microsoft.com/office/drawing/2014/main" id="{C88E6F17-E114-5557-37A3-10560F43FD9F}"/>
                  </a:ext>
                </a:extLst>
              </p:cNvPr>
              <p:cNvSpPr/>
              <p:nvPr/>
            </p:nvSpPr>
            <p:spPr>
              <a:xfrm>
                <a:off x="2920850" y="1594300"/>
                <a:ext cx="234400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376" h="730" extrusionOk="0">
                    <a:moveTo>
                      <a:pt x="3676" y="1"/>
                    </a:moveTo>
                    <a:cubicBezTo>
                      <a:pt x="1622" y="1"/>
                      <a:pt x="41" y="175"/>
                      <a:pt x="41" y="175"/>
                    </a:cubicBezTo>
                    <a:cubicBezTo>
                      <a:pt x="41" y="216"/>
                      <a:pt x="0" y="216"/>
                      <a:pt x="0" y="257"/>
                    </a:cubicBezTo>
                    <a:cubicBezTo>
                      <a:pt x="0" y="298"/>
                      <a:pt x="41" y="298"/>
                      <a:pt x="82" y="298"/>
                    </a:cubicBezTo>
                    <a:cubicBezTo>
                      <a:pt x="82" y="298"/>
                      <a:pt x="175" y="298"/>
                      <a:pt x="339" y="257"/>
                    </a:cubicBezTo>
                    <a:cubicBezTo>
                      <a:pt x="904" y="216"/>
                      <a:pt x="2136" y="124"/>
                      <a:pt x="3676" y="124"/>
                    </a:cubicBezTo>
                    <a:cubicBezTo>
                      <a:pt x="5432" y="124"/>
                      <a:pt x="7486" y="257"/>
                      <a:pt x="9324" y="730"/>
                    </a:cubicBezTo>
                    <a:cubicBezTo>
                      <a:pt x="9324" y="730"/>
                      <a:pt x="9375" y="730"/>
                      <a:pt x="9375" y="689"/>
                    </a:cubicBezTo>
                    <a:cubicBezTo>
                      <a:pt x="9375" y="637"/>
                      <a:pt x="9375" y="637"/>
                      <a:pt x="9324" y="637"/>
                    </a:cubicBezTo>
                    <a:cubicBezTo>
                      <a:pt x="7527" y="124"/>
                      <a:pt x="5432" y="1"/>
                      <a:pt x="3676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22" name="Google Shape;1477;p54">
                <a:extLst>
                  <a:ext uri="{FF2B5EF4-FFF2-40B4-BE49-F238E27FC236}">
                    <a16:creationId xmlns:a16="http://schemas.microsoft.com/office/drawing/2014/main" id="{6A821E75-CF61-ADB2-E03B-B94D3996773B}"/>
                  </a:ext>
                </a:extLst>
              </p:cNvPr>
              <p:cNvSpPr/>
              <p:nvPr/>
            </p:nvSpPr>
            <p:spPr>
              <a:xfrm>
                <a:off x="2914425" y="1628450"/>
                <a:ext cx="234400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9376" h="648" extrusionOk="0">
                    <a:moveTo>
                      <a:pt x="4067" y="0"/>
                    </a:moveTo>
                    <a:cubicBezTo>
                      <a:pt x="1797" y="0"/>
                      <a:pt x="41" y="216"/>
                      <a:pt x="41" y="216"/>
                    </a:cubicBezTo>
                    <a:cubicBezTo>
                      <a:pt x="0" y="216"/>
                      <a:pt x="0" y="257"/>
                      <a:pt x="0" y="298"/>
                    </a:cubicBezTo>
                    <a:cubicBezTo>
                      <a:pt x="0" y="298"/>
                      <a:pt x="0" y="349"/>
                      <a:pt x="41" y="349"/>
                    </a:cubicBezTo>
                    <a:cubicBezTo>
                      <a:pt x="41" y="349"/>
                      <a:pt x="175" y="349"/>
                      <a:pt x="339" y="298"/>
                    </a:cubicBezTo>
                    <a:cubicBezTo>
                      <a:pt x="945" y="216"/>
                      <a:pt x="2393" y="93"/>
                      <a:pt x="4067" y="93"/>
                    </a:cubicBezTo>
                    <a:cubicBezTo>
                      <a:pt x="5730" y="93"/>
                      <a:pt x="7620" y="216"/>
                      <a:pt x="9283" y="647"/>
                    </a:cubicBezTo>
                    <a:cubicBezTo>
                      <a:pt x="9324" y="647"/>
                      <a:pt x="9376" y="647"/>
                      <a:pt x="9376" y="606"/>
                    </a:cubicBezTo>
                    <a:cubicBezTo>
                      <a:pt x="9376" y="555"/>
                      <a:pt x="9324" y="555"/>
                      <a:pt x="9324" y="555"/>
                    </a:cubicBezTo>
                    <a:cubicBezTo>
                      <a:pt x="7620" y="134"/>
                      <a:pt x="5730" y="0"/>
                      <a:pt x="4067" y="0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23" name="Google Shape;1478;p54">
                <a:extLst>
                  <a:ext uri="{FF2B5EF4-FFF2-40B4-BE49-F238E27FC236}">
                    <a16:creationId xmlns:a16="http://schemas.microsoft.com/office/drawing/2014/main" id="{C77C6A82-C841-0656-BF3F-4677C2F1F2C8}"/>
                  </a:ext>
                </a:extLst>
              </p:cNvPr>
              <p:cNvSpPr/>
              <p:nvPr/>
            </p:nvSpPr>
            <p:spPr>
              <a:xfrm>
                <a:off x="2903625" y="1661575"/>
                <a:ext cx="235450" cy="17225"/>
              </a:xfrm>
              <a:custGeom>
                <a:avLst/>
                <a:gdLst/>
                <a:ahLst/>
                <a:cxnLst/>
                <a:rect l="l" t="t" r="r" b="b"/>
                <a:pathLst>
                  <a:path w="9418" h="689" extrusionOk="0">
                    <a:moveTo>
                      <a:pt x="4109" y="0"/>
                    </a:moveTo>
                    <a:cubicBezTo>
                      <a:pt x="1849" y="0"/>
                      <a:pt x="93" y="257"/>
                      <a:pt x="93" y="257"/>
                    </a:cubicBezTo>
                    <a:cubicBezTo>
                      <a:pt x="52" y="257"/>
                      <a:pt x="1" y="308"/>
                      <a:pt x="1" y="308"/>
                    </a:cubicBezTo>
                    <a:cubicBezTo>
                      <a:pt x="37" y="337"/>
                      <a:pt x="48" y="366"/>
                      <a:pt x="66" y="366"/>
                    </a:cubicBezTo>
                    <a:cubicBezTo>
                      <a:pt x="73" y="366"/>
                      <a:pt x="81" y="361"/>
                      <a:pt x="93" y="349"/>
                    </a:cubicBezTo>
                    <a:lnTo>
                      <a:pt x="391" y="349"/>
                    </a:lnTo>
                    <a:cubicBezTo>
                      <a:pt x="987" y="257"/>
                      <a:pt x="2404" y="134"/>
                      <a:pt x="4109" y="134"/>
                    </a:cubicBezTo>
                    <a:cubicBezTo>
                      <a:pt x="5782" y="134"/>
                      <a:pt x="7662" y="257"/>
                      <a:pt x="9335" y="688"/>
                    </a:cubicBezTo>
                    <a:cubicBezTo>
                      <a:pt x="9376" y="688"/>
                      <a:pt x="9376" y="688"/>
                      <a:pt x="9417" y="647"/>
                    </a:cubicBezTo>
                    <a:cubicBezTo>
                      <a:pt x="9417" y="606"/>
                      <a:pt x="9376" y="565"/>
                      <a:pt x="9376" y="565"/>
                    </a:cubicBezTo>
                    <a:cubicBezTo>
                      <a:pt x="7662" y="134"/>
                      <a:pt x="5782" y="0"/>
                      <a:pt x="4109" y="0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24" name="Google Shape;1479;p54">
                <a:extLst>
                  <a:ext uri="{FF2B5EF4-FFF2-40B4-BE49-F238E27FC236}">
                    <a16:creationId xmlns:a16="http://schemas.microsoft.com/office/drawing/2014/main" id="{91660262-17A1-8954-FDC7-65ED3307F2AA}"/>
                  </a:ext>
                </a:extLst>
              </p:cNvPr>
              <p:cNvSpPr/>
              <p:nvPr/>
            </p:nvSpPr>
            <p:spPr>
              <a:xfrm>
                <a:off x="2897225" y="1703400"/>
                <a:ext cx="2354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638" extrusionOk="0">
                    <a:moveTo>
                      <a:pt x="4108" y="1"/>
                    </a:moveTo>
                    <a:cubicBezTo>
                      <a:pt x="1849" y="1"/>
                      <a:pt x="93" y="216"/>
                      <a:pt x="93" y="216"/>
                    </a:cubicBezTo>
                    <a:cubicBezTo>
                      <a:pt x="52" y="216"/>
                      <a:pt x="0" y="258"/>
                      <a:pt x="0" y="299"/>
                    </a:cubicBezTo>
                    <a:cubicBezTo>
                      <a:pt x="52" y="299"/>
                      <a:pt x="52" y="340"/>
                      <a:pt x="93" y="340"/>
                    </a:cubicBezTo>
                    <a:cubicBezTo>
                      <a:pt x="93" y="340"/>
                      <a:pt x="175" y="299"/>
                      <a:pt x="390" y="299"/>
                    </a:cubicBezTo>
                    <a:cubicBezTo>
                      <a:pt x="986" y="216"/>
                      <a:pt x="2403" y="83"/>
                      <a:pt x="4108" y="83"/>
                    </a:cubicBezTo>
                    <a:cubicBezTo>
                      <a:pt x="5782" y="83"/>
                      <a:pt x="7661" y="216"/>
                      <a:pt x="9335" y="637"/>
                    </a:cubicBezTo>
                    <a:cubicBezTo>
                      <a:pt x="9376" y="637"/>
                      <a:pt x="9376" y="637"/>
                      <a:pt x="9417" y="596"/>
                    </a:cubicBezTo>
                    <a:cubicBezTo>
                      <a:pt x="9417" y="555"/>
                      <a:pt x="9376" y="555"/>
                      <a:pt x="9376" y="514"/>
                    </a:cubicBezTo>
                    <a:cubicBezTo>
                      <a:pt x="7661" y="124"/>
                      <a:pt x="5782" y="1"/>
                      <a:pt x="4108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25" name="Google Shape;1480;p54">
                <a:extLst>
                  <a:ext uri="{FF2B5EF4-FFF2-40B4-BE49-F238E27FC236}">
                    <a16:creationId xmlns:a16="http://schemas.microsoft.com/office/drawing/2014/main" id="{FCA458FC-CE54-D936-8AFC-4C71D5A74DB8}"/>
                  </a:ext>
                </a:extLst>
              </p:cNvPr>
              <p:cNvSpPr/>
              <p:nvPr/>
            </p:nvSpPr>
            <p:spPr>
              <a:xfrm>
                <a:off x="3204250" y="1637175"/>
                <a:ext cx="237500" cy="1378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5515" extrusionOk="0">
                    <a:moveTo>
                      <a:pt x="4108" y="0"/>
                    </a:moveTo>
                    <a:cubicBezTo>
                      <a:pt x="2188" y="0"/>
                      <a:pt x="607" y="83"/>
                      <a:pt x="607" y="83"/>
                    </a:cubicBezTo>
                    <a:lnTo>
                      <a:pt x="1" y="5001"/>
                    </a:lnTo>
                    <a:lnTo>
                      <a:pt x="8688" y="5515"/>
                    </a:lnTo>
                    <a:lnTo>
                      <a:pt x="9499" y="555"/>
                    </a:lnTo>
                    <a:cubicBezTo>
                      <a:pt x="8216" y="83"/>
                      <a:pt x="6039" y="0"/>
                      <a:pt x="4108" y="0"/>
                    </a:cubicBezTo>
                    <a:close/>
                  </a:path>
                </a:pathLst>
              </a:custGeom>
              <a:solidFill>
                <a:srgbClr val="FFD6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1328" name="Google Shape;1481;p54">
            <a:extLst>
              <a:ext uri="{FF2B5EF4-FFF2-40B4-BE49-F238E27FC236}">
                <a16:creationId xmlns:a16="http://schemas.microsoft.com/office/drawing/2014/main" id="{0F4C9025-C52E-5E61-C5B7-B3962F8EE550}"/>
              </a:ext>
            </a:extLst>
          </p:cNvPr>
          <p:cNvGrpSpPr/>
          <p:nvPr/>
        </p:nvGrpSpPr>
        <p:grpSpPr>
          <a:xfrm>
            <a:off x="-10678" y="3521642"/>
            <a:ext cx="511407" cy="527975"/>
            <a:chOff x="6444217" y="1711815"/>
            <a:chExt cx="758149" cy="838056"/>
          </a:xfrm>
        </p:grpSpPr>
        <p:sp>
          <p:nvSpPr>
            <p:cNvPr id="1329" name="Google Shape;1482;p54">
              <a:extLst>
                <a:ext uri="{FF2B5EF4-FFF2-40B4-BE49-F238E27FC236}">
                  <a16:creationId xmlns:a16="http://schemas.microsoft.com/office/drawing/2014/main" id="{3D4DFB2B-D62C-DFE4-EA0B-7C4379D5C220}"/>
                </a:ext>
              </a:extLst>
            </p:cNvPr>
            <p:cNvSpPr/>
            <p:nvPr/>
          </p:nvSpPr>
          <p:spPr>
            <a:xfrm>
              <a:off x="6444217" y="1711815"/>
              <a:ext cx="758149" cy="835756"/>
            </a:xfrm>
            <a:custGeom>
              <a:avLst/>
              <a:gdLst/>
              <a:ahLst/>
              <a:cxnLst/>
              <a:rect l="l" t="t" r="r" b="b"/>
              <a:pathLst>
                <a:path w="26279" h="28969" extrusionOk="0">
                  <a:moveTo>
                    <a:pt x="19809" y="0"/>
                  </a:moveTo>
                  <a:lnTo>
                    <a:pt x="4364" y="4108"/>
                  </a:lnTo>
                  <a:lnTo>
                    <a:pt x="4323" y="4108"/>
                  </a:lnTo>
                  <a:lnTo>
                    <a:pt x="0" y="5268"/>
                  </a:lnTo>
                  <a:lnTo>
                    <a:pt x="688" y="7445"/>
                  </a:lnTo>
                  <a:lnTo>
                    <a:pt x="688" y="7527"/>
                  </a:lnTo>
                  <a:lnTo>
                    <a:pt x="1417" y="9714"/>
                  </a:lnTo>
                  <a:lnTo>
                    <a:pt x="1417" y="9755"/>
                  </a:lnTo>
                  <a:lnTo>
                    <a:pt x="2187" y="12107"/>
                  </a:lnTo>
                  <a:lnTo>
                    <a:pt x="2187" y="12199"/>
                  </a:lnTo>
                  <a:lnTo>
                    <a:pt x="2958" y="14551"/>
                  </a:lnTo>
                  <a:lnTo>
                    <a:pt x="2958" y="14592"/>
                  </a:lnTo>
                  <a:lnTo>
                    <a:pt x="3728" y="16944"/>
                  </a:lnTo>
                  <a:lnTo>
                    <a:pt x="3728" y="16985"/>
                  </a:lnTo>
                  <a:lnTo>
                    <a:pt x="4498" y="19429"/>
                  </a:lnTo>
                  <a:lnTo>
                    <a:pt x="4539" y="19470"/>
                  </a:lnTo>
                  <a:lnTo>
                    <a:pt x="5268" y="21780"/>
                  </a:lnTo>
                  <a:lnTo>
                    <a:pt x="5268" y="21821"/>
                  </a:lnTo>
                  <a:lnTo>
                    <a:pt x="6079" y="24265"/>
                  </a:lnTo>
                  <a:lnTo>
                    <a:pt x="6079" y="24347"/>
                  </a:lnTo>
                  <a:lnTo>
                    <a:pt x="6808" y="26658"/>
                  </a:lnTo>
                  <a:lnTo>
                    <a:pt x="6849" y="26699"/>
                  </a:lnTo>
                  <a:lnTo>
                    <a:pt x="7579" y="28968"/>
                  </a:lnTo>
                  <a:lnTo>
                    <a:pt x="11511" y="27900"/>
                  </a:lnTo>
                  <a:lnTo>
                    <a:pt x="11553" y="27900"/>
                  </a:lnTo>
                  <a:lnTo>
                    <a:pt x="26278" y="23916"/>
                  </a:lnTo>
                  <a:lnTo>
                    <a:pt x="25549" y="21308"/>
                  </a:lnTo>
                  <a:lnTo>
                    <a:pt x="25549" y="21267"/>
                  </a:lnTo>
                  <a:lnTo>
                    <a:pt x="24902" y="18915"/>
                  </a:lnTo>
                  <a:lnTo>
                    <a:pt x="24902" y="18874"/>
                  </a:lnTo>
                  <a:lnTo>
                    <a:pt x="24224" y="16348"/>
                  </a:lnTo>
                  <a:lnTo>
                    <a:pt x="24224" y="16307"/>
                  </a:lnTo>
                  <a:lnTo>
                    <a:pt x="23577" y="13996"/>
                  </a:lnTo>
                  <a:lnTo>
                    <a:pt x="23577" y="13904"/>
                  </a:lnTo>
                  <a:lnTo>
                    <a:pt x="22889" y="11470"/>
                  </a:lnTo>
                  <a:lnTo>
                    <a:pt x="22889" y="11429"/>
                  </a:lnTo>
                  <a:lnTo>
                    <a:pt x="22253" y="9026"/>
                  </a:lnTo>
                  <a:lnTo>
                    <a:pt x="22253" y="8985"/>
                  </a:lnTo>
                  <a:lnTo>
                    <a:pt x="21606" y="6593"/>
                  </a:lnTo>
                  <a:lnTo>
                    <a:pt x="21565" y="6552"/>
                  </a:lnTo>
                  <a:lnTo>
                    <a:pt x="20928" y="4149"/>
                  </a:lnTo>
                  <a:lnTo>
                    <a:pt x="20928" y="4067"/>
                  </a:lnTo>
                  <a:lnTo>
                    <a:pt x="20322" y="1879"/>
                  </a:lnTo>
                  <a:lnTo>
                    <a:pt x="20281" y="1797"/>
                  </a:lnTo>
                  <a:lnTo>
                    <a:pt x="19809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grpSp>
          <p:nvGrpSpPr>
            <p:cNvPr id="1330" name="Google Shape;1483;p54">
              <a:extLst>
                <a:ext uri="{FF2B5EF4-FFF2-40B4-BE49-F238E27FC236}">
                  <a16:creationId xmlns:a16="http://schemas.microsoft.com/office/drawing/2014/main" id="{82095486-424E-1780-26B7-253B502BD0AC}"/>
                </a:ext>
              </a:extLst>
            </p:cNvPr>
            <p:cNvGrpSpPr/>
            <p:nvPr/>
          </p:nvGrpSpPr>
          <p:grpSpPr>
            <a:xfrm>
              <a:off x="6444217" y="1714115"/>
              <a:ext cx="758149" cy="835756"/>
              <a:chOff x="5213100" y="1197425"/>
              <a:chExt cx="656975" cy="724225"/>
            </a:xfrm>
          </p:grpSpPr>
          <p:sp>
            <p:nvSpPr>
              <p:cNvPr id="1331" name="Google Shape;1484;p54">
                <a:extLst>
                  <a:ext uri="{FF2B5EF4-FFF2-40B4-BE49-F238E27FC236}">
                    <a16:creationId xmlns:a16="http://schemas.microsoft.com/office/drawing/2014/main" id="{47228FA2-D4D5-D73A-83D0-E00C27F03B5E}"/>
                  </a:ext>
                </a:extLst>
              </p:cNvPr>
              <p:cNvSpPr/>
              <p:nvPr/>
            </p:nvSpPr>
            <p:spPr>
              <a:xfrm>
                <a:off x="5213100" y="1197425"/>
                <a:ext cx="656975" cy="724225"/>
              </a:xfrm>
              <a:custGeom>
                <a:avLst/>
                <a:gdLst/>
                <a:ahLst/>
                <a:cxnLst/>
                <a:rect l="l" t="t" r="r" b="b"/>
                <a:pathLst>
                  <a:path w="26279" h="28969" extrusionOk="0">
                    <a:moveTo>
                      <a:pt x="19809" y="0"/>
                    </a:moveTo>
                    <a:lnTo>
                      <a:pt x="4364" y="4108"/>
                    </a:lnTo>
                    <a:lnTo>
                      <a:pt x="4323" y="4108"/>
                    </a:lnTo>
                    <a:lnTo>
                      <a:pt x="0" y="5268"/>
                    </a:lnTo>
                    <a:lnTo>
                      <a:pt x="688" y="7445"/>
                    </a:lnTo>
                    <a:lnTo>
                      <a:pt x="688" y="7527"/>
                    </a:lnTo>
                    <a:lnTo>
                      <a:pt x="1417" y="9714"/>
                    </a:lnTo>
                    <a:lnTo>
                      <a:pt x="1417" y="9755"/>
                    </a:lnTo>
                    <a:lnTo>
                      <a:pt x="2187" y="12107"/>
                    </a:lnTo>
                    <a:lnTo>
                      <a:pt x="2187" y="12199"/>
                    </a:lnTo>
                    <a:lnTo>
                      <a:pt x="2958" y="14551"/>
                    </a:lnTo>
                    <a:lnTo>
                      <a:pt x="2958" y="14592"/>
                    </a:lnTo>
                    <a:lnTo>
                      <a:pt x="3728" y="16944"/>
                    </a:lnTo>
                    <a:lnTo>
                      <a:pt x="3728" y="16985"/>
                    </a:lnTo>
                    <a:lnTo>
                      <a:pt x="4498" y="19429"/>
                    </a:lnTo>
                    <a:lnTo>
                      <a:pt x="4539" y="19470"/>
                    </a:lnTo>
                    <a:lnTo>
                      <a:pt x="5268" y="21780"/>
                    </a:lnTo>
                    <a:lnTo>
                      <a:pt x="5268" y="21821"/>
                    </a:lnTo>
                    <a:lnTo>
                      <a:pt x="6079" y="24265"/>
                    </a:lnTo>
                    <a:lnTo>
                      <a:pt x="6079" y="24347"/>
                    </a:lnTo>
                    <a:lnTo>
                      <a:pt x="6808" y="26658"/>
                    </a:lnTo>
                    <a:lnTo>
                      <a:pt x="6849" y="26699"/>
                    </a:lnTo>
                    <a:lnTo>
                      <a:pt x="7579" y="28968"/>
                    </a:lnTo>
                    <a:lnTo>
                      <a:pt x="11511" y="27900"/>
                    </a:lnTo>
                    <a:lnTo>
                      <a:pt x="11553" y="27900"/>
                    </a:lnTo>
                    <a:lnTo>
                      <a:pt x="26278" y="23916"/>
                    </a:lnTo>
                    <a:lnTo>
                      <a:pt x="25549" y="21308"/>
                    </a:lnTo>
                    <a:lnTo>
                      <a:pt x="25549" y="21267"/>
                    </a:lnTo>
                    <a:lnTo>
                      <a:pt x="24902" y="18915"/>
                    </a:lnTo>
                    <a:lnTo>
                      <a:pt x="24902" y="18874"/>
                    </a:lnTo>
                    <a:lnTo>
                      <a:pt x="24224" y="16348"/>
                    </a:lnTo>
                    <a:lnTo>
                      <a:pt x="24224" y="16307"/>
                    </a:lnTo>
                    <a:lnTo>
                      <a:pt x="23577" y="13996"/>
                    </a:lnTo>
                    <a:lnTo>
                      <a:pt x="23577" y="13904"/>
                    </a:lnTo>
                    <a:lnTo>
                      <a:pt x="22889" y="11470"/>
                    </a:lnTo>
                    <a:lnTo>
                      <a:pt x="22889" y="11429"/>
                    </a:lnTo>
                    <a:lnTo>
                      <a:pt x="22253" y="9026"/>
                    </a:lnTo>
                    <a:lnTo>
                      <a:pt x="22253" y="8985"/>
                    </a:lnTo>
                    <a:lnTo>
                      <a:pt x="21606" y="6593"/>
                    </a:lnTo>
                    <a:lnTo>
                      <a:pt x="21565" y="6552"/>
                    </a:lnTo>
                    <a:lnTo>
                      <a:pt x="20928" y="4149"/>
                    </a:lnTo>
                    <a:lnTo>
                      <a:pt x="20928" y="4067"/>
                    </a:lnTo>
                    <a:lnTo>
                      <a:pt x="20322" y="1879"/>
                    </a:lnTo>
                    <a:lnTo>
                      <a:pt x="20281" y="1797"/>
                    </a:lnTo>
                    <a:lnTo>
                      <a:pt x="1980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32" name="Google Shape;1485;p54">
                <a:extLst>
                  <a:ext uri="{FF2B5EF4-FFF2-40B4-BE49-F238E27FC236}">
                    <a16:creationId xmlns:a16="http://schemas.microsoft.com/office/drawing/2014/main" id="{E57AB426-9A2D-11CA-D927-34FE7C74B4C7}"/>
                  </a:ext>
                </a:extLst>
              </p:cNvPr>
              <p:cNvSpPr/>
              <p:nvPr/>
            </p:nvSpPr>
            <p:spPr>
              <a:xfrm>
                <a:off x="5321175" y="1300100"/>
                <a:ext cx="180750" cy="594850"/>
              </a:xfrm>
              <a:custGeom>
                <a:avLst/>
                <a:gdLst/>
                <a:ahLst/>
                <a:cxnLst/>
                <a:rect l="l" t="t" r="r" b="b"/>
                <a:pathLst>
                  <a:path w="7230" h="23794" extrusionOk="0">
                    <a:moveTo>
                      <a:pt x="0" y="1"/>
                    </a:moveTo>
                    <a:lnTo>
                      <a:pt x="647" y="2095"/>
                    </a:lnTo>
                    <a:lnTo>
                      <a:pt x="647" y="2188"/>
                    </a:lnTo>
                    <a:lnTo>
                      <a:pt x="1325" y="4365"/>
                    </a:lnTo>
                    <a:lnTo>
                      <a:pt x="1325" y="4406"/>
                    </a:lnTo>
                    <a:lnTo>
                      <a:pt x="2054" y="6809"/>
                    </a:lnTo>
                    <a:lnTo>
                      <a:pt x="2054" y="6891"/>
                    </a:lnTo>
                    <a:lnTo>
                      <a:pt x="2783" y="9242"/>
                    </a:lnTo>
                    <a:lnTo>
                      <a:pt x="2783" y="9284"/>
                    </a:lnTo>
                    <a:lnTo>
                      <a:pt x="3512" y="11635"/>
                    </a:lnTo>
                    <a:lnTo>
                      <a:pt x="3553" y="11728"/>
                    </a:lnTo>
                    <a:lnTo>
                      <a:pt x="4282" y="14120"/>
                    </a:lnTo>
                    <a:lnTo>
                      <a:pt x="4282" y="14202"/>
                    </a:lnTo>
                    <a:lnTo>
                      <a:pt x="4960" y="16472"/>
                    </a:lnTo>
                    <a:lnTo>
                      <a:pt x="5011" y="16564"/>
                    </a:lnTo>
                    <a:lnTo>
                      <a:pt x="5730" y="19039"/>
                    </a:lnTo>
                    <a:lnTo>
                      <a:pt x="5782" y="19080"/>
                    </a:lnTo>
                    <a:lnTo>
                      <a:pt x="6459" y="21390"/>
                    </a:lnTo>
                    <a:lnTo>
                      <a:pt x="6459" y="21483"/>
                    </a:lnTo>
                    <a:lnTo>
                      <a:pt x="7188" y="23793"/>
                    </a:lnTo>
                    <a:lnTo>
                      <a:pt x="7230" y="23793"/>
                    </a:lnTo>
                    <a:lnTo>
                      <a:pt x="6552" y="21442"/>
                    </a:lnTo>
                    <a:lnTo>
                      <a:pt x="6500" y="21390"/>
                    </a:lnTo>
                    <a:lnTo>
                      <a:pt x="5823" y="19080"/>
                    </a:lnTo>
                    <a:lnTo>
                      <a:pt x="5823" y="18998"/>
                    </a:lnTo>
                    <a:lnTo>
                      <a:pt x="5053" y="16513"/>
                    </a:lnTo>
                    <a:lnTo>
                      <a:pt x="5053" y="16472"/>
                    </a:lnTo>
                    <a:lnTo>
                      <a:pt x="4365" y="14161"/>
                    </a:lnTo>
                    <a:lnTo>
                      <a:pt x="4323" y="14120"/>
                    </a:lnTo>
                    <a:lnTo>
                      <a:pt x="3594" y="11686"/>
                    </a:lnTo>
                    <a:lnTo>
                      <a:pt x="3594" y="11635"/>
                    </a:lnTo>
                    <a:lnTo>
                      <a:pt x="2865" y="9284"/>
                    </a:lnTo>
                    <a:lnTo>
                      <a:pt x="2824" y="9201"/>
                    </a:lnTo>
                    <a:lnTo>
                      <a:pt x="2136" y="6850"/>
                    </a:lnTo>
                    <a:lnTo>
                      <a:pt x="2095" y="6809"/>
                    </a:lnTo>
                    <a:lnTo>
                      <a:pt x="1417" y="4406"/>
                    </a:lnTo>
                    <a:lnTo>
                      <a:pt x="1366" y="4365"/>
                    </a:lnTo>
                    <a:lnTo>
                      <a:pt x="729" y="2188"/>
                    </a:lnTo>
                    <a:lnTo>
                      <a:pt x="688" y="2095"/>
                    </a:ln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33" name="Google Shape;1486;p54">
                <a:extLst>
                  <a:ext uri="{FF2B5EF4-FFF2-40B4-BE49-F238E27FC236}">
                    <a16:creationId xmlns:a16="http://schemas.microsoft.com/office/drawing/2014/main" id="{F251949E-28B1-6627-8E7A-3E753E938EC7}"/>
                  </a:ext>
                </a:extLst>
              </p:cNvPr>
              <p:cNvSpPr/>
              <p:nvPr/>
            </p:nvSpPr>
            <p:spPr>
              <a:xfrm>
                <a:off x="5230300" y="1242350"/>
                <a:ext cx="490875" cy="143275"/>
              </a:xfrm>
              <a:custGeom>
                <a:avLst/>
                <a:gdLst/>
                <a:ahLst/>
                <a:cxnLst/>
                <a:rect l="l" t="t" r="r" b="b"/>
                <a:pathLst>
                  <a:path w="19635" h="5731" extrusionOk="0">
                    <a:moveTo>
                      <a:pt x="19593" y="0"/>
                    </a:moveTo>
                    <a:lnTo>
                      <a:pt x="4323" y="4405"/>
                    </a:lnTo>
                    <a:lnTo>
                      <a:pt x="4282" y="4405"/>
                    </a:lnTo>
                    <a:lnTo>
                      <a:pt x="0" y="5648"/>
                    </a:lnTo>
                    <a:lnTo>
                      <a:pt x="0" y="5730"/>
                    </a:lnTo>
                    <a:lnTo>
                      <a:pt x="4282" y="4498"/>
                    </a:lnTo>
                    <a:lnTo>
                      <a:pt x="4364" y="4498"/>
                    </a:lnTo>
                    <a:lnTo>
                      <a:pt x="19634" y="82"/>
                    </a:lnTo>
                    <a:lnTo>
                      <a:pt x="19593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34" name="Google Shape;1487;p54">
                <a:extLst>
                  <a:ext uri="{FF2B5EF4-FFF2-40B4-BE49-F238E27FC236}">
                    <a16:creationId xmlns:a16="http://schemas.microsoft.com/office/drawing/2014/main" id="{170F2223-DF86-350F-000F-946308B62B3E}"/>
                  </a:ext>
                </a:extLst>
              </p:cNvPr>
              <p:cNvSpPr/>
              <p:nvPr/>
            </p:nvSpPr>
            <p:spPr>
              <a:xfrm>
                <a:off x="5248525" y="1299075"/>
                <a:ext cx="487775" cy="142250"/>
              </a:xfrm>
              <a:custGeom>
                <a:avLst/>
                <a:gdLst/>
                <a:ahLst/>
                <a:cxnLst/>
                <a:rect l="l" t="t" r="r" b="b"/>
                <a:pathLst>
                  <a:path w="19511" h="5690" extrusionOk="0">
                    <a:moveTo>
                      <a:pt x="19511" y="1"/>
                    </a:moveTo>
                    <a:lnTo>
                      <a:pt x="4272" y="4406"/>
                    </a:lnTo>
                    <a:lnTo>
                      <a:pt x="4231" y="4406"/>
                    </a:lnTo>
                    <a:lnTo>
                      <a:pt x="0" y="5648"/>
                    </a:lnTo>
                    <a:lnTo>
                      <a:pt x="0" y="5689"/>
                    </a:lnTo>
                    <a:lnTo>
                      <a:pt x="4231" y="4447"/>
                    </a:lnTo>
                    <a:lnTo>
                      <a:pt x="4323" y="4447"/>
                    </a:lnTo>
                    <a:lnTo>
                      <a:pt x="19511" y="83"/>
                    </a:lnTo>
                    <a:lnTo>
                      <a:pt x="19511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35" name="Google Shape;1488;p54">
                <a:extLst>
                  <a:ext uri="{FF2B5EF4-FFF2-40B4-BE49-F238E27FC236}">
                    <a16:creationId xmlns:a16="http://schemas.microsoft.com/office/drawing/2014/main" id="{16F6BEC9-1392-5B7E-B6E4-2855F88601CE}"/>
                  </a:ext>
                </a:extLst>
              </p:cNvPr>
              <p:cNvSpPr/>
              <p:nvPr/>
            </p:nvSpPr>
            <p:spPr>
              <a:xfrm>
                <a:off x="5267775" y="1361200"/>
                <a:ext cx="48547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19419" h="5649" extrusionOk="0">
                    <a:moveTo>
                      <a:pt x="19378" y="1"/>
                    </a:moveTo>
                    <a:lnTo>
                      <a:pt x="4231" y="4365"/>
                    </a:lnTo>
                    <a:lnTo>
                      <a:pt x="4190" y="4365"/>
                    </a:lnTo>
                    <a:lnTo>
                      <a:pt x="0" y="5556"/>
                    </a:lnTo>
                    <a:lnTo>
                      <a:pt x="0" y="5648"/>
                    </a:lnTo>
                    <a:lnTo>
                      <a:pt x="4190" y="4447"/>
                    </a:lnTo>
                    <a:lnTo>
                      <a:pt x="4272" y="4406"/>
                    </a:lnTo>
                    <a:lnTo>
                      <a:pt x="19419" y="42"/>
                    </a:lnTo>
                    <a:lnTo>
                      <a:pt x="19378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36" name="Google Shape;1489;p54">
                <a:extLst>
                  <a:ext uri="{FF2B5EF4-FFF2-40B4-BE49-F238E27FC236}">
                    <a16:creationId xmlns:a16="http://schemas.microsoft.com/office/drawing/2014/main" id="{F0C19996-2D73-D9A6-78D5-8916CE7EF45D}"/>
                  </a:ext>
                </a:extLst>
              </p:cNvPr>
              <p:cNvSpPr/>
              <p:nvPr/>
            </p:nvSpPr>
            <p:spPr>
              <a:xfrm>
                <a:off x="5287025" y="1422050"/>
                <a:ext cx="482400" cy="140175"/>
              </a:xfrm>
              <a:custGeom>
                <a:avLst/>
                <a:gdLst/>
                <a:ahLst/>
                <a:cxnLst/>
                <a:rect l="l" t="t" r="r" b="b"/>
                <a:pathLst>
                  <a:path w="19296" h="5607" extrusionOk="0">
                    <a:moveTo>
                      <a:pt x="19296" y="0"/>
                    </a:moveTo>
                    <a:lnTo>
                      <a:pt x="4190" y="4323"/>
                    </a:lnTo>
                    <a:lnTo>
                      <a:pt x="4149" y="4364"/>
                    </a:lnTo>
                    <a:lnTo>
                      <a:pt x="1" y="5566"/>
                    </a:lnTo>
                    <a:lnTo>
                      <a:pt x="1" y="5607"/>
                    </a:lnTo>
                    <a:lnTo>
                      <a:pt x="4149" y="4406"/>
                    </a:lnTo>
                    <a:lnTo>
                      <a:pt x="4231" y="4406"/>
                    </a:lnTo>
                    <a:lnTo>
                      <a:pt x="19296" y="41"/>
                    </a:lnTo>
                    <a:lnTo>
                      <a:pt x="19296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37" name="Google Shape;1490;p54">
                <a:extLst>
                  <a:ext uri="{FF2B5EF4-FFF2-40B4-BE49-F238E27FC236}">
                    <a16:creationId xmlns:a16="http://schemas.microsoft.com/office/drawing/2014/main" id="{B7CC8884-E6C9-205C-7C84-50C892D17645}"/>
                  </a:ext>
                </a:extLst>
              </p:cNvPr>
              <p:cNvSpPr/>
              <p:nvPr/>
            </p:nvSpPr>
            <p:spPr>
              <a:xfrm>
                <a:off x="5306275" y="1483150"/>
                <a:ext cx="479075" cy="138900"/>
              </a:xfrm>
              <a:custGeom>
                <a:avLst/>
                <a:gdLst/>
                <a:ahLst/>
                <a:cxnLst/>
                <a:rect l="l" t="t" r="r" b="b"/>
                <a:pathLst>
                  <a:path w="19163" h="5556" extrusionOk="0">
                    <a:moveTo>
                      <a:pt x="19162" y="0"/>
                    </a:moveTo>
                    <a:lnTo>
                      <a:pt x="4190" y="4313"/>
                    </a:lnTo>
                    <a:lnTo>
                      <a:pt x="4108" y="4313"/>
                    </a:lnTo>
                    <a:lnTo>
                      <a:pt x="1" y="5515"/>
                    </a:lnTo>
                    <a:lnTo>
                      <a:pt x="1" y="5556"/>
                    </a:lnTo>
                    <a:lnTo>
                      <a:pt x="4149" y="4406"/>
                    </a:lnTo>
                    <a:lnTo>
                      <a:pt x="4190" y="4364"/>
                    </a:lnTo>
                    <a:lnTo>
                      <a:pt x="19162" y="41"/>
                    </a:lnTo>
                    <a:lnTo>
                      <a:pt x="19162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38" name="Google Shape;1491;p54">
                <a:extLst>
                  <a:ext uri="{FF2B5EF4-FFF2-40B4-BE49-F238E27FC236}">
                    <a16:creationId xmlns:a16="http://schemas.microsoft.com/office/drawing/2014/main" id="{3DD4D53D-C165-71F3-2C6E-75A35AD0A712}"/>
                  </a:ext>
                </a:extLst>
              </p:cNvPr>
              <p:cNvSpPr/>
              <p:nvPr/>
            </p:nvSpPr>
            <p:spPr>
              <a:xfrm>
                <a:off x="5325525" y="1545000"/>
                <a:ext cx="477025" cy="139175"/>
              </a:xfrm>
              <a:custGeom>
                <a:avLst/>
                <a:gdLst/>
                <a:ahLst/>
                <a:cxnLst/>
                <a:rect l="l" t="t" r="r" b="b"/>
                <a:pathLst>
                  <a:path w="19081" h="5567" extrusionOk="0">
                    <a:moveTo>
                      <a:pt x="19080" y="1"/>
                    </a:moveTo>
                    <a:lnTo>
                      <a:pt x="4149" y="4324"/>
                    </a:lnTo>
                    <a:lnTo>
                      <a:pt x="4108" y="4324"/>
                    </a:lnTo>
                    <a:lnTo>
                      <a:pt x="1" y="5526"/>
                    </a:lnTo>
                    <a:lnTo>
                      <a:pt x="42" y="5567"/>
                    </a:lnTo>
                    <a:lnTo>
                      <a:pt x="4108" y="4406"/>
                    </a:lnTo>
                    <a:lnTo>
                      <a:pt x="4191" y="4365"/>
                    </a:lnTo>
                    <a:lnTo>
                      <a:pt x="19080" y="93"/>
                    </a:lnTo>
                    <a:lnTo>
                      <a:pt x="19080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39" name="Google Shape;1492;p54">
                <a:extLst>
                  <a:ext uri="{FF2B5EF4-FFF2-40B4-BE49-F238E27FC236}">
                    <a16:creationId xmlns:a16="http://schemas.microsoft.com/office/drawing/2014/main" id="{7E55AC97-1C44-A77F-1750-832E8024C3A9}"/>
                  </a:ext>
                </a:extLst>
              </p:cNvPr>
              <p:cNvSpPr/>
              <p:nvPr/>
            </p:nvSpPr>
            <p:spPr>
              <a:xfrm>
                <a:off x="5344800" y="1605075"/>
                <a:ext cx="473925" cy="137900"/>
              </a:xfrm>
              <a:custGeom>
                <a:avLst/>
                <a:gdLst/>
                <a:ahLst/>
                <a:cxnLst/>
                <a:rect l="l" t="t" r="r" b="b"/>
                <a:pathLst>
                  <a:path w="18957" h="5516" extrusionOk="0">
                    <a:moveTo>
                      <a:pt x="18956" y="1"/>
                    </a:moveTo>
                    <a:lnTo>
                      <a:pt x="4108" y="4273"/>
                    </a:lnTo>
                    <a:lnTo>
                      <a:pt x="4015" y="4273"/>
                    </a:lnTo>
                    <a:lnTo>
                      <a:pt x="0" y="5474"/>
                    </a:lnTo>
                    <a:lnTo>
                      <a:pt x="0" y="5515"/>
                    </a:lnTo>
                    <a:lnTo>
                      <a:pt x="4066" y="4365"/>
                    </a:lnTo>
                    <a:lnTo>
                      <a:pt x="4108" y="4314"/>
                    </a:lnTo>
                    <a:lnTo>
                      <a:pt x="18956" y="42"/>
                    </a:lnTo>
                    <a:lnTo>
                      <a:pt x="18956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0" name="Google Shape;1493;p54">
                <a:extLst>
                  <a:ext uri="{FF2B5EF4-FFF2-40B4-BE49-F238E27FC236}">
                    <a16:creationId xmlns:a16="http://schemas.microsoft.com/office/drawing/2014/main" id="{49B1AC13-ABF7-4F80-06C7-31A172A6DACC}"/>
                  </a:ext>
                </a:extLst>
              </p:cNvPr>
              <p:cNvSpPr/>
              <p:nvPr/>
            </p:nvSpPr>
            <p:spPr>
              <a:xfrm>
                <a:off x="5365075" y="1669275"/>
                <a:ext cx="470575" cy="136850"/>
              </a:xfrm>
              <a:custGeom>
                <a:avLst/>
                <a:gdLst/>
                <a:ahLst/>
                <a:cxnLst/>
                <a:rect l="l" t="t" r="r" b="b"/>
                <a:pathLst>
                  <a:path w="18823" h="5474" extrusionOk="0">
                    <a:moveTo>
                      <a:pt x="18823" y="0"/>
                    </a:moveTo>
                    <a:lnTo>
                      <a:pt x="4067" y="4231"/>
                    </a:lnTo>
                    <a:lnTo>
                      <a:pt x="3974" y="4272"/>
                    </a:lnTo>
                    <a:lnTo>
                      <a:pt x="0" y="5391"/>
                    </a:lnTo>
                    <a:lnTo>
                      <a:pt x="0" y="5473"/>
                    </a:lnTo>
                    <a:lnTo>
                      <a:pt x="4026" y="4313"/>
                    </a:lnTo>
                    <a:lnTo>
                      <a:pt x="4067" y="4313"/>
                    </a:lnTo>
                    <a:lnTo>
                      <a:pt x="18823" y="41"/>
                    </a:lnTo>
                    <a:lnTo>
                      <a:pt x="18823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1" name="Google Shape;1494;p54">
                <a:extLst>
                  <a:ext uri="{FF2B5EF4-FFF2-40B4-BE49-F238E27FC236}">
                    <a16:creationId xmlns:a16="http://schemas.microsoft.com/office/drawing/2014/main" id="{7F79F454-E338-B872-9B38-D8ACC419FC63}"/>
                  </a:ext>
                </a:extLst>
              </p:cNvPr>
              <p:cNvSpPr/>
              <p:nvPr/>
            </p:nvSpPr>
            <p:spPr>
              <a:xfrm>
                <a:off x="5383300" y="1729075"/>
                <a:ext cx="46852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18741" h="5433" extrusionOk="0">
                    <a:moveTo>
                      <a:pt x="18741" y="1"/>
                    </a:moveTo>
                    <a:lnTo>
                      <a:pt x="4015" y="4231"/>
                    </a:lnTo>
                    <a:lnTo>
                      <a:pt x="3974" y="4231"/>
                    </a:lnTo>
                    <a:lnTo>
                      <a:pt x="0" y="5392"/>
                    </a:lnTo>
                    <a:lnTo>
                      <a:pt x="41" y="5433"/>
                    </a:lnTo>
                    <a:lnTo>
                      <a:pt x="3974" y="4324"/>
                    </a:lnTo>
                    <a:lnTo>
                      <a:pt x="4067" y="4283"/>
                    </a:lnTo>
                    <a:lnTo>
                      <a:pt x="18741" y="42"/>
                    </a:lnTo>
                    <a:lnTo>
                      <a:pt x="18741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2" name="Google Shape;1495;p54">
                <a:extLst>
                  <a:ext uri="{FF2B5EF4-FFF2-40B4-BE49-F238E27FC236}">
                    <a16:creationId xmlns:a16="http://schemas.microsoft.com/office/drawing/2014/main" id="{EFCE6CAC-8C20-5AE6-77E8-9F4324EE734E}"/>
                  </a:ext>
                </a:extLst>
              </p:cNvPr>
              <p:cNvSpPr/>
              <p:nvPr/>
            </p:nvSpPr>
            <p:spPr>
              <a:xfrm>
                <a:off x="5275225" y="1370700"/>
                <a:ext cx="4802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921" h="1932" extrusionOk="0">
                    <a:moveTo>
                      <a:pt x="945" y="1"/>
                    </a:moveTo>
                    <a:cubicBezTo>
                      <a:pt x="431" y="1"/>
                      <a:pt x="0" y="432"/>
                      <a:pt x="0" y="945"/>
                    </a:cubicBezTo>
                    <a:cubicBezTo>
                      <a:pt x="0" y="1459"/>
                      <a:pt x="431" y="1931"/>
                      <a:pt x="945" y="1931"/>
                    </a:cubicBezTo>
                    <a:cubicBezTo>
                      <a:pt x="1499" y="1931"/>
                      <a:pt x="1920" y="1459"/>
                      <a:pt x="1920" y="945"/>
                    </a:cubicBezTo>
                    <a:cubicBezTo>
                      <a:pt x="1920" y="432"/>
                      <a:pt x="1499" y="1"/>
                      <a:pt x="945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3" name="Google Shape;1496;p54">
                <a:extLst>
                  <a:ext uri="{FF2B5EF4-FFF2-40B4-BE49-F238E27FC236}">
                    <a16:creationId xmlns:a16="http://schemas.microsoft.com/office/drawing/2014/main" id="{9AF41F6C-CE77-69C3-E5EA-B0F8471473F2}"/>
                  </a:ext>
                </a:extLst>
              </p:cNvPr>
              <p:cNvSpPr/>
              <p:nvPr/>
            </p:nvSpPr>
            <p:spPr>
              <a:xfrm>
                <a:off x="5334000" y="1578125"/>
                <a:ext cx="48300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1932" h="1932" extrusionOk="0">
                    <a:moveTo>
                      <a:pt x="987" y="1"/>
                    </a:moveTo>
                    <a:cubicBezTo>
                      <a:pt x="432" y="1"/>
                      <a:pt x="1" y="432"/>
                      <a:pt x="1" y="945"/>
                    </a:cubicBezTo>
                    <a:cubicBezTo>
                      <a:pt x="1" y="1500"/>
                      <a:pt x="432" y="1931"/>
                      <a:pt x="987" y="1931"/>
                    </a:cubicBezTo>
                    <a:cubicBezTo>
                      <a:pt x="1500" y="1931"/>
                      <a:pt x="1931" y="1500"/>
                      <a:pt x="1931" y="945"/>
                    </a:cubicBezTo>
                    <a:cubicBezTo>
                      <a:pt x="1931" y="432"/>
                      <a:pt x="1500" y="1"/>
                      <a:pt x="987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4" name="Google Shape;1497;p54">
                <a:extLst>
                  <a:ext uri="{FF2B5EF4-FFF2-40B4-BE49-F238E27FC236}">
                    <a16:creationId xmlns:a16="http://schemas.microsoft.com/office/drawing/2014/main" id="{F55FE613-28CE-19D9-B785-3141F9F8C9B2}"/>
                  </a:ext>
                </a:extLst>
              </p:cNvPr>
              <p:cNvSpPr/>
              <p:nvPr/>
            </p:nvSpPr>
            <p:spPr>
              <a:xfrm>
                <a:off x="5390750" y="1765525"/>
                <a:ext cx="48025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1921" h="1922" extrusionOk="0">
                    <a:moveTo>
                      <a:pt x="945" y="1"/>
                    </a:moveTo>
                    <a:cubicBezTo>
                      <a:pt x="431" y="1"/>
                      <a:pt x="0" y="422"/>
                      <a:pt x="0" y="976"/>
                    </a:cubicBezTo>
                    <a:cubicBezTo>
                      <a:pt x="0" y="1490"/>
                      <a:pt x="431" y="1921"/>
                      <a:pt x="945" y="1921"/>
                    </a:cubicBezTo>
                    <a:cubicBezTo>
                      <a:pt x="1499" y="1921"/>
                      <a:pt x="1920" y="1490"/>
                      <a:pt x="1920" y="976"/>
                    </a:cubicBezTo>
                    <a:cubicBezTo>
                      <a:pt x="1920" y="422"/>
                      <a:pt x="1499" y="1"/>
                      <a:pt x="945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sp>
        <p:nvSpPr>
          <p:cNvPr id="1420" name="TextBox 1419">
            <a:extLst>
              <a:ext uri="{FF2B5EF4-FFF2-40B4-BE49-F238E27FC236}">
                <a16:creationId xmlns:a16="http://schemas.microsoft.com/office/drawing/2014/main" id="{3FBB6508-8571-1AB5-C256-73EEE075F199}"/>
              </a:ext>
            </a:extLst>
          </p:cNvPr>
          <p:cNvSpPr txBox="1"/>
          <p:nvPr/>
        </p:nvSpPr>
        <p:spPr>
          <a:xfrm>
            <a:off x="544643" y="1582678"/>
            <a:ext cx="5811979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trực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cuốn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nghe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cuốn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2" name="TextBox 1421">
            <a:extLst>
              <a:ext uri="{FF2B5EF4-FFF2-40B4-BE49-F238E27FC236}">
                <a16:creationId xmlns:a16="http://schemas.microsoft.com/office/drawing/2014/main" id="{C843AD70-D0C1-AC30-005E-E874ED31BA2C}"/>
              </a:ext>
            </a:extLst>
          </p:cNvPr>
          <p:cNvSpPr txBox="1"/>
          <p:nvPr/>
        </p:nvSpPr>
        <p:spPr>
          <a:xfrm>
            <a:off x="538103" y="2747280"/>
            <a:ext cx="5818981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mới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trải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nghiệm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4" name="TextBox 1423">
            <a:extLst>
              <a:ext uri="{FF2B5EF4-FFF2-40B4-BE49-F238E27FC236}">
                <a16:creationId xmlns:a16="http://schemas.microsoft.com/office/drawing/2014/main" id="{2CC59E26-3C7F-D953-945F-0678ED967CFF}"/>
              </a:ext>
            </a:extLst>
          </p:cNvPr>
          <p:cNvSpPr txBox="1"/>
          <p:nvPr/>
        </p:nvSpPr>
        <p:spPr>
          <a:xfrm>
            <a:off x="604030" y="3522126"/>
            <a:ext cx="5748392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Trải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nghiệm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trực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đem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ta? 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19723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" dur="2000"/>
                                        <p:tgtEl>
                                          <p:spTgt spid="1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2000"/>
                                        <p:tgtEl>
                                          <p:spTgt spid="1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0" grpId="0"/>
      <p:bldP spid="1422" grpId="0"/>
      <p:bldP spid="142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922019"/>
            <a:ext cx="5158350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điệp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endParaRPr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5698343" y="931654"/>
            <a:ext cx="920132" cy="920132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342693" y="1000571"/>
            <a:ext cx="644559" cy="344801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2" name="Google Shape;1576;p57">
            <a:extLst>
              <a:ext uri="{FF2B5EF4-FFF2-40B4-BE49-F238E27FC236}">
                <a16:creationId xmlns:a16="http://schemas.microsoft.com/office/drawing/2014/main" id="{91848E50-0575-A236-55D8-5FBF5BFEA175}"/>
              </a:ext>
            </a:extLst>
          </p:cNvPr>
          <p:cNvGrpSpPr/>
          <p:nvPr/>
        </p:nvGrpSpPr>
        <p:grpSpPr>
          <a:xfrm>
            <a:off x="3892546" y="1705929"/>
            <a:ext cx="1592810" cy="551060"/>
            <a:chOff x="5048038" y="1385803"/>
            <a:chExt cx="2123747" cy="734746"/>
          </a:xfrm>
        </p:grpSpPr>
        <p:grpSp>
          <p:nvGrpSpPr>
            <p:cNvPr id="3" name="Google Shape;1577;p57">
              <a:extLst>
                <a:ext uri="{FF2B5EF4-FFF2-40B4-BE49-F238E27FC236}">
                  <a16:creationId xmlns:a16="http://schemas.microsoft.com/office/drawing/2014/main" id="{BA7B06A9-6A90-D6B6-E5DA-341316F09F4F}"/>
                </a:ext>
              </a:extLst>
            </p:cNvPr>
            <p:cNvGrpSpPr/>
            <p:nvPr/>
          </p:nvGrpSpPr>
          <p:grpSpPr>
            <a:xfrm>
              <a:off x="6386972" y="1385803"/>
              <a:ext cx="784812" cy="734746"/>
              <a:chOff x="1907550" y="-638278"/>
              <a:chExt cx="956505" cy="895486"/>
            </a:xfrm>
          </p:grpSpPr>
          <p:sp>
            <p:nvSpPr>
              <p:cNvPr id="61" name="Google Shape;1578;p57">
                <a:extLst>
                  <a:ext uri="{FF2B5EF4-FFF2-40B4-BE49-F238E27FC236}">
                    <a16:creationId xmlns:a16="http://schemas.microsoft.com/office/drawing/2014/main" id="{F6946D2D-33A1-7A9F-E111-322E0E3DA317}"/>
                  </a:ext>
                </a:extLst>
              </p:cNvPr>
              <p:cNvSpPr/>
              <p:nvPr/>
            </p:nvSpPr>
            <p:spPr>
              <a:xfrm>
                <a:off x="1978052" y="-577921"/>
                <a:ext cx="389159" cy="352517"/>
              </a:xfrm>
              <a:custGeom>
                <a:avLst/>
                <a:gdLst/>
                <a:ahLst/>
                <a:cxnLst/>
                <a:rect l="l" t="t" r="r" b="b"/>
                <a:pathLst>
                  <a:path w="6635" h="6010" extrusionOk="0">
                    <a:moveTo>
                      <a:pt x="5662" y="1"/>
                    </a:moveTo>
                    <a:cubicBezTo>
                      <a:pt x="3808" y="1"/>
                      <a:pt x="0" y="643"/>
                      <a:pt x="555" y="6010"/>
                    </a:cubicBezTo>
                    <a:lnTo>
                      <a:pt x="6080" y="4808"/>
                    </a:lnTo>
                    <a:cubicBezTo>
                      <a:pt x="6080" y="4808"/>
                      <a:pt x="5946" y="2549"/>
                      <a:pt x="6244" y="1430"/>
                    </a:cubicBezTo>
                    <a:cubicBezTo>
                      <a:pt x="6552" y="362"/>
                      <a:pt x="6634" y="64"/>
                      <a:pt x="6634" y="64"/>
                    </a:cubicBezTo>
                    <a:cubicBezTo>
                      <a:pt x="6634" y="64"/>
                      <a:pt x="6245" y="1"/>
                      <a:pt x="56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" name="Google Shape;1579;p57">
                <a:extLst>
                  <a:ext uri="{FF2B5EF4-FFF2-40B4-BE49-F238E27FC236}">
                    <a16:creationId xmlns:a16="http://schemas.microsoft.com/office/drawing/2014/main" id="{0B87F242-77F9-8739-2996-9D32B29A872F}"/>
                  </a:ext>
                </a:extLst>
              </p:cNvPr>
              <p:cNvSpPr/>
              <p:nvPr/>
            </p:nvSpPr>
            <p:spPr>
              <a:xfrm>
                <a:off x="2364698" y="-575516"/>
                <a:ext cx="303644" cy="304947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5199" extrusionOk="0">
                    <a:moveTo>
                      <a:pt x="557" y="0"/>
                    </a:moveTo>
                    <a:cubicBezTo>
                      <a:pt x="215" y="0"/>
                      <a:pt x="1" y="23"/>
                      <a:pt x="1" y="23"/>
                    </a:cubicBezTo>
                    <a:lnTo>
                      <a:pt x="679" y="4767"/>
                    </a:lnTo>
                    <a:lnTo>
                      <a:pt x="5176" y="5199"/>
                    </a:lnTo>
                    <a:cubicBezTo>
                      <a:pt x="5176" y="5199"/>
                      <a:pt x="5094" y="1861"/>
                      <a:pt x="3934" y="968"/>
                    </a:cubicBezTo>
                    <a:cubicBezTo>
                      <a:pt x="2855" y="126"/>
                      <a:pt x="1357" y="0"/>
                      <a:pt x="5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" name="Google Shape;1580;p57">
                <a:extLst>
                  <a:ext uri="{FF2B5EF4-FFF2-40B4-BE49-F238E27FC236}">
                    <a16:creationId xmlns:a16="http://schemas.microsoft.com/office/drawing/2014/main" id="{C89F9899-D44B-2097-ED94-1A16DF9F74DB}"/>
                  </a:ext>
                </a:extLst>
              </p:cNvPr>
              <p:cNvSpPr/>
              <p:nvPr/>
            </p:nvSpPr>
            <p:spPr>
              <a:xfrm>
                <a:off x="1907550" y="-638278"/>
                <a:ext cx="956505" cy="895486"/>
              </a:xfrm>
              <a:custGeom>
                <a:avLst/>
                <a:gdLst/>
                <a:ahLst/>
                <a:cxnLst/>
                <a:rect l="l" t="t" r="r" b="b"/>
                <a:pathLst>
                  <a:path w="16308" h="15267" extrusionOk="0">
                    <a:moveTo>
                      <a:pt x="7977" y="0"/>
                    </a:moveTo>
                    <a:cubicBezTo>
                      <a:pt x="7469" y="0"/>
                      <a:pt x="6961" y="62"/>
                      <a:pt x="6470" y="189"/>
                    </a:cubicBezTo>
                    <a:lnTo>
                      <a:pt x="6378" y="189"/>
                    </a:lnTo>
                    <a:cubicBezTo>
                      <a:pt x="5782" y="364"/>
                      <a:pt x="5187" y="580"/>
                      <a:pt x="4581" y="877"/>
                    </a:cubicBezTo>
                    <a:cubicBezTo>
                      <a:pt x="4067" y="1175"/>
                      <a:pt x="3595" y="1565"/>
                      <a:pt x="3174" y="2038"/>
                    </a:cubicBezTo>
                    <a:cubicBezTo>
                      <a:pt x="2229" y="3065"/>
                      <a:pt x="1675" y="4513"/>
                      <a:pt x="1716" y="5930"/>
                    </a:cubicBezTo>
                    <a:cubicBezTo>
                      <a:pt x="1716" y="6351"/>
                      <a:pt x="1798" y="6782"/>
                      <a:pt x="1675" y="7172"/>
                    </a:cubicBezTo>
                    <a:cubicBezTo>
                      <a:pt x="1459" y="7891"/>
                      <a:pt x="730" y="8363"/>
                      <a:pt x="350" y="9051"/>
                    </a:cubicBezTo>
                    <a:cubicBezTo>
                      <a:pt x="134" y="9524"/>
                      <a:pt x="52" y="10037"/>
                      <a:pt x="1" y="10592"/>
                    </a:cubicBezTo>
                    <a:cubicBezTo>
                      <a:pt x="1" y="11280"/>
                      <a:pt x="93" y="11957"/>
                      <a:pt x="350" y="12604"/>
                    </a:cubicBezTo>
                    <a:cubicBezTo>
                      <a:pt x="822" y="13713"/>
                      <a:pt x="1890" y="14484"/>
                      <a:pt x="3041" y="14874"/>
                    </a:cubicBezTo>
                    <a:cubicBezTo>
                      <a:pt x="3978" y="15181"/>
                      <a:pt x="4935" y="15266"/>
                      <a:pt x="5924" y="15266"/>
                    </a:cubicBezTo>
                    <a:cubicBezTo>
                      <a:pt x="6159" y="15266"/>
                      <a:pt x="6396" y="15262"/>
                      <a:pt x="6635" y="15254"/>
                    </a:cubicBezTo>
                    <a:cubicBezTo>
                      <a:pt x="8391" y="15213"/>
                      <a:pt x="10147" y="15038"/>
                      <a:pt x="11769" y="14401"/>
                    </a:cubicBezTo>
                    <a:cubicBezTo>
                      <a:pt x="13402" y="13713"/>
                      <a:pt x="14850" y="12563"/>
                      <a:pt x="15579" y="10931"/>
                    </a:cubicBezTo>
                    <a:cubicBezTo>
                      <a:pt x="16308" y="9349"/>
                      <a:pt x="16133" y="7295"/>
                      <a:pt x="14983" y="6012"/>
                    </a:cubicBezTo>
                    <a:cubicBezTo>
                      <a:pt x="14685" y="5714"/>
                      <a:pt x="14295" y="5416"/>
                      <a:pt x="14080" y="5067"/>
                    </a:cubicBezTo>
                    <a:cubicBezTo>
                      <a:pt x="13782" y="4646"/>
                      <a:pt x="13700" y="4133"/>
                      <a:pt x="13525" y="3660"/>
                    </a:cubicBezTo>
                    <a:cubicBezTo>
                      <a:pt x="12714" y="1337"/>
                      <a:pt x="10338" y="0"/>
                      <a:pt x="7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sp>
          <p:nvSpPr>
            <p:cNvPr id="55" name="Google Shape;1581;p57">
              <a:extLst>
                <a:ext uri="{FF2B5EF4-FFF2-40B4-BE49-F238E27FC236}">
                  <a16:creationId xmlns:a16="http://schemas.microsoft.com/office/drawing/2014/main" id="{A5A37C80-A1A0-128F-FE22-5002864EC77C}"/>
                </a:ext>
              </a:extLst>
            </p:cNvPr>
            <p:cNvSpPr/>
            <p:nvPr/>
          </p:nvSpPr>
          <p:spPr>
            <a:xfrm>
              <a:off x="5788662" y="1423656"/>
              <a:ext cx="659087" cy="659042"/>
            </a:xfrm>
            <a:custGeom>
              <a:avLst/>
              <a:gdLst/>
              <a:ahLst/>
              <a:cxnLst/>
              <a:rect l="l" t="t" r="r" b="b"/>
              <a:pathLst>
                <a:path w="17715" h="17715" extrusionOk="0">
                  <a:moveTo>
                    <a:pt x="8863" y="1"/>
                  </a:moveTo>
                  <a:cubicBezTo>
                    <a:pt x="7918" y="1"/>
                    <a:pt x="7065" y="124"/>
                    <a:pt x="6203" y="381"/>
                  </a:cubicBezTo>
                  <a:cubicBezTo>
                    <a:pt x="3677" y="1192"/>
                    <a:pt x="1674" y="3030"/>
                    <a:pt x="647" y="5474"/>
                  </a:cubicBezTo>
                  <a:cubicBezTo>
                    <a:pt x="391" y="6162"/>
                    <a:pt x="175" y="6932"/>
                    <a:pt x="42" y="7703"/>
                  </a:cubicBezTo>
                  <a:cubicBezTo>
                    <a:pt x="1" y="8082"/>
                    <a:pt x="1" y="8473"/>
                    <a:pt x="1" y="8853"/>
                  </a:cubicBezTo>
                  <a:cubicBezTo>
                    <a:pt x="1" y="9541"/>
                    <a:pt x="83" y="10218"/>
                    <a:pt x="216" y="10865"/>
                  </a:cubicBezTo>
                  <a:cubicBezTo>
                    <a:pt x="391" y="11677"/>
                    <a:pt x="689" y="12447"/>
                    <a:pt x="1069" y="13135"/>
                  </a:cubicBezTo>
                  <a:cubicBezTo>
                    <a:pt x="1418" y="13771"/>
                    <a:pt x="1839" y="14326"/>
                    <a:pt x="2352" y="14891"/>
                  </a:cubicBezTo>
                  <a:cubicBezTo>
                    <a:pt x="2568" y="15096"/>
                    <a:pt x="2783" y="15312"/>
                    <a:pt x="2999" y="15527"/>
                  </a:cubicBezTo>
                  <a:cubicBezTo>
                    <a:pt x="3636" y="16082"/>
                    <a:pt x="4406" y="16554"/>
                    <a:pt x="5176" y="16944"/>
                  </a:cubicBezTo>
                  <a:cubicBezTo>
                    <a:pt x="5823" y="17201"/>
                    <a:pt x="6460" y="17407"/>
                    <a:pt x="7148" y="17540"/>
                  </a:cubicBezTo>
                  <a:cubicBezTo>
                    <a:pt x="7702" y="17663"/>
                    <a:pt x="8257" y="17715"/>
                    <a:pt x="8863" y="17715"/>
                  </a:cubicBezTo>
                  <a:cubicBezTo>
                    <a:pt x="9284" y="17715"/>
                    <a:pt x="9756" y="17663"/>
                    <a:pt x="10187" y="17622"/>
                  </a:cubicBezTo>
                  <a:cubicBezTo>
                    <a:pt x="12539" y="17242"/>
                    <a:pt x="14593" y="16000"/>
                    <a:pt x="15917" y="14162"/>
                  </a:cubicBezTo>
                  <a:cubicBezTo>
                    <a:pt x="16728" y="13135"/>
                    <a:pt x="17283" y="11892"/>
                    <a:pt x="17540" y="10568"/>
                  </a:cubicBezTo>
                  <a:cubicBezTo>
                    <a:pt x="17632" y="10013"/>
                    <a:pt x="17714" y="9448"/>
                    <a:pt x="17714" y="8853"/>
                  </a:cubicBezTo>
                  <a:cubicBezTo>
                    <a:pt x="17714" y="8165"/>
                    <a:pt x="17632" y="7528"/>
                    <a:pt x="17458" y="6881"/>
                  </a:cubicBezTo>
                  <a:cubicBezTo>
                    <a:pt x="17160" y="5474"/>
                    <a:pt x="16513" y="4191"/>
                    <a:pt x="15619" y="3123"/>
                  </a:cubicBezTo>
                  <a:cubicBezTo>
                    <a:pt x="14418" y="1747"/>
                    <a:pt x="12837" y="720"/>
                    <a:pt x="11040" y="258"/>
                  </a:cubicBezTo>
                  <a:cubicBezTo>
                    <a:pt x="10485" y="124"/>
                    <a:pt x="9889" y="42"/>
                    <a:pt x="9284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grpSp>
          <p:nvGrpSpPr>
            <p:cNvPr id="56" name="Google Shape;1582;p57">
              <a:extLst>
                <a:ext uri="{FF2B5EF4-FFF2-40B4-BE49-F238E27FC236}">
                  <a16:creationId xmlns:a16="http://schemas.microsoft.com/office/drawing/2014/main" id="{C467A1E6-0B60-D23A-AC6B-C16E2E11FA4D}"/>
                </a:ext>
              </a:extLst>
            </p:cNvPr>
            <p:cNvGrpSpPr/>
            <p:nvPr/>
          </p:nvGrpSpPr>
          <p:grpSpPr>
            <a:xfrm>
              <a:off x="5048038" y="1400569"/>
              <a:ext cx="740624" cy="705215"/>
              <a:chOff x="867500" y="-674000"/>
              <a:chExt cx="783398" cy="745943"/>
            </a:xfrm>
          </p:grpSpPr>
          <p:sp>
            <p:nvSpPr>
              <p:cNvPr id="57" name="Google Shape;1583;p57">
                <a:extLst>
                  <a:ext uri="{FF2B5EF4-FFF2-40B4-BE49-F238E27FC236}">
                    <a16:creationId xmlns:a16="http://schemas.microsoft.com/office/drawing/2014/main" id="{BB1D79BE-299B-5D9B-1DBE-2915092B0263}"/>
                  </a:ext>
                </a:extLst>
              </p:cNvPr>
              <p:cNvSpPr/>
              <p:nvPr/>
            </p:nvSpPr>
            <p:spPr>
              <a:xfrm>
                <a:off x="1521874" y="-246862"/>
                <a:ext cx="129024" cy="15088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595" extrusionOk="0">
                    <a:moveTo>
                      <a:pt x="1177" y="0"/>
                    </a:moveTo>
                    <a:cubicBezTo>
                      <a:pt x="1080" y="0"/>
                      <a:pt x="983" y="10"/>
                      <a:pt x="894" y="27"/>
                    </a:cubicBezTo>
                    <a:cubicBezTo>
                      <a:pt x="678" y="68"/>
                      <a:pt x="463" y="161"/>
                      <a:pt x="257" y="243"/>
                    </a:cubicBezTo>
                    <a:cubicBezTo>
                      <a:pt x="165" y="972"/>
                      <a:pt x="124" y="1660"/>
                      <a:pt x="42" y="2379"/>
                    </a:cubicBezTo>
                    <a:cubicBezTo>
                      <a:pt x="1" y="2471"/>
                      <a:pt x="83" y="2512"/>
                      <a:pt x="124" y="2594"/>
                    </a:cubicBezTo>
                    <a:cubicBezTo>
                      <a:pt x="678" y="2594"/>
                      <a:pt x="1233" y="2430"/>
                      <a:pt x="1664" y="2040"/>
                    </a:cubicBezTo>
                    <a:cubicBezTo>
                      <a:pt x="2054" y="1660"/>
                      <a:pt x="2219" y="1013"/>
                      <a:pt x="2003" y="500"/>
                    </a:cubicBezTo>
                    <a:cubicBezTo>
                      <a:pt x="1921" y="325"/>
                      <a:pt x="1746" y="161"/>
                      <a:pt x="1582" y="68"/>
                    </a:cubicBezTo>
                    <a:cubicBezTo>
                      <a:pt x="1456" y="20"/>
                      <a:pt x="1315" y="0"/>
                      <a:pt x="11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8" name="Google Shape;1584;p57">
                <a:extLst>
                  <a:ext uri="{FF2B5EF4-FFF2-40B4-BE49-F238E27FC236}">
                    <a16:creationId xmlns:a16="http://schemas.microsoft.com/office/drawing/2014/main" id="{EEE2610E-C69E-A1CF-5171-6A97D95A944C}"/>
                  </a:ext>
                </a:extLst>
              </p:cNvPr>
              <p:cNvSpPr/>
              <p:nvPr/>
            </p:nvSpPr>
            <p:spPr>
              <a:xfrm>
                <a:off x="867500" y="-261806"/>
                <a:ext cx="129024" cy="15088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595" extrusionOk="0">
                    <a:moveTo>
                      <a:pt x="1044" y="0"/>
                    </a:moveTo>
                    <a:cubicBezTo>
                      <a:pt x="911" y="0"/>
                      <a:pt x="780" y="20"/>
                      <a:pt x="678" y="69"/>
                    </a:cubicBezTo>
                    <a:cubicBezTo>
                      <a:pt x="472" y="161"/>
                      <a:pt x="339" y="325"/>
                      <a:pt x="257" y="541"/>
                    </a:cubicBezTo>
                    <a:cubicBezTo>
                      <a:pt x="0" y="1013"/>
                      <a:pt x="164" y="1660"/>
                      <a:pt x="596" y="2040"/>
                    </a:cubicBezTo>
                    <a:cubicBezTo>
                      <a:pt x="986" y="2430"/>
                      <a:pt x="1581" y="2595"/>
                      <a:pt x="2136" y="2595"/>
                    </a:cubicBezTo>
                    <a:cubicBezTo>
                      <a:pt x="2136" y="2554"/>
                      <a:pt x="2218" y="2471"/>
                      <a:pt x="2218" y="2430"/>
                    </a:cubicBezTo>
                    <a:cubicBezTo>
                      <a:pt x="2136" y="1701"/>
                      <a:pt x="2054" y="1013"/>
                      <a:pt x="1961" y="284"/>
                    </a:cubicBezTo>
                    <a:cubicBezTo>
                      <a:pt x="1756" y="161"/>
                      <a:pt x="1540" y="120"/>
                      <a:pt x="1325" y="27"/>
                    </a:cubicBezTo>
                    <a:cubicBezTo>
                      <a:pt x="1235" y="10"/>
                      <a:pt x="1139" y="0"/>
                      <a:pt x="10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" name="Google Shape;1585;p57">
                <a:extLst>
                  <a:ext uri="{FF2B5EF4-FFF2-40B4-BE49-F238E27FC236}">
                    <a16:creationId xmlns:a16="http://schemas.microsoft.com/office/drawing/2014/main" id="{30AD632B-9EFC-F38F-7331-F9BA98200F17}"/>
                  </a:ext>
                </a:extLst>
              </p:cNvPr>
              <p:cNvSpPr/>
              <p:nvPr/>
            </p:nvSpPr>
            <p:spPr>
              <a:xfrm>
                <a:off x="949253" y="-583525"/>
                <a:ext cx="652096" cy="655469"/>
              </a:xfrm>
              <a:custGeom>
                <a:avLst/>
                <a:gdLst/>
                <a:ahLst/>
                <a:cxnLst/>
                <a:rect l="l" t="t" r="r" b="b"/>
                <a:pathLst>
                  <a:path w="11215" h="11273" extrusionOk="0">
                    <a:moveTo>
                      <a:pt x="5228" y="0"/>
                    </a:moveTo>
                    <a:cubicBezTo>
                      <a:pt x="4139" y="0"/>
                      <a:pt x="3132" y="189"/>
                      <a:pt x="2486" y="518"/>
                    </a:cubicBezTo>
                    <a:cubicBezTo>
                      <a:pt x="473" y="1494"/>
                      <a:pt x="350" y="4451"/>
                      <a:pt x="350" y="4451"/>
                    </a:cubicBezTo>
                    <a:cubicBezTo>
                      <a:pt x="350" y="4451"/>
                      <a:pt x="1" y="6331"/>
                      <a:pt x="514" y="8600"/>
                    </a:cubicBezTo>
                    <a:cubicBezTo>
                      <a:pt x="930" y="10332"/>
                      <a:pt x="3226" y="11273"/>
                      <a:pt x="5465" y="11273"/>
                    </a:cubicBezTo>
                    <a:cubicBezTo>
                      <a:pt x="6214" y="11273"/>
                      <a:pt x="6956" y="11168"/>
                      <a:pt x="7620" y="10952"/>
                    </a:cubicBezTo>
                    <a:cubicBezTo>
                      <a:pt x="10270" y="10099"/>
                      <a:pt x="11214" y="6166"/>
                      <a:pt x="10619" y="2993"/>
                    </a:cubicBezTo>
                    <a:cubicBezTo>
                      <a:pt x="10207" y="846"/>
                      <a:pt x="7533" y="0"/>
                      <a:pt x="52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" name="Google Shape;1586;p57">
                <a:extLst>
                  <a:ext uri="{FF2B5EF4-FFF2-40B4-BE49-F238E27FC236}">
                    <a16:creationId xmlns:a16="http://schemas.microsoft.com/office/drawing/2014/main" id="{99865D65-6B51-C956-BE18-246E69B87B31}"/>
                  </a:ext>
                </a:extLst>
              </p:cNvPr>
              <p:cNvSpPr/>
              <p:nvPr/>
            </p:nvSpPr>
            <p:spPr>
              <a:xfrm>
                <a:off x="921808" y="-674000"/>
                <a:ext cx="692100" cy="446030"/>
              </a:xfrm>
              <a:custGeom>
                <a:avLst/>
                <a:gdLst/>
                <a:ahLst/>
                <a:cxnLst/>
                <a:rect l="l" t="t" r="r" b="b"/>
                <a:pathLst>
                  <a:path w="11903" h="7671" extrusionOk="0">
                    <a:moveTo>
                      <a:pt x="5887" y="0"/>
                    </a:moveTo>
                    <a:cubicBezTo>
                      <a:pt x="5526" y="0"/>
                      <a:pt x="5162" y="35"/>
                      <a:pt x="4796" y="103"/>
                    </a:cubicBezTo>
                    <a:cubicBezTo>
                      <a:pt x="3903" y="277"/>
                      <a:pt x="3040" y="657"/>
                      <a:pt x="2311" y="1253"/>
                    </a:cubicBezTo>
                    <a:cubicBezTo>
                      <a:pt x="2054" y="1469"/>
                      <a:pt x="1849" y="1684"/>
                      <a:pt x="1674" y="1982"/>
                    </a:cubicBezTo>
                    <a:cubicBezTo>
                      <a:pt x="1592" y="2157"/>
                      <a:pt x="1541" y="2372"/>
                      <a:pt x="1592" y="2537"/>
                    </a:cubicBezTo>
                    <a:cubicBezTo>
                      <a:pt x="1335" y="2537"/>
                      <a:pt x="1120" y="2588"/>
                      <a:pt x="945" y="2752"/>
                    </a:cubicBezTo>
                    <a:cubicBezTo>
                      <a:pt x="730" y="2886"/>
                      <a:pt x="647" y="3101"/>
                      <a:pt x="514" y="3307"/>
                    </a:cubicBezTo>
                    <a:cubicBezTo>
                      <a:pt x="52" y="4467"/>
                      <a:pt x="1" y="5833"/>
                      <a:pt x="134" y="7075"/>
                    </a:cubicBezTo>
                    <a:cubicBezTo>
                      <a:pt x="134" y="7055"/>
                      <a:pt x="144" y="7045"/>
                      <a:pt x="160" y="7045"/>
                    </a:cubicBezTo>
                    <a:cubicBezTo>
                      <a:pt x="175" y="7045"/>
                      <a:pt x="196" y="7055"/>
                      <a:pt x="216" y="7075"/>
                    </a:cubicBezTo>
                    <a:cubicBezTo>
                      <a:pt x="432" y="7158"/>
                      <a:pt x="647" y="7332"/>
                      <a:pt x="822" y="7507"/>
                    </a:cubicBezTo>
                    <a:cubicBezTo>
                      <a:pt x="986" y="7507"/>
                      <a:pt x="1120" y="7373"/>
                      <a:pt x="1243" y="7250"/>
                    </a:cubicBezTo>
                    <a:cubicBezTo>
                      <a:pt x="1377" y="7116"/>
                      <a:pt x="1418" y="6993"/>
                      <a:pt x="1500" y="6819"/>
                    </a:cubicBezTo>
                    <a:cubicBezTo>
                      <a:pt x="1633" y="6346"/>
                      <a:pt x="1674" y="5874"/>
                      <a:pt x="1541" y="5412"/>
                    </a:cubicBezTo>
                    <a:lnTo>
                      <a:pt x="1541" y="5412"/>
                    </a:lnTo>
                    <a:cubicBezTo>
                      <a:pt x="1570" y="5415"/>
                      <a:pt x="1599" y="5417"/>
                      <a:pt x="1628" y="5417"/>
                    </a:cubicBezTo>
                    <a:cubicBezTo>
                      <a:pt x="1958" y="5417"/>
                      <a:pt x="2329" y="5213"/>
                      <a:pt x="2527" y="4939"/>
                    </a:cubicBezTo>
                    <a:cubicBezTo>
                      <a:pt x="2742" y="4590"/>
                      <a:pt x="2783" y="4210"/>
                      <a:pt x="2742" y="3820"/>
                    </a:cubicBezTo>
                    <a:cubicBezTo>
                      <a:pt x="2742" y="3697"/>
                      <a:pt x="2701" y="3563"/>
                      <a:pt x="2660" y="3440"/>
                    </a:cubicBezTo>
                    <a:lnTo>
                      <a:pt x="2660" y="3440"/>
                    </a:lnTo>
                    <a:cubicBezTo>
                      <a:pt x="2824" y="3522"/>
                      <a:pt x="2999" y="3563"/>
                      <a:pt x="3215" y="3615"/>
                    </a:cubicBezTo>
                    <a:cubicBezTo>
                      <a:pt x="3595" y="3615"/>
                      <a:pt x="4026" y="3399"/>
                      <a:pt x="4324" y="3142"/>
                    </a:cubicBezTo>
                    <a:cubicBezTo>
                      <a:pt x="4621" y="2845"/>
                      <a:pt x="4837" y="2496"/>
                      <a:pt x="5053" y="2116"/>
                    </a:cubicBezTo>
                    <a:cubicBezTo>
                      <a:pt x="5094" y="2331"/>
                      <a:pt x="5135" y="2629"/>
                      <a:pt x="5268" y="2793"/>
                    </a:cubicBezTo>
                    <a:cubicBezTo>
                      <a:pt x="5509" y="3324"/>
                      <a:pt x="6131" y="3619"/>
                      <a:pt x="6699" y="3619"/>
                    </a:cubicBezTo>
                    <a:cubicBezTo>
                      <a:pt x="6736" y="3619"/>
                      <a:pt x="6772" y="3617"/>
                      <a:pt x="6809" y="3615"/>
                    </a:cubicBezTo>
                    <a:cubicBezTo>
                      <a:pt x="7445" y="3522"/>
                      <a:pt x="7959" y="3101"/>
                      <a:pt x="8267" y="2537"/>
                    </a:cubicBezTo>
                    <a:cubicBezTo>
                      <a:pt x="8267" y="2968"/>
                      <a:pt x="8431" y="3307"/>
                      <a:pt x="8647" y="3656"/>
                    </a:cubicBezTo>
                    <a:cubicBezTo>
                      <a:pt x="8904" y="3954"/>
                      <a:pt x="9201" y="4210"/>
                      <a:pt x="9551" y="4426"/>
                    </a:cubicBezTo>
                    <a:cubicBezTo>
                      <a:pt x="9818" y="4556"/>
                      <a:pt x="10112" y="4667"/>
                      <a:pt x="10416" y="4667"/>
                    </a:cubicBezTo>
                    <a:cubicBezTo>
                      <a:pt x="10497" y="4667"/>
                      <a:pt x="10578" y="4659"/>
                      <a:pt x="10660" y="4642"/>
                    </a:cubicBezTo>
                    <a:lnTo>
                      <a:pt x="10660" y="4642"/>
                    </a:lnTo>
                    <a:cubicBezTo>
                      <a:pt x="10526" y="5104"/>
                      <a:pt x="10618" y="5669"/>
                      <a:pt x="10875" y="6131"/>
                    </a:cubicBezTo>
                    <a:cubicBezTo>
                      <a:pt x="10660" y="6603"/>
                      <a:pt x="10742" y="7291"/>
                      <a:pt x="11132" y="7671"/>
                    </a:cubicBezTo>
                    <a:cubicBezTo>
                      <a:pt x="11512" y="7291"/>
                      <a:pt x="11727" y="6644"/>
                      <a:pt x="11810" y="6049"/>
                    </a:cubicBezTo>
                    <a:cubicBezTo>
                      <a:pt x="11902" y="5319"/>
                      <a:pt x="11810" y="4508"/>
                      <a:pt x="11512" y="3820"/>
                    </a:cubicBezTo>
                    <a:cubicBezTo>
                      <a:pt x="11553" y="3738"/>
                      <a:pt x="11604" y="3615"/>
                      <a:pt x="11645" y="3522"/>
                    </a:cubicBezTo>
                    <a:cubicBezTo>
                      <a:pt x="11727" y="3101"/>
                      <a:pt x="11686" y="2629"/>
                      <a:pt x="11553" y="2198"/>
                    </a:cubicBezTo>
                    <a:cubicBezTo>
                      <a:pt x="11430" y="1941"/>
                      <a:pt x="11296" y="1643"/>
                      <a:pt x="11091" y="1428"/>
                    </a:cubicBezTo>
                    <a:cubicBezTo>
                      <a:pt x="10742" y="1089"/>
                      <a:pt x="10228" y="873"/>
                      <a:pt x="9756" y="740"/>
                    </a:cubicBezTo>
                    <a:cubicBezTo>
                      <a:pt x="9501" y="672"/>
                      <a:pt x="9244" y="641"/>
                      <a:pt x="8985" y="641"/>
                    </a:cubicBezTo>
                    <a:cubicBezTo>
                      <a:pt x="8774" y="641"/>
                      <a:pt x="8561" y="662"/>
                      <a:pt x="8349" y="698"/>
                    </a:cubicBezTo>
                    <a:cubicBezTo>
                      <a:pt x="8092" y="616"/>
                      <a:pt x="7836" y="360"/>
                      <a:pt x="7579" y="277"/>
                    </a:cubicBezTo>
                    <a:cubicBezTo>
                      <a:pt x="7025" y="89"/>
                      <a:pt x="6459" y="0"/>
                      <a:pt x="5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1381" name="Google Shape;1587;p57">
            <a:extLst>
              <a:ext uri="{FF2B5EF4-FFF2-40B4-BE49-F238E27FC236}">
                <a16:creationId xmlns:a16="http://schemas.microsoft.com/office/drawing/2014/main" id="{E089EB5C-9937-DB66-8DF6-A3006DC8A92D}"/>
              </a:ext>
            </a:extLst>
          </p:cNvPr>
          <p:cNvGrpSpPr/>
          <p:nvPr/>
        </p:nvGrpSpPr>
        <p:grpSpPr>
          <a:xfrm>
            <a:off x="4448014" y="1734319"/>
            <a:ext cx="494315" cy="494282"/>
            <a:chOff x="4310000" y="1690850"/>
            <a:chExt cx="442875" cy="442875"/>
          </a:xfrm>
        </p:grpSpPr>
        <p:sp>
          <p:nvSpPr>
            <p:cNvPr id="1382" name="Google Shape;1588;p57">
              <a:extLst>
                <a:ext uri="{FF2B5EF4-FFF2-40B4-BE49-F238E27FC236}">
                  <a16:creationId xmlns:a16="http://schemas.microsoft.com/office/drawing/2014/main" id="{6C3067A6-4DF2-1131-E8BF-5756E0BB85C8}"/>
                </a:ext>
              </a:extLst>
            </p:cNvPr>
            <p:cNvSpPr/>
            <p:nvPr/>
          </p:nvSpPr>
          <p:spPr>
            <a:xfrm>
              <a:off x="4310000" y="1690850"/>
              <a:ext cx="442875" cy="442875"/>
            </a:xfrm>
            <a:custGeom>
              <a:avLst/>
              <a:gdLst/>
              <a:ahLst/>
              <a:cxnLst/>
              <a:rect l="l" t="t" r="r" b="b"/>
              <a:pathLst>
                <a:path w="17715" h="17715" extrusionOk="0">
                  <a:moveTo>
                    <a:pt x="8863" y="1"/>
                  </a:moveTo>
                  <a:cubicBezTo>
                    <a:pt x="7918" y="1"/>
                    <a:pt x="7065" y="124"/>
                    <a:pt x="6203" y="381"/>
                  </a:cubicBezTo>
                  <a:cubicBezTo>
                    <a:pt x="3677" y="1192"/>
                    <a:pt x="1674" y="3030"/>
                    <a:pt x="647" y="5474"/>
                  </a:cubicBezTo>
                  <a:cubicBezTo>
                    <a:pt x="391" y="6162"/>
                    <a:pt x="175" y="6932"/>
                    <a:pt x="42" y="7703"/>
                  </a:cubicBezTo>
                  <a:cubicBezTo>
                    <a:pt x="1" y="8082"/>
                    <a:pt x="1" y="8473"/>
                    <a:pt x="1" y="8853"/>
                  </a:cubicBezTo>
                  <a:cubicBezTo>
                    <a:pt x="1" y="9541"/>
                    <a:pt x="83" y="10218"/>
                    <a:pt x="216" y="10865"/>
                  </a:cubicBezTo>
                  <a:cubicBezTo>
                    <a:pt x="391" y="11677"/>
                    <a:pt x="689" y="12447"/>
                    <a:pt x="1069" y="13135"/>
                  </a:cubicBezTo>
                  <a:cubicBezTo>
                    <a:pt x="1418" y="13771"/>
                    <a:pt x="1839" y="14326"/>
                    <a:pt x="2352" y="14891"/>
                  </a:cubicBezTo>
                  <a:cubicBezTo>
                    <a:pt x="2568" y="15096"/>
                    <a:pt x="2783" y="15312"/>
                    <a:pt x="2999" y="15527"/>
                  </a:cubicBezTo>
                  <a:cubicBezTo>
                    <a:pt x="3636" y="16082"/>
                    <a:pt x="4406" y="16554"/>
                    <a:pt x="5176" y="16944"/>
                  </a:cubicBezTo>
                  <a:cubicBezTo>
                    <a:pt x="5823" y="17201"/>
                    <a:pt x="6460" y="17407"/>
                    <a:pt x="7148" y="17540"/>
                  </a:cubicBezTo>
                  <a:cubicBezTo>
                    <a:pt x="7702" y="17663"/>
                    <a:pt x="8257" y="17715"/>
                    <a:pt x="8863" y="17715"/>
                  </a:cubicBezTo>
                  <a:cubicBezTo>
                    <a:pt x="9284" y="17715"/>
                    <a:pt x="9756" y="17663"/>
                    <a:pt x="10187" y="17622"/>
                  </a:cubicBezTo>
                  <a:cubicBezTo>
                    <a:pt x="12539" y="17242"/>
                    <a:pt x="14593" y="16000"/>
                    <a:pt x="15917" y="14162"/>
                  </a:cubicBezTo>
                  <a:cubicBezTo>
                    <a:pt x="16728" y="13135"/>
                    <a:pt x="17283" y="11892"/>
                    <a:pt x="17540" y="10568"/>
                  </a:cubicBezTo>
                  <a:cubicBezTo>
                    <a:pt x="17632" y="10013"/>
                    <a:pt x="17714" y="9448"/>
                    <a:pt x="17714" y="8853"/>
                  </a:cubicBezTo>
                  <a:cubicBezTo>
                    <a:pt x="17714" y="8165"/>
                    <a:pt x="17632" y="7528"/>
                    <a:pt x="17458" y="6881"/>
                  </a:cubicBezTo>
                  <a:cubicBezTo>
                    <a:pt x="17160" y="5474"/>
                    <a:pt x="16513" y="4191"/>
                    <a:pt x="15619" y="3123"/>
                  </a:cubicBezTo>
                  <a:cubicBezTo>
                    <a:pt x="14418" y="1747"/>
                    <a:pt x="12837" y="720"/>
                    <a:pt x="11040" y="258"/>
                  </a:cubicBezTo>
                  <a:cubicBezTo>
                    <a:pt x="10485" y="124"/>
                    <a:pt x="9889" y="42"/>
                    <a:pt x="9284" y="1"/>
                  </a:cubicBez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83" name="Google Shape;1589;p57">
              <a:extLst>
                <a:ext uri="{FF2B5EF4-FFF2-40B4-BE49-F238E27FC236}">
                  <a16:creationId xmlns:a16="http://schemas.microsoft.com/office/drawing/2014/main" id="{D6184FF7-B57D-80D9-1EC1-E8A5D8E4AAAF}"/>
                </a:ext>
              </a:extLst>
            </p:cNvPr>
            <p:cNvSpPr/>
            <p:nvPr/>
          </p:nvSpPr>
          <p:spPr>
            <a:xfrm>
              <a:off x="4326175" y="1690850"/>
              <a:ext cx="228750" cy="438525"/>
            </a:xfrm>
            <a:custGeom>
              <a:avLst/>
              <a:gdLst/>
              <a:ahLst/>
              <a:cxnLst/>
              <a:rect l="l" t="t" r="r" b="b"/>
              <a:pathLst>
                <a:path w="9150" h="17541" extrusionOk="0">
                  <a:moveTo>
                    <a:pt x="8216" y="1"/>
                  </a:moveTo>
                  <a:cubicBezTo>
                    <a:pt x="7271" y="1"/>
                    <a:pt x="6418" y="124"/>
                    <a:pt x="5556" y="381"/>
                  </a:cubicBezTo>
                  <a:cubicBezTo>
                    <a:pt x="3030" y="1192"/>
                    <a:pt x="1027" y="3030"/>
                    <a:pt x="0" y="5474"/>
                  </a:cubicBezTo>
                  <a:cubicBezTo>
                    <a:pt x="83" y="5731"/>
                    <a:pt x="124" y="5988"/>
                    <a:pt x="257" y="6203"/>
                  </a:cubicBezTo>
                  <a:cubicBezTo>
                    <a:pt x="719" y="6973"/>
                    <a:pt x="1705" y="7230"/>
                    <a:pt x="2568" y="7394"/>
                  </a:cubicBezTo>
                  <a:cubicBezTo>
                    <a:pt x="2475" y="7744"/>
                    <a:pt x="2219" y="8000"/>
                    <a:pt x="2095" y="8339"/>
                  </a:cubicBezTo>
                  <a:cubicBezTo>
                    <a:pt x="1921" y="8812"/>
                    <a:pt x="2095" y="9407"/>
                    <a:pt x="2434" y="9797"/>
                  </a:cubicBezTo>
                  <a:cubicBezTo>
                    <a:pt x="2732" y="10218"/>
                    <a:pt x="3204" y="10475"/>
                    <a:pt x="3636" y="10783"/>
                  </a:cubicBezTo>
                  <a:cubicBezTo>
                    <a:pt x="3379" y="11338"/>
                    <a:pt x="2691" y="11502"/>
                    <a:pt x="2219" y="11892"/>
                  </a:cubicBezTo>
                  <a:cubicBezTo>
                    <a:pt x="1664" y="12272"/>
                    <a:pt x="1325" y="12960"/>
                    <a:pt x="1325" y="13648"/>
                  </a:cubicBezTo>
                  <a:cubicBezTo>
                    <a:pt x="1325" y="13771"/>
                    <a:pt x="1325" y="13946"/>
                    <a:pt x="1366" y="14069"/>
                  </a:cubicBezTo>
                  <a:cubicBezTo>
                    <a:pt x="1407" y="14377"/>
                    <a:pt x="1541" y="14634"/>
                    <a:pt x="1705" y="14891"/>
                  </a:cubicBezTo>
                  <a:cubicBezTo>
                    <a:pt x="1880" y="15147"/>
                    <a:pt x="2095" y="15353"/>
                    <a:pt x="2352" y="15527"/>
                  </a:cubicBezTo>
                  <a:cubicBezTo>
                    <a:pt x="2568" y="15661"/>
                    <a:pt x="2732" y="15743"/>
                    <a:pt x="2948" y="15784"/>
                  </a:cubicBezTo>
                  <a:cubicBezTo>
                    <a:pt x="3379" y="15918"/>
                    <a:pt x="3892" y="15866"/>
                    <a:pt x="4190" y="16174"/>
                  </a:cubicBezTo>
                  <a:cubicBezTo>
                    <a:pt x="4406" y="16380"/>
                    <a:pt x="4488" y="16636"/>
                    <a:pt x="4529" y="16944"/>
                  </a:cubicBezTo>
                  <a:cubicBezTo>
                    <a:pt x="5176" y="17201"/>
                    <a:pt x="5813" y="17407"/>
                    <a:pt x="6501" y="17540"/>
                  </a:cubicBezTo>
                  <a:cubicBezTo>
                    <a:pt x="6583" y="17365"/>
                    <a:pt x="6583" y="17201"/>
                    <a:pt x="6583" y="17027"/>
                  </a:cubicBezTo>
                  <a:cubicBezTo>
                    <a:pt x="6542" y="16770"/>
                    <a:pt x="6460" y="16513"/>
                    <a:pt x="6501" y="16256"/>
                  </a:cubicBezTo>
                  <a:cubicBezTo>
                    <a:pt x="6542" y="15661"/>
                    <a:pt x="7096" y="15230"/>
                    <a:pt x="7528" y="14839"/>
                  </a:cubicBezTo>
                  <a:cubicBezTo>
                    <a:pt x="7569" y="14757"/>
                    <a:pt x="7651" y="14675"/>
                    <a:pt x="7702" y="14583"/>
                  </a:cubicBezTo>
                  <a:cubicBezTo>
                    <a:pt x="8000" y="14162"/>
                    <a:pt x="8123" y="13556"/>
                    <a:pt x="7743" y="13258"/>
                  </a:cubicBezTo>
                  <a:cubicBezTo>
                    <a:pt x="7394" y="13001"/>
                    <a:pt x="6840" y="13094"/>
                    <a:pt x="6675" y="12703"/>
                  </a:cubicBezTo>
                  <a:cubicBezTo>
                    <a:pt x="6583" y="12488"/>
                    <a:pt x="6624" y="12231"/>
                    <a:pt x="6583" y="12015"/>
                  </a:cubicBezTo>
                  <a:cubicBezTo>
                    <a:pt x="6501" y="11635"/>
                    <a:pt x="6110" y="11420"/>
                    <a:pt x="5730" y="11338"/>
                  </a:cubicBezTo>
                  <a:cubicBezTo>
                    <a:pt x="5340" y="11245"/>
                    <a:pt x="4960" y="11245"/>
                    <a:pt x="4621" y="11122"/>
                  </a:cubicBezTo>
                  <a:cubicBezTo>
                    <a:pt x="4272" y="10947"/>
                    <a:pt x="3975" y="10568"/>
                    <a:pt x="4108" y="10177"/>
                  </a:cubicBezTo>
                  <a:cubicBezTo>
                    <a:pt x="4272" y="9756"/>
                    <a:pt x="4960" y="9756"/>
                    <a:pt x="5340" y="9448"/>
                  </a:cubicBezTo>
                  <a:cubicBezTo>
                    <a:pt x="5689" y="9192"/>
                    <a:pt x="5772" y="8729"/>
                    <a:pt x="6110" y="8555"/>
                  </a:cubicBezTo>
                  <a:cubicBezTo>
                    <a:pt x="6285" y="8421"/>
                    <a:pt x="6501" y="8380"/>
                    <a:pt x="6716" y="8339"/>
                  </a:cubicBezTo>
                  <a:cubicBezTo>
                    <a:pt x="7702" y="8082"/>
                    <a:pt x="8298" y="6973"/>
                    <a:pt x="8000" y="5988"/>
                  </a:cubicBezTo>
                  <a:cubicBezTo>
                    <a:pt x="7907" y="5731"/>
                    <a:pt x="7784" y="5515"/>
                    <a:pt x="7743" y="5218"/>
                  </a:cubicBezTo>
                  <a:cubicBezTo>
                    <a:pt x="7651" y="4530"/>
                    <a:pt x="8216" y="3934"/>
                    <a:pt x="8554" y="3338"/>
                  </a:cubicBezTo>
                  <a:cubicBezTo>
                    <a:pt x="9027" y="2476"/>
                    <a:pt x="9150" y="1028"/>
                    <a:pt x="8637" y="1"/>
                  </a:cubicBez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84" name="Google Shape;1590;p57">
              <a:extLst>
                <a:ext uri="{FF2B5EF4-FFF2-40B4-BE49-F238E27FC236}">
                  <a16:creationId xmlns:a16="http://schemas.microsoft.com/office/drawing/2014/main" id="{1A0CCC8F-40F2-B132-ECD0-834407E1C662}"/>
                </a:ext>
              </a:extLst>
            </p:cNvPr>
            <p:cNvSpPr/>
            <p:nvPr/>
          </p:nvSpPr>
          <p:spPr>
            <a:xfrm>
              <a:off x="4554900" y="1768850"/>
              <a:ext cx="197975" cy="276050"/>
            </a:xfrm>
            <a:custGeom>
              <a:avLst/>
              <a:gdLst/>
              <a:ahLst/>
              <a:cxnLst/>
              <a:rect l="l" t="t" r="r" b="b"/>
              <a:pathLst>
                <a:path w="7919" h="11042" extrusionOk="0">
                  <a:moveTo>
                    <a:pt x="5746" y="1"/>
                  </a:moveTo>
                  <a:cubicBezTo>
                    <a:pt x="5046" y="1"/>
                    <a:pt x="4381" y="528"/>
                    <a:pt x="3687" y="855"/>
                  </a:cubicBezTo>
                  <a:cubicBezTo>
                    <a:pt x="3379" y="988"/>
                    <a:pt x="3082" y="1153"/>
                    <a:pt x="2866" y="1410"/>
                  </a:cubicBezTo>
                  <a:cubicBezTo>
                    <a:pt x="2568" y="1759"/>
                    <a:pt x="2527" y="2272"/>
                    <a:pt x="2229" y="2611"/>
                  </a:cubicBezTo>
                  <a:cubicBezTo>
                    <a:pt x="1890" y="3042"/>
                    <a:pt x="1244" y="3124"/>
                    <a:pt x="864" y="3504"/>
                  </a:cubicBezTo>
                  <a:cubicBezTo>
                    <a:pt x="176" y="4151"/>
                    <a:pt x="556" y="5353"/>
                    <a:pt x="176" y="6205"/>
                  </a:cubicBezTo>
                  <a:cubicBezTo>
                    <a:pt x="93" y="6380"/>
                    <a:pt x="1" y="6544"/>
                    <a:pt x="1" y="6760"/>
                  </a:cubicBezTo>
                  <a:cubicBezTo>
                    <a:pt x="1" y="7057"/>
                    <a:pt x="258" y="7273"/>
                    <a:pt x="432" y="7571"/>
                  </a:cubicBezTo>
                  <a:cubicBezTo>
                    <a:pt x="730" y="8125"/>
                    <a:pt x="473" y="9070"/>
                    <a:pt x="1069" y="9368"/>
                  </a:cubicBezTo>
                  <a:cubicBezTo>
                    <a:pt x="1176" y="9430"/>
                    <a:pt x="1289" y="9455"/>
                    <a:pt x="1406" y="9455"/>
                  </a:cubicBezTo>
                  <a:cubicBezTo>
                    <a:pt x="1850" y="9455"/>
                    <a:pt x="2353" y="9094"/>
                    <a:pt x="2825" y="9029"/>
                  </a:cubicBezTo>
                  <a:cubicBezTo>
                    <a:pt x="2871" y="9023"/>
                    <a:pt x="2916" y="9021"/>
                    <a:pt x="2961" y="9021"/>
                  </a:cubicBezTo>
                  <a:cubicBezTo>
                    <a:pt x="3582" y="9021"/>
                    <a:pt x="4061" y="9536"/>
                    <a:pt x="4540" y="10015"/>
                  </a:cubicBezTo>
                  <a:cubicBezTo>
                    <a:pt x="5012" y="10528"/>
                    <a:pt x="5526" y="11042"/>
                    <a:pt x="6121" y="11042"/>
                  </a:cubicBezTo>
                  <a:cubicBezTo>
                    <a:pt x="6932" y="10015"/>
                    <a:pt x="7487" y="8772"/>
                    <a:pt x="7744" y="7448"/>
                  </a:cubicBezTo>
                  <a:cubicBezTo>
                    <a:pt x="7836" y="6893"/>
                    <a:pt x="7918" y="6328"/>
                    <a:pt x="7918" y="5733"/>
                  </a:cubicBezTo>
                  <a:cubicBezTo>
                    <a:pt x="7918" y="5045"/>
                    <a:pt x="7836" y="4408"/>
                    <a:pt x="7662" y="3761"/>
                  </a:cubicBezTo>
                  <a:cubicBezTo>
                    <a:pt x="7364" y="2354"/>
                    <a:pt x="6717" y="1071"/>
                    <a:pt x="5823" y="3"/>
                  </a:cubicBezTo>
                  <a:cubicBezTo>
                    <a:pt x="5798" y="1"/>
                    <a:pt x="5772" y="1"/>
                    <a:pt x="5746" y="1"/>
                  </a:cubicBez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385" name="Google Shape;1591;p57">
            <a:extLst>
              <a:ext uri="{FF2B5EF4-FFF2-40B4-BE49-F238E27FC236}">
                <a16:creationId xmlns:a16="http://schemas.microsoft.com/office/drawing/2014/main" id="{6A498BA3-9344-0870-A36A-6D9545EC39CC}"/>
              </a:ext>
            </a:extLst>
          </p:cNvPr>
          <p:cNvSpPr txBox="1">
            <a:spLocks/>
          </p:cNvSpPr>
          <p:nvPr/>
        </p:nvSpPr>
        <p:spPr>
          <a:xfrm>
            <a:off x="3077613" y="2310800"/>
            <a:ext cx="3369699" cy="86491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9pPr>
          </a:lstStyle>
          <a:p>
            <a:pPr marL="0" marR="22860" indent="0">
              <a:spcAft>
                <a:spcPts val="600"/>
              </a:spcAft>
              <a:buNone/>
            </a:pPr>
            <a:r>
              <a:rPr lang="vi-VN" sz="2400" b="1" i="1" dirty="0">
                <a:latin typeface="+mj-lt"/>
              </a:rPr>
              <a:t>Câu văn thể hiện cách lí giải</a:t>
            </a:r>
            <a:endParaRPr lang="en-US" sz="2400" b="1" i="1" dirty="0">
              <a:latin typeface="+mj-lt"/>
            </a:endParaRPr>
          </a:p>
          <a:p>
            <a:pPr marL="0" marR="22860" indent="0">
              <a:spcAft>
                <a:spcPts val="600"/>
              </a:spcAft>
              <a:buNone/>
            </a:pPr>
            <a:endParaRPr lang="en-US" sz="2400" b="1" i="1" dirty="0"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386" name="Google Shape;1593;p57">
            <a:extLst>
              <a:ext uri="{FF2B5EF4-FFF2-40B4-BE49-F238E27FC236}">
                <a16:creationId xmlns:a16="http://schemas.microsoft.com/office/drawing/2014/main" id="{3EE9A859-9871-7861-62B8-2C11044B3346}"/>
              </a:ext>
            </a:extLst>
          </p:cNvPr>
          <p:cNvSpPr/>
          <p:nvPr/>
        </p:nvSpPr>
        <p:spPr>
          <a:xfrm>
            <a:off x="5657607" y="1795530"/>
            <a:ext cx="313696" cy="309603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grpSp>
        <p:nvGrpSpPr>
          <p:cNvPr id="1387" name="Google Shape;1594;p57">
            <a:extLst>
              <a:ext uri="{FF2B5EF4-FFF2-40B4-BE49-F238E27FC236}">
                <a16:creationId xmlns:a16="http://schemas.microsoft.com/office/drawing/2014/main" id="{69DAEFA6-7E10-CC87-A2F1-B6ACAE1DA413}"/>
              </a:ext>
            </a:extLst>
          </p:cNvPr>
          <p:cNvGrpSpPr/>
          <p:nvPr/>
        </p:nvGrpSpPr>
        <p:grpSpPr>
          <a:xfrm>
            <a:off x="4896747" y="1705930"/>
            <a:ext cx="588609" cy="551060"/>
            <a:chOff x="1755150" y="-790678"/>
            <a:chExt cx="956505" cy="895486"/>
          </a:xfrm>
        </p:grpSpPr>
        <p:sp>
          <p:nvSpPr>
            <p:cNvPr id="1388" name="Google Shape;1595;p57">
              <a:extLst>
                <a:ext uri="{FF2B5EF4-FFF2-40B4-BE49-F238E27FC236}">
                  <a16:creationId xmlns:a16="http://schemas.microsoft.com/office/drawing/2014/main" id="{8CDB98DD-3F98-BF22-74ED-6A32B542DB42}"/>
                </a:ext>
              </a:extLst>
            </p:cNvPr>
            <p:cNvSpPr/>
            <p:nvPr/>
          </p:nvSpPr>
          <p:spPr>
            <a:xfrm>
              <a:off x="1755150" y="-790678"/>
              <a:ext cx="956505" cy="895486"/>
            </a:xfrm>
            <a:custGeom>
              <a:avLst/>
              <a:gdLst/>
              <a:ahLst/>
              <a:cxnLst/>
              <a:rect l="l" t="t" r="r" b="b"/>
              <a:pathLst>
                <a:path w="16308" h="15267" extrusionOk="0">
                  <a:moveTo>
                    <a:pt x="7977" y="0"/>
                  </a:moveTo>
                  <a:cubicBezTo>
                    <a:pt x="7469" y="0"/>
                    <a:pt x="6961" y="62"/>
                    <a:pt x="6470" y="189"/>
                  </a:cubicBezTo>
                  <a:lnTo>
                    <a:pt x="6378" y="189"/>
                  </a:lnTo>
                  <a:cubicBezTo>
                    <a:pt x="5782" y="364"/>
                    <a:pt x="5187" y="580"/>
                    <a:pt x="4581" y="877"/>
                  </a:cubicBezTo>
                  <a:cubicBezTo>
                    <a:pt x="4067" y="1175"/>
                    <a:pt x="3595" y="1565"/>
                    <a:pt x="3174" y="2038"/>
                  </a:cubicBezTo>
                  <a:cubicBezTo>
                    <a:pt x="2229" y="3065"/>
                    <a:pt x="1675" y="4513"/>
                    <a:pt x="1716" y="5930"/>
                  </a:cubicBezTo>
                  <a:cubicBezTo>
                    <a:pt x="1716" y="6351"/>
                    <a:pt x="1798" y="6782"/>
                    <a:pt x="1675" y="7172"/>
                  </a:cubicBezTo>
                  <a:cubicBezTo>
                    <a:pt x="1459" y="7891"/>
                    <a:pt x="730" y="8363"/>
                    <a:pt x="350" y="9051"/>
                  </a:cubicBezTo>
                  <a:cubicBezTo>
                    <a:pt x="134" y="9524"/>
                    <a:pt x="52" y="10037"/>
                    <a:pt x="1" y="10592"/>
                  </a:cubicBezTo>
                  <a:cubicBezTo>
                    <a:pt x="1" y="11280"/>
                    <a:pt x="93" y="11957"/>
                    <a:pt x="350" y="12604"/>
                  </a:cubicBezTo>
                  <a:cubicBezTo>
                    <a:pt x="822" y="13713"/>
                    <a:pt x="1890" y="14484"/>
                    <a:pt x="3041" y="14874"/>
                  </a:cubicBezTo>
                  <a:cubicBezTo>
                    <a:pt x="3978" y="15181"/>
                    <a:pt x="4935" y="15266"/>
                    <a:pt x="5924" y="15266"/>
                  </a:cubicBezTo>
                  <a:cubicBezTo>
                    <a:pt x="6159" y="15266"/>
                    <a:pt x="6396" y="15262"/>
                    <a:pt x="6635" y="15254"/>
                  </a:cubicBezTo>
                  <a:cubicBezTo>
                    <a:pt x="8391" y="15213"/>
                    <a:pt x="10147" y="15038"/>
                    <a:pt x="11769" y="14401"/>
                  </a:cubicBezTo>
                  <a:cubicBezTo>
                    <a:pt x="13402" y="13713"/>
                    <a:pt x="14850" y="12563"/>
                    <a:pt x="15579" y="10931"/>
                  </a:cubicBezTo>
                  <a:cubicBezTo>
                    <a:pt x="16308" y="9349"/>
                    <a:pt x="16133" y="7295"/>
                    <a:pt x="14983" y="6012"/>
                  </a:cubicBezTo>
                  <a:cubicBezTo>
                    <a:pt x="14685" y="5714"/>
                    <a:pt x="14295" y="5416"/>
                    <a:pt x="14080" y="5067"/>
                  </a:cubicBezTo>
                  <a:cubicBezTo>
                    <a:pt x="13782" y="4646"/>
                    <a:pt x="13700" y="4133"/>
                    <a:pt x="13525" y="3660"/>
                  </a:cubicBezTo>
                  <a:cubicBezTo>
                    <a:pt x="12714" y="1337"/>
                    <a:pt x="10338" y="0"/>
                    <a:pt x="7977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89" name="Google Shape;1596;p57">
              <a:extLst>
                <a:ext uri="{FF2B5EF4-FFF2-40B4-BE49-F238E27FC236}">
                  <a16:creationId xmlns:a16="http://schemas.microsoft.com/office/drawing/2014/main" id="{6009903B-72CD-6BE5-4579-519B47807233}"/>
                </a:ext>
              </a:extLst>
            </p:cNvPr>
            <p:cNvSpPr/>
            <p:nvPr/>
          </p:nvSpPr>
          <p:spPr>
            <a:xfrm>
              <a:off x="2483338" y="-419213"/>
              <a:ext cx="120531" cy="159483"/>
            </a:xfrm>
            <a:custGeom>
              <a:avLst/>
              <a:gdLst/>
              <a:ahLst/>
              <a:cxnLst/>
              <a:rect l="l" t="t" r="r" b="b"/>
              <a:pathLst>
                <a:path w="2055" h="2719" extrusionOk="0">
                  <a:moveTo>
                    <a:pt x="1100" y="1"/>
                  </a:moveTo>
                  <a:cubicBezTo>
                    <a:pt x="946" y="1"/>
                    <a:pt x="792" y="32"/>
                    <a:pt x="638" y="69"/>
                  </a:cubicBezTo>
                  <a:cubicBezTo>
                    <a:pt x="422" y="151"/>
                    <a:pt x="217" y="274"/>
                    <a:pt x="1" y="408"/>
                  </a:cubicBezTo>
                  <a:cubicBezTo>
                    <a:pt x="1" y="1137"/>
                    <a:pt x="42" y="1815"/>
                    <a:pt x="42" y="2544"/>
                  </a:cubicBezTo>
                  <a:cubicBezTo>
                    <a:pt x="42" y="2585"/>
                    <a:pt x="124" y="2677"/>
                    <a:pt x="124" y="2718"/>
                  </a:cubicBezTo>
                  <a:cubicBezTo>
                    <a:pt x="679" y="2677"/>
                    <a:pt x="1243" y="2421"/>
                    <a:pt x="1582" y="1989"/>
                  </a:cubicBezTo>
                  <a:cubicBezTo>
                    <a:pt x="1962" y="1558"/>
                    <a:pt x="2055" y="921"/>
                    <a:pt x="1757" y="449"/>
                  </a:cubicBezTo>
                  <a:cubicBezTo>
                    <a:pt x="1665" y="233"/>
                    <a:pt x="1500" y="110"/>
                    <a:pt x="1285" y="18"/>
                  </a:cubicBezTo>
                  <a:cubicBezTo>
                    <a:pt x="1223" y="6"/>
                    <a:pt x="1161" y="1"/>
                    <a:pt x="1100" y="1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90" name="Google Shape;1597;p57">
              <a:extLst>
                <a:ext uri="{FF2B5EF4-FFF2-40B4-BE49-F238E27FC236}">
                  <a16:creationId xmlns:a16="http://schemas.microsoft.com/office/drawing/2014/main" id="{8BA57EA5-5540-9106-FA0A-241BF0BA4B4F}"/>
                </a:ext>
              </a:extLst>
            </p:cNvPr>
            <p:cNvSpPr/>
            <p:nvPr/>
          </p:nvSpPr>
          <p:spPr>
            <a:xfrm>
              <a:off x="1860610" y="-719411"/>
              <a:ext cx="657729" cy="663681"/>
            </a:xfrm>
            <a:custGeom>
              <a:avLst/>
              <a:gdLst/>
              <a:ahLst/>
              <a:cxnLst/>
              <a:rect l="l" t="t" r="r" b="b"/>
              <a:pathLst>
                <a:path w="11214" h="11315" extrusionOk="0">
                  <a:moveTo>
                    <a:pt x="5970" y="0"/>
                  </a:moveTo>
                  <a:cubicBezTo>
                    <a:pt x="3660" y="0"/>
                    <a:pt x="971" y="858"/>
                    <a:pt x="565" y="3041"/>
                  </a:cubicBezTo>
                  <a:cubicBezTo>
                    <a:pt x="0" y="6214"/>
                    <a:pt x="945" y="10106"/>
                    <a:pt x="3594" y="10999"/>
                  </a:cubicBezTo>
                  <a:cubicBezTo>
                    <a:pt x="4240" y="11212"/>
                    <a:pt x="4964" y="11315"/>
                    <a:pt x="5696" y="11315"/>
                  </a:cubicBezTo>
                  <a:cubicBezTo>
                    <a:pt x="7930" y="11315"/>
                    <a:pt x="10241" y="10357"/>
                    <a:pt x="10659" y="8648"/>
                  </a:cubicBezTo>
                  <a:cubicBezTo>
                    <a:pt x="11214" y="6378"/>
                    <a:pt x="10834" y="4499"/>
                    <a:pt x="10834" y="4499"/>
                  </a:cubicBezTo>
                  <a:cubicBezTo>
                    <a:pt x="10834" y="4499"/>
                    <a:pt x="10700" y="1542"/>
                    <a:pt x="8687" y="515"/>
                  </a:cubicBezTo>
                  <a:cubicBezTo>
                    <a:pt x="8046" y="188"/>
                    <a:pt x="7050" y="0"/>
                    <a:pt x="5970" y="0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91" name="Google Shape;1598;p57">
              <a:extLst>
                <a:ext uri="{FF2B5EF4-FFF2-40B4-BE49-F238E27FC236}">
                  <a16:creationId xmlns:a16="http://schemas.microsoft.com/office/drawing/2014/main" id="{0F79AA31-5DBC-03F0-AE66-083453AD0826}"/>
                </a:ext>
              </a:extLst>
            </p:cNvPr>
            <p:cNvSpPr/>
            <p:nvPr/>
          </p:nvSpPr>
          <p:spPr>
            <a:xfrm>
              <a:off x="2282214" y="-342930"/>
              <a:ext cx="63286" cy="58538"/>
            </a:xfrm>
            <a:custGeom>
              <a:avLst/>
              <a:gdLst/>
              <a:ahLst/>
              <a:cxnLst/>
              <a:rect l="l" t="t" r="r" b="b"/>
              <a:pathLst>
                <a:path w="1079" h="998" extrusionOk="0">
                  <a:moveTo>
                    <a:pt x="547" y="0"/>
                  </a:moveTo>
                  <a:cubicBezTo>
                    <a:pt x="522" y="0"/>
                    <a:pt x="498" y="2"/>
                    <a:pt x="473" y="6"/>
                  </a:cubicBezTo>
                  <a:cubicBezTo>
                    <a:pt x="175" y="6"/>
                    <a:pt x="0" y="263"/>
                    <a:pt x="52" y="571"/>
                  </a:cubicBezTo>
                  <a:cubicBezTo>
                    <a:pt x="52" y="805"/>
                    <a:pt x="266" y="997"/>
                    <a:pt x="530" y="997"/>
                  </a:cubicBezTo>
                  <a:cubicBezTo>
                    <a:pt x="555" y="997"/>
                    <a:pt x="580" y="995"/>
                    <a:pt x="606" y="992"/>
                  </a:cubicBezTo>
                  <a:cubicBezTo>
                    <a:pt x="863" y="951"/>
                    <a:pt x="1078" y="694"/>
                    <a:pt x="1027" y="437"/>
                  </a:cubicBezTo>
                  <a:cubicBezTo>
                    <a:pt x="990" y="168"/>
                    <a:pt x="777" y="0"/>
                    <a:pt x="54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92" name="Google Shape;1599;p57">
              <a:extLst>
                <a:ext uri="{FF2B5EF4-FFF2-40B4-BE49-F238E27FC236}">
                  <a16:creationId xmlns:a16="http://schemas.microsoft.com/office/drawing/2014/main" id="{B0003CEF-FC1C-79C7-01BA-41AB7EA6B9F5}"/>
                </a:ext>
              </a:extLst>
            </p:cNvPr>
            <p:cNvSpPr/>
            <p:nvPr/>
          </p:nvSpPr>
          <p:spPr>
            <a:xfrm>
              <a:off x="1991291" y="-304980"/>
              <a:ext cx="62700" cy="58479"/>
            </a:xfrm>
            <a:custGeom>
              <a:avLst/>
              <a:gdLst/>
              <a:ahLst/>
              <a:cxnLst/>
              <a:rect l="l" t="t" r="r" b="b"/>
              <a:pathLst>
                <a:path w="1069" h="997" extrusionOk="0">
                  <a:moveTo>
                    <a:pt x="546" y="1"/>
                  </a:moveTo>
                  <a:cubicBezTo>
                    <a:pt x="522" y="1"/>
                    <a:pt x="497" y="2"/>
                    <a:pt x="473" y="6"/>
                  </a:cubicBezTo>
                  <a:cubicBezTo>
                    <a:pt x="216" y="47"/>
                    <a:pt x="0" y="263"/>
                    <a:pt x="41" y="560"/>
                  </a:cubicBezTo>
                  <a:cubicBezTo>
                    <a:pt x="79" y="796"/>
                    <a:pt x="298" y="997"/>
                    <a:pt x="532" y="997"/>
                  </a:cubicBezTo>
                  <a:cubicBezTo>
                    <a:pt x="553" y="997"/>
                    <a:pt x="575" y="995"/>
                    <a:pt x="596" y="992"/>
                  </a:cubicBezTo>
                  <a:cubicBezTo>
                    <a:pt x="853" y="951"/>
                    <a:pt x="1068" y="735"/>
                    <a:pt x="1027" y="437"/>
                  </a:cubicBezTo>
                  <a:cubicBezTo>
                    <a:pt x="1027" y="202"/>
                    <a:pt x="811" y="1"/>
                    <a:pt x="546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93" name="Google Shape;1600;p57">
              <a:extLst>
                <a:ext uri="{FF2B5EF4-FFF2-40B4-BE49-F238E27FC236}">
                  <a16:creationId xmlns:a16="http://schemas.microsoft.com/office/drawing/2014/main" id="{7DE26DE0-A8BE-A7F6-66CF-84F686502C3E}"/>
                </a:ext>
              </a:extLst>
            </p:cNvPr>
            <p:cNvSpPr/>
            <p:nvPr/>
          </p:nvSpPr>
          <p:spPr>
            <a:xfrm>
              <a:off x="2106897" y="-252573"/>
              <a:ext cx="50089" cy="63289"/>
            </a:xfrm>
            <a:custGeom>
              <a:avLst/>
              <a:gdLst/>
              <a:ahLst/>
              <a:cxnLst/>
              <a:rect l="l" t="t" r="r" b="b"/>
              <a:pathLst>
                <a:path w="854" h="1079" extrusionOk="0">
                  <a:moveTo>
                    <a:pt x="124" y="1"/>
                  </a:moveTo>
                  <a:cubicBezTo>
                    <a:pt x="124" y="1"/>
                    <a:pt x="83" y="1"/>
                    <a:pt x="83" y="52"/>
                  </a:cubicBezTo>
                  <a:cubicBezTo>
                    <a:pt x="1" y="309"/>
                    <a:pt x="42" y="606"/>
                    <a:pt x="217" y="822"/>
                  </a:cubicBezTo>
                  <a:cubicBezTo>
                    <a:pt x="299" y="945"/>
                    <a:pt x="514" y="1079"/>
                    <a:pt x="679" y="1079"/>
                  </a:cubicBezTo>
                  <a:cubicBezTo>
                    <a:pt x="730" y="1079"/>
                    <a:pt x="771" y="1079"/>
                    <a:pt x="812" y="1027"/>
                  </a:cubicBezTo>
                  <a:cubicBezTo>
                    <a:pt x="812" y="1027"/>
                    <a:pt x="853" y="1027"/>
                    <a:pt x="853" y="986"/>
                  </a:cubicBezTo>
                  <a:cubicBezTo>
                    <a:pt x="812" y="986"/>
                    <a:pt x="812" y="945"/>
                    <a:pt x="771" y="945"/>
                  </a:cubicBezTo>
                  <a:cubicBezTo>
                    <a:pt x="733" y="963"/>
                    <a:pt x="693" y="971"/>
                    <a:pt x="653" y="971"/>
                  </a:cubicBezTo>
                  <a:cubicBezTo>
                    <a:pt x="507" y="971"/>
                    <a:pt x="354" y="866"/>
                    <a:pt x="258" y="730"/>
                  </a:cubicBezTo>
                  <a:cubicBezTo>
                    <a:pt x="124" y="565"/>
                    <a:pt x="83" y="309"/>
                    <a:pt x="165" y="52"/>
                  </a:cubicBezTo>
                  <a:cubicBezTo>
                    <a:pt x="165" y="52"/>
                    <a:pt x="165" y="1"/>
                    <a:pt x="124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94" name="Google Shape;1601;p57">
              <a:extLst>
                <a:ext uri="{FF2B5EF4-FFF2-40B4-BE49-F238E27FC236}">
                  <a16:creationId xmlns:a16="http://schemas.microsoft.com/office/drawing/2014/main" id="{13057280-6817-C797-346E-92F58C3E39E3}"/>
                </a:ext>
              </a:extLst>
            </p:cNvPr>
            <p:cNvSpPr/>
            <p:nvPr/>
          </p:nvSpPr>
          <p:spPr>
            <a:xfrm>
              <a:off x="2174408" y="-211632"/>
              <a:ext cx="22933" cy="14546"/>
            </a:xfrm>
            <a:custGeom>
              <a:avLst/>
              <a:gdLst/>
              <a:ahLst/>
              <a:cxnLst/>
              <a:rect l="l" t="t" r="r" b="b"/>
              <a:pathLst>
                <a:path w="391" h="248" extrusionOk="0">
                  <a:moveTo>
                    <a:pt x="253" y="1"/>
                  </a:moveTo>
                  <a:cubicBezTo>
                    <a:pt x="216" y="1"/>
                    <a:pt x="175" y="11"/>
                    <a:pt x="134" y="32"/>
                  </a:cubicBezTo>
                  <a:cubicBezTo>
                    <a:pt x="41" y="73"/>
                    <a:pt x="0" y="165"/>
                    <a:pt x="41" y="206"/>
                  </a:cubicBezTo>
                  <a:cubicBezTo>
                    <a:pt x="41" y="247"/>
                    <a:pt x="41" y="247"/>
                    <a:pt x="92" y="247"/>
                  </a:cubicBezTo>
                  <a:cubicBezTo>
                    <a:pt x="92" y="247"/>
                    <a:pt x="134" y="247"/>
                    <a:pt x="134" y="206"/>
                  </a:cubicBezTo>
                  <a:cubicBezTo>
                    <a:pt x="92" y="165"/>
                    <a:pt x="134" y="124"/>
                    <a:pt x="175" y="73"/>
                  </a:cubicBezTo>
                  <a:cubicBezTo>
                    <a:pt x="216" y="73"/>
                    <a:pt x="257" y="73"/>
                    <a:pt x="298" y="124"/>
                  </a:cubicBezTo>
                  <a:lnTo>
                    <a:pt x="349" y="124"/>
                  </a:lnTo>
                  <a:cubicBezTo>
                    <a:pt x="390" y="73"/>
                    <a:pt x="390" y="73"/>
                    <a:pt x="349" y="32"/>
                  </a:cubicBezTo>
                  <a:cubicBezTo>
                    <a:pt x="324" y="11"/>
                    <a:pt x="290" y="1"/>
                    <a:pt x="253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95" name="Google Shape;1602;p57">
              <a:extLst>
                <a:ext uri="{FF2B5EF4-FFF2-40B4-BE49-F238E27FC236}">
                  <a16:creationId xmlns:a16="http://schemas.microsoft.com/office/drawing/2014/main" id="{F1169B9D-C342-7386-EF4C-490690E89AA9}"/>
                </a:ext>
              </a:extLst>
            </p:cNvPr>
            <p:cNvSpPr/>
            <p:nvPr/>
          </p:nvSpPr>
          <p:spPr>
            <a:xfrm>
              <a:off x="2167135" y="-192334"/>
              <a:ext cx="60295" cy="35604"/>
            </a:xfrm>
            <a:custGeom>
              <a:avLst/>
              <a:gdLst/>
              <a:ahLst/>
              <a:cxnLst/>
              <a:rect l="l" t="t" r="r" b="b"/>
              <a:pathLst>
                <a:path w="1028" h="607" extrusionOk="0">
                  <a:moveTo>
                    <a:pt x="987" y="0"/>
                  </a:moveTo>
                  <a:cubicBezTo>
                    <a:pt x="935" y="0"/>
                    <a:pt x="935" y="0"/>
                    <a:pt x="935" y="52"/>
                  </a:cubicBezTo>
                  <a:cubicBezTo>
                    <a:pt x="894" y="216"/>
                    <a:pt x="771" y="391"/>
                    <a:pt x="596" y="432"/>
                  </a:cubicBezTo>
                  <a:cubicBezTo>
                    <a:pt x="509" y="473"/>
                    <a:pt x="424" y="493"/>
                    <a:pt x="340" y="493"/>
                  </a:cubicBezTo>
                  <a:cubicBezTo>
                    <a:pt x="255" y="493"/>
                    <a:pt x="170" y="473"/>
                    <a:pt x="83" y="432"/>
                  </a:cubicBezTo>
                  <a:lnTo>
                    <a:pt x="42" y="432"/>
                  </a:lnTo>
                  <a:cubicBezTo>
                    <a:pt x="1" y="473"/>
                    <a:pt x="42" y="473"/>
                    <a:pt x="42" y="514"/>
                  </a:cubicBezTo>
                  <a:cubicBezTo>
                    <a:pt x="124" y="565"/>
                    <a:pt x="258" y="606"/>
                    <a:pt x="381" y="606"/>
                  </a:cubicBezTo>
                  <a:cubicBezTo>
                    <a:pt x="473" y="606"/>
                    <a:pt x="555" y="565"/>
                    <a:pt x="638" y="514"/>
                  </a:cubicBezTo>
                  <a:cubicBezTo>
                    <a:pt x="853" y="432"/>
                    <a:pt x="987" y="257"/>
                    <a:pt x="1028" y="52"/>
                  </a:cubicBezTo>
                  <a:cubicBezTo>
                    <a:pt x="1028" y="0"/>
                    <a:pt x="1028" y="0"/>
                    <a:pt x="98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96" name="Google Shape;1603;p57">
              <a:extLst>
                <a:ext uri="{FF2B5EF4-FFF2-40B4-BE49-F238E27FC236}">
                  <a16:creationId xmlns:a16="http://schemas.microsoft.com/office/drawing/2014/main" id="{FF1584D9-969D-A7E4-4FC6-A1B4675A4611}"/>
                </a:ext>
              </a:extLst>
            </p:cNvPr>
            <p:cNvSpPr/>
            <p:nvPr/>
          </p:nvSpPr>
          <p:spPr>
            <a:xfrm>
              <a:off x="1949177" y="-382671"/>
              <a:ext cx="62054" cy="43053"/>
            </a:xfrm>
            <a:custGeom>
              <a:avLst/>
              <a:gdLst/>
              <a:ahLst/>
              <a:cxnLst/>
              <a:rect l="l" t="t" r="r" b="b"/>
              <a:pathLst>
                <a:path w="1058" h="734" extrusionOk="0">
                  <a:moveTo>
                    <a:pt x="636" y="1"/>
                  </a:moveTo>
                  <a:cubicBezTo>
                    <a:pt x="462" y="42"/>
                    <a:pt x="246" y="124"/>
                    <a:pt x="164" y="257"/>
                  </a:cubicBezTo>
                  <a:cubicBezTo>
                    <a:pt x="0" y="459"/>
                    <a:pt x="26" y="733"/>
                    <a:pt x="283" y="733"/>
                  </a:cubicBezTo>
                  <a:cubicBezTo>
                    <a:pt x="301" y="733"/>
                    <a:pt x="319" y="732"/>
                    <a:pt x="338" y="730"/>
                  </a:cubicBezTo>
                  <a:cubicBezTo>
                    <a:pt x="421" y="730"/>
                    <a:pt x="503" y="678"/>
                    <a:pt x="595" y="637"/>
                  </a:cubicBezTo>
                  <a:cubicBezTo>
                    <a:pt x="800" y="555"/>
                    <a:pt x="1057" y="422"/>
                    <a:pt x="975" y="165"/>
                  </a:cubicBezTo>
                  <a:cubicBezTo>
                    <a:pt x="934" y="1"/>
                    <a:pt x="759" y="1"/>
                    <a:pt x="636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97" name="Google Shape;1604;p57">
              <a:extLst>
                <a:ext uri="{FF2B5EF4-FFF2-40B4-BE49-F238E27FC236}">
                  <a16:creationId xmlns:a16="http://schemas.microsoft.com/office/drawing/2014/main" id="{8A996532-B1D2-2743-EC40-BB6784C92D3E}"/>
                </a:ext>
              </a:extLst>
            </p:cNvPr>
            <p:cNvSpPr/>
            <p:nvPr/>
          </p:nvSpPr>
          <p:spPr>
            <a:xfrm>
              <a:off x="2292420" y="-426369"/>
              <a:ext cx="62700" cy="35956"/>
            </a:xfrm>
            <a:custGeom>
              <a:avLst/>
              <a:gdLst/>
              <a:ahLst/>
              <a:cxnLst/>
              <a:rect l="l" t="t" r="r" b="b"/>
              <a:pathLst>
                <a:path w="1069" h="613" extrusionOk="0">
                  <a:moveTo>
                    <a:pt x="405" y="0"/>
                  </a:moveTo>
                  <a:cubicBezTo>
                    <a:pt x="354" y="0"/>
                    <a:pt x="304" y="5"/>
                    <a:pt x="257" y="16"/>
                  </a:cubicBezTo>
                  <a:cubicBezTo>
                    <a:pt x="134" y="58"/>
                    <a:pt x="1" y="140"/>
                    <a:pt x="1" y="314"/>
                  </a:cubicBezTo>
                  <a:cubicBezTo>
                    <a:pt x="1" y="571"/>
                    <a:pt x="340" y="612"/>
                    <a:pt x="555" y="612"/>
                  </a:cubicBezTo>
                  <a:lnTo>
                    <a:pt x="812" y="612"/>
                  </a:lnTo>
                  <a:cubicBezTo>
                    <a:pt x="1069" y="530"/>
                    <a:pt x="1028" y="232"/>
                    <a:pt x="812" y="99"/>
                  </a:cubicBezTo>
                  <a:cubicBezTo>
                    <a:pt x="692" y="38"/>
                    <a:pt x="544" y="0"/>
                    <a:pt x="405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98" name="Google Shape;1605;p57">
              <a:extLst>
                <a:ext uri="{FF2B5EF4-FFF2-40B4-BE49-F238E27FC236}">
                  <a16:creationId xmlns:a16="http://schemas.microsoft.com/office/drawing/2014/main" id="{B4398301-7AB2-BB76-7EC7-F8D7F64F4F88}"/>
                </a:ext>
              </a:extLst>
            </p:cNvPr>
            <p:cNvSpPr/>
            <p:nvPr/>
          </p:nvSpPr>
          <p:spPr>
            <a:xfrm>
              <a:off x="1825652" y="-730321"/>
              <a:ext cx="389159" cy="352517"/>
            </a:xfrm>
            <a:custGeom>
              <a:avLst/>
              <a:gdLst/>
              <a:ahLst/>
              <a:cxnLst/>
              <a:rect l="l" t="t" r="r" b="b"/>
              <a:pathLst>
                <a:path w="6635" h="6010" extrusionOk="0">
                  <a:moveTo>
                    <a:pt x="5662" y="1"/>
                  </a:moveTo>
                  <a:cubicBezTo>
                    <a:pt x="3808" y="1"/>
                    <a:pt x="0" y="643"/>
                    <a:pt x="555" y="6010"/>
                  </a:cubicBezTo>
                  <a:lnTo>
                    <a:pt x="6080" y="4808"/>
                  </a:lnTo>
                  <a:cubicBezTo>
                    <a:pt x="6080" y="4808"/>
                    <a:pt x="5946" y="2549"/>
                    <a:pt x="6244" y="1430"/>
                  </a:cubicBezTo>
                  <a:cubicBezTo>
                    <a:pt x="6552" y="362"/>
                    <a:pt x="6634" y="64"/>
                    <a:pt x="6634" y="64"/>
                  </a:cubicBezTo>
                  <a:cubicBezTo>
                    <a:pt x="6634" y="64"/>
                    <a:pt x="6245" y="1"/>
                    <a:pt x="5662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99" name="Google Shape;1606;p57">
              <a:extLst>
                <a:ext uri="{FF2B5EF4-FFF2-40B4-BE49-F238E27FC236}">
                  <a16:creationId xmlns:a16="http://schemas.microsoft.com/office/drawing/2014/main" id="{5E2BED1B-03CD-04A8-67FA-7C08485848FB}"/>
                </a:ext>
              </a:extLst>
            </p:cNvPr>
            <p:cNvSpPr/>
            <p:nvPr/>
          </p:nvSpPr>
          <p:spPr>
            <a:xfrm>
              <a:off x="2212298" y="-727916"/>
              <a:ext cx="303644" cy="304947"/>
            </a:xfrm>
            <a:custGeom>
              <a:avLst/>
              <a:gdLst/>
              <a:ahLst/>
              <a:cxnLst/>
              <a:rect l="l" t="t" r="r" b="b"/>
              <a:pathLst>
                <a:path w="5177" h="5199" extrusionOk="0">
                  <a:moveTo>
                    <a:pt x="557" y="0"/>
                  </a:moveTo>
                  <a:cubicBezTo>
                    <a:pt x="215" y="0"/>
                    <a:pt x="1" y="23"/>
                    <a:pt x="1" y="23"/>
                  </a:cubicBezTo>
                  <a:lnTo>
                    <a:pt x="679" y="4767"/>
                  </a:lnTo>
                  <a:lnTo>
                    <a:pt x="5176" y="5199"/>
                  </a:lnTo>
                  <a:cubicBezTo>
                    <a:pt x="5176" y="5199"/>
                    <a:pt x="5094" y="1861"/>
                    <a:pt x="3934" y="968"/>
                  </a:cubicBezTo>
                  <a:cubicBezTo>
                    <a:pt x="2855" y="126"/>
                    <a:pt x="1357" y="0"/>
                    <a:pt x="557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400" name="Google Shape;1607;p57">
            <a:extLst>
              <a:ext uri="{FF2B5EF4-FFF2-40B4-BE49-F238E27FC236}">
                <a16:creationId xmlns:a16="http://schemas.microsoft.com/office/drawing/2014/main" id="{E90EADC9-E8A3-B721-383C-9104E423FDC0}"/>
              </a:ext>
            </a:extLst>
          </p:cNvPr>
          <p:cNvGrpSpPr/>
          <p:nvPr/>
        </p:nvGrpSpPr>
        <p:grpSpPr>
          <a:xfrm>
            <a:off x="3892545" y="1717004"/>
            <a:ext cx="555468" cy="528911"/>
            <a:chOff x="715100" y="-826400"/>
            <a:chExt cx="783398" cy="745943"/>
          </a:xfrm>
        </p:grpSpPr>
        <p:sp>
          <p:nvSpPr>
            <p:cNvPr id="1401" name="Google Shape;1608;p57">
              <a:extLst>
                <a:ext uri="{FF2B5EF4-FFF2-40B4-BE49-F238E27FC236}">
                  <a16:creationId xmlns:a16="http://schemas.microsoft.com/office/drawing/2014/main" id="{47B65495-9689-92DD-E589-5A7B336E5440}"/>
                </a:ext>
              </a:extLst>
            </p:cNvPr>
            <p:cNvSpPr/>
            <p:nvPr/>
          </p:nvSpPr>
          <p:spPr>
            <a:xfrm>
              <a:off x="1369474" y="-399262"/>
              <a:ext cx="129024" cy="150886"/>
            </a:xfrm>
            <a:custGeom>
              <a:avLst/>
              <a:gdLst/>
              <a:ahLst/>
              <a:cxnLst/>
              <a:rect l="l" t="t" r="r" b="b"/>
              <a:pathLst>
                <a:path w="2219" h="2595" extrusionOk="0">
                  <a:moveTo>
                    <a:pt x="1177" y="0"/>
                  </a:moveTo>
                  <a:cubicBezTo>
                    <a:pt x="1080" y="0"/>
                    <a:pt x="983" y="10"/>
                    <a:pt x="894" y="27"/>
                  </a:cubicBezTo>
                  <a:cubicBezTo>
                    <a:pt x="678" y="68"/>
                    <a:pt x="463" y="161"/>
                    <a:pt x="257" y="243"/>
                  </a:cubicBezTo>
                  <a:cubicBezTo>
                    <a:pt x="165" y="972"/>
                    <a:pt x="124" y="1660"/>
                    <a:pt x="42" y="2379"/>
                  </a:cubicBezTo>
                  <a:cubicBezTo>
                    <a:pt x="1" y="2471"/>
                    <a:pt x="83" y="2512"/>
                    <a:pt x="124" y="2594"/>
                  </a:cubicBezTo>
                  <a:cubicBezTo>
                    <a:pt x="678" y="2594"/>
                    <a:pt x="1233" y="2430"/>
                    <a:pt x="1664" y="2040"/>
                  </a:cubicBezTo>
                  <a:cubicBezTo>
                    <a:pt x="2054" y="1660"/>
                    <a:pt x="2219" y="1013"/>
                    <a:pt x="2003" y="500"/>
                  </a:cubicBezTo>
                  <a:cubicBezTo>
                    <a:pt x="1921" y="325"/>
                    <a:pt x="1746" y="161"/>
                    <a:pt x="1582" y="68"/>
                  </a:cubicBezTo>
                  <a:cubicBezTo>
                    <a:pt x="1456" y="20"/>
                    <a:pt x="1315" y="0"/>
                    <a:pt x="1177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02" name="Google Shape;1609;p57">
              <a:extLst>
                <a:ext uri="{FF2B5EF4-FFF2-40B4-BE49-F238E27FC236}">
                  <a16:creationId xmlns:a16="http://schemas.microsoft.com/office/drawing/2014/main" id="{A4EAB59B-98C8-C811-3108-D6A2DF0D5073}"/>
                </a:ext>
              </a:extLst>
            </p:cNvPr>
            <p:cNvSpPr/>
            <p:nvPr/>
          </p:nvSpPr>
          <p:spPr>
            <a:xfrm>
              <a:off x="1389186" y="-355304"/>
              <a:ext cx="64541" cy="44830"/>
            </a:xfrm>
            <a:custGeom>
              <a:avLst/>
              <a:gdLst/>
              <a:ahLst/>
              <a:cxnLst/>
              <a:rect l="l" t="t" r="r" b="b"/>
              <a:pathLst>
                <a:path w="1110" h="771" extrusionOk="0">
                  <a:moveTo>
                    <a:pt x="1027" y="0"/>
                  </a:moveTo>
                  <a:cubicBezTo>
                    <a:pt x="637" y="134"/>
                    <a:pt x="298" y="390"/>
                    <a:pt x="1" y="729"/>
                  </a:cubicBezTo>
                  <a:lnTo>
                    <a:pt x="1" y="770"/>
                  </a:lnTo>
                  <a:lnTo>
                    <a:pt x="83" y="770"/>
                  </a:lnTo>
                  <a:cubicBezTo>
                    <a:pt x="339" y="473"/>
                    <a:pt x="689" y="216"/>
                    <a:pt x="1068" y="82"/>
                  </a:cubicBezTo>
                  <a:cubicBezTo>
                    <a:pt x="1110" y="82"/>
                    <a:pt x="1110" y="41"/>
                    <a:pt x="1110" y="41"/>
                  </a:cubicBezTo>
                  <a:cubicBezTo>
                    <a:pt x="1068" y="0"/>
                    <a:pt x="1068" y="0"/>
                    <a:pt x="102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03" name="Google Shape;1610;p57">
              <a:extLst>
                <a:ext uri="{FF2B5EF4-FFF2-40B4-BE49-F238E27FC236}">
                  <a16:creationId xmlns:a16="http://schemas.microsoft.com/office/drawing/2014/main" id="{1AE9F8EB-CA3B-23C2-43D1-330CFB315767}"/>
                </a:ext>
              </a:extLst>
            </p:cNvPr>
            <p:cNvSpPr/>
            <p:nvPr/>
          </p:nvSpPr>
          <p:spPr>
            <a:xfrm>
              <a:off x="715100" y="-414206"/>
              <a:ext cx="129024" cy="150886"/>
            </a:xfrm>
            <a:custGeom>
              <a:avLst/>
              <a:gdLst/>
              <a:ahLst/>
              <a:cxnLst/>
              <a:rect l="l" t="t" r="r" b="b"/>
              <a:pathLst>
                <a:path w="2219" h="2595" extrusionOk="0">
                  <a:moveTo>
                    <a:pt x="1044" y="0"/>
                  </a:moveTo>
                  <a:cubicBezTo>
                    <a:pt x="911" y="0"/>
                    <a:pt x="780" y="20"/>
                    <a:pt x="678" y="69"/>
                  </a:cubicBezTo>
                  <a:cubicBezTo>
                    <a:pt x="472" y="161"/>
                    <a:pt x="339" y="325"/>
                    <a:pt x="257" y="541"/>
                  </a:cubicBezTo>
                  <a:cubicBezTo>
                    <a:pt x="0" y="1013"/>
                    <a:pt x="164" y="1660"/>
                    <a:pt x="596" y="2040"/>
                  </a:cubicBezTo>
                  <a:cubicBezTo>
                    <a:pt x="986" y="2430"/>
                    <a:pt x="1581" y="2595"/>
                    <a:pt x="2136" y="2595"/>
                  </a:cubicBezTo>
                  <a:cubicBezTo>
                    <a:pt x="2136" y="2554"/>
                    <a:pt x="2218" y="2471"/>
                    <a:pt x="2218" y="2430"/>
                  </a:cubicBezTo>
                  <a:cubicBezTo>
                    <a:pt x="2136" y="1701"/>
                    <a:pt x="2054" y="1013"/>
                    <a:pt x="1961" y="284"/>
                  </a:cubicBezTo>
                  <a:cubicBezTo>
                    <a:pt x="1756" y="161"/>
                    <a:pt x="1540" y="120"/>
                    <a:pt x="1325" y="27"/>
                  </a:cubicBezTo>
                  <a:cubicBezTo>
                    <a:pt x="1235" y="10"/>
                    <a:pt x="1139" y="0"/>
                    <a:pt x="1044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04" name="Google Shape;1611;p57">
              <a:extLst>
                <a:ext uri="{FF2B5EF4-FFF2-40B4-BE49-F238E27FC236}">
                  <a16:creationId xmlns:a16="http://schemas.microsoft.com/office/drawing/2014/main" id="{E4F1824B-8E81-B2FC-1E33-F0AAB7DE6E17}"/>
                </a:ext>
              </a:extLst>
            </p:cNvPr>
            <p:cNvSpPr/>
            <p:nvPr/>
          </p:nvSpPr>
          <p:spPr>
            <a:xfrm>
              <a:off x="762256" y="-362456"/>
              <a:ext cx="64541" cy="49598"/>
            </a:xfrm>
            <a:custGeom>
              <a:avLst/>
              <a:gdLst/>
              <a:ahLst/>
              <a:cxnLst/>
              <a:rect l="l" t="t" r="r" b="b"/>
              <a:pathLst>
                <a:path w="1110" h="853" extrusionOk="0">
                  <a:moveTo>
                    <a:pt x="41" y="0"/>
                  </a:moveTo>
                  <a:cubicBezTo>
                    <a:pt x="0" y="0"/>
                    <a:pt x="0" y="41"/>
                    <a:pt x="0" y="41"/>
                  </a:cubicBezTo>
                  <a:cubicBezTo>
                    <a:pt x="0" y="82"/>
                    <a:pt x="0" y="82"/>
                    <a:pt x="41" y="82"/>
                  </a:cubicBezTo>
                  <a:cubicBezTo>
                    <a:pt x="298" y="82"/>
                    <a:pt x="473" y="205"/>
                    <a:pt x="596" y="339"/>
                  </a:cubicBezTo>
                  <a:cubicBezTo>
                    <a:pt x="770" y="462"/>
                    <a:pt x="894" y="637"/>
                    <a:pt x="1068" y="811"/>
                  </a:cubicBezTo>
                  <a:lnTo>
                    <a:pt x="1068" y="852"/>
                  </a:lnTo>
                  <a:lnTo>
                    <a:pt x="1109" y="811"/>
                  </a:lnTo>
                  <a:lnTo>
                    <a:pt x="1109" y="770"/>
                  </a:lnTo>
                  <a:cubicBezTo>
                    <a:pt x="986" y="596"/>
                    <a:pt x="853" y="421"/>
                    <a:pt x="688" y="257"/>
                  </a:cubicBezTo>
                  <a:cubicBezTo>
                    <a:pt x="514" y="164"/>
                    <a:pt x="298" y="0"/>
                    <a:pt x="41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05" name="Google Shape;1612;p57">
              <a:extLst>
                <a:ext uri="{FF2B5EF4-FFF2-40B4-BE49-F238E27FC236}">
                  <a16:creationId xmlns:a16="http://schemas.microsoft.com/office/drawing/2014/main" id="{F526CE01-ECD6-79D6-07EC-6AD85632CC76}"/>
                </a:ext>
              </a:extLst>
            </p:cNvPr>
            <p:cNvSpPr/>
            <p:nvPr/>
          </p:nvSpPr>
          <p:spPr>
            <a:xfrm>
              <a:off x="796853" y="-735925"/>
              <a:ext cx="652096" cy="655469"/>
            </a:xfrm>
            <a:custGeom>
              <a:avLst/>
              <a:gdLst/>
              <a:ahLst/>
              <a:cxnLst/>
              <a:rect l="l" t="t" r="r" b="b"/>
              <a:pathLst>
                <a:path w="11215" h="11273" extrusionOk="0">
                  <a:moveTo>
                    <a:pt x="5228" y="0"/>
                  </a:moveTo>
                  <a:cubicBezTo>
                    <a:pt x="4139" y="0"/>
                    <a:pt x="3132" y="189"/>
                    <a:pt x="2486" y="518"/>
                  </a:cubicBezTo>
                  <a:cubicBezTo>
                    <a:pt x="473" y="1494"/>
                    <a:pt x="350" y="4451"/>
                    <a:pt x="350" y="4451"/>
                  </a:cubicBezTo>
                  <a:cubicBezTo>
                    <a:pt x="350" y="4451"/>
                    <a:pt x="1" y="6331"/>
                    <a:pt x="514" y="8600"/>
                  </a:cubicBezTo>
                  <a:cubicBezTo>
                    <a:pt x="930" y="10332"/>
                    <a:pt x="3226" y="11273"/>
                    <a:pt x="5465" y="11273"/>
                  </a:cubicBezTo>
                  <a:cubicBezTo>
                    <a:pt x="6214" y="11273"/>
                    <a:pt x="6956" y="11168"/>
                    <a:pt x="7620" y="10952"/>
                  </a:cubicBezTo>
                  <a:cubicBezTo>
                    <a:pt x="10270" y="10099"/>
                    <a:pt x="11214" y="6166"/>
                    <a:pt x="10619" y="2993"/>
                  </a:cubicBezTo>
                  <a:cubicBezTo>
                    <a:pt x="10207" y="846"/>
                    <a:pt x="7533" y="0"/>
                    <a:pt x="5228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06" name="Google Shape;1613;p57">
              <a:extLst>
                <a:ext uri="{FF2B5EF4-FFF2-40B4-BE49-F238E27FC236}">
                  <a16:creationId xmlns:a16="http://schemas.microsoft.com/office/drawing/2014/main" id="{13FC861C-64DB-84A4-A83C-AAE90AE22091}"/>
                </a:ext>
              </a:extLst>
            </p:cNvPr>
            <p:cNvSpPr/>
            <p:nvPr/>
          </p:nvSpPr>
          <p:spPr>
            <a:xfrm>
              <a:off x="936578" y="-367869"/>
              <a:ext cx="56808" cy="59773"/>
            </a:xfrm>
            <a:custGeom>
              <a:avLst/>
              <a:gdLst/>
              <a:ahLst/>
              <a:cxnLst/>
              <a:rect l="l" t="t" r="r" b="b"/>
              <a:pathLst>
                <a:path w="977" h="1028" extrusionOk="0">
                  <a:moveTo>
                    <a:pt x="514" y="1"/>
                  </a:moveTo>
                  <a:cubicBezTo>
                    <a:pt x="206" y="1"/>
                    <a:pt x="1" y="258"/>
                    <a:pt x="1" y="514"/>
                  </a:cubicBezTo>
                  <a:cubicBezTo>
                    <a:pt x="1" y="812"/>
                    <a:pt x="206" y="1028"/>
                    <a:pt x="514" y="1028"/>
                  </a:cubicBezTo>
                  <a:cubicBezTo>
                    <a:pt x="771" y="1028"/>
                    <a:pt x="976" y="812"/>
                    <a:pt x="976" y="514"/>
                  </a:cubicBezTo>
                  <a:cubicBezTo>
                    <a:pt x="976" y="258"/>
                    <a:pt x="771" y="1"/>
                    <a:pt x="514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07" name="Google Shape;1614;p57">
              <a:extLst>
                <a:ext uri="{FF2B5EF4-FFF2-40B4-BE49-F238E27FC236}">
                  <a16:creationId xmlns:a16="http://schemas.microsoft.com/office/drawing/2014/main" id="{8F0ECF31-2C27-F886-B4DC-8735F3F6FA44}"/>
                </a:ext>
              </a:extLst>
            </p:cNvPr>
            <p:cNvSpPr/>
            <p:nvPr/>
          </p:nvSpPr>
          <p:spPr>
            <a:xfrm>
              <a:off x="1227366" y="-365427"/>
              <a:ext cx="57389" cy="57331"/>
            </a:xfrm>
            <a:custGeom>
              <a:avLst/>
              <a:gdLst/>
              <a:ahLst/>
              <a:cxnLst/>
              <a:rect l="l" t="t" r="r" b="b"/>
              <a:pathLst>
                <a:path w="987" h="986" extrusionOk="0">
                  <a:moveTo>
                    <a:pt x="514" y="0"/>
                  </a:moveTo>
                  <a:cubicBezTo>
                    <a:pt x="216" y="0"/>
                    <a:pt x="1" y="216"/>
                    <a:pt x="1" y="513"/>
                  </a:cubicBezTo>
                  <a:cubicBezTo>
                    <a:pt x="1" y="770"/>
                    <a:pt x="216" y="986"/>
                    <a:pt x="514" y="986"/>
                  </a:cubicBezTo>
                  <a:cubicBezTo>
                    <a:pt x="771" y="986"/>
                    <a:pt x="986" y="770"/>
                    <a:pt x="986" y="513"/>
                  </a:cubicBezTo>
                  <a:cubicBezTo>
                    <a:pt x="986" y="216"/>
                    <a:pt x="771" y="0"/>
                    <a:pt x="514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216" name="Google Shape;1615;p57">
              <a:extLst>
                <a:ext uri="{FF2B5EF4-FFF2-40B4-BE49-F238E27FC236}">
                  <a16:creationId xmlns:a16="http://schemas.microsoft.com/office/drawing/2014/main" id="{2A0A56D9-2706-8E7C-6931-02CA2C39D7F9}"/>
                </a:ext>
              </a:extLst>
            </p:cNvPr>
            <p:cNvSpPr/>
            <p:nvPr/>
          </p:nvSpPr>
          <p:spPr>
            <a:xfrm>
              <a:off x="1133053" y="-300415"/>
              <a:ext cx="44830" cy="64599"/>
            </a:xfrm>
            <a:custGeom>
              <a:avLst/>
              <a:gdLst/>
              <a:ahLst/>
              <a:cxnLst/>
              <a:rect l="l" t="t" r="r" b="b"/>
              <a:pathLst>
                <a:path w="771" h="1111" extrusionOk="0">
                  <a:moveTo>
                    <a:pt x="596" y="1"/>
                  </a:moveTo>
                  <a:cubicBezTo>
                    <a:pt x="555" y="1"/>
                    <a:pt x="555" y="42"/>
                    <a:pt x="555" y="42"/>
                  </a:cubicBezTo>
                  <a:cubicBezTo>
                    <a:pt x="678" y="258"/>
                    <a:pt x="678" y="555"/>
                    <a:pt x="555" y="771"/>
                  </a:cubicBezTo>
                  <a:cubicBezTo>
                    <a:pt x="481" y="882"/>
                    <a:pt x="299" y="1034"/>
                    <a:pt x="107" y="1034"/>
                  </a:cubicBezTo>
                  <a:cubicBezTo>
                    <a:pt x="85" y="1034"/>
                    <a:pt x="63" y="1032"/>
                    <a:pt x="41" y="1028"/>
                  </a:cubicBezTo>
                  <a:cubicBezTo>
                    <a:pt x="41" y="1028"/>
                    <a:pt x="0" y="1028"/>
                    <a:pt x="0" y="1069"/>
                  </a:cubicBezTo>
                  <a:lnTo>
                    <a:pt x="41" y="1110"/>
                  </a:lnTo>
                  <a:lnTo>
                    <a:pt x="123" y="1110"/>
                  </a:lnTo>
                  <a:cubicBezTo>
                    <a:pt x="339" y="1110"/>
                    <a:pt x="514" y="987"/>
                    <a:pt x="596" y="812"/>
                  </a:cubicBezTo>
                  <a:cubicBezTo>
                    <a:pt x="770" y="555"/>
                    <a:pt x="770" y="258"/>
                    <a:pt x="637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217" name="Google Shape;1616;p57">
              <a:extLst>
                <a:ext uri="{FF2B5EF4-FFF2-40B4-BE49-F238E27FC236}">
                  <a16:creationId xmlns:a16="http://schemas.microsoft.com/office/drawing/2014/main" id="{8148AA4D-7BDF-D775-EDCB-EB13E858C8F0}"/>
                </a:ext>
              </a:extLst>
            </p:cNvPr>
            <p:cNvSpPr/>
            <p:nvPr/>
          </p:nvSpPr>
          <p:spPr>
            <a:xfrm>
              <a:off x="1093048" y="-252387"/>
              <a:ext cx="19769" cy="14129"/>
            </a:xfrm>
            <a:custGeom>
              <a:avLst/>
              <a:gdLst/>
              <a:ahLst/>
              <a:cxnLst/>
              <a:rect l="l" t="t" r="r" b="b"/>
              <a:pathLst>
                <a:path w="340" h="243" extrusionOk="0">
                  <a:moveTo>
                    <a:pt x="130" y="0"/>
                  </a:moveTo>
                  <a:cubicBezTo>
                    <a:pt x="80" y="0"/>
                    <a:pt x="24" y="20"/>
                    <a:pt x="0" y="68"/>
                  </a:cubicBezTo>
                  <a:lnTo>
                    <a:pt x="0" y="109"/>
                  </a:lnTo>
                  <a:cubicBezTo>
                    <a:pt x="21" y="135"/>
                    <a:pt x="31" y="148"/>
                    <a:pt x="41" y="148"/>
                  </a:cubicBezTo>
                  <a:cubicBezTo>
                    <a:pt x="52" y="148"/>
                    <a:pt x="62" y="135"/>
                    <a:pt x="82" y="109"/>
                  </a:cubicBezTo>
                  <a:cubicBezTo>
                    <a:pt x="82" y="89"/>
                    <a:pt x="105" y="79"/>
                    <a:pt x="134" y="79"/>
                  </a:cubicBezTo>
                  <a:cubicBezTo>
                    <a:pt x="162" y="79"/>
                    <a:pt x="195" y="89"/>
                    <a:pt x="216" y="109"/>
                  </a:cubicBezTo>
                  <a:cubicBezTo>
                    <a:pt x="216" y="109"/>
                    <a:pt x="257" y="161"/>
                    <a:pt x="257" y="202"/>
                  </a:cubicBezTo>
                  <a:cubicBezTo>
                    <a:pt x="257" y="243"/>
                    <a:pt x="257" y="243"/>
                    <a:pt x="298" y="243"/>
                  </a:cubicBezTo>
                  <a:cubicBezTo>
                    <a:pt x="339" y="243"/>
                    <a:pt x="339" y="243"/>
                    <a:pt x="339" y="202"/>
                  </a:cubicBezTo>
                  <a:cubicBezTo>
                    <a:pt x="339" y="109"/>
                    <a:pt x="298" y="27"/>
                    <a:pt x="216" y="27"/>
                  </a:cubicBezTo>
                  <a:cubicBezTo>
                    <a:pt x="199" y="10"/>
                    <a:pt x="166" y="0"/>
                    <a:pt x="130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218" name="Google Shape;1617;p57">
              <a:extLst>
                <a:ext uri="{FF2B5EF4-FFF2-40B4-BE49-F238E27FC236}">
                  <a16:creationId xmlns:a16="http://schemas.microsoft.com/office/drawing/2014/main" id="{6BDCA24D-8F6D-395A-A7C0-DAB31D919F98}"/>
                </a:ext>
              </a:extLst>
            </p:cNvPr>
            <p:cNvSpPr/>
            <p:nvPr/>
          </p:nvSpPr>
          <p:spPr>
            <a:xfrm>
              <a:off x="1082873" y="-228140"/>
              <a:ext cx="80066" cy="19769"/>
            </a:xfrm>
            <a:custGeom>
              <a:avLst/>
              <a:gdLst/>
              <a:ahLst/>
              <a:cxnLst/>
              <a:rect l="l" t="t" r="r" b="b"/>
              <a:pathLst>
                <a:path w="1377" h="340" extrusionOk="0">
                  <a:moveTo>
                    <a:pt x="1" y="1"/>
                  </a:moveTo>
                  <a:lnTo>
                    <a:pt x="1" y="83"/>
                  </a:lnTo>
                  <a:cubicBezTo>
                    <a:pt x="216" y="257"/>
                    <a:pt x="514" y="339"/>
                    <a:pt x="771" y="339"/>
                  </a:cubicBezTo>
                  <a:cubicBezTo>
                    <a:pt x="986" y="339"/>
                    <a:pt x="1161" y="298"/>
                    <a:pt x="1336" y="206"/>
                  </a:cubicBezTo>
                  <a:cubicBezTo>
                    <a:pt x="1377" y="206"/>
                    <a:pt x="1377" y="165"/>
                    <a:pt x="1336" y="165"/>
                  </a:cubicBezTo>
                  <a:cubicBezTo>
                    <a:pt x="1336" y="124"/>
                    <a:pt x="1336" y="124"/>
                    <a:pt x="1284" y="124"/>
                  </a:cubicBezTo>
                  <a:cubicBezTo>
                    <a:pt x="1125" y="214"/>
                    <a:pt x="942" y="260"/>
                    <a:pt x="758" y="260"/>
                  </a:cubicBezTo>
                  <a:cubicBezTo>
                    <a:pt x="504" y="260"/>
                    <a:pt x="249" y="173"/>
                    <a:pt x="52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219" name="Google Shape;1618;p57">
              <a:extLst>
                <a:ext uri="{FF2B5EF4-FFF2-40B4-BE49-F238E27FC236}">
                  <a16:creationId xmlns:a16="http://schemas.microsoft.com/office/drawing/2014/main" id="{95686429-B821-A912-8252-32922B99F4F6}"/>
                </a:ext>
              </a:extLst>
            </p:cNvPr>
            <p:cNvSpPr/>
            <p:nvPr/>
          </p:nvSpPr>
          <p:spPr>
            <a:xfrm>
              <a:off x="911517" y="-475962"/>
              <a:ext cx="57389" cy="46109"/>
            </a:xfrm>
            <a:custGeom>
              <a:avLst/>
              <a:gdLst/>
              <a:ahLst/>
              <a:cxnLst/>
              <a:rect l="l" t="t" r="r" b="b"/>
              <a:pathLst>
                <a:path w="987" h="793" extrusionOk="0">
                  <a:moveTo>
                    <a:pt x="671" y="0"/>
                  </a:moveTo>
                  <a:cubicBezTo>
                    <a:pt x="466" y="0"/>
                    <a:pt x="203" y="199"/>
                    <a:pt x="83" y="320"/>
                  </a:cubicBezTo>
                  <a:cubicBezTo>
                    <a:pt x="42" y="361"/>
                    <a:pt x="0" y="453"/>
                    <a:pt x="0" y="535"/>
                  </a:cubicBezTo>
                  <a:cubicBezTo>
                    <a:pt x="0" y="659"/>
                    <a:pt x="83" y="751"/>
                    <a:pt x="216" y="792"/>
                  </a:cubicBezTo>
                  <a:cubicBezTo>
                    <a:pt x="339" y="792"/>
                    <a:pt x="473" y="751"/>
                    <a:pt x="555" y="710"/>
                  </a:cubicBezTo>
                  <a:cubicBezTo>
                    <a:pt x="689" y="659"/>
                    <a:pt x="812" y="576"/>
                    <a:pt x="853" y="494"/>
                  </a:cubicBezTo>
                  <a:cubicBezTo>
                    <a:pt x="945" y="402"/>
                    <a:pt x="986" y="279"/>
                    <a:pt x="894" y="145"/>
                  </a:cubicBezTo>
                  <a:cubicBezTo>
                    <a:pt x="843" y="40"/>
                    <a:pt x="763" y="0"/>
                    <a:pt x="671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220" name="Google Shape;1619;p57">
              <a:extLst>
                <a:ext uri="{FF2B5EF4-FFF2-40B4-BE49-F238E27FC236}">
                  <a16:creationId xmlns:a16="http://schemas.microsoft.com/office/drawing/2014/main" id="{9BBD8F53-E559-AFA3-78E5-6EF5128D719A}"/>
                </a:ext>
              </a:extLst>
            </p:cNvPr>
            <p:cNvSpPr/>
            <p:nvPr/>
          </p:nvSpPr>
          <p:spPr>
            <a:xfrm>
              <a:off x="1252426" y="-470787"/>
              <a:ext cx="59773" cy="44306"/>
            </a:xfrm>
            <a:custGeom>
              <a:avLst/>
              <a:gdLst/>
              <a:ahLst/>
              <a:cxnLst/>
              <a:rect l="l" t="t" r="r" b="b"/>
              <a:pathLst>
                <a:path w="1028" h="762" extrusionOk="0">
                  <a:moveTo>
                    <a:pt x="303" y="0"/>
                  </a:moveTo>
                  <a:cubicBezTo>
                    <a:pt x="186" y="0"/>
                    <a:pt x="86" y="51"/>
                    <a:pt x="42" y="190"/>
                  </a:cubicBezTo>
                  <a:cubicBezTo>
                    <a:pt x="1" y="313"/>
                    <a:pt x="42" y="446"/>
                    <a:pt x="124" y="528"/>
                  </a:cubicBezTo>
                  <a:cubicBezTo>
                    <a:pt x="217" y="621"/>
                    <a:pt x="340" y="662"/>
                    <a:pt x="422" y="703"/>
                  </a:cubicBezTo>
                  <a:cubicBezTo>
                    <a:pt x="516" y="732"/>
                    <a:pt x="606" y="761"/>
                    <a:pt x="697" y="761"/>
                  </a:cubicBezTo>
                  <a:cubicBezTo>
                    <a:pt x="735" y="761"/>
                    <a:pt x="773" y="756"/>
                    <a:pt x="812" y="744"/>
                  </a:cubicBezTo>
                  <a:cubicBezTo>
                    <a:pt x="935" y="703"/>
                    <a:pt x="1028" y="570"/>
                    <a:pt x="987" y="446"/>
                  </a:cubicBezTo>
                  <a:cubicBezTo>
                    <a:pt x="987" y="405"/>
                    <a:pt x="935" y="313"/>
                    <a:pt x="894" y="272"/>
                  </a:cubicBezTo>
                  <a:cubicBezTo>
                    <a:pt x="789" y="166"/>
                    <a:pt x="516" y="0"/>
                    <a:pt x="303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221" name="Google Shape;1620;p57">
              <a:extLst>
                <a:ext uri="{FF2B5EF4-FFF2-40B4-BE49-F238E27FC236}">
                  <a16:creationId xmlns:a16="http://schemas.microsoft.com/office/drawing/2014/main" id="{5850CB33-6AC3-DB14-18E1-BEEDA43E87FD}"/>
                </a:ext>
              </a:extLst>
            </p:cNvPr>
            <p:cNvSpPr/>
            <p:nvPr/>
          </p:nvSpPr>
          <p:spPr>
            <a:xfrm>
              <a:off x="769408" y="-826400"/>
              <a:ext cx="692100" cy="446030"/>
            </a:xfrm>
            <a:custGeom>
              <a:avLst/>
              <a:gdLst/>
              <a:ahLst/>
              <a:cxnLst/>
              <a:rect l="l" t="t" r="r" b="b"/>
              <a:pathLst>
                <a:path w="11903" h="7671" extrusionOk="0">
                  <a:moveTo>
                    <a:pt x="5887" y="0"/>
                  </a:moveTo>
                  <a:cubicBezTo>
                    <a:pt x="5526" y="0"/>
                    <a:pt x="5162" y="35"/>
                    <a:pt x="4796" y="103"/>
                  </a:cubicBezTo>
                  <a:cubicBezTo>
                    <a:pt x="3903" y="277"/>
                    <a:pt x="3040" y="657"/>
                    <a:pt x="2311" y="1253"/>
                  </a:cubicBezTo>
                  <a:cubicBezTo>
                    <a:pt x="2054" y="1469"/>
                    <a:pt x="1849" y="1684"/>
                    <a:pt x="1674" y="1982"/>
                  </a:cubicBezTo>
                  <a:cubicBezTo>
                    <a:pt x="1592" y="2157"/>
                    <a:pt x="1541" y="2372"/>
                    <a:pt x="1592" y="2537"/>
                  </a:cubicBezTo>
                  <a:cubicBezTo>
                    <a:pt x="1335" y="2537"/>
                    <a:pt x="1120" y="2588"/>
                    <a:pt x="945" y="2752"/>
                  </a:cubicBezTo>
                  <a:cubicBezTo>
                    <a:pt x="730" y="2886"/>
                    <a:pt x="647" y="3101"/>
                    <a:pt x="514" y="3307"/>
                  </a:cubicBezTo>
                  <a:cubicBezTo>
                    <a:pt x="52" y="4467"/>
                    <a:pt x="1" y="5833"/>
                    <a:pt x="134" y="7075"/>
                  </a:cubicBezTo>
                  <a:cubicBezTo>
                    <a:pt x="134" y="7055"/>
                    <a:pt x="144" y="7045"/>
                    <a:pt x="160" y="7045"/>
                  </a:cubicBezTo>
                  <a:cubicBezTo>
                    <a:pt x="175" y="7045"/>
                    <a:pt x="196" y="7055"/>
                    <a:pt x="216" y="7075"/>
                  </a:cubicBezTo>
                  <a:cubicBezTo>
                    <a:pt x="432" y="7158"/>
                    <a:pt x="647" y="7332"/>
                    <a:pt x="822" y="7507"/>
                  </a:cubicBezTo>
                  <a:cubicBezTo>
                    <a:pt x="986" y="7507"/>
                    <a:pt x="1120" y="7373"/>
                    <a:pt x="1243" y="7250"/>
                  </a:cubicBezTo>
                  <a:cubicBezTo>
                    <a:pt x="1377" y="7116"/>
                    <a:pt x="1418" y="6993"/>
                    <a:pt x="1500" y="6819"/>
                  </a:cubicBezTo>
                  <a:cubicBezTo>
                    <a:pt x="1633" y="6346"/>
                    <a:pt x="1674" y="5874"/>
                    <a:pt x="1541" y="5412"/>
                  </a:cubicBezTo>
                  <a:lnTo>
                    <a:pt x="1541" y="5412"/>
                  </a:lnTo>
                  <a:cubicBezTo>
                    <a:pt x="1570" y="5415"/>
                    <a:pt x="1599" y="5417"/>
                    <a:pt x="1628" y="5417"/>
                  </a:cubicBezTo>
                  <a:cubicBezTo>
                    <a:pt x="1958" y="5417"/>
                    <a:pt x="2329" y="5213"/>
                    <a:pt x="2527" y="4939"/>
                  </a:cubicBezTo>
                  <a:cubicBezTo>
                    <a:pt x="2742" y="4590"/>
                    <a:pt x="2783" y="4210"/>
                    <a:pt x="2742" y="3820"/>
                  </a:cubicBezTo>
                  <a:cubicBezTo>
                    <a:pt x="2742" y="3697"/>
                    <a:pt x="2701" y="3563"/>
                    <a:pt x="2660" y="3440"/>
                  </a:cubicBezTo>
                  <a:lnTo>
                    <a:pt x="2660" y="3440"/>
                  </a:lnTo>
                  <a:cubicBezTo>
                    <a:pt x="2824" y="3522"/>
                    <a:pt x="2999" y="3563"/>
                    <a:pt x="3215" y="3615"/>
                  </a:cubicBezTo>
                  <a:cubicBezTo>
                    <a:pt x="3595" y="3615"/>
                    <a:pt x="4026" y="3399"/>
                    <a:pt x="4324" y="3142"/>
                  </a:cubicBezTo>
                  <a:cubicBezTo>
                    <a:pt x="4621" y="2845"/>
                    <a:pt x="4837" y="2496"/>
                    <a:pt x="5053" y="2116"/>
                  </a:cubicBezTo>
                  <a:cubicBezTo>
                    <a:pt x="5094" y="2331"/>
                    <a:pt x="5135" y="2629"/>
                    <a:pt x="5268" y="2793"/>
                  </a:cubicBezTo>
                  <a:cubicBezTo>
                    <a:pt x="5509" y="3324"/>
                    <a:pt x="6131" y="3619"/>
                    <a:pt x="6699" y="3619"/>
                  </a:cubicBezTo>
                  <a:cubicBezTo>
                    <a:pt x="6736" y="3619"/>
                    <a:pt x="6772" y="3617"/>
                    <a:pt x="6809" y="3615"/>
                  </a:cubicBezTo>
                  <a:cubicBezTo>
                    <a:pt x="7445" y="3522"/>
                    <a:pt x="7959" y="3101"/>
                    <a:pt x="8267" y="2537"/>
                  </a:cubicBezTo>
                  <a:cubicBezTo>
                    <a:pt x="8267" y="2968"/>
                    <a:pt x="8431" y="3307"/>
                    <a:pt x="8647" y="3656"/>
                  </a:cubicBezTo>
                  <a:cubicBezTo>
                    <a:pt x="8904" y="3954"/>
                    <a:pt x="9201" y="4210"/>
                    <a:pt x="9551" y="4426"/>
                  </a:cubicBezTo>
                  <a:cubicBezTo>
                    <a:pt x="9818" y="4556"/>
                    <a:pt x="10112" y="4667"/>
                    <a:pt x="10416" y="4667"/>
                  </a:cubicBezTo>
                  <a:cubicBezTo>
                    <a:pt x="10497" y="4667"/>
                    <a:pt x="10578" y="4659"/>
                    <a:pt x="10660" y="4642"/>
                  </a:cubicBezTo>
                  <a:lnTo>
                    <a:pt x="10660" y="4642"/>
                  </a:lnTo>
                  <a:cubicBezTo>
                    <a:pt x="10526" y="5104"/>
                    <a:pt x="10618" y="5669"/>
                    <a:pt x="10875" y="6131"/>
                  </a:cubicBezTo>
                  <a:cubicBezTo>
                    <a:pt x="10660" y="6603"/>
                    <a:pt x="10742" y="7291"/>
                    <a:pt x="11132" y="7671"/>
                  </a:cubicBezTo>
                  <a:cubicBezTo>
                    <a:pt x="11512" y="7291"/>
                    <a:pt x="11727" y="6644"/>
                    <a:pt x="11810" y="6049"/>
                  </a:cubicBezTo>
                  <a:cubicBezTo>
                    <a:pt x="11902" y="5319"/>
                    <a:pt x="11810" y="4508"/>
                    <a:pt x="11512" y="3820"/>
                  </a:cubicBezTo>
                  <a:cubicBezTo>
                    <a:pt x="11553" y="3738"/>
                    <a:pt x="11604" y="3615"/>
                    <a:pt x="11645" y="3522"/>
                  </a:cubicBezTo>
                  <a:cubicBezTo>
                    <a:pt x="11727" y="3101"/>
                    <a:pt x="11686" y="2629"/>
                    <a:pt x="11553" y="2198"/>
                  </a:cubicBezTo>
                  <a:cubicBezTo>
                    <a:pt x="11430" y="1941"/>
                    <a:pt x="11296" y="1643"/>
                    <a:pt x="11091" y="1428"/>
                  </a:cubicBezTo>
                  <a:cubicBezTo>
                    <a:pt x="10742" y="1089"/>
                    <a:pt x="10228" y="873"/>
                    <a:pt x="9756" y="740"/>
                  </a:cubicBezTo>
                  <a:cubicBezTo>
                    <a:pt x="9501" y="672"/>
                    <a:pt x="9244" y="641"/>
                    <a:pt x="8985" y="641"/>
                  </a:cubicBezTo>
                  <a:cubicBezTo>
                    <a:pt x="8774" y="641"/>
                    <a:pt x="8561" y="662"/>
                    <a:pt x="8349" y="698"/>
                  </a:cubicBezTo>
                  <a:cubicBezTo>
                    <a:pt x="8092" y="616"/>
                    <a:pt x="7836" y="360"/>
                    <a:pt x="7579" y="277"/>
                  </a:cubicBezTo>
                  <a:cubicBezTo>
                    <a:pt x="7025" y="89"/>
                    <a:pt x="6459" y="0"/>
                    <a:pt x="588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2" name="Google Shape;1621;p57">
            <a:extLst>
              <a:ext uri="{FF2B5EF4-FFF2-40B4-BE49-F238E27FC236}">
                <a16:creationId xmlns:a16="http://schemas.microsoft.com/office/drawing/2014/main" id="{3C2BCC21-D1F4-2C8E-8D3E-2419350194AF}"/>
              </a:ext>
            </a:extLst>
          </p:cNvPr>
          <p:cNvSpPr txBox="1">
            <a:spLocks/>
          </p:cNvSpPr>
          <p:nvPr/>
        </p:nvSpPr>
        <p:spPr>
          <a:xfrm>
            <a:off x="514901" y="1462894"/>
            <a:ext cx="2256750" cy="73444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9pPr>
          </a:lstStyle>
          <a:p>
            <a:pPr marL="0" marR="22860" indent="0" algn="ctr">
              <a:spcAft>
                <a:spcPts val="600"/>
              </a:spcAft>
              <a:buNone/>
            </a:pPr>
            <a:r>
              <a:rPr lang="vi-VN" sz="2400" b="1" i="1" dirty="0">
                <a:latin typeface="+mj-lt"/>
              </a:rPr>
              <a:t>Câu văn mang thông điệp</a:t>
            </a:r>
            <a:endParaRPr lang="en-US" sz="2400" b="1" i="1" dirty="0"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224" name="Google Shape;1622;p57">
            <a:extLst>
              <a:ext uri="{FF2B5EF4-FFF2-40B4-BE49-F238E27FC236}">
                <a16:creationId xmlns:a16="http://schemas.microsoft.com/office/drawing/2014/main" id="{A0841E9C-5964-3CC0-0E28-AE6658436404}"/>
              </a:ext>
            </a:extLst>
          </p:cNvPr>
          <p:cNvSpPr txBox="1">
            <a:spLocks/>
          </p:cNvSpPr>
          <p:nvPr/>
        </p:nvSpPr>
        <p:spPr>
          <a:xfrm>
            <a:off x="514901" y="2425139"/>
            <a:ext cx="2256750" cy="15948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9pPr>
          </a:lstStyle>
          <a:p>
            <a:pPr marL="104775" indent="0" algn="just">
              <a:buNone/>
            </a:pPr>
            <a:r>
              <a:rPr lang="en-US" sz="1800">
                <a:latin typeface="Times New Roman" panose="02020603050405020304" pitchFamily="18" charset="0"/>
                <a:cs typeface="Times New Roman" panose="02020603050405020304" pitchFamily="18" charset="0"/>
              </a:rPr>
              <a:t>...................................</a:t>
            </a:r>
          </a:p>
        </p:txBody>
      </p:sp>
      <p:sp>
        <p:nvSpPr>
          <p:cNvPr id="1236" name="Google Shape;1623;p57">
            <a:extLst>
              <a:ext uri="{FF2B5EF4-FFF2-40B4-BE49-F238E27FC236}">
                <a16:creationId xmlns:a16="http://schemas.microsoft.com/office/drawing/2014/main" id="{E68AC745-2016-A97A-E006-6F9AA4D7ADC7}"/>
              </a:ext>
            </a:extLst>
          </p:cNvPr>
          <p:cNvSpPr txBox="1">
            <a:spLocks/>
          </p:cNvSpPr>
          <p:nvPr/>
        </p:nvSpPr>
        <p:spPr>
          <a:xfrm>
            <a:off x="3077614" y="3247582"/>
            <a:ext cx="3222675" cy="1190513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9pPr>
          </a:lstStyle>
          <a:p>
            <a:pPr marL="104775" indent="0" algn="just">
              <a:buNone/>
            </a:pPr>
            <a:r>
              <a:rPr lang="en-US" sz="1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............................................................................................................................................................</a:t>
            </a:r>
            <a:endParaRPr lang="en-US" sz="1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37" name="Google Shape;1624;p57">
            <a:extLst>
              <a:ext uri="{FF2B5EF4-FFF2-40B4-BE49-F238E27FC236}">
                <a16:creationId xmlns:a16="http://schemas.microsoft.com/office/drawing/2014/main" id="{1290012B-3AB1-E7AA-462A-C60E97343669}"/>
              </a:ext>
            </a:extLst>
          </p:cNvPr>
          <p:cNvSpPr/>
          <p:nvPr/>
        </p:nvSpPr>
        <p:spPr>
          <a:xfrm>
            <a:off x="3406595" y="1795530"/>
            <a:ext cx="313696" cy="309603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pic>
        <p:nvPicPr>
          <p:cNvPr id="1344" name="Picture 1343">
            <a:extLst>
              <a:ext uri="{FF2B5EF4-FFF2-40B4-BE49-F238E27FC236}">
                <a16:creationId xmlns:a16="http://schemas.microsoft.com/office/drawing/2014/main" id="{95BC7368-6873-4E69-1329-9E2A6E7CBDA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0120" y="3121075"/>
            <a:ext cx="2177523" cy="14384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9532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2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85" grpId="0" animBg="1"/>
      <p:bldP spid="1386" grpId="0" animBg="1"/>
      <p:bldP spid="1222" grpId="0" animBg="1"/>
      <p:bldP spid="1224" grpId="0" animBg="1"/>
      <p:bldP spid="1236" grpId="0" animBg="1"/>
      <p:bldP spid="1237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922019"/>
            <a:ext cx="5158350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3. Thông điệp của tác phẩm</a:t>
            </a: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5" name="Google Shape;1591;p57">
            <a:extLst>
              <a:ext uri="{FF2B5EF4-FFF2-40B4-BE49-F238E27FC236}">
                <a16:creationId xmlns:a16="http://schemas.microsoft.com/office/drawing/2014/main" id="{6A498BA3-9344-0870-A36A-6D9545EC39CC}"/>
              </a:ext>
            </a:extLst>
          </p:cNvPr>
          <p:cNvSpPr txBox="1">
            <a:spLocks/>
          </p:cNvSpPr>
          <p:nvPr/>
        </p:nvSpPr>
        <p:spPr>
          <a:xfrm>
            <a:off x="3077614" y="2053415"/>
            <a:ext cx="3418669" cy="80524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9pPr>
          </a:lstStyle>
          <a:p>
            <a:pPr marL="0" marR="22860" indent="0" algn="ctr">
              <a:spcAft>
                <a:spcPts val="600"/>
              </a:spcAft>
              <a:buNone/>
            </a:pPr>
            <a:r>
              <a:rPr lang="vi-VN" sz="2400" b="1" i="1" dirty="0">
                <a:latin typeface="+mj-lt"/>
              </a:rPr>
              <a:t>Câu văn thể hiện cách </a:t>
            </a:r>
            <a:r>
              <a:rPr lang="en-US" sz="2400" b="1" i="1" dirty="0">
                <a:latin typeface="+mj-lt"/>
              </a:rPr>
              <a:t>            </a:t>
            </a:r>
            <a:r>
              <a:rPr lang="vi-VN" sz="2400" b="1" i="1" dirty="0">
                <a:latin typeface="+mj-lt"/>
              </a:rPr>
              <a:t>lí giải</a:t>
            </a:r>
            <a:endParaRPr lang="en-US" sz="2400" b="1" i="1" dirty="0"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222" name="Google Shape;1621;p57">
            <a:extLst>
              <a:ext uri="{FF2B5EF4-FFF2-40B4-BE49-F238E27FC236}">
                <a16:creationId xmlns:a16="http://schemas.microsoft.com/office/drawing/2014/main" id="{3C2BCC21-D1F4-2C8E-8D3E-2419350194AF}"/>
              </a:ext>
            </a:extLst>
          </p:cNvPr>
          <p:cNvSpPr txBox="1">
            <a:spLocks/>
          </p:cNvSpPr>
          <p:nvPr/>
        </p:nvSpPr>
        <p:spPr>
          <a:xfrm>
            <a:off x="128694" y="1520783"/>
            <a:ext cx="2797386" cy="805244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9pPr>
          </a:lstStyle>
          <a:p>
            <a:pPr marL="0" marR="22860" indent="0" algn="ctr">
              <a:spcAft>
                <a:spcPts val="600"/>
              </a:spcAft>
              <a:buNone/>
            </a:pPr>
            <a:r>
              <a:rPr lang="vi-VN" sz="2400" b="1" i="1" dirty="0">
                <a:latin typeface="+mj-lt"/>
              </a:rPr>
              <a:t>Câu văn mang thông điệp</a:t>
            </a:r>
            <a:endParaRPr lang="en-US" sz="2400" b="1" i="1" dirty="0"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224" name="Google Shape;1622;p57">
            <a:extLst>
              <a:ext uri="{FF2B5EF4-FFF2-40B4-BE49-F238E27FC236}">
                <a16:creationId xmlns:a16="http://schemas.microsoft.com/office/drawing/2014/main" id="{A0841E9C-5964-3CC0-0E28-AE6658436404}"/>
              </a:ext>
            </a:extLst>
          </p:cNvPr>
          <p:cNvSpPr txBox="1">
            <a:spLocks/>
          </p:cNvSpPr>
          <p:nvPr/>
        </p:nvSpPr>
        <p:spPr>
          <a:xfrm>
            <a:off x="0" y="2553830"/>
            <a:ext cx="2797386" cy="8052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9pPr>
          </a:lstStyle>
          <a:p>
            <a:pPr marL="139700" indent="0" algn="just">
              <a:buNone/>
            </a:pP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cầm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36" name="Google Shape;1623;p57">
            <a:extLst>
              <a:ext uri="{FF2B5EF4-FFF2-40B4-BE49-F238E27FC236}">
                <a16:creationId xmlns:a16="http://schemas.microsoft.com/office/drawing/2014/main" id="{E68AC745-2016-A97A-E006-6F9AA4D7ADC7}"/>
              </a:ext>
            </a:extLst>
          </p:cNvPr>
          <p:cNvSpPr txBox="1">
            <a:spLocks/>
          </p:cNvSpPr>
          <p:nvPr/>
        </p:nvSpPr>
        <p:spPr>
          <a:xfrm>
            <a:off x="3077614" y="2990197"/>
            <a:ext cx="3567456" cy="173759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●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○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12651"/>
              </a:buClr>
              <a:buSzPts val="1400"/>
              <a:buFont typeface="Overpass"/>
              <a:buChar char="■"/>
              <a:defRPr sz="1400" b="0" i="0" u="none" strike="noStrike" cap="none">
                <a:solidFill>
                  <a:srgbClr val="512651"/>
                </a:solidFill>
                <a:latin typeface="Overpass"/>
                <a:ea typeface="Overpass"/>
                <a:cs typeface="Overpass"/>
                <a:sym typeface="Overpass"/>
              </a:defRPr>
            </a:lvl9pPr>
          </a:lstStyle>
          <a:p>
            <a:pPr marL="139700" indent="0" algn="just">
              <a:buNone/>
            </a:pP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trực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cuốn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trải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nghiệm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bước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qua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trung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9216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2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85" grpId="0" animBg="1"/>
      <p:bldP spid="1222" grpId="0" animBg="1"/>
      <p:bldP spid="1224" grpId="0" animBg="1"/>
      <p:bldP spid="1236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922019"/>
            <a:ext cx="5158350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3. Thông điệp của tác phẩm</a:t>
            </a:r>
          </a:p>
        </p:txBody>
      </p: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342693" y="1000571"/>
            <a:ext cx="644559" cy="344801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sp>
        <p:nvSpPr>
          <p:cNvPr id="1346" name="Google Shape;2224;p41">
            <a:extLst>
              <a:ext uri="{FF2B5EF4-FFF2-40B4-BE49-F238E27FC236}">
                <a16:creationId xmlns:a16="http://schemas.microsoft.com/office/drawing/2014/main" id="{C2DD2B81-5036-BE2D-3262-2B3053139FAD}"/>
              </a:ext>
            </a:extLst>
          </p:cNvPr>
          <p:cNvSpPr/>
          <p:nvPr/>
        </p:nvSpPr>
        <p:spPr>
          <a:xfrm>
            <a:off x="2106388" y="1294424"/>
            <a:ext cx="2647718" cy="470475"/>
          </a:xfrm>
          <a:prstGeom prst="roundRect">
            <a:avLst>
              <a:gd name="adj" fmla="val 16667"/>
            </a:avLst>
          </a:prstGeom>
          <a:solidFill>
            <a:srgbClr val="5492C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just">
              <a:lnSpc>
                <a:spcPct val="150000"/>
              </a:lnSpc>
              <a:spcAft>
                <a:spcPts val="750"/>
              </a:spcAft>
            </a:pPr>
            <a:r>
              <a:rPr lang="en-US" sz="1800" b="1" i="1" dirty="0">
                <a:solidFill>
                  <a:srgbClr val="FFFF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Quan </a:t>
            </a:r>
            <a:r>
              <a:rPr lang="en-US" sz="1800" b="1" i="1" dirty="0" err="1">
                <a:solidFill>
                  <a:srgbClr val="FFFF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1800" b="1" i="1" dirty="0">
                <a:solidFill>
                  <a:srgbClr val="FFFF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1800" b="1" i="1" dirty="0">
                <a:solidFill>
                  <a:srgbClr val="FFFF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bản</a:t>
            </a:r>
            <a:r>
              <a:rPr lang="en-US" sz="1800" b="1" i="1" dirty="0">
                <a:solidFill>
                  <a:srgbClr val="FFFF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b="1" i="1" dirty="0" err="1">
                <a:solidFill>
                  <a:srgbClr val="FFFF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thân</a:t>
            </a:r>
            <a:endParaRPr lang="en-US" sz="1800" b="1" i="1" dirty="0">
              <a:solidFill>
                <a:srgbClr val="FFFFFF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347" name="Google Shape;2227;p41">
            <a:extLst>
              <a:ext uri="{FF2B5EF4-FFF2-40B4-BE49-F238E27FC236}">
                <a16:creationId xmlns:a16="http://schemas.microsoft.com/office/drawing/2014/main" id="{80F32C67-44EF-3A40-B586-1F0DA70B6600}"/>
              </a:ext>
            </a:extLst>
          </p:cNvPr>
          <p:cNvSpPr txBox="1"/>
          <p:nvPr/>
        </p:nvSpPr>
        <p:spPr>
          <a:xfrm>
            <a:off x="310911" y="3225380"/>
            <a:ext cx="2496469" cy="470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just">
              <a:spcAft>
                <a:spcPts val="750"/>
              </a:spcAft>
            </a:pPr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Đồng ý vì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nay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ai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phủ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đối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cuộc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endParaRPr lang="en-US" sz="24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348" name="Google Shape;2230;p41">
            <a:extLst>
              <a:ext uri="{FF2B5EF4-FFF2-40B4-BE49-F238E27FC236}">
                <a16:creationId xmlns:a16="http://schemas.microsoft.com/office/drawing/2014/main" id="{6E859570-C6AC-7C8D-7015-FEDF7473FFA4}"/>
              </a:ext>
            </a:extLst>
          </p:cNvPr>
          <p:cNvSpPr txBox="1"/>
          <p:nvPr/>
        </p:nvSpPr>
        <p:spPr>
          <a:xfrm>
            <a:off x="3148236" y="3046094"/>
            <a:ext cx="3396106" cy="470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just"/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Tuy nhiên sách chỉ phát huy vai trò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nếu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chúng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dung qua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mắt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tâm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hồn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để có thế tư duy, tiếp nhận và thấu hiểu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9" name="Google Shape;2240;p41">
            <a:extLst>
              <a:ext uri="{FF2B5EF4-FFF2-40B4-BE49-F238E27FC236}">
                <a16:creationId xmlns:a16="http://schemas.microsoft.com/office/drawing/2014/main" id="{F60B4FEB-E2F9-E8C0-2853-838091CADF77}"/>
              </a:ext>
            </a:extLst>
          </p:cNvPr>
          <p:cNvSpPr/>
          <p:nvPr/>
        </p:nvSpPr>
        <p:spPr>
          <a:xfrm>
            <a:off x="1030679" y="1551800"/>
            <a:ext cx="470475" cy="470475"/>
          </a:xfrm>
          <a:prstGeom prst="ellipse">
            <a:avLst/>
          </a:prstGeom>
          <a:solidFill>
            <a:srgbClr val="ED734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>
              <a:buClrTx/>
              <a:buFontTx/>
              <a:buNone/>
              <a:defRPr/>
            </a:pPr>
            <a:endParaRPr sz="1350" b="1">
              <a:solidFill>
                <a:srgbClr val="FFFFFF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1350" name="Google Shape;2241;p41">
            <a:extLst>
              <a:ext uri="{FF2B5EF4-FFF2-40B4-BE49-F238E27FC236}">
                <a16:creationId xmlns:a16="http://schemas.microsoft.com/office/drawing/2014/main" id="{940E2055-61BA-5A7B-3A6F-3836C877C60B}"/>
              </a:ext>
            </a:extLst>
          </p:cNvPr>
          <p:cNvSpPr/>
          <p:nvPr/>
        </p:nvSpPr>
        <p:spPr>
          <a:xfrm>
            <a:off x="5351166" y="1341828"/>
            <a:ext cx="470475" cy="470475"/>
          </a:xfrm>
          <a:prstGeom prst="ellipse">
            <a:avLst/>
          </a:prstGeom>
          <a:solidFill>
            <a:srgbClr val="7AB848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>
              <a:buClrTx/>
              <a:buFontTx/>
              <a:buNone/>
              <a:defRPr/>
            </a:pPr>
            <a:endParaRPr sz="1350" b="1">
              <a:solidFill>
                <a:srgbClr val="FFFFFF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cxnSp>
        <p:nvCxnSpPr>
          <p:cNvPr id="1351" name="Google Shape;2242;p41">
            <a:extLst>
              <a:ext uri="{FF2B5EF4-FFF2-40B4-BE49-F238E27FC236}">
                <a16:creationId xmlns:a16="http://schemas.microsoft.com/office/drawing/2014/main" id="{EF5F6782-0407-33C9-88E4-B480D6A0FA73}"/>
              </a:ext>
            </a:extLst>
          </p:cNvPr>
          <p:cNvCxnSpPr>
            <a:cxnSpLocks/>
            <a:stCxn id="1349" idx="6"/>
            <a:endCxn id="1346" idx="1"/>
          </p:cNvCxnSpPr>
          <p:nvPr/>
        </p:nvCxnSpPr>
        <p:spPr>
          <a:xfrm flipV="1">
            <a:off x="1501154" y="1529662"/>
            <a:ext cx="605234" cy="257376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52" name="Google Shape;2243;p41">
            <a:extLst>
              <a:ext uri="{FF2B5EF4-FFF2-40B4-BE49-F238E27FC236}">
                <a16:creationId xmlns:a16="http://schemas.microsoft.com/office/drawing/2014/main" id="{3D6A1642-71D3-57F9-0591-0C5F96A332E9}"/>
              </a:ext>
            </a:extLst>
          </p:cNvPr>
          <p:cNvCxnSpPr>
            <a:cxnSpLocks/>
            <a:stCxn id="1346" idx="3"/>
            <a:endCxn id="1350" idx="2"/>
          </p:cNvCxnSpPr>
          <p:nvPr/>
        </p:nvCxnSpPr>
        <p:spPr>
          <a:xfrm>
            <a:off x="4754106" y="1529662"/>
            <a:ext cx="597060" cy="47404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53" name="Google Shape;2244;p41">
            <a:extLst>
              <a:ext uri="{FF2B5EF4-FFF2-40B4-BE49-F238E27FC236}">
                <a16:creationId xmlns:a16="http://schemas.microsoft.com/office/drawing/2014/main" id="{BF14AECB-0822-E478-5A37-E2E95E27265F}"/>
              </a:ext>
            </a:extLst>
          </p:cNvPr>
          <p:cNvCxnSpPr>
            <a:cxnSpLocks/>
            <a:stCxn id="1349" idx="4"/>
          </p:cNvCxnSpPr>
          <p:nvPr/>
        </p:nvCxnSpPr>
        <p:spPr>
          <a:xfrm>
            <a:off x="1265917" y="2022275"/>
            <a:ext cx="11711" cy="374804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54" name="Google Shape;2245;p41">
            <a:extLst>
              <a:ext uri="{FF2B5EF4-FFF2-40B4-BE49-F238E27FC236}">
                <a16:creationId xmlns:a16="http://schemas.microsoft.com/office/drawing/2014/main" id="{FC2BC4BF-5A97-EE6A-7B9F-63940FA8E3CC}"/>
              </a:ext>
            </a:extLst>
          </p:cNvPr>
          <p:cNvCxnSpPr>
            <a:cxnSpLocks/>
            <a:stCxn id="1350" idx="4"/>
          </p:cNvCxnSpPr>
          <p:nvPr/>
        </p:nvCxnSpPr>
        <p:spPr>
          <a:xfrm>
            <a:off x="5586404" y="1812303"/>
            <a:ext cx="0" cy="503550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359" name="Google Shape;2231;p41">
            <a:extLst>
              <a:ext uri="{FF2B5EF4-FFF2-40B4-BE49-F238E27FC236}">
                <a16:creationId xmlns:a16="http://schemas.microsoft.com/office/drawing/2014/main" id="{7A5D5F27-9C31-A3B9-7227-BA72319C5A03}"/>
              </a:ext>
            </a:extLst>
          </p:cNvPr>
          <p:cNvGrpSpPr/>
          <p:nvPr/>
        </p:nvGrpSpPr>
        <p:grpSpPr>
          <a:xfrm>
            <a:off x="1126488" y="1645759"/>
            <a:ext cx="278839" cy="278159"/>
            <a:chOff x="-41111350" y="3239100"/>
            <a:chExt cx="318200" cy="317425"/>
          </a:xfrm>
        </p:grpSpPr>
        <p:sp>
          <p:nvSpPr>
            <p:cNvPr id="1360" name="Google Shape;2232;p41">
              <a:extLst>
                <a:ext uri="{FF2B5EF4-FFF2-40B4-BE49-F238E27FC236}">
                  <a16:creationId xmlns:a16="http://schemas.microsoft.com/office/drawing/2014/main" id="{63EC3E8E-F9B3-55A3-197D-213008FF32FA}"/>
                </a:ext>
              </a:extLst>
            </p:cNvPr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1" name="Google Shape;2233;p41">
              <a:extLst>
                <a:ext uri="{FF2B5EF4-FFF2-40B4-BE49-F238E27FC236}">
                  <a16:creationId xmlns:a16="http://schemas.microsoft.com/office/drawing/2014/main" id="{5575B0A6-5CB1-6409-34ED-CE757959895E}"/>
                </a:ext>
              </a:extLst>
            </p:cNvPr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2" name="Google Shape;2234;p41">
              <a:extLst>
                <a:ext uri="{FF2B5EF4-FFF2-40B4-BE49-F238E27FC236}">
                  <a16:creationId xmlns:a16="http://schemas.microsoft.com/office/drawing/2014/main" id="{41544BBC-F30C-4538-EDFA-A651FBEBF609}"/>
                </a:ext>
              </a:extLst>
            </p:cNvPr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3" name="Google Shape;2235;p41">
              <a:extLst>
                <a:ext uri="{FF2B5EF4-FFF2-40B4-BE49-F238E27FC236}">
                  <a16:creationId xmlns:a16="http://schemas.microsoft.com/office/drawing/2014/main" id="{143ECC6C-B6DE-D90F-6F6D-1FC55967ACE4}"/>
                </a:ext>
              </a:extLst>
            </p:cNvPr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29327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6" grpId="0" animBg="1"/>
      <p:bldP spid="1347" grpId="0"/>
      <p:bldP spid="1348" grpId="0"/>
      <p:bldP spid="1349" grpId="0" animBg="1"/>
      <p:bldP spid="1350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" name="Google Shape;1373;p53"/>
          <p:cNvSpPr/>
          <p:nvPr/>
        </p:nvSpPr>
        <p:spPr>
          <a:xfrm>
            <a:off x="353147" y="1321849"/>
            <a:ext cx="1034775" cy="103477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/>
            <a:endParaRPr sz="105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4" name="Google Shape;1374;p53"/>
          <p:cNvSpPr txBox="1">
            <a:spLocks noGrp="1"/>
          </p:cNvSpPr>
          <p:nvPr>
            <p:ph type="title"/>
          </p:nvPr>
        </p:nvSpPr>
        <p:spPr>
          <a:xfrm>
            <a:off x="1443469" y="1090911"/>
            <a:ext cx="5116931" cy="2343169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-US" sz="40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V</a:t>
            </a:r>
            <a:r>
              <a:rPr lang="en" sz="40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ai trò của việc đọc sách đối với đời sống tâm hồn</a:t>
            </a:r>
            <a:endParaRPr sz="405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6" name="Google Shape;1376;p53"/>
          <p:cNvSpPr txBox="1">
            <a:spLocks noGrp="1"/>
          </p:cNvSpPr>
          <p:nvPr>
            <p:ph type="title" idx="2"/>
          </p:nvPr>
        </p:nvSpPr>
        <p:spPr>
          <a:xfrm>
            <a:off x="297600" y="1499129"/>
            <a:ext cx="1006650" cy="631350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02</a:t>
            </a:r>
            <a:endParaRPr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84" name="Google Shape;1624;p57">
            <a:extLst>
              <a:ext uri="{FF2B5EF4-FFF2-40B4-BE49-F238E27FC236}">
                <a16:creationId xmlns:a16="http://schemas.microsoft.com/office/drawing/2014/main" id="{C218B488-C5C5-B642-1485-6855D5D7DB6B}"/>
              </a:ext>
            </a:extLst>
          </p:cNvPr>
          <p:cNvSpPr/>
          <p:nvPr/>
        </p:nvSpPr>
        <p:spPr>
          <a:xfrm>
            <a:off x="1179207" y="2845214"/>
            <a:ext cx="313696" cy="339933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</p:spTree>
    <p:extLst>
      <p:ext uri="{BB962C8B-B14F-4D97-AF65-F5344CB8AC3E}">
        <p14:creationId xmlns:p14="http://schemas.microsoft.com/office/powerpoint/2010/main" val="9072983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3" grpId="0" animBg="1"/>
      <p:bldP spid="1374" grpId="0" animBg="1"/>
      <p:bldP spid="137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922019"/>
            <a:ext cx="5158350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b="1"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khởi động</a:t>
            </a: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5698343" y="931654"/>
            <a:ext cx="920132" cy="920132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342693" y="1000571"/>
            <a:ext cx="644559" cy="344801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55" name="Google Shape;1299;p52">
            <a:extLst>
              <a:ext uri="{FF2B5EF4-FFF2-40B4-BE49-F238E27FC236}">
                <a16:creationId xmlns:a16="http://schemas.microsoft.com/office/drawing/2014/main" id="{06D304B2-0CF0-D177-348C-92277BF61CA6}"/>
              </a:ext>
            </a:extLst>
          </p:cNvPr>
          <p:cNvGrpSpPr/>
          <p:nvPr/>
        </p:nvGrpSpPr>
        <p:grpSpPr>
          <a:xfrm>
            <a:off x="6105706" y="3881646"/>
            <a:ext cx="672391" cy="566276"/>
            <a:chOff x="0" y="2291150"/>
            <a:chExt cx="1962250" cy="1654224"/>
          </a:xfrm>
        </p:grpSpPr>
        <p:grpSp>
          <p:nvGrpSpPr>
            <p:cNvPr id="56" name="Google Shape;1300;p52">
              <a:extLst>
                <a:ext uri="{FF2B5EF4-FFF2-40B4-BE49-F238E27FC236}">
                  <a16:creationId xmlns:a16="http://schemas.microsoft.com/office/drawing/2014/main" id="{5ACDDDE9-5E33-120A-A1F4-BC4D529EFB79}"/>
                </a:ext>
              </a:extLst>
            </p:cNvPr>
            <p:cNvGrpSpPr/>
            <p:nvPr/>
          </p:nvGrpSpPr>
          <p:grpSpPr>
            <a:xfrm>
              <a:off x="0" y="2291150"/>
              <a:ext cx="1962249" cy="1654224"/>
              <a:chOff x="0" y="2291150"/>
              <a:chExt cx="1962249" cy="1654224"/>
            </a:xfrm>
          </p:grpSpPr>
          <p:sp>
            <p:nvSpPr>
              <p:cNvPr id="1284" name="Google Shape;1301;p52">
                <a:extLst>
                  <a:ext uri="{FF2B5EF4-FFF2-40B4-BE49-F238E27FC236}">
                    <a16:creationId xmlns:a16="http://schemas.microsoft.com/office/drawing/2014/main" id="{2140B496-0B73-8A6F-C4FD-EECD6F52E775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5" name="Google Shape;1302;p52">
                <a:extLst>
                  <a:ext uri="{FF2B5EF4-FFF2-40B4-BE49-F238E27FC236}">
                    <a16:creationId xmlns:a16="http://schemas.microsoft.com/office/drawing/2014/main" id="{1758C7DA-071B-C14C-52EC-ECA98107A519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6" name="Google Shape;1303;p52">
                <a:extLst>
                  <a:ext uri="{FF2B5EF4-FFF2-40B4-BE49-F238E27FC236}">
                    <a16:creationId xmlns:a16="http://schemas.microsoft.com/office/drawing/2014/main" id="{667C0CEA-5FF3-33AF-E8D0-B9AE0ECB2541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7" name="Google Shape;1304;p52">
                <a:extLst>
                  <a:ext uri="{FF2B5EF4-FFF2-40B4-BE49-F238E27FC236}">
                    <a16:creationId xmlns:a16="http://schemas.microsoft.com/office/drawing/2014/main" id="{3C76F24C-38AA-4ADE-7717-55363E077EEE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8" name="Google Shape;1305;p52">
                <a:extLst>
                  <a:ext uri="{FF2B5EF4-FFF2-40B4-BE49-F238E27FC236}">
                    <a16:creationId xmlns:a16="http://schemas.microsoft.com/office/drawing/2014/main" id="{4B1867B9-49DE-C80E-AEEF-9BDE73912D54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7" name="Google Shape;1306;p52">
              <a:extLst>
                <a:ext uri="{FF2B5EF4-FFF2-40B4-BE49-F238E27FC236}">
                  <a16:creationId xmlns:a16="http://schemas.microsoft.com/office/drawing/2014/main" id="{1B8A384F-0A56-7361-EF7A-8CA88E775640}"/>
                </a:ext>
              </a:extLst>
            </p:cNvPr>
            <p:cNvGrpSpPr/>
            <p:nvPr/>
          </p:nvGrpSpPr>
          <p:grpSpPr>
            <a:xfrm>
              <a:off x="0" y="2291150"/>
              <a:ext cx="1962250" cy="1654224"/>
              <a:chOff x="0" y="2291150"/>
              <a:chExt cx="1962250" cy="1654224"/>
            </a:xfrm>
          </p:grpSpPr>
          <p:sp>
            <p:nvSpPr>
              <p:cNvPr id="58" name="Google Shape;1307;p52">
                <a:extLst>
                  <a:ext uri="{FF2B5EF4-FFF2-40B4-BE49-F238E27FC236}">
                    <a16:creationId xmlns:a16="http://schemas.microsoft.com/office/drawing/2014/main" id="{84BAA10F-C3DE-F4A2-53FF-3FA7CF528446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" name="Google Shape;1308;p52">
                <a:extLst>
                  <a:ext uri="{FF2B5EF4-FFF2-40B4-BE49-F238E27FC236}">
                    <a16:creationId xmlns:a16="http://schemas.microsoft.com/office/drawing/2014/main" id="{A2079CF8-84FB-B523-335C-8E8E3EEED53C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8C9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" name="Google Shape;1309;p52">
                <a:extLst>
                  <a:ext uri="{FF2B5EF4-FFF2-40B4-BE49-F238E27FC236}">
                    <a16:creationId xmlns:a16="http://schemas.microsoft.com/office/drawing/2014/main" id="{765F2611-1415-F53E-0A17-866DFCED5FE3}"/>
                  </a:ext>
                </a:extLst>
              </p:cNvPr>
              <p:cNvSpPr/>
              <p:nvPr/>
            </p:nvSpPr>
            <p:spPr>
              <a:xfrm>
                <a:off x="562968" y="2708980"/>
                <a:ext cx="186560" cy="199216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424" extrusionOk="0">
                    <a:moveTo>
                      <a:pt x="1552" y="0"/>
                    </a:moveTo>
                    <a:cubicBezTo>
                      <a:pt x="995" y="0"/>
                      <a:pt x="364" y="742"/>
                      <a:pt x="175" y="1181"/>
                    </a:cubicBezTo>
                    <a:cubicBezTo>
                      <a:pt x="82" y="1397"/>
                      <a:pt x="0" y="1612"/>
                      <a:pt x="41" y="1869"/>
                    </a:cubicBezTo>
                    <a:cubicBezTo>
                      <a:pt x="82" y="2126"/>
                      <a:pt x="216" y="2341"/>
                      <a:pt x="473" y="2423"/>
                    </a:cubicBezTo>
                    <a:lnTo>
                      <a:pt x="770" y="2423"/>
                    </a:lnTo>
                    <a:cubicBezTo>
                      <a:pt x="1407" y="2382"/>
                      <a:pt x="2013" y="1869"/>
                      <a:pt x="2177" y="1232"/>
                    </a:cubicBezTo>
                    <a:cubicBezTo>
                      <a:pt x="2270" y="924"/>
                      <a:pt x="2270" y="585"/>
                      <a:pt x="2095" y="329"/>
                    </a:cubicBezTo>
                    <a:cubicBezTo>
                      <a:pt x="1939" y="94"/>
                      <a:pt x="1750" y="0"/>
                      <a:pt x="1552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" name="Google Shape;1310;p52">
                <a:extLst>
                  <a:ext uri="{FF2B5EF4-FFF2-40B4-BE49-F238E27FC236}">
                    <a16:creationId xmlns:a16="http://schemas.microsoft.com/office/drawing/2014/main" id="{7BFB6B01-0A49-5101-11AF-B5C1F3397007}"/>
                  </a:ext>
                </a:extLst>
              </p:cNvPr>
              <p:cNvSpPr/>
              <p:nvPr/>
            </p:nvSpPr>
            <p:spPr>
              <a:xfrm>
                <a:off x="503055" y="2928825"/>
                <a:ext cx="116538" cy="1193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52" extrusionOk="0">
                    <a:moveTo>
                      <a:pt x="697" y="0"/>
                    </a:moveTo>
                    <a:cubicBezTo>
                      <a:pt x="373" y="0"/>
                      <a:pt x="70" y="347"/>
                      <a:pt x="41" y="734"/>
                    </a:cubicBezTo>
                    <a:cubicBezTo>
                      <a:pt x="0" y="950"/>
                      <a:pt x="82" y="1207"/>
                      <a:pt x="257" y="1330"/>
                    </a:cubicBezTo>
                    <a:cubicBezTo>
                      <a:pt x="371" y="1412"/>
                      <a:pt x="504" y="1451"/>
                      <a:pt x="637" y="1451"/>
                    </a:cubicBezTo>
                    <a:cubicBezTo>
                      <a:pt x="853" y="1451"/>
                      <a:pt x="1068" y="1349"/>
                      <a:pt x="1202" y="1166"/>
                    </a:cubicBezTo>
                    <a:cubicBezTo>
                      <a:pt x="1417" y="909"/>
                      <a:pt x="1366" y="477"/>
                      <a:pt x="1109" y="221"/>
                    </a:cubicBezTo>
                    <a:cubicBezTo>
                      <a:pt x="982" y="66"/>
                      <a:pt x="838" y="0"/>
                      <a:pt x="697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" name="Google Shape;1311;p52">
                <a:extLst>
                  <a:ext uri="{FF2B5EF4-FFF2-40B4-BE49-F238E27FC236}">
                    <a16:creationId xmlns:a16="http://schemas.microsoft.com/office/drawing/2014/main" id="{A2E8EE1A-DF99-9ABD-3D07-2B8ECE21D344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" name="Google Shape;1312;p52">
                <a:extLst>
                  <a:ext uri="{FF2B5EF4-FFF2-40B4-BE49-F238E27FC236}">
                    <a16:creationId xmlns:a16="http://schemas.microsoft.com/office/drawing/2014/main" id="{BC4C5712-E47C-4679-90C4-32EF4AE010A5}"/>
                  </a:ext>
                </a:extLst>
              </p:cNvPr>
              <p:cNvSpPr/>
              <p:nvPr/>
            </p:nvSpPr>
            <p:spPr>
              <a:xfrm>
                <a:off x="155330" y="3745336"/>
                <a:ext cx="70104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434" extrusionOk="0">
                    <a:moveTo>
                      <a:pt x="637" y="0"/>
                    </a:moveTo>
                    <a:cubicBezTo>
                      <a:pt x="0" y="1109"/>
                      <a:pt x="339" y="2013"/>
                      <a:pt x="596" y="2434"/>
                    </a:cubicBezTo>
                    <a:lnTo>
                      <a:pt x="771" y="2434"/>
                    </a:lnTo>
                    <a:cubicBezTo>
                      <a:pt x="555" y="2054"/>
                      <a:pt x="165" y="1150"/>
                      <a:pt x="853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6" name="Google Shape;1313;p52">
                <a:extLst>
                  <a:ext uri="{FF2B5EF4-FFF2-40B4-BE49-F238E27FC236}">
                    <a16:creationId xmlns:a16="http://schemas.microsoft.com/office/drawing/2014/main" id="{99FF68B5-55AE-7E97-D3E4-D3655FBDCA19}"/>
                  </a:ext>
                </a:extLst>
              </p:cNvPr>
              <p:cNvSpPr/>
              <p:nvPr/>
            </p:nvSpPr>
            <p:spPr>
              <a:xfrm>
                <a:off x="235460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14" y="0"/>
                    </a:moveTo>
                    <a:cubicBezTo>
                      <a:pt x="1" y="1109"/>
                      <a:pt x="350" y="2013"/>
                      <a:pt x="566" y="2434"/>
                    </a:cubicBezTo>
                    <a:lnTo>
                      <a:pt x="771" y="2434"/>
                    </a:lnTo>
                    <a:cubicBezTo>
                      <a:pt x="514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7" name="Google Shape;1314;p52">
                <a:extLst>
                  <a:ext uri="{FF2B5EF4-FFF2-40B4-BE49-F238E27FC236}">
                    <a16:creationId xmlns:a16="http://schemas.microsoft.com/office/drawing/2014/main" id="{796A26DB-63C4-C6B9-0730-59E6A14078BE}"/>
                  </a:ext>
                </a:extLst>
              </p:cNvPr>
              <p:cNvSpPr/>
              <p:nvPr/>
            </p:nvSpPr>
            <p:spPr>
              <a:xfrm>
                <a:off x="1371422" y="3745336"/>
                <a:ext cx="6336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34" extrusionOk="0">
                    <a:moveTo>
                      <a:pt x="555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55" y="2054"/>
                      <a:pt x="175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8" name="Google Shape;1315;p52">
                <a:extLst>
                  <a:ext uri="{FF2B5EF4-FFF2-40B4-BE49-F238E27FC236}">
                    <a16:creationId xmlns:a16="http://schemas.microsoft.com/office/drawing/2014/main" id="{DBAFB841-A8E0-7C7D-5FB0-1406479788D4}"/>
                  </a:ext>
                </a:extLst>
              </p:cNvPr>
              <p:cNvSpPr/>
              <p:nvPr/>
            </p:nvSpPr>
            <p:spPr>
              <a:xfrm>
                <a:off x="1290387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66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66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9" name="Google Shape;1316;p52">
                <a:extLst>
                  <a:ext uri="{FF2B5EF4-FFF2-40B4-BE49-F238E27FC236}">
                    <a16:creationId xmlns:a16="http://schemas.microsoft.com/office/drawing/2014/main" id="{22F037EB-C024-1FF7-91F5-C83B32CB74DB}"/>
                  </a:ext>
                </a:extLst>
              </p:cNvPr>
              <p:cNvSpPr/>
              <p:nvPr/>
            </p:nvSpPr>
            <p:spPr>
              <a:xfrm>
                <a:off x="1533491" y="3766375"/>
                <a:ext cx="428759" cy="16889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2055" extrusionOk="0">
                    <a:moveTo>
                      <a:pt x="729" y="1"/>
                    </a:moveTo>
                    <a:cubicBezTo>
                      <a:pt x="729" y="1"/>
                      <a:pt x="637" y="1"/>
                      <a:pt x="555" y="42"/>
                    </a:cubicBezTo>
                    <a:lnTo>
                      <a:pt x="514" y="83"/>
                    </a:lnTo>
                    <a:cubicBezTo>
                      <a:pt x="432" y="124"/>
                      <a:pt x="380" y="175"/>
                      <a:pt x="298" y="216"/>
                    </a:cubicBezTo>
                    <a:lnTo>
                      <a:pt x="257" y="257"/>
                    </a:lnTo>
                    <a:cubicBezTo>
                      <a:pt x="216" y="299"/>
                      <a:pt x="175" y="340"/>
                      <a:pt x="175" y="432"/>
                    </a:cubicBezTo>
                    <a:lnTo>
                      <a:pt x="124" y="432"/>
                    </a:lnTo>
                    <a:cubicBezTo>
                      <a:pt x="124" y="514"/>
                      <a:pt x="83" y="555"/>
                      <a:pt x="83" y="596"/>
                    </a:cubicBezTo>
                    <a:lnTo>
                      <a:pt x="41" y="637"/>
                    </a:lnTo>
                    <a:lnTo>
                      <a:pt x="41" y="771"/>
                    </a:lnTo>
                    <a:lnTo>
                      <a:pt x="41" y="812"/>
                    </a:lnTo>
                    <a:cubicBezTo>
                      <a:pt x="0" y="853"/>
                      <a:pt x="0" y="894"/>
                      <a:pt x="0" y="987"/>
                    </a:cubicBezTo>
                    <a:lnTo>
                      <a:pt x="0" y="1028"/>
                    </a:lnTo>
                    <a:cubicBezTo>
                      <a:pt x="41" y="1069"/>
                      <a:pt x="41" y="1110"/>
                      <a:pt x="41" y="1151"/>
                    </a:cubicBezTo>
                    <a:lnTo>
                      <a:pt x="41" y="1202"/>
                    </a:lnTo>
                    <a:cubicBezTo>
                      <a:pt x="41" y="1243"/>
                      <a:pt x="41" y="1284"/>
                      <a:pt x="83" y="1325"/>
                    </a:cubicBezTo>
                    <a:lnTo>
                      <a:pt x="83" y="1366"/>
                    </a:lnTo>
                    <a:cubicBezTo>
                      <a:pt x="83" y="1408"/>
                      <a:pt x="124" y="1500"/>
                      <a:pt x="175" y="1541"/>
                    </a:cubicBezTo>
                    <a:cubicBezTo>
                      <a:pt x="216" y="1623"/>
                      <a:pt x="257" y="1664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39"/>
                      <a:pt x="473" y="1880"/>
                    </a:cubicBezTo>
                    <a:lnTo>
                      <a:pt x="514" y="1921"/>
                    </a:lnTo>
                    <a:cubicBezTo>
                      <a:pt x="688" y="2013"/>
                      <a:pt x="771" y="2054"/>
                      <a:pt x="771" y="2054"/>
                    </a:cubicBezTo>
                    <a:lnTo>
                      <a:pt x="5217" y="2054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0" name="Google Shape;1317;p52">
                <a:extLst>
                  <a:ext uri="{FF2B5EF4-FFF2-40B4-BE49-F238E27FC236}">
                    <a16:creationId xmlns:a16="http://schemas.microsoft.com/office/drawing/2014/main" id="{DF31E8ED-4AC5-B46A-8DD0-E21C19049816}"/>
                  </a:ext>
                </a:extLst>
              </p:cNvPr>
              <p:cNvSpPr/>
              <p:nvPr/>
            </p:nvSpPr>
            <p:spPr>
              <a:xfrm>
                <a:off x="1575652" y="3769745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2" y="1"/>
                    </a:moveTo>
                    <a:lnTo>
                      <a:pt x="1" y="42"/>
                    </a:lnTo>
                    <a:lnTo>
                      <a:pt x="4704" y="42"/>
                    </a:lnTo>
                    <a:lnTo>
                      <a:pt x="470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1" name="Google Shape;1318;p52">
                <a:extLst>
                  <a:ext uri="{FF2B5EF4-FFF2-40B4-BE49-F238E27FC236}">
                    <a16:creationId xmlns:a16="http://schemas.microsoft.com/office/drawing/2014/main" id="{C96B75B8-25CC-C31C-18FC-2D4DC40B6657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2" name="Google Shape;1319;p52">
                <a:extLst>
                  <a:ext uri="{FF2B5EF4-FFF2-40B4-BE49-F238E27FC236}">
                    <a16:creationId xmlns:a16="http://schemas.microsoft.com/office/drawing/2014/main" id="{E49E4D13-AF68-E2C9-A7B5-092BC61A665F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6" name="Google Shape;1320;p52">
                <a:extLst>
                  <a:ext uri="{FF2B5EF4-FFF2-40B4-BE49-F238E27FC236}">
                    <a16:creationId xmlns:a16="http://schemas.microsoft.com/office/drawing/2014/main" id="{68C285B9-A10F-103F-2A06-C3FA73817D29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7" name="Google Shape;1321;p52">
                <a:extLst>
                  <a:ext uri="{FF2B5EF4-FFF2-40B4-BE49-F238E27FC236}">
                    <a16:creationId xmlns:a16="http://schemas.microsoft.com/office/drawing/2014/main" id="{00DEECD7-5F1F-FA69-17FD-0E367ADD25D1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8" name="Google Shape;1322;p52">
                <a:extLst>
                  <a:ext uri="{FF2B5EF4-FFF2-40B4-BE49-F238E27FC236}">
                    <a16:creationId xmlns:a16="http://schemas.microsoft.com/office/drawing/2014/main" id="{81DC8010-40F6-984C-458D-F46942E875A8}"/>
                  </a:ext>
                </a:extLst>
              </p:cNvPr>
              <p:cNvSpPr/>
              <p:nvPr/>
            </p:nvSpPr>
            <p:spPr>
              <a:xfrm>
                <a:off x="1536860" y="38153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42" y="0"/>
                    </a:moveTo>
                    <a:lnTo>
                      <a:pt x="0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9" name="Google Shape;1323;p52">
                <a:extLst>
                  <a:ext uri="{FF2B5EF4-FFF2-40B4-BE49-F238E27FC236}">
                    <a16:creationId xmlns:a16="http://schemas.microsoft.com/office/drawing/2014/main" id="{743DEBB2-3C31-A340-8CF4-5A23EF362A57}"/>
                  </a:ext>
                </a:extLst>
              </p:cNvPr>
              <p:cNvSpPr/>
              <p:nvPr/>
            </p:nvSpPr>
            <p:spPr>
              <a:xfrm>
                <a:off x="1536860" y="38296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0" name="Google Shape;1324;p52">
                <a:extLst>
                  <a:ext uri="{FF2B5EF4-FFF2-40B4-BE49-F238E27FC236}">
                    <a16:creationId xmlns:a16="http://schemas.microsoft.com/office/drawing/2014/main" id="{DAAA0B8D-E0CA-9C14-F9B6-9666596D0059}"/>
                  </a:ext>
                </a:extLst>
              </p:cNvPr>
              <p:cNvSpPr/>
              <p:nvPr/>
            </p:nvSpPr>
            <p:spPr>
              <a:xfrm>
                <a:off x="1533491" y="3847410"/>
                <a:ext cx="4287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1" name="Google Shape;1325;p52">
                <a:extLst>
                  <a:ext uri="{FF2B5EF4-FFF2-40B4-BE49-F238E27FC236}">
                    <a16:creationId xmlns:a16="http://schemas.microsoft.com/office/drawing/2014/main" id="{22390BE8-6454-483B-3948-736BA4B9D780}"/>
                  </a:ext>
                </a:extLst>
              </p:cNvPr>
              <p:cNvSpPr/>
              <p:nvPr/>
            </p:nvSpPr>
            <p:spPr>
              <a:xfrm>
                <a:off x="1536860" y="3860889"/>
                <a:ext cx="425390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53" extrusionOk="0">
                    <a:moveTo>
                      <a:pt x="0" y="1"/>
                    </a:moveTo>
                    <a:lnTo>
                      <a:pt x="0" y="52"/>
                    </a:lnTo>
                    <a:lnTo>
                      <a:pt x="5176" y="5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2" name="Google Shape;1326;p52">
                <a:extLst>
                  <a:ext uri="{FF2B5EF4-FFF2-40B4-BE49-F238E27FC236}">
                    <a16:creationId xmlns:a16="http://schemas.microsoft.com/office/drawing/2014/main" id="{31725920-8C82-F4FE-B2FD-80EC245C9ACA}"/>
                  </a:ext>
                </a:extLst>
              </p:cNvPr>
              <p:cNvSpPr/>
              <p:nvPr/>
            </p:nvSpPr>
            <p:spPr>
              <a:xfrm>
                <a:off x="1540230" y="3875271"/>
                <a:ext cx="4220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5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35" y="41"/>
                    </a:lnTo>
                    <a:lnTo>
                      <a:pt x="513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3" name="Google Shape;1327;p52">
                <a:extLst>
                  <a:ext uri="{FF2B5EF4-FFF2-40B4-BE49-F238E27FC236}">
                    <a16:creationId xmlns:a16="http://schemas.microsoft.com/office/drawing/2014/main" id="{358B2147-A743-E366-EAA5-49CBA1635199}"/>
                  </a:ext>
                </a:extLst>
              </p:cNvPr>
              <p:cNvSpPr/>
              <p:nvPr/>
            </p:nvSpPr>
            <p:spPr>
              <a:xfrm>
                <a:off x="1547791" y="3893023"/>
                <a:ext cx="4144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1" extrusionOk="0">
                    <a:moveTo>
                      <a:pt x="5043" y="0"/>
                    </a:moveTo>
                    <a:lnTo>
                      <a:pt x="504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4" name="Google Shape;1328;p52">
                <a:extLst>
                  <a:ext uri="{FF2B5EF4-FFF2-40B4-BE49-F238E27FC236}">
                    <a16:creationId xmlns:a16="http://schemas.microsoft.com/office/drawing/2014/main" id="{DD20F946-0749-6C84-0180-A3C0E6821BEB}"/>
                  </a:ext>
                </a:extLst>
              </p:cNvPr>
              <p:cNvSpPr/>
              <p:nvPr/>
            </p:nvSpPr>
            <p:spPr>
              <a:xfrm>
                <a:off x="1554612" y="3907323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5" name="Google Shape;1329;p52">
                <a:extLst>
                  <a:ext uri="{FF2B5EF4-FFF2-40B4-BE49-F238E27FC236}">
                    <a16:creationId xmlns:a16="http://schemas.microsoft.com/office/drawing/2014/main" id="{6D08E7DB-D64B-F4B2-3A6D-AB4E2F5A2924}"/>
                  </a:ext>
                </a:extLst>
              </p:cNvPr>
              <p:cNvSpPr/>
              <p:nvPr/>
            </p:nvSpPr>
            <p:spPr>
              <a:xfrm>
                <a:off x="1572282" y="3920802"/>
                <a:ext cx="38996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42" extrusionOk="0">
                    <a:moveTo>
                      <a:pt x="1" y="1"/>
                    </a:moveTo>
                    <a:lnTo>
                      <a:pt x="42" y="42"/>
                    </a:lnTo>
                    <a:lnTo>
                      <a:pt x="4745" y="42"/>
                    </a:lnTo>
                    <a:lnTo>
                      <a:pt x="474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6" name="Google Shape;1330;p52">
                <a:extLst>
                  <a:ext uri="{FF2B5EF4-FFF2-40B4-BE49-F238E27FC236}">
                    <a16:creationId xmlns:a16="http://schemas.microsoft.com/office/drawing/2014/main" id="{15810FA3-A8A1-8996-1D1E-399822D95D02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7" name="Google Shape;1331;p52">
                <a:extLst>
                  <a:ext uri="{FF2B5EF4-FFF2-40B4-BE49-F238E27FC236}">
                    <a16:creationId xmlns:a16="http://schemas.microsoft.com/office/drawing/2014/main" id="{BD4F4BB2-184A-AF22-872C-CE6403B3C508}"/>
                  </a:ext>
                </a:extLst>
              </p:cNvPr>
              <p:cNvSpPr/>
              <p:nvPr/>
            </p:nvSpPr>
            <p:spPr>
              <a:xfrm>
                <a:off x="151138" y="3227980"/>
                <a:ext cx="67556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903" extrusionOk="0">
                    <a:moveTo>
                      <a:pt x="606" y="0"/>
                    </a:moveTo>
                    <a:cubicBezTo>
                      <a:pt x="0" y="1797"/>
                      <a:pt x="308" y="3214"/>
                      <a:pt x="565" y="3902"/>
                    </a:cubicBezTo>
                    <a:lnTo>
                      <a:pt x="729" y="3902"/>
                    </a:lnTo>
                    <a:cubicBezTo>
                      <a:pt x="514" y="3255"/>
                      <a:pt x="134" y="1797"/>
                      <a:pt x="82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8" name="Google Shape;1332;p52">
                <a:extLst>
                  <a:ext uri="{FF2B5EF4-FFF2-40B4-BE49-F238E27FC236}">
                    <a16:creationId xmlns:a16="http://schemas.microsoft.com/office/drawing/2014/main" id="{F7EA63FF-FC72-33D6-B5E3-BC873F966747}"/>
                  </a:ext>
                </a:extLst>
              </p:cNvPr>
              <p:cNvSpPr/>
              <p:nvPr/>
            </p:nvSpPr>
            <p:spPr>
              <a:xfrm>
                <a:off x="228721" y="3227980"/>
                <a:ext cx="5662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903" extrusionOk="0">
                    <a:moveTo>
                      <a:pt x="473" y="0"/>
                    </a:moveTo>
                    <a:cubicBezTo>
                      <a:pt x="1" y="1756"/>
                      <a:pt x="299" y="3214"/>
                      <a:pt x="514" y="3902"/>
                    </a:cubicBezTo>
                    <a:lnTo>
                      <a:pt x="689" y="3902"/>
                    </a:lnTo>
                    <a:cubicBezTo>
                      <a:pt x="473" y="3255"/>
                      <a:pt x="134" y="1756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9" name="Google Shape;1333;p52">
                <a:extLst>
                  <a:ext uri="{FF2B5EF4-FFF2-40B4-BE49-F238E27FC236}">
                    <a16:creationId xmlns:a16="http://schemas.microsoft.com/office/drawing/2014/main" id="{B988929C-FED4-F038-652B-605552A71083}"/>
                  </a:ext>
                </a:extLst>
              </p:cNvPr>
              <p:cNvSpPr/>
              <p:nvPr/>
            </p:nvSpPr>
            <p:spPr>
              <a:xfrm>
                <a:off x="1301400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0" y="1756"/>
                      <a:pt x="298" y="3214"/>
                      <a:pt x="514" y="3902"/>
                    </a:cubicBezTo>
                    <a:lnTo>
                      <a:pt x="730" y="3902"/>
                    </a:lnTo>
                    <a:cubicBezTo>
                      <a:pt x="514" y="3255"/>
                      <a:pt x="175" y="1756"/>
                      <a:pt x="688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0" name="Google Shape;1334;p52">
                <a:extLst>
                  <a:ext uri="{FF2B5EF4-FFF2-40B4-BE49-F238E27FC236}">
                    <a16:creationId xmlns:a16="http://schemas.microsoft.com/office/drawing/2014/main" id="{98F8B885-07B9-176F-34ED-F911E9C9ED0D}"/>
                  </a:ext>
                </a:extLst>
              </p:cNvPr>
              <p:cNvSpPr/>
              <p:nvPr/>
            </p:nvSpPr>
            <p:spPr>
              <a:xfrm>
                <a:off x="1223735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1" y="1756"/>
                      <a:pt x="350" y="3214"/>
                      <a:pt x="555" y="3902"/>
                    </a:cubicBezTo>
                    <a:lnTo>
                      <a:pt x="730" y="3902"/>
                    </a:lnTo>
                    <a:cubicBezTo>
                      <a:pt x="514" y="3255"/>
                      <a:pt x="175" y="1797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1" name="Google Shape;1335;p52">
                <a:extLst>
                  <a:ext uri="{FF2B5EF4-FFF2-40B4-BE49-F238E27FC236}">
                    <a16:creationId xmlns:a16="http://schemas.microsoft.com/office/drawing/2014/main" id="{EF1A9B4D-E04D-7F59-AB92-7F434D82B946}"/>
                  </a:ext>
                </a:extLst>
              </p:cNvPr>
              <p:cNvSpPr/>
              <p:nvPr/>
            </p:nvSpPr>
            <p:spPr>
              <a:xfrm>
                <a:off x="1455826" y="3260032"/>
                <a:ext cx="400981" cy="267594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3256" extrusionOk="0">
                    <a:moveTo>
                      <a:pt x="648" y="0"/>
                    </a:moveTo>
                    <a:cubicBezTo>
                      <a:pt x="648" y="0"/>
                      <a:pt x="606" y="42"/>
                      <a:pt x="514" y="83"/>
                    </a:cubicBezTo>
                    <a:cubicBezTo>
                      <a:pt x="473" y="124"/>
                      <a:pt x="473" y="124"/>
                      <a:pt x="432" y="124"/>
                    </a:cubicBezTo>
                    <a:cubicBezTo>
                      <a:pt x="391" y="216"/>
                      <a:pt x="298" y="298"/>
                      <a:pt x="257" y="380"/>
                    </a:cubicBezTo>
                    <a:cubicBezTo>
                      <a:pt x="257" y="432"/>
                      <a:pt x="216" y="432"/>
                      <a:pt x="216" y="432"/>
                    </a:cubicBezTo>
                    <a:cubicBezTo>
                      <a:pt x="175" y="514"/>
                      <a:pt x="134" y="596"/>
                      <a:pt x="134" y="688"/>
                    </a:cubicBezTo>
                    <a:cubicBezTo>
                      <a:pt x="93" y="688"/>
                      <a:pt x="93" y="730"/>
                      <a:pt x="93" y="730"/>
                    </a:cubicBezTo>
                    <a:cubicBezTo>
                      <a:pt x="93" y="812"/>
                      <a:pt x="42" y="894"/>
                      <a:pt x="42" y="986"/>
                    </a:cubicBezTo>
                    <a:lnTo>
                      <a:pt x="42" y="1027"/>
                    </a:lnTo>
                    <a:cubicBezTo>
                      <a:pt x="1" y="1110"/>
                      <a:pt x="1" y="1202"/>
                      <a:pt x="1" y="1284"/>
                    </a:cubicBezTo>
                    <a:lnTo>
                      <a:pt x="1" y="1325"/>
                    </a:lnTo>
                    <a:lnTo>
                      <a:pt x="1" y="1582"/>
                    </a:lnTo>
                    <a:lnTo>
                      <a:pt x="1" y="1623"/>
                    </a:lnTo>
                    <a:lnTo>
                      <a:pt x="1" y="1664"/>
                    </a:lnTo>
                    <a:lnTo>
                      <a:pt x="1" y="1880"/>
                    </a:lnTo>
                    <a:lnTo>
                      <a:pt x="1" y="1921"/>
                    </a:lnTo>
                    <a:cubicBezTo>
                      <a:pt x="1" y="2013"/>
                      <a:pt x="1" y="2095"/>
                      <a:pt x="42" y="2136"/>
                    </a:cubicBezTo>
                    <a:lnTo>
                      <a:pt x="42" y="2229"/>
                    </a:lnTo>
                    <a:cubicBezTo>
                      <a:pt x="42" y="2311"/>
                      <a:pt x="93" y="2393"/>
                      <a:pt x="134" y="2434"/>
                    </a:cubicBezTo>
                    <a:lnTo>
                      <a:pt x="134" y="2486"/>
                    </a:lnTo>
                    <a:cubicBezTo>
                      <a:pt x="175" y="2609"/>
                      <a:pt x="175" y="2691"/>
                      <a:pt x="216" y="2742"/>
                    </a:cubicBezTo>
                    <a:cubicBezTo>
                      <a:pt x="216" y="2783"/>
                      <a:pt x="257" y="2783"/>
                      <a:pt x="257" y="2783"/>
                    </a:cubicBezTo>
                    <a:cubicBezTo>
                      <a:pt x="298" y="2907"/>
                      <a:pt x="391" y="2999"/>
                      <a:pt x="432" y="3040"/>
                    </a:cubicBezTo>
                    <a:lnTo>
                      <a:pt x="473" y="3081"/>
                    </a:lnTo>
                    <a:cubicBezTo>
                      <a:pt x="606" y="3204"/>
                      <a:pt x="730" y="3256"/>
                      <a:pt x="730" y="3256"/>
                    </a:cubicBezTo>
                    <a:lnTo>
                      <a:pt x="4878" y="3256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2" name="Google Shape;1336;p52">
                <a:extLst>
                  <a:ext uri="{FF2B5EF4-FFF2-40B4-BE49-F238E27FC236}">
                    <a16:creationId xmlns:a16="http://schemas.microsoft.com/office/drawing/2014/main" id="{82AB0315-DFE1-350F-ED5D-EED9AC3CC5AA}"/>
                  </a:ext>
                </a:extLst>
              </p:cNvPr>
              <p:cNvSpPr/>
              <p:nvPr/>
            </p:nvSpPr>
            <p:spPr>
              <a:xfrm>
                <a:off x="1491248" y="3266771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83" y="1"/>
                    </a:moveTo>
                    <a:cubicBezTo>
                      <a:pt x="42" y="42"/>
                      <a:pt x="42" y="42"/>
                      <a:pt x="1" y="42"/>
                    </a:cubicBezTo>
                    <a:lnTo>
                      <a:pt x="4447" y="42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3" name="Google Shape;1337;p52">
                <a:extLst>
                  <a:ext uri="{FF2B5EF4-FFF2-40B4-BE49-F238E27FC236}">
                    <a16:creationId xmlns:a16="http://schemas.microsoft.com/office/drawing/2014/main" id="{F3B0DD4D-D436-A6D2-F8FB-01483AABA1AC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4" name="Google Shape;1338;p52">
                <a:extLst>
                  <a:ext uri="{FF2B5EF4-FFF2-40B4-BE49-F238E27FC236}">
                    <a16:creationId xmlns:a16="http://schemas.microsoft.com/office/drawing/2014/main" id="{5E137A80-EC8A-951A-9859-836834929129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5" name="Google Shape;1339;p52">
                <a:extLst>
                  <a:ext uri="{FF2B5EF4-FFF2-40B4-BE49-F238E27FC236}">
                    <a16:creationId xmlns:a16="http://schemas.microsoft.com/office/drawing/2014/main" id="{11F8CA38-2191-BF28-CC6C-BE2D75DD545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6" name="Google Shape;1340;p52">
                <a:extLst>
                  <a:ext uri="{FF2B5EF4-FFF2-40B4-BE49-F238E27FC236}">
                    <a16:creationId xmlns:a16="http://schemas.microsoft.com/office/drawing/2014/main" id="{B570E418-4175-F748-238C-DCD678AA349D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7" name="Google Shape;1341;p52">
                <a:extLst>
                  <a:ext uri="{FF2B5EF4-FFF2-40B4-BE49-F238E27FC236}">
                    <a16:creationId xmlns:a16="http://schemas.microsoft.com/office/drawing/2014/main" id="{A9D499CB-E9A1-E074-6FDB-D137884E5338}"/>
                  </a:ext>
                </a:extLst>
              </p:cNvPr>
              <p:cNvSpPr/>
              <p:nvPr/>
            </p:nvSpPr>
            <p:spPr>
              <a:xfrm>
                <a:off x="1459195" y="3341067"/>
                <a:ext cx="39761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37" y="41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8" name="Google Shape;1342;p52">
                <a:extLst>
                  <a:ext uri="{FF2B5EF4-FFF2-40B4-BE49-F238E27FC236}">
                    <a16:creationId xmlns:a16="http://schemas.microsoft.com/office/drawing/2014/main" id="{E1E6C2F9-D1D5-FD75-3961-C5BE6605EAB0}"/>
                  </a:ext>
                </a:extLst>
              </p:cNvPr>
              <p:cNvSpPr/>
              <p:nvPr/>
            </p:nvSpPr>
            <p:spPr>
              <a:xfrm>
                <a:off x="1455826" y="33655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78" y="41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9" name="Google Shape;1343;p52">
                <a:extLst>
                  <a:ext uri="{FF2B5EF4-FFF2-40B4-BE49-F238E27FC236}">
                    <a16:creationId xmlns:a16="http://schemas.microsoft.com/office/drawing/2014/main" id="{23729AFD-3487-3BA6-422D-09876E522225}"/>
                  </a:ext>
                </a:extLst>
              </p:cNvPr>
              <p:cNvSpPr/>
              <p:nvPr/>
            </p:nvSpPr>
            <p:spPr>
              <a:xfrm>
                <a:off x="1455826" y="3389967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0" name="Google Shape;1344;p52">
                <a:extLst>
                  <a:ext uri="{FF2B5EF4-FFF2-40B4-BE49-F238E27FC236}">
                    <a16:creationId xmlns:a16="http://schemas.microsoft.com/office/drawing/2014/main" id="{A657E39D-BEDF-E956-94E9-609795B38E2D}"/>
                  </a:ext>
                </a:extLst>
              </p:cNvPr>
              <p:cNvSpPr/>
              <p:nvPr/>
            </p:nvSpPr>
            <p:spPr>
              <a:xfrm>
                <a:off x="1455826" y="34144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1" name="Google Shape;1345;p52">
                <a:extLst>
                  <a:ext uri="{FF2B5EF4-FFF2-40B4-BE49-F238E27FC236}">
                    <a16:creationId xmlns:a16="http://schemas.microsoft.com/office/drawing/2014/main" id="{EB212BEF-DD8F-B457-DE8A-970C73ACE13E}"/>
                  </a:ext>
                </a:extLst>
              </p:cNvPr>
              <p:cNvSpPr/>
              <p:nvPr/>
            </p:nvSpPr>
            <p:spPr>
              <a:xfrm>
                <a:off x="1459195" y="3435580"/>
                <a:ext cx="397611" cy="7643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93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4837" y="93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2" name="Google Shape;1346;p52">
                <a:extLst>
                  <a:ext uri="{FF2B5EF4-FFF2-40B4-BE49-F238E27FC236}">
                    <a16:creationId xmlns:a16="http://schemas.microsoft.com/office/drawing/2014/main" id="{75E5E9CA-76BC-92CE-64F8-9B001FFD3795}"/>
                  </a:ext>
                </a:extLst>
              </p:cNvPr>
              <p:cNvSpPr/>
              <p:nvPr/>
            </p:nvSpPr>
            <p:spPr>
              <a:xfrm>
                <a:off x="1466839" y="3460071"/>
                <a:ext cx="389968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52" extrusionOk="0">
                    <a:moveTo>
                      <a:pt x="0" y="0"/>
                    </a:moveTo>
                    <a:lnTo>
                      <a:pt x="0" y="52"/>
                    </a:lnTo>
                    <a:lnTo>
                      <a:pt x="4744" y="52"/>
                    </a:lnTo>
                    <a:lnTo>
                      <a:pt x="474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3" name="Google Shape;1347;p52">
                <a:extLst>
                  <a:ext uri="{FF2B5EF4-FFF2-40B4-BE49-F238E27FC236}">
                    <a16:creationId xmlns:a16="http://schemas.microsoft.com/office/drawing/2014/main" id="{5075A13A-97E5-1C58-0DDD-805075AE4EE0}"/>
                  </a:ext>
                </a:extLst>
              </p:cNvPr>
              <p:cNvSpPr/>
              <p:nvPr/>
            </p:nvSpPr>
            <p:spPr>
              <a:xfrm>
                <a:off x="1473578" y="3485384"/>
                <a:ext cx="38322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2" extrusionOk="0">
                    <a:moveTo>
                      <a:pt x="0" y="0"/>
                    </a:moveTo>
                    <a:cubicBezTo>
                      <a:pt x="0" y="41"/>
                      <a:pt x="41" y="41"/>
                      <a:pt x="41" y="41"/>
                    </a:cubicBezTo>
                    <a:lnTo>
                      <a:pt x="4662" y="41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4" name="Google Shape;1348;p52">
                <a:extLst>
                  <a:ext uri="{FF2B5EF4-FFF2-40B4-BE49-F238E27FC236}">
                    <a16:creationId xmlns:a16="http://schemas.microsoft.com/office/drawing/2014/main" id="{886359D6-DC43-45ED-BF31-CA969F5241D8}"/>
                  </a:ext>
                </a:extLst>
              </p:cNvPr>
              <p:cNvSpPr/>
              <p:nvPr/>
            </p:nvSpPr>
            <p:spPr>
              <a:xfrm>
                <a:off x="1491248" y="3509875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447" y="41"/>
                    </a:lnTo>
                    <a:lnTo>
                      <a:pt x="444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5" name="Google Shape;1349;p52">
                <a:extLst>
                  <a:ext uri="{FF2B5EF4-FFF2-40B4-BE49-F238E27FC236}">
                    <a16:creationId xmlns:a16="http://schemas.microsoft.com/office/drawing/2014/main" id="{6CC97473-602A-411F-C737-7302EC7F1A51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6" name="Google Shape;1350;p52">
                <a:extLst>
                  <a:ext uri="{FF2B5EF4-FFF2-40B4-BE49-F238E27FC236}">
                    <a16:creationId xmlns:a16="http://schemas.microsoft.com/office/drawing/2014/main" id="{A9B5F05B-BFCC-6A66-E809-D4A0819B8C86}"/>
                  </a:ext>
                </a:extLst>
              </p:cNvPr>
              <p:cNvSpPr/>
              <p:nvPr/>
            </p:nvSpPr>
            <p:spPr>
              <a:xfrm>
                <a:off x="74295" y="3544475"/>
                <a:ext cx="66734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445" extrusionOk="0">
                    <a:moveTo>
                      <a:pt x="637" y="0"/>
                    </a:moveTo>
                    <a:cubicBezTo>
                      <a:pt x="1" y="1119"/>
                      <a:pt x="298" y="2013"/>
                      <a:pt x="596" y="2444"/>
                    </a:cubicBezTo>
                    <a:lnTo>
                      <a:pt x="771" y="2444"/>
                    </a:lnTo>
                    <a:cubicBezTo>
                      <a:pt x="514" y="2054"/>
                      <a:pt x="124" y="1160"/>
                      <a:pt x="81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7" name="Google Shape;1351;p52">
                <a:extLst>
                  <a:ext uri="{FF2B5EF4-FFF2-40B4-BE49-F238E27FC236}">
                    <a16:creationId xmlns:a16="http://schemas.microsoft.com/office/drawing/2014/main" id="{2615BC28-A496-CCDA-2139-471BED2FCC56}"/>
                  </a:ext>
                </a:extLst>
              </p:cNvPr>
              <p:cNvSpPr/>
              <p:nvPr/>
            </p:nvSpPr>
            <p:spPr>
              <a:xfrm>
                <a:off x="155330" y="3544475"/>
                <a:ext cx="59173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445" extrusionOk="0">
                    <a:moveTo>
                      <a:pt x="514" y="0"/>
                    </a:moveTo>
                    <a:cubicBezTo>
                      <a:pt x="0" y="1119"/>
                      <a:pt x="298" y="2013"/>
                      <a:pt x="555" y="2444"/>
                    </a:cubicBezTo>
                    <a:lnTo>
                      <a:pt x="719" y="2444"/>
                    </a:lnTo>
                    <a:cubicBezTo>
                      <a:pt x="514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8" name="Google Shape;1352;p52">
                <a:extLst>
                  <a:ext uri="{FF2B5EF4-FFF2-40B4-BE49-F238E27FC236}">
                    <a16:creationId xmlns:a16="http://schemas.microsoft.com/office/drawing/2014/main" id="{93E9DC92-8323-78A1-6DB1-9C5E4C4AD9E0}"/>
                  </a:ext>
                </a:extLst>
              </p:cNvPr>
              <p:cNvSpPr/>
              <p:nvPr/>
            </p:nvSpPr>
            <p:spPr>
              <a:xfrm>
                <a:off x="1290387" y="3544475"/>
                <a:ext cx="6344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45" extrusionOk="0">
                    <a:moveTo>
                      <a:pt x="514" y="0"/>
                    </a:moveTo>
                    <a:cubicBezTo>
                      <a:pt x="1" y="1119"/>
                      <a:pt x="350" y="2013"/>
                      <a:pt x="566" y="2444"/>
                    </a:cubicBezTo>
                    <a:lnTo>
                      <a:pt x="771" y="2444"/>
                    </a:lnTo>
                    <a:cubicBezTo>
                      <a:pt x="514" y="2054"/>
                      <a:pt x="176" y="111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9" name="Google Shape;1353;p52">
                <a:extLst>
                  <a:ext uri="{FF2B5EF4-FFF2-40B4-BE49-F238E27FC236}">
                    <a16:creationId xmlns:a16="http://schemas.microsoft.com/office/drawing/2014/main" id="{5D72230B-23E5-C267-A39D-ADD93F4CCCD7}"/>
                  </a:ext>
                </a:extLst>
              </p:cNvPr>
              <p:cNvSpPr/>
              <p:nvPr/>
            </p:nvSpPr>
            <p:spPr>
              <a:xfrm>
                <a:off x="1210257" y="3544475"/>
                <a:ext cx="63365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45" extrusionOk="0">
                    <a:moveTo>
                      <a:pt x="555" y="0"/>
                    </a:moveTo>
                    <a:cubicBezTo>
                      <a:pt x="0" y="1119"/>
                      <a:pt x="339" y="2013"/>
                      <a:pt x="555" y="2444"/>
                    </a:cubicBezTo>
                    <a:lnTo>
                      <a:pt x="771" y="2444"/>
                    </a:lnTo>
                    <a:cubicBezTo>
                      <a:pt x="555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0" name="Google Shape;1354;p52">
                <a:extLst>
                  <a:ext uri="{FF2B5EF4-FFF2-40B4-BE49-F238E27FC236}">
                    <a16:creationId xmlns:a16="http://schemas.microsoft.com/office/drawing/2014/main" id="{FBA515BF-B9C3-B30B-8DC7-ED397F087AB8}"/>
                  </a:ext>
                </a:extLst>
              </p:cNvPr>
              <p:cNvSpPr/>
              <p:nvPr/>
            </p:nvSpPr>
            <p:spPr>
              <a:xfrm>
                <a:off x="1452456" y="3565515"/>
                <a:ext cx="428841" cy="165521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014" extrusionOk="0">
                    <a:moveTo>
                      <a:pt x="689" y="1"/>
                    </a:moveTo>
                    <a:cubicBezTo>
                      <a:pt x="689" y="1"/>
                      <a:pt x="647" y="1"/>
                      <a:pt x="555" y="52"/>
                    </a:cubicBezTo>
                    <a:cubicBezTo>
                      <a:pt x="514" y="52"/>
                      <a:pt x="514" y="52"/>
                      <a:pt x="514" y="93"/>
                    </a:cubicBezTo>
                    <a:cubicBezTo>
                      <a:pt x="432" y="134"/>
                      <a:pt x="339" y="175"/>
                      <a:pt x="298" y="216"/>
                    </a:cubicBezTo>
                    <a:lnTo>
                      <a:pt x="257" y="257"/>
                    </a:lnTo>
                    <a:cubicBezTo>
                      <a:pt x="216" y="309"/>
                      <a:pt x="175" y="350"/>
                      <a:pt x="134" y="432"/>
                    </a:cubicBezTo>
                    <a:cubicBezTo>
                      <a:pt x="83" y="514"/>
                      <a:pt x="83" y="566"/>
                      <a:pt x="42" y="607"/>
                    </a:cubicBezTo>
                    <a:lnTo>
                      <a:pt x="42" y="648"/>
                    </a:lnTo>
                    <a:cubicBezTo>
                      <a:pt x="42" y="689"/>
                      <a:pt x="42" y="730"/>
                      <a:pt x="1" y="771"/>
                    </a:cubicBezTo>
                    <a:lnTo>
                      <a:pt x="1" y="822"/>
                    </a:lnTo>
                    <a:lnTo>
                      <a:pt x="1" y="987"/>
                    </a:lnTo>
                    <a:lnTo>
                      <a:pt x="1" y="1028"/>
                    </a:lnTo>
                    <a:cubicBezTo>
                      <a:pt x="1" y="1079"/>
                      <a:pt x="1" y="1120"/>
                      <a:pt x="42" y="1161"/>
                    </a:cubicBezTo>
                    <a:lnTo>
                      <a:pt x="42" y="1202"/>
                    </a:lnTo>
                    <a:cubicBezTo>
                      <a:pt x="42" y="1243"/>
                      <a:pt x="42" y="1284"/>
                      <a:pt x="83" y="1336"/>
                    </a:cubicBezTo>
                    <a:lnTo>
                      <a:pt x="83" y="1377"/>
                    </a:lnTo>
                    <a:cubicBezTo>
                      <a:pt x="83" y="1418"/>
                      <a:pt x="134" y="1500"/>
                      <a:pt x="134" y="1541"/>
                    </a:cubicBezTo>
                    <a:lnTo>
                      <a:pt x="175" y="1541"/>
                    </a:lnTo>
                    <a:cubicBezTo>
                      <a:pt x="175" y="1634"/>
                      <a:pt x="216" y="1675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49"/>
                      <a:pt x="473" y="1890"/>
                    </a:cubicBezTo>
                    <a:lnTo>
                      <a:pt x="514" y="1931"/>
                    </a:lnTo>
                    <a:cubicBezTo>
                      <a:pt x="647" y="2013"/>
                      <a:pt x="771" y="2013"/>
                      <a:pt x="771" y="2013"/>
                    </a:cubicBezTo>
                    <a:lnTo>
                      <a:pt x="5217" y="2013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1" name="Google Shape;1355;p52">
                <a:extLst>
                  <a:ext uri="{FF2B5EF4-FFF2-40B4-BE49-F238E27FC236}">
                    <a16:creationId xmlns:a16="http://schemas.microsoft.com/office/drawing/2014/main" id="{8206921F-D461-548E-CD5C-50FB5A7C0D20}"/>
                  </a:ext>
                </a:extLst>
              </p:cNvPr>
              <p:cNvSpPr/>
              <p:nvPr/>
            </p:nvSpPr>
            <p:spPr>
              <a:xfrm>
                <a:off x="1494699" y="3569788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1" y="0"/>
                    </a:moveTo>
                    <a:cubicBezTo>
                      <a:pt x="0" y="0"/>
                      <a:pt x="0" y="0"/>
                      <a:pt x="0" y="41"/>
                    </a:cubicBezTo>
                    <a:lnTo>
                      <a:pt x="4703" y="41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2" name="Google Shape;1356;p52">
                <a:extLst>
                  <a:ext uri="{FF2B5EF4-FFF2-40B4-BE49-F238E27FC236}">
                    <a16:creationId xmlns:a16="http://schemas.microsoft.com/office/drawing/2014/main" id="{AED778D4-8C39-E114-E6B4-DA7631CBEC71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3" name="Google Shape;1357;p52">
                <a:extLst>
                  <a:ext uri="{FF2B5EF4-FFF2-40B4-BE49-F238E27FC236}">
                    <a16:creationId xmlns:a16="http://schemas.microsoft.com/office/drawing/2014/main" id="{9D20079F-E38D-73D5-8186-4754F3DB7904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4" name="Google Shape;1358;p52">
                <a:extLst>
                  <a:ext uri="{FF2B5EF4-FFF2-40B4-BE49-F238E27FC236}">
                    <a16:creationId xmlns:a16="http://schemas.microsoft.com/office/drawing/2014/main" id="{0F1E772C-6889-E417-42D2-D6BC6BDC04F9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5" name="Google Shape;1359;p52">
                <a:extLst>
                  <a:ext uri="{FF2B5EF4-FFF2-40B4-BE49-F238E27FC236}">
                    <a16:creationId xmlns:a16="http://schemas.microsoft.com/office/drawing/2014/main" id="{6536FB08-DFA2-7B0F-F06E-4C07C8813990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6" name="Google Shape;1360;p52">
                <a:extLst>
                  <a:ext uri="{FF2B5EF4-FFF2-40B4-BE49-F238E27FC236}">
                    <a16:creationId xmlns:a16="http://schemas.microsoft.com/office/drawing/2014/main" id="{A5D366E7-DF2B-D984-66D7-1484F70F2910}"/>
                  </a:ext>
                </a:extLst>
              </p:cNvPr>
              <p:cNvSpPr/>
              <p:nvPr/>
            </p:nvSpPr>
            <p:spPr>
              <a:xfrm>
                <a:off x="1455826" y="3615319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7" name="Google Shape;1361;p52">
                <a:extLst>
                  <a:ext uri="{FF2B5EF4-FFF2-40B4-BE49-F238E27FC236}">
                    <a16:creationId xmlns:a16="http://schemas.microsoft.com/office/drawing/2014/main" id="{60885073-F878-83F0-842C-EDF93953F4E9}"/>
                  </a:ext>
                </a:extLst>
              </p:cNvPr>
              <p:cNvSpPr/>
              <p:nvPr/>
            </p:nvSpPr>
            <p:spPr>
              <a:xfrm>
                <a:off x="1452456" y="3628797"/>
                <a:ext cx="428841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53" extrusionOk="0">
                    <a:moveTo>
                      <a:pt x="1" y="1"/>
                    </a:moveTo>
                    <a:lnTo>
                      <a:pt x="1" y="52"/>
                    </a:lnTo>
                    <a:lnTo>
                      <a:pt x="5217" y="52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8" name="Google Shape;1362;p52">
                <a:extLst>
                  <a:ext uri="{FF2B5EF4-FFF2-40B4-BE49-F238E27FC236}">
                    <a16:creationId xmlns:a16="http://schemas.microsoft.com/office/drawing/2014/main" id="{04662A53-E08C-22BD-D8A4-0B7D2C5E3917}"/>
                  </a:ext>
                </a:extLst>
              </p:cNvPr>
              <p:cNvSpPr/>
              <p:nvPr/>
            </p:nvSpPr>
            <p:spPr>
              <a:xfrm>
                <a:off x="1452456" y="3646549"/>
                <a:ext cx="42884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9" name="Google Shape;1363;p52">
                <a:extLst>
                  <a:ext uri="{FF2B5EF4-FFF2-40B4-BE49-F238E27FC236}">
                    <a16:creationId xmlns:a16="http://schemas.microsoft.com/office/drawing/2014/main" id="{10E55503-42E6-20BA-FAC7-8A1F8E890A6D}"/>
                  </a:ext>
                </a:extLst>
              </p:cNvPr>
              <p:cNvSpPr/>
              <p:nvPr/>
            </p:nvSpPr>
            <p:spPr>
              <a:xfrm>
                <a:off x="1455826" y="3660932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0" name="Google Shape;1364;p52">
                <a:extLst>
                  <a:ext uri="{FF2B5EF4-FFF2-40B4-BE49-F238E27FC236}">
                    <a16:creationId xmlns:a16="http://schemas.microsoft.com/office/drawing/2014/main" id="{2FC91A87-7368-2EBE-09BC-7D25F861244D}"/>
                  </a:ext>
                </a:extLst>
              </p:cNvPr>
              <p:cNvSpPr/>
              <p:nvPr/>
            </p:nvSpPr>
            <p:spPr>
              <a:xfrm>
                <a:off x="1459195" y="3675232"/>
                <a:ext cx="42210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35" y="42"/>
                    </a:lnTo>
                    <a:lnTo>
                      <a:pt x="513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1" name="Google Shape;1365;p52">
                <a:extLst>
                  <a:ext uri="{FF2B5EF4-FFF2-40B4-BE49-F238E27FC236}">
                    <a16:creationId xmlns:a16="http://schemas.microsoft.com/office/drawing/2014/main" id="{DD8497D9-85B2-2B8B-BA2C-0078F244CC2F}"/>
                  </a:ext>
                </a:extLst>
              </p:cNvPr>
              <p:cNvSpPr/>
              <p:nvPr/>
            </p:nvSpPr>
            <p:spPr>
              <a:xfrm>
                <a:off x="1463469" y="3692162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2" name="Google Shape;1366;p52">
                <a:extLst>
                  <a:ext uri="{FF2B5EF4-FFF2-40B4-BE49-F238E27FC236}">
                    <a16:creationId xmlns:a16="http://schemas.microsoft.com/office/drawing/2014/main" id="{C7938126-50C4-0130-2FEE-19B334C0A741}"/>
                  </a:ext>
                </a:extLst>
              </p:cNvPr>
              <p:cNvSpPr/>
              <p:nvPr/>
            </p:nvSpPr>
            <p:spPr>
              <a:xfrm>
                <a:off x="1473578" y="3706462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3" name="Google Shape;1367;p52">
                <a:extLst>
                  <a:ext uri="{FF2B5EF4-FFF2-40B4-BE49-F238E27FC236}">
                    <a16:creationId xmlns:a16="http://schemas.microsoft.com/office/drawing/2014/main" id="{C5C3B2E2-6D54-B2B1-7606-D5E6E97C1526}"/>
                  </a:ext>
                </a:extLst>
              </p:cNvPr>
              <p:cNvSpPr/>
              <p:nvPr/>
            </p:nvSpPr>
            <p:spPr>
              <a:xfrm>
                <a:off x="1491248" y="3720845"/>
                <a:ext cx="39005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745" y="41"/>
                    </a:lnTo>
                    <a:lnTo>
                      <a:pt x="474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sp>
        <p:nvSpPr>
          <p:cNvPr id="1343" name="Google Shape;2224;p41">
            <a:extLst>
              <a:ext uri="{FF2B5EF4-FFF2-40B4-BE49-F238E27FC236}">
                <a16:creationId xmlns:a16="http://schemas.microsoft.com/office/drawing/2014/main" id="{843DA396-9961-2CDB-9AE5-BCE2853A043E}"/>
              </a:ext>
            </a:extLst>
          </p:cNvPr>
          <p:cNvSpPr/>
          <p:nvPr/>
        </p:nvSpPr>
        <p:spPr>
          <a:xfrm>
            <a:off x="2632941" y="1723096"/>
            <a:ext cx="1658677" cy="470475"/>
          </a:xfrm>
          <a:prstGeom prst="roundRect">
            <a:avLst>
              <a:gd name="adj" fmla="val 16667"/>
            </a:avLst>
          </a:prstGeom>
          <a:solidFill>
            <a:srgbClr val="5492C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>
              <a:lnSpc>
                <a:spcPct val="150000"/>
              </a:lnSpc>
              <a:spcAft>
                <a:spcPts val="750"/>
              </a:spcAft>
            </a:pPr>
            <a:r>
              <a:rPr lang="en-US" sz="2100" b="1" i="1" dirty="0" err="1">
                <a:solidFill>
                  <a:srgbClr val="FFFF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Danh</a:t>
            </a:r>
            <a:r>
              <a:rPr lang="en-US" sz="2100" b="1" i="1" dirty="0">
                <a:solidFill>
                  <a:srgbClr val="FFFF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100" b="1" i="1" dirty="0" err="1">
                <a:solidFill>
                  <a:srgbClr val="FFFF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ngôn</a:t>
            </a:r>
            <a:endParaRPr lang="en-US" sz="2100" b="1" i="1" dirty="0">
              <a:solidFill>
                <a:srgbClr val="FFFFFF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344" name="Google Shape;2227;p41">
            <a:extLst>
              <a:ext uri="{FF2B5EF4-FFF2-40B4-BE49-F238E27FC236}">
                <a16:creationId xmlns:a16="http://schemas.microsoft.com/office/drawing/2014/main" id="{43487163-08B8-78B8-BD9B-B48F218E52E9}"/>
              </a:ext>
            </a:extLst>
          </p:cNvPr>
          <p:cNvSpPr txBox="1"/>
          <p:nvPr/>
        </p:nvSpPr>
        <p:spPr>
          <a:xfrm>
            <a:off x="155107" y="2494597"/>
            <a:ext cx="2810468" cy="14278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/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"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giàu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chắc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chắn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nghèo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!"  (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Sưu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tầm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1345" name="Google Shape;2230;p41">
            <a:extLst>
              <a:ext uri="{FF2B5EF4-FFF2-40B4-BE49-F238E27FC236}">
                <a16:creationId xmlns:a16="http://schemas.microsoft.com/office/drawing/2014/main" id="{7F4EC9D6-D366-D362-C966-0EF13FA4E58D}"/>
              </a:ext>
            </a:extLst>
          </p:cNvPr>
          <p:cNvSpPr txBox="1"/>
          <p:nvPr/>
        </p:nvSpPr>
        <p:spPr>
          <a:xfrm>
            <a:off x="4291617" y="2538271"/>
            <a:ext cx="2316721" cy="132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>
              <a:spcAft>
                <a:spcPts val="750"/>
              </a:spcAft>
            </a:pP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chẳng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kẻ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3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346" name="Google Shape;2240;p41">
            <a:extLst>
              <a:ext uri="{FF2B5EF4-FFF2-40B4-BE49-F238E27FC236}">
                <a16:creationId xmlns:a16="http://schemas.microsoft.com/office/drawing/2014/main" id="{5479A144-AB2F-51FC-BD4C-7A94DC4D11BB}"/>
              </a:ext>
            </a:extLst>
          </p:cNvPr>
          <p:cNvSpPr/>
          <p:nvPr/>
        </p:nvSpPr>
        <p:spPr>
          <a:xfrm>
            <a:off x="1066798" y="1723087"/>
            <a:ext cx="470475" cy="470475"/>
          </a:xfrm>
          <a:prstGeom prst="ellipse">
            <a:avLst/>
          </a:prstGeom>
          <a:solidFill>
            <a:srgbClr val="ED734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>
              <a:buClrTx/>
              <a:buFontTx/>
              <a:buNone/>
              <a:defRPr/>
            </a:pPr>
            <a:endParaRPr sz="1350" b="1">
              <a:solidFill>
                <a:srgbClr val="FFFFFF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1347" name="Google Shape;2241;p41">
            <a:extLst>
              <a:ext uri="{FF2B5EF4-FFF2-40B4-BE49-F238E27FC236}">
                <a16:creationId xmlns:a16="http://schemas.microsoft.com/office/drawing/2014/main" id="{A150C734-BD27-AB4A-46D7-733DF2CB20D2}"/>
              </a:ext>
            </a:extLst>
          </p:cNvPr>
          <p:cNvSpPr/>
          <p:nvPr/>
        </p:nvSpPr>
        <p:spPr>
          <a:xfrm>
            <a:off x="5387285" y="1723087"/>
            <a:ext cx="470475" cy="470475"/>
          </a:xfrm>
          <a:prstGeom prst="ellipse">
            <a:avLst/>
          </a:prstGeom>
          <a:solidFill>
            <a:srgbClr val="7AB848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>
              <a:buClrTx/>
              <a:buFontTx/>
              <a:buNone/>
              <a:defRPr/>
            </a:pPr>
            <a:endParaRPr sz="1350" b="1">
              <a:solidFill>
                <a:srgbClr val="FFFFFF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cxnSp>
        <p:nvCxnSpPr>
          <p:cNvPr id="1348" name="Google Shape;2242;p41">
            <a:extLst>
              <a:ext uri="{FF2B5EF4-FFF2-40B4-BE49-F238E27FC236}">
                <a16:creationId xmlns:a16="http://schemas.microsoft.com/office/drawing/2014/main" id="{BDF7D991-9659-6F46-1E29-450E13454FA7}"/>
              </a:ext>
            </a:extLst>
          </p:cNvPr>
          <p:cNvCxnSpPr>
            <a:cxnSpLocks/>
            <a:stCxn id="1346" idx="6"/>
            <a:endCxn id="1343" idx="1"/>
          </p:cNvCxnSpPr>
          <p:nvPr/>
        </p:nvCxnSpPr>
        <p:spPr>
          <a:xfrm>
            <a:off x="1537273" y="1958324"/>
            <a:ext cx="1095668" cy="9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49" name="Google Shape;2243;p41">
            <a:extLst>
              <a:ext uri="{FF2B5EF4-FFF2-40B4-BE49-F238E27FC236}">
                <a16:creationId xmlns:a16="http://schemas.microsoft.com/office/drawing/2014/main" id="{1A3D0F6F-09B4-8C4E-324C-3DA43E09381A}"/>
              </a:ext>
            </a:extLst>
          </p:cNvPr>
          <p:cNvCxnSpPr>
            <a:cxnSpLocks/>
            <a:stCxn id="1343" idx="3"/>
            <a:endCxn id="1347" idx="2"/>
          </p:cNvCxnSpPr>
          <p:nvPr/>
        </p:nvCxnSpPr>
        <p:spPr>
          <a:xfrm flipV="1">
            <a:off x="4291618" y="1958324"/>
            <a:ext cx="1095668" cy="9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50" name="Google Shape;2244;p41">
            <a:extLst>
              <a:ext uri="{FF2B5EF4-FFF2-40B4-BE49-F238E27FC236}">
                <a16:creationId xmlns:a16="http://schemas.microsoft.com/office/drawing/2014/main" id="{7A19A453-39FB-83A1-C1E8-431D61FBFF0C}"/>
              </a:ext>
            </a:extLst>
          </p:cNvPr>
          <p:cNvCxnSpPr>
            <a:cxnSpLocks/>
            <a:stCxn id="1346" idx="4"/>
          </p:cNvCxnSpPr>
          <p:nvPr/>
        </p:nvCxnSpPr>
        <p:spPr>
          <a:xfrm>
            <a:off x="1302036" y="2193562"/>
            <a:ext cx="11711" cy="374804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51" name="Google Shape;2245;p41">
            <a:extLst>
              <a:ext uri="{FF2B5EF4-FFF2-40B4-BE49-F238E27FC236}">
                <a16:creationId xmlns:a16="http://schemas.microsoft.com/office/drawing/2014/main" id="{3B99CD77-819C-C053-DC4E-1D8E13D8CAE8}"/>
              </a:ext>
            </a:extLst>
          </p:cNvPr>
          <p:cNvCxnSpPr>
            <a:cxnSpLocks/>
            <a:stCxn id="1347" idx="4"/>
          </p:cNvCxnSpPr>
          <p:nvPr/>
        </p:nvCxnSpPr>
        <p:spPr>
          <a:xfrm>
            <a:off x="5622523" y="2193562"/>
            <a:ext cx="0" cy="503550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352" name="Google Shape;2236;p41">
            <a:extLst>
              <a:ext uri="{FF2B5EF4-FFF2-40B4-BE49-F238E27FC236}">
                <a16:creationId xmlns:a16="http://schemas.microsoft.com/office/drawing/2014/main" id="{437DDA1E-2978-8FA4-4C4E-98468F6D049F}"/>
              </a:ext>
            </a:extLst>
          </p:cNvPr>
          <p:cNvGrpSpPr/>
          <p:nvPr/>
        </p:nvGrpSpPr>
        <p:grpSpPr>
          <a:xfrm>
            <a:off x="5510679" y="1792853"/>
            <a:ext cx="223783" cy="265889"/>
            <a:chOff x="-48233050" y="3569725"/>
            <a:chExt cx="252050" cy="299475"/>
          </a:xfrm>
        </p:grpSpPr>
        <p:sp>
          <p:nvSpPr>
            <p:cNvPr id="1353" name="Google Shape;2237;p41">
              <a:extLst>
                <a:ext uri="{FF2B5EF4-FFF2-40B4-BE49-F238E27FC236}">
                  <a16:creationId xmlns:a16="http://schemas.microsoft.com/office/drawing/2014/main" id="{B029DD26-2CC5-2E71-563A-68469A78AF54}"/>
                </a:ext>
              </a:extLst>
            </p:cNvPr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4" name="Google Shape;2238;p41">
              <a:extLst>
                <a:ext uri="{FF2B5EF4-FFF2-40B4-BE49-F238E27FC236}">
                  <a16:creationId xmlns:a16="http://schemas.microsoft.com/office/drawing/2014/main" id="{6285A5A6-1DCB-73E2-2E83-0B665EE60F97}"/>
                </a:ext>
              </a:extLst>
            </p:cNvPr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5" name="Google Shape;2239;p41">
              <a:extLst>
                <a:ext uri="{FF2B5EF4-FFF2-40B4-BE49-F238E27FC236}">
                  <a16:creationId xmlns:a16="http://schemas.microsoft.com/office/drawing/2014/main" id="{92185E29-12BF-FD9E-15C3-173D9D522984}"/>
                </a:ext>
              </a:extLst>
            </p:cNvPr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356" name="Google Shape;2231;p41">
            <a:extLst>
              <a:ext uri="{FF2B5EF4-FFF2-40B4-BE49-F238E27FC236}">
                <a16:creationId xmlns:a16="http://schemas.microsoft.com/office/drawing/2014/main" id="{E4DEB036-C59F-A491-15CC-D6E58941FDCE}"/>
              </a:ext>
            </a:extLst>
          </p:cNvPr>
          <p:cNvGrpSpPr/>
          <p:nvPr/>
        </p:nvGrpSpPr>
        <p:grpSpPr>
          <a:xfrm>
            <a:off x="1162607" y="1817047"/>
            <a:ext cx="278839" cy="278159"/>
            <a:chOff x="-41111350" y="3239100"/>
            <a:chExt cx="318200" cy="317425"/>
          </a:xfrm>
        </p:grpSpPr>
        <p:sp>
          <p:nvSpPr>
            <p:cNvPr id="1357" name="Google Shape;2232;p41">
              <a:extLst>
                <a:ext uri="{FF2B5EF4-FFF2-40B4-BE49-F238E27FC236}">
                  <a16:creationId xmlns:a16="http://schemas.microsoft.com/office/drawing/2014/main" id="{49C8F0B2-4DCB-EC48-C798-E2482360907A}"/>
                </a:ext>
              </a:extLst>
            </p:cNvPr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8" name="Google Shape;2233;p41">
              <a:extLst>
                <a:ext uri="{FF2B5EF4-FFF2-40B4-BE49-F238E27FC236}">
                  <a16:creationId xmlns:a16="http://schemas.microsoft.com/office/drawing/2014/main" id="{58A256DA-C6B8-8EE9-0E31-036C84C0A951}"/>
                </a:ext>
              </a:extLst>
            </p:cNvPr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9" name="Google Shape;2234;p41">
              <a:extLst>
                <a:ext uri="{FF2B5EF4-FFF2-40B4-BE49-F238E27FC236}">
                  <a16:creationId xmlns:a16="http://schemas.microsoft.com/office/drawing/2014/main" id="{34DEDA01-3C07-A6C1-3F9B-EF479FBB9800}"/>
                </a:ext>
              </a:extLst>
            </p:cNvPr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0" name="Google Shape;2235;p41">
              <a:extLst>
                <a:ext uri="{FF2B5EF4-FFF2-40B4-BE49-F238E27FC236}">
                  <a16:creationId xmlns:a16="http://schemas.microsoft.com/office/drawing/2014/main" id="{D4035857-E6D0-D70D-9D5E-744AFF7E4AEF}"/>
                </a:ext>
              </a:extLst>
            </p:cNvPr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  <p:pic>
        <p:nvPicPr>
          <p:cNvPr id="1361" name="Picture 1360">
            <a:extLst>
              <a:ext uri="{FF2B5EF4-FFF2-40B4-BE49-F238E27FC236}">
                <a16:creationId xmlns:a16="http://schemas.microsoft.com/office/drawing/2014/main" id="{3114BA7E-C16B-2B26-DFD0-BC85BDB876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65574" y="2368846"/>
            <a:ext cx="1088231" cy="1888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5786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1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1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3" grpId="0" animBg="1"/>
      <p:bldP spid="1344" grpId="0"/>
      <p:bldP spid="1345" grpId="0"/>
      <p:bldP spid="1346" grpId="0" animBg="1"/>
      <p:bldP spid="1347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546036" y="1077803"/>
            <a:ext cx="4310443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lẽ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Lối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so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sánh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tưởng</a:t>
            </a:r>
            <a:endParaRPr lang="en-US" sz="24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0" name="TextBox 1289">
            <a:extLst>
              <a:ext uri="{FF2B5EF4-FFF2-40B4-BE49-F238E27FC236}">
                <a16:creationId xmlns:a16="http://schemas.microsoft.com/office/drawing/2014/main" id="{9D82B21A-6EED-468B-AF84-57FA2B034B46}"/>
              </a:ext>
            </a:extLst>
          </p:cNvPr>
          <p:cNvSpPr txBox="1"/>
          <p:nvPr/>
        </p:nvSpPr>
        <p:spPr>
          <a:xfrm>
            <a:off x="392852" y="1578186"/>
            <a:ext cx="625221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-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Nếu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lương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ăn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nuôi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ăn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nuôi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dưỡng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tinh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1" name="TextBox 1290">
            <a:extLst>
              <a:ext uri="{FF2B5EF4-FFF2-40B4-BE49-F238E27FC236}">
                <a16:creationId xmlns:a16="http://schemas.microsoft.com/office/drawing/2014/main" id="{DE060B33-B471-40AD-AE0B-AFA1C6DE1BF7}"/>
              </a:ext>
            </a:extLst>
          </p:cNvPr>
          <p:cNvSpPr txBox="1"/>
          <p:nvPr/>
        </p:nvSpPr>
        <p:spPr>
          <a:xfrm>
            <a:off x="392853" y="2777069"/>
            <a:ext cx="618405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-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tuyệt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ăn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chết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nghe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chết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 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dần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dần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êm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ái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826646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0" grpId="0"/>
      <p:bldP spid="129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D154807E-99A8-4173-8F10-BC6D4BF9B659}"/>
              </a:ext>
            </a:extLst>
          </p:cNvPr>
          <p:cNvSpPr txBox="1"/>
          <p:nvPr/>
        </p:nvSpPr>
        <p:spPr>
          <a:xfrm>
            <a:off x="182881" y="419950"/>
            <a:ext cx="22555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chứng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0574D0F-05DF-4A49-B30B-2F1336367B93}"/>
              </a:ext>
            </a:extLst>
          </p:cNvPr>
          <p:cNvSpPr txBox="1"/>
          <p:nvPr/>
        </p:nvSpPr>
        <p:spPr>
          <a:xfrm>
            <a:off x="358989" y="1056644"/>
            <a:ext cx="1781386" cy="1815882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Thầy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giáo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cầm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94C77B0-EF0D-4871-A646-153B2E9AF096}"/>
              </a:ext>
            </a:extLst>
          </p:cNvPr>
          <p:cNvSpPr txBox="1"/>
          <p:nvPr/>
        </p:nvSpPr>
        <p:spPr>
          <a:xfrm>
            <a:off x="2448557" y="1019392"/>
            <a:ext cx="1642536" cy="1815882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Cha </a:t>
            </a:r>
            <a:r>
              <a:rPr lang="en-US" sz="28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“Con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cầm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EEDFE19-19FE-410D-ACE9-A230AF0A3E2D}"/>
              </a:ext>
            </a:extLst>
          </p:cNvPr>
          <p:cNvSpPr txBox="1"/>
          <p:nvPr/>
        </p:nvSpPr>
        <p:spPr>
          <a:xfrm>
            <a:off x="4436518" y="1043097"/>
            <a:ext cx="1876229" cy="1815882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cầm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7A88826-1885-42B4-90F5-83E7C030D802}"/>
              </a:ext>
            </a:extLst>
          </p:cNvPr>
          <p:cNvSpPr txBox="1"/>
          <p:nvPr/>
        </p:nvSpPr>
        <p:spPr>
          <a:xfrm>
            <a:off x="358989" y="2932860"/>
            <a:ext cx="621791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Điệp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cấu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trúc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-&gt;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Nhấn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mạnh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khuyến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khích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-&gt;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9441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353060"/>
            <a:ext cx="4190192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Nhu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nay</a:t>
            </a:r>
          </a:p>
        </p:txBody>
      </p:sp>
      <p:grpSp>
        <p:nvGrpSpPr>
          <p:cNvPr id="3" name="Google Shape;1856;p38">
            <a:extLst>
              <a:ext uri="{FF2B5EF4-FFF2-40B4-BE49-F238E27FC236}">
                <a16:creationId xmlns:a16="http://schemas.microsoft.com/office/drawing/2014/main" id="{35BB2324-3D6F-B210-3793-C3BC8A4CB1AB}"/>
              </a:ext>
            </a:extLst>
          </p:cNvPr>
          <p:cNvGrpSpPr/>
          <p:nvPr/>
        </p:nvGrpSpPr>
        <p:grpSpPr>
          <a:xfrm>
            <a:off x="399625" y="1623399"/>
            <a:ext cx="4890347" cy="452059"/>
            <a:chOff x="3137750" y="1398572"/>
            <a:chExt cx="4210769" cy="2495700"/>
          </a:xfrm>
        </p:grpSpPr>
        <p:sp>
          <p:nvSpPr>
            <p:cNvPr id="1289" name="Google Shape;1857;p38">
              <a:extLst>
                <a:ext uri="{FF2B5EF4-FFF2-40B4-BE49-F238E27FC236}">
                  <a16:creationId xmlns:a16="http://schemas.microsoft.com/office/drawing/2014/main" id="{BEA00DB1-A530-9C00-4C96-C85488043179}"/>
                </a:ext>
              </a:extLst>
            </p:cNvPr>
            <p:cNvSpPr/>
            <p:nvPr/>
          </p:nvSpPr>
          <p:spPr>
            <a:xfrm>
              <a:off x="3137750" y="1398572"/>
              <a:ext cx="4210769" cy="2495700"/>
            </a:xfrm>
            <a:prstGeom prst="roundRect">
              <a:avLst>
                <a:gd name="adj" fmla="val 5686"/>
              </a:avLst>
            </a:prstGeom>
            <a:solidFill>
              <a:srgbClr val="F3D6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0" name="Google Shape;1858;p38">
              <a:extLst>
                <a:ext uri="{FF2B5EF4-FFF2-40B4-BE49-F238E27FC236}">
                  <a16:creationId xmlns:a16="http://schemas.microsoft.com/office/drawing/2014/main" id="{07717C60-5C84-F56E-F4F4-69FC1869B69A}"/>
                </a:ext>
              </a:extLst>
            </p:cNvPr>
            <p:cNvSpPr/>
            <p:nvPr/>
          </p:nvSpPr>
          <p:spPr>
            <a:xfrm rot="5400000">
              <a:off x="5946900" y="2187342"/>
              <a:ext cx="444600" cy="348900"/>
            </a:xfrm>
            <a:prstGeom prst="triangle">
              <a:avLst>
                <a:gd name="adj" fmla="val 50000"/>
              </a:avLst>
            </a:prstGeom>
            <a:solidFill>
              <a:srgbClr val="F3D6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369" name="Google Shape;1940;p38">
            <a:extLst>
              <a:ext uri="{FF2B5EF4-FFF2-40B4-BE49-F238E27FC236}">
                <a16:creationId xmlns:a16="http://schemas.microsoft.com/office/drawing/2014/main" id="{CF176684-19BE-DFF3-21BE-FF7483858442}"/>
              </a:ext>
            </a:extLst>
          </p:cNvPr>
          <p:cNvSpPr/>
          <p:nvPr/>
        </p:nvSpPr>
        <p:spPr>
          <a:xfrm>
            <a:off x="1003113" y="1037964"/>
            <a:ext cx="1177900" cy="457760"/>
          </a:xfrm>
          <a:prstGeom prst="roundRect">
            <a:avLst>
              <a:gd name="adj" fmla="val 16667"/>
            </a:avLst>
          </a:prstGeom>
          <a:solidFill>
            <a:srgbClr val="5492C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>
              <a:buClrTx/>
              <a:buFontTx/>
              <a:buNone/>
              <a:defRPr/>
            </a:pPr>
            <a:r>
              <a:rPr lang="en-US" sz="2800" b="1" i="1" dirty="0" err="1">
                <a:solidFill>
                  <a:schemeClr val="accent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2800" b="1" i="1" dirty="0">
                <a:solidFill>
                  <a:schemeClr val="accent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chemeClr val="accent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lẽ</a:t>
            </a:r>
            <a:endParaRPr sz="2800" b="1" i="1" dirty="0">
              <a:solidFill>
                <a:schemeClr val="accent5"/>
              </a:solidFill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1370" name="Google Shape;1941;p38">
            <a:extLst>
              <a:ext uri="{FF2B5EF4-FFF2-40B4-BE49-F238E27FC236}">
                <a16:creationId xmlns:a16="http://schemas.microsoft.com/office/drawing/2014/main" id="{3D61268A-B09D-ECBE-143A-534CE49A48FF}"/>
              </a:ext>
            </a:extLst>
          </p:cNvPr>
          <p:cNvSpPr txBox="1"/>
          <p:nvPr/>
        </p:nvSpPr>
        <p:spPr>
          <a:xfrm>
            <a:off x="464405" y="1531422"/>
            <a:ext cx="5993970" cy="7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/>
          <a:p>
            <a:pPr algn="just"/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diệu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86DF8444-BD6A-428B-84AB-6E4A2DD951ED}"/>
              </a:ext>
            </a:extLst>
          </p:cNvPr>
          <p:cNvSpPr txBox="1"/>
          <p:nvPr/>
        </p:nvSpPr>
        <p:spPr>
          <a:xfrm>
            <a:off x="277706" y="2072459"/>
            <a:ext cx="658029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Con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chứa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tộc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mang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hồn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thiêng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b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kích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thích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trí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tưởng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b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khơi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gợi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duy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hồi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đáp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hô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hay 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biện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,…)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3868718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9" grpId="0" animBg="1"/>
      <p:bldP spid="1370" grpId="0"/>
      <p:bldP spid="22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420793"/>
            <a:ext cx="2578139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chứng</a:t>
            </a:r>
            <a:endParaRPr lang="en-US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39" name="Google Shape;2136;p40">
            <a:extLst>
              <a:ext uri="{FF2B5EF4-FFF2-40B4-BE49-F238E27FC236}">
                <a16:creationId xmlns:a16="http://schemas.microsoft.com/office/drawing/2014/main" id="{9595AC09-E2CB-E184-E766-5EC55E0220BF}"/>
              </a:ext>
            </a:extLst>
          </p:cNvPr>
          <p:cNvGrpSpPr/>
          <p:nvPr/>
        </p:nvGrpSpPr>
        <p:grpSpPr>
          <a:xfrm>
            <a:off x="318347" y="1429368"/>
            <a:ext cx="6040428" cy="470475"/>
            <a:chOff x="3233738" y="1396088"/>
            <a:chExt cx="5588661" cy="627300"/>
          </a:xfrm>
        </p:grpSpPr>
        <p:sp>
          <p:nvSpPr>
            <p:cNvPr id="1340" name="Google Shape;2137;p40">
              <a:extLst>
                <a:ext uri="{FF2B5EF4-FFF2-40B4-BE49-F238E27FC236}">
                  <a16:creationId xmlns:a16="http://schemas.microsoft.com/office/drawing/2014/main" id="{5062D632-51E3-5083-A64E-2DE7A96ABB83}"/>
                </a:ext>
              </a:extLst>
            </p:cNvPr>
            <p:cNvSpPr/>
            <p:nvPr/>
          </p:nvSpPr>
          <p:spPr>
            <a:xfrm>
              <a:off x="3233738" y="1396088"/>
              <a:ext cx="627300" cy="627300"/>
            </a:xfrm>
            <a:prstGeom prst="ellipse">
              <a:avLst/>
            </a:prstGeom>
            <a:solidFill>
              <a:srgbClr val="ED73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ctr">
                <a:buClrTx/>
                <a:buFontTx/>
                <a:buNone/>
                <a:defRPr/>
              </a:pPr>
              <a:r>
                <a:rPr lang="fr" sz="2400" b="1">
                  <a:solidFill>
                    <a:srgbClr val="FFFFFF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01</a:t>
              </a:r>
              <a:endParaRPr sz="2400" b="1">
                <a:solidFill>
                  <a:srgbClr val="FFFFFF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341" name="Google Shape;2139;p40">
              <a:extLst>
                <a:ext uri="{FF2B5EF4-FFF2-40B4-BE49-F238E27FC236}">
                  <a16:creationId xmlns:a16="http://schemas.microsoft.com/office/drawing/2014/main" id="{BA2F45D8-84D6-A2E1-4E10-5377780129B4}"/>
                </a:ext>
              </a:extLst>
            </p:cNvPr>
            <p:cNvSpPr txBox="1"/>
            <p:nvPr/>
          </p:nvSpPr>
          <p:spPr>
            <a:xfrm>
              <a:off x="4019356" y="1564852"/>
              <a:ext cx="4803043" cy="331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Tx/>
                <a:buFontTx/>
                <a:buNone/>
                <a:defRPr/>
              </a:pP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Sách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chỉ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là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giấy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và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mực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mà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chứa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cả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thế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giới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,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phơi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bày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cả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bí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ẩn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của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vũ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trụ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cũng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như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xã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hội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 con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</a:rPr>
                <a:t>người</a:t>
              </a:r>
              <a:endParaRPr sz="2400" b="1" dirty="0">
                <a:solidFill>
                  <a:sysClr val="windowText" lastClr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1342" name="Google Shape;2141;p40">
            <a:extLst>
              <a:ext uri="{FF2B5EF4-FFF2-40B4-BE49-F238E27FC236}">
                <a16:creationId xmlns:a16="http://schemas.microsoft.com/office/drawing/2014/main" id="{875084B1-34AC-2D55-9116-D10B8E999DE4}"/>
              </a:ext>
            </a:extLst>
          </p:cNvPr>
          <p:cNvGrpSpPr/>
          <p:nvPr/>
        </p:nvGrpSpPr>
        <p:grpSpPr>
          <a:xfrm>
            <a:off x="310887" y="2343396"/>
            <a:ext cx="6064804" cy="470475"/>
            <a:chOff x="3233738" y="2614791"/>
            <a:chExt cx="5611214" cy="627300"/>
          </a:xfrm>
        </p:grpSpPr>
        <p:sp>
          <p:nvSpPr>
            <p:cNvPr id="1343" name="Google Shape;2142;p40">
              <a:extLst>
                <a:ext uri="{FF2B5EF4-FFF2-40B4-BE49-F238E27FC236}">
                  <a16:creationId xmlns:a16="http://schemas.microsoft.com/office/drawing/2014/main" id="{8D2CC844-BC04-96C0-2087-2D0C4F3B63EE}"/>
                </a:ext>
              </a:extLst>
            </p:cNvPr>
            <p:cNvSpPr/>
            <p:nvPr/>
          </p:nvSpPr>
          <p:spPr>
            <a:xfrm>
              <a:off x="3233738" y="2614791"/>
              <a:ext cx="627300" cy="627300"/>
            </a:xfrm>
            <a:prstGeom prst="ellipse">
              <a:avLst/>
            </a:prstGeom>
            <a:solidFill>
              <a:srgbClr val="E76C5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ctr">
                <a:buClrTx/>
                <a:buFontTx/>
                <a:buNone/>
                <a:defRPr/>
              </a:pPr>
              <a:r>
                <a:rPr lang="fr" sz="2400" b="1">
                  <a:solidFill>
                    <a:srgbClr val="FFFFFF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02</a:t>
              </a:r>
              <a:endParaRPr sz="2400" b="1">
                <a:solidFill>
                  <a:srgbClr val="FFFFFF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344" name="Google Shape;2144;p40">
              <a:extLst>
                <a:ext uri="{FF2B5EF4-FFF2-40B4-BE49-F238E27FC236}">
                  <a16:creationId xmlns:a16="http://schemas.microsoft.com/office/drawing/2014/main" id="{0F14A776-77F2-9997-63B2-535EB0D7845B}"/>
                </a:ext>
              </a:extLst>
            </p:cNvPr>
            <p:cNvSpPr txBox="1"/>
            <p:nvPr/>
          </p:nvSpPr>
          <p:spPr>
            <a:xfrm>
              <a:off x="4041910" y="2869406"/>
              <a:ext cx="4803042" cy="331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just">
                <a:spcAft>
                  <a:spcPts val="750"/>
                </a:spcAft>
              </a:pPr>
              <a:r>
                <a:rPr lang="en-US" sz="240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Nhờ đọc sách, ta hiểu đời, hiểu người, hiểu chính mình; </a:t>
              </a:r>
              <a:endParaRPr lang="en-US" sz="240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345" name="Google Shape;2146;p40">
            <a:extLst>
              <a:ext uri="{FF2B5EF4-FFF2-40B4-BE49-F238E27FC236}">
                <a16:creationId xmlns:a16="http://schemas.microsoft.com/office/drawing/2014/main" id="{9F26084A-078B-67E1-5A33-AAF44F195DF5}"/>
              </a:ext>
            </a:extLst>
          </p:cNvPr>
          <p:cNvGrpSpPr/>
          <p:nvPr/>
        </p:nvGrpSpPr>
        <p:grpSpPr>
          <a:xfrm>
            <a:off x="361216" y="3257465"/>
            <a:ext cx="5900375" cy="470475"/>
            <a:chOff x="3233738" y="3833550"/>
            <a:chExt cx="5459082" cy="627300"/>
          </a:xfrm>
        </p:grpSpPr>
        <p:sp>
          <p:nvSpPr>
            <p:cNvPr id="1346" name="Google Shape;2147;p40">
              <a:extLst>
                <a:ext uri="{FF2B5EF4-FFF2-40B4-BE49-F238E27FC236}">
                  <a16:creationId xmlns:a16="http://schemas.microsoft.com/office/drawing/2014/main" id="{7DB21FD9-40A7-A2AF-300A-56F865DC0533}"/>
                </a:ext>
              </a:extLst>
            </p:cNvPr>
            <p:cNvSpPr/>
            <p:nvPr/>
          </p:nvSpPr>
          <p:spPr>
            <a:xfrm>
              <a:off x="3233738" y="3833550"/>
              <a:ext cx="627300" cy="627300"/>
            </a:xfrm>
            <a:prstGeom prst="ellipse">
              <a:avLst/>
            </a:prstGeom>
            <a:solidFill>
              <a:srgbClr val="F3D6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ctr">
                <a:buClrTx/>
                <a:buFontTx/>
                <a:buNone/>
                <a:defRPr/>
              </a:pPr>
              <a:r>
                <a:rPr lang="fr" sz="2400" b="1" dirty="0">
                  <a:solidFill>
                    <a:schemeClr val="accent4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03</a:t>
              </a:r>
              <a:endParaRPr sz="2400" b="1" dirty="0">
                <a:solidFill>
                  <a:schemeClr val="accent4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347" name="Google Shape;2149;p40">
              <a:extLst>
                <a:ext uri="{FF2B5EF4-FFF2-40B4-BE49-F238E27FC236}">
                  <a16:creationId xmlns:a16="http://schemas.microsoft.com/office/drawing/2014/main" id="{863C4F52-02D8-6A1B-461C-C3D46AF5F3A0}"/>
                </a:ext>
              </a:extLst>
            </p:cNvPr>
            <p:cNvSpPr txBox="1"/>
            <p:nvPr/>
          </p:nvSpPr>
          <p:spPr>
            <a:xfrm>
              <a:off x="4003721" y="4056972"/>
              <a:ext cx="4689099" cy="331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just">
                <a:spcAft>
                  <a:spcPts val="750"/>
                </a:spcAft>
              </a:pP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Đọc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một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cuốn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sách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hay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như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bị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cuốn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vào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nỗi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say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mê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niềm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khoái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cảm</a:t>
              </a:r>
              <a:r>
                <a:rPr lang="en-US" sz="24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;…</a:t>
              </a:r>
              <a:endParaRPr lang="en-US" sz="24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52" name="Google Shape;2147;p40">
            <a:extLst>
              <a:ext uri="{FF2B5EF4-FFF2-40B4-BE49-F238E27FC236}">
                <a16:creationId xmlns:a16="http://schemas.microsoft.com/office/drawing/2014/main" id="{4A141922-1303-4B0B-9FC9-DC255479BABD}"/>
              </a:ext>
            </a:extLst>
          </p:cNvPr>
          <p:cNvSpPr/>
          <p:nvPr/>
        </p:nvSpPr>
        <p:spPr>
          <a:xfrm>
            <a:off x="351057" y="3938184"/>
            <a:ext cx="678009" cy="470475"/>
          </a:xfrm>
          <a:prstGeom prst="ellipse">
            <a:avLst/>
          </a:prstGeom>
          <a:solidFill>
            <a:srgbClr val="F3D676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>
              <a:buClrTx/>
              <a:buFontTx/>
              <a:buNone/>
              <a:defRPr/>
            </a:pPr>
            <a:r>
              <a:rPr lang="fr" sz="2400" b="1" dirty="0">
                <a:solidFill>
                  <a:schemeClr val="accent4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04</a:t>
            </a:r>
            <a:endParaRPr sz="2400" b="1" dirty="0">
              <a:solidFill>
                <a:schemeClr val="accent4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1355" name="TextBox 1354">
            <a:extLst>
              <a:ext uri="{FF2B5EF4-FFF2-40B4-BE49-F238E27FC236}">
                <a16:creationId xmlns:a16="http://schemas.microsoft.com/office/drawing/2014/main" id="{E07A9761-D981-43F3-B5FE-EA13D547CD16}"/>
              </a:ext>
            </a:extLst>
          </p:cNvPr>
          <p:cNvSpPr txBox="1"/>
          <p:nvPr/>
        </p:nvSpPr>
        <p:spPr>
          <a:xfrm>
            <a:off x="1205654" y="3921760"/>
            <a:ext cx="530128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nay: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55959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" name="Google Shape;1373;p53"/>
          <p:cNvSpPr/>
          <p:nvPr/>
        </p:nvSpPr>
        <p:spPr>
          <a:xfrm>
            <a:off x="664720" y="1321849"/>
            <a:ext cx="1034775" cy="103477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/>
            <a:endParaRPr sz="105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4" name="Google Shape;1374;p53"/>
          <p:cNvSpPr txBox="1">
            <a:spLocks noGrp="1"/>
          </p:cNvSpPr>
          <p:nvPr>
            <p:ph type="title"/>
          </p:nvPr>
        </p:nvSpPr>
        <p:spPr>
          <a:xfrm>
            <a:off x="1820588" y="1047121"/>
            <a:ext cx="3287700" cy="1367741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sz="4500" b="1">
                <a:latin typeface="Times New Roman" panose="02020603050405020304" pitchFamily="18" charset="0"/>
                <a:cs typeface="Times New Roman" panose="02020603050405020304" pitchFamily="18" charset="0"/>
              </a:rPr>
              <a:t>Chia sẻ, </a:t>
            </a:r>
            <a:br>
              <a:rPr lang="en" sz="4500" b="1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" sz="4500" b="1">
                <a:latin typeface="Times New Roman" panose="02020603050405020304" pitchFamily="18" charset="0"/>
                <a:cs typeface="Times New Roman" panose="02020603050405020304" pitchFamily="18" charset="0"/>
              </a:rPr>
              <a:t>kết nối</a:t>
            </a:r>
            <a:endParaRPr sz="45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6" name="Google Shape;1376;p53"/>
          <p:cNvSpPr txBox="1">
            <a:spLocks noGrp="1"/>
          </p:cNvSpPr>
          <p:nvPr>
            <p:ph type="title" idx="2"/>
          </p:nvPr>
        </p:nvSpPr>
        <p:spPr>
          <a:xfrm>
            <a:off x="690453" y="1499129"/>
            <a:ext cx="1006650" cy="631350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b="1">
                <a:latin typeface="Times New Roman" panose="02020603050405020304" pitchFamily="18" charset="0"/>
                <a:cs typeface="Times New Roman" panose="02020603050405020304" pitchFamily="18" charset="0"/>
              </a:rPr>
              <a:t>05</a:t>
            </a: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5" name="Google Shape;1242;p51">
            <a:extLst>
              <a:ext uri="{FF2B5EF4-FFF2-40B4-BE49-F238E27FC236}">
                <a16:creationId xmlns:a16="http://schemas.microsoft.com/office/drawing/2014/main" id="{56209A52-9152-9185-44E2-F768B626AF85}"/>
              </a:ext>
            </a:extLst>
          </p:cNvPr>
          <p:cNvGrpSpPr/>
          <p:nvPr/>
        </p:nvGrpSpPr>
        <p:grpSpPr>
          <a:xfrm>
            <a:off x="116769" y="783343"/>
            <a:ext cx="573685" cy="365969"/>
            <a:chOff x="3690516" y="902025"/>
            <a:chExt cx="1871575" cy="952294"/>
          </a:xfrm>
        </p:grpSpPr>
        <p:grpSp>
          <p:nvGrpSpPr>
            <p:cNvPr id="56" name="Google Shape;1243;p51">
              <a:extLst>
                <a:ext uri="{FF2B5EF4-FFF2-40B4-BE49-F238E27FC236}">
                  <a16:creationId xmlns:a16="http://schemas.microsoft.com/office/drawing/2014/main" id="{2F42E37E-89BE-E106-349E-1661A8D61D58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1434" name="Google Shape;1244;p51">
                <a:extLst>
                  <a:ext uri="{FF2B5EF4-FFF2-40B4-BE49-F238E27FC236}">
                    <a16:creationId xmlns:a16="http://schemas.microsoft.com/office/drawing/2014/main" id="{885AD0FB-98F5-CBA8-3EFF-B97D9264473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35" name="Google Shape;1245;p51">
                <a:extLst>
                  <a:ext uri="{FF2B5EF4-FFF2-40B4-BE49-F238E27FC236}">
                    <a16:creationId xmlns:a16="http://schemas.microsoft.com/office/drawing/2014/main" id="{DEEC63A9-F1B3-1047-60D0-4B02DB4FEE05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7" name="Google Shape;1246;p51">
              <a:extLst>
                <a:ext uri="{FF2B5EF4-FFF2-40B4-BE49-F238E27FC236}">
                  <a16:creationId xmlns:a16="http://schemas.microsoft.com/office/drawing/2014/main" id="{7C17B15D-6EF9-55D3-21B8-5325132A4867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58" name="Google Shape;1247;p51">
                <a:extLst>
                  <a:ext uri="{FF2B5EF4-FFF2-40B4-BE49-F238E27FC236}">
                    <a16:creationId xmlns:a16="http://schemas.microsoft.com/office/drawing/2014/main" id="{B5EA0B1A-C0E6-864A-FDC0-75E4FD890100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" name="Google Shape;1248;p51">
                <a:extLst>
                  <a:ext uri="{FF2B5EF4-FFF2-40B4-BE49-F238E27FC236}">
                    <a16:creationId xmlns:a16="http://schemas.microsoft.com/office/drawing/2014/main" id="{C3F9EF02-5B93-3FB1-1AB3-AD8C9BB6AE71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" name="Google Shape;1249;p51">
                <a:extLst>
                  <a:ext uri="{FF2B5EF4-FFF2-40B4-BE49-F238E27FC236}">
                    <a16:creationId xmlns:a16="http://schemas.microsoft.com/office/drawing/2014/main" id="{6FA0E745-6A46-1DDF-1433-3C885F703EBF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" name="Google Shape;1250;p51">
                <a:extLst>
                  <a:ext uri="{FF2B5EF4-FFF2-40B4-BE49-F238E27FC236}">
                    <a16:creationId xmlns:a16="http://schemas.microsoft.com/office/drawing/2014/main" id="{CBD9BA0D-C9FF-4236-846E-415FF164BCC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" name="Google Shape;1251;p51">
                <a:extLst>
                  <a:ext uri="{FF2B5EF4-FFF2-40B4-BE49-F238E27FC236}">
                    <a16:creationId xmlns:a16="http://schemas.microsoft.com/office/drawing/2014/main" id="{DB9FE920-3C6A-124E-DCC9-7BFD21847FAF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" name="Google Shape;1252;p51">
                <a:extLst>
                  <a:ext uri="{FF2B5EF4-FFF2-40B4-BE49-F238E27FC236}">
                    <a16:creationId xmlns:a16="http://schemas.microsoft.com/office/drawing/2014/main" id="{0C8C338A-494E-05C6-D9CB-AB64A8C3CC73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4" name="Google Shape;1253;p51">
                <a:extLst>
                  <a:ext uri="{FF2B5EF4-FFF2-40B4-BE49-F238E27FC236}">
                    <a16:creationId xmlns:a16="http://schemas.microsoft.com/office/drawing/2014/main" id="{1D718E17-21DB-1FB9-68D9-AB527FFFB43C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5" name="Google Shape;1254;p51">
                <a:extLst>
                  <a:ext uri="{FF2B5EF4-FFF2-40B4-BE49-F238E27FC236}">
                    <a16:creationId xmlns:a16="http://schemas.microsoft.com/office/drawing/2014/main" id="{0CB1FEB8-AFA6-032A-5FCA-6D6DD7AA7F24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6" name="Google Shape;1255;p51">
                <a:extLst>
                  <a:ext uri="{FF2B5EF4-FFF2-40B4-BE49-F238E27FC236}">
                    <a16:creationId xmlns:a16="http://schemas.microsoft.com/office/drawing/2014/main" id="{49FD32EF-7A8B-5648-DD37-8A1957D2C0C8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7" name="Google Shape;1256;p51">
                <a:extLst>
                  <a:ext uri="{FF2B5EF4-FFF2-40B4-BE49-F238E27FC236}">
                    <a16:creationId xmlns:a16="http://schemas.microsoft.com/office/drawing/2014/main" id="{0E76B2FD-F522-BBCF-1DC3-42F60644F365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8" name="Google Shape;1257;p51">
                <a:extLst>
                  <a:ext uri="{FF2B5EF4-FFF2-40B4-BE49-F238E27FC236}">
                    <a16:creationId xmlns:a16="http://schemas.microsoft.com/office/drawing/2014/main" id="{BE33B91E-C288-F2FA-9F98-0D5D4832DE02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49" name="Google Shape;1258;p51">
                <a:extLst>
                  <a:ext uri="{FF2B5EF4-FFF2-40B4-BE49-F238E27FC236}">
                    <a16:creationId xmlns:a16="http://schemas.microsoft.com/office/drawing/2014/main" id="{322A87CD-BAB4-AC29-651E-589EB09CF7B2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0" name="Google Shape;1259;p51">
                <a:extLst>
                  <a:ext uri="{FF2B5EF4-FFF2-40B4-BE49-F238E27FC236}">
                    <a16:creationId xmlns:a16="http://schemas.microsoft.com/office/drawing/2014/main" id="{15DCC34E-296A-DF6B-1B7C-4E3B04048F6E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1" name="Google Shape;1260;p51">
                <a:extLst>
                  <a:ext uri="{FF2B5EF4-FFF2-40B4-BE49-F238E27FC236}">
                    <a16:creationId xmlns:a16="http://schemas.microsoft.com/office/drawing/2014/main" id="{6F3F6F67-E11A-C4B5-7B45-814141E5EEA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2" name="Google Shape;1261;p51">
                <a:extLst>
                  <a:ext uri="{FF2B5EF4-FFF2-40B4-BE49-F238E27FC236}">
                    <a16:creationId xmlns:a16="http://schemas.microsoft.com/office/drawing/2014/main" id="{CB0803F8-5FDF-2769-4236-5316FEAA5DBC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3" name="Google Shape;1262;p51">
                <a:extLst>
                  <a:ext uri="{FF2B5EF4-FFF2-40B4-BE49-F238E27FC236}">
                    <a16:creationId xmlns:a16="http://schemas.microsoft.com/office/drawing/2014/main" id="{B1F41BE3-39F4-4466-94EF-6C29F70AF3B0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4" name="Google Shape;1263;p51">
                <a:extLst>
                  <a:ext uri="{FF2B5EF4-FFF2-40B4-BE49-F238E27FC236}">
                    <a16:creationId xmlns:a16="http://schemas.microsoft.com/office/drawing/2014/main" id="{817DA414-B1D3-4E2E-F5B8-1019E34572EB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5" name="Google Shape;1264;p51">
                <a:extLst>
                  <a:ext uri="{FF2B5EF4-FFF2-40B4-BE49-F238E27FC236}">
                    <a16:creationId xmlns:a16="http://schemas.microsoft.com/office/drawing/2014/main" id="{5D1A3D80-E619-F626-B6F9-0D717E5A2F62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6" name="Google Shape;1265;p51">
                <a:extLst>
                  <a:ext uri="{FF2B5EF4-FFF2-40B4-BE49-F238E27FC236}">
                    <a16:creationId xmlns:a16="http://schemas.microsoft.com/office/drawing/2014/main" id="{749BBC2F-249F-4B96-278D-F728616EC368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7" name="Google Shape;1266;p51">
                <a:extLst>
                  <a:ext uri="{FF2B5EF4-FFF2-40B4-BE49-F238E27FC236}">
                    <a16:creationId xmlns:a16="http://schemas.microsoft.com/office/drawing/2014/main" id="{B52E4A9D-A9EB-FE70-4FFD-CEA93D208184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8" name="Google Shape;1267;p51">
                <a:extLst>
                  <a:ext uri="{FF2B5EF4-FFF2-40B4-BE49-F238E27FC236}">
                    <a16:creationId xmlns:a16="http://schemas.microsoft.com/office/drawing/2014/main" id="{E44667FB-3F99-33FF-5DE4-D0939885A7AA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59" name="Google Shape;1268;p51">
                <a:extLst>
                  <a:ext uri="{FF2B5EF4-FFF2-40B4-BE49-F238E27FC236}">
                    <a16:creationId xmlns:a16="http://schemas.microsoft.com/office/drawing/2014/main" id="{285F6676-E29B-4094-D7F6-8A160A47B174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0" name="Google Shape;1269;p51">
                <a:extLst>
                  <a:ext uri="{FF2B5EF4-FFF2-40B4-BE49-F238E27FC236}">
                    <a16:creationId xmlns:a16="http://schemas.microsoft.com/office/drawing/2014/main" id="{0A38EA15-F2C6-5BB7-A998-467636FAE070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1" name="Google Shape;1270;p51">
                <a:extLst>
                  <a:ext uri="{FF2B5EF4-FFF2-40B4-BE49-F238E27FC236}">
                    <a16:creationId xmlns:a16="http://schemas.microsoft.com/office/drawing/2014/main" id="{424A7813-4C80-F40A-4956-C1224E32F4E2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2" name="Google Shape;1271;p51">
                <a:extLst>
                  <a:ext uri="{FF2B5EF4-FFF2-40B4-BE49-F238E27FC236}">
                    <a16:creationId xmlns:a16="http://schemas.microsoft.com/office/drawing/2014/main" id="{EFFC1AB3-A240-BC8A-3FFC-3982FEC6B62F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3" name="Google Shape;1272;p51">
                <a:extLst>
                  <a:ext uri="{FF2B5EF4-FFF2-40B4-BE49-F238E27FC236}">
                    <a16:creationId xmlns:a16="http://schemas.microsoft.com/office/drawing/2014/main" id="{74D23E80-7C20-E025-7EE0-0A145A0DE271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4" name="Google Shape;1273;p51">
                <a:extLst>
                  <a:ext uri="{FF2B5EF4-FFF2-40B4-BE49-F238E27FC236}">
                    <a16:creationId xmlns:a16="http://schemas.microsoft.com/office/drawing/2014/main" id="{738242B2-EA8B-CF82-0F7A-C01FE1331FF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5" name="Google Shape;1274;p51">
                <a:extLst>
                  <a:ext uri="{FF2B5EF4-FFF2-40B4-BE49-F238E27FC236}">
                    <a16:creationId xmlns:a16="http://schemas.microsoft.com/office/drawing/2014/main" id="{BDEE161C-98CF-400B-3564-998F1441A1FB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6" name="Google Shape;1275;p51">
                <a:extLst>
                  <a:ext uri="{FF2B5EF4-FFF2-40B4-BE49-F238E27FC236}">
                    <a16:creationId xmlns:a16="http://schemas.microsoft.com/office/drawing/2014/main" id="{02CD6021-B79D-CC1C-CDBA-6CDD0A08D35F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7" name="Google Shape;1276;p51">
                <a:extLst>
                  <a:ext uri="{FF2B5EF4-FFF2-40B4-BE49-F238E27FC236}">
                    <a16:creationId xmlns:a16="http://schemas.microsoft.com/office/drawing/2014/main" id="{203318D3-9677-C88C-FAA1-BCE4B5C7550D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8" name="Google Shape;1277;p51">
                <a:extLst>
                  <a:ext uri="{FF2B5EF4-FFF2-40B4-BE49-F238E27FC236}">
                    <a16:creationId xmlns:a16="http://schemas.microsoft.com/office/drawing/2014/main" id="{5ACF57AC-8424-F9F0-8D04-12DC59B3018F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69" name="Google Shape;1278;p51">
                <a:extLst>
                  <a:ext uri="{FF2B5EF4-FFF2-40B4-BE49-F238E27FC236}">
                    <a16:creationId xmlns:a16="http://schemas.microsoft.com/office/drawing/2014/main" id="{CE1746A6-C006-59D8-7515-DCCAD2EEE370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70" name="Google Shape;1279;p51">
                <a:extLst>
                  <a:ext uri="{FF2B5EF4-FFF2-40B4-BE49-F238E27FC236}">
                    <a16:creationId xmlns:a16="http://schemas.microsoft.com/office/drawing/2014/main" id="{0E1E7710-B7A2-3AA9-BFB3-32AB0F81BAD0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71" name="Google Shape;1280;p51">
                <a:extLst>
                  <a:ext uri="{FF2B5EF4-FFF2-40B4-BE49-F238E27FC236}">
                    <a16:creationId xmlns:a16="http://schemas.microsoft.com/office/drawing/2014/main" id="{78156FF4-7608-006F-6AEB-C94659D0E6B5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72" name="Google Shape;1281;p51">
                <a:extLst>
                  <a:ext uri="{FF2B5EF4-FFF2-40B4-BE49-F238E27FC236}">
                    <a16:creationId xmlns:a16="http://schemas.microsoft.com/office/drawing/2014/main" id="{733EA9ED-378A-BA70-0754-E55BC58A603B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28" name="Google Shape;1282;p51">
                <a:extLst>
                  <a:ext uri="{FF2B5EF4-FFF2-40B4-BE49-F238E27FC236}">
                    <a16:creationId xmlns:a16="http://schemas.microsoft.com/office/drawing/2014/main" id="{3E023E4D-C76D-4242-7872-B3B8C07D2E75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29" name="Google Shape;1283;p51">
                <a:extLst>
                  <a:ext uri="{FF2B5EF4-FFF2-40B4-BE49-F238E27FC236}">
                    <a16:creationId xmlns:a16="http://schemas.microsoft.com/office/drawing/2014/main" id="{8B3D2DB9-9042-69A2-6CD1-9A67A2F15CB0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30" name="Google Shape;1284;p51">
                <a:extLst>
                  <a:ext uri="{FF2B5EF4-FFF2-40B4-BE49-F238E27FC236}">
                    <a16:creationId xmlns:a16="http://schemas.microsoft.com/office/drawing/2014/main" id="{4A9301AD-D644-2156-4DFE-AD8648AB3D49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31" name="Google Shape;1285;p51">
                <a:extLst>
                  <a:ext uri="{FF2B5EF4-FFF2-40B4-BE49-F238E27FC236}">
                    <a16:creationId xmlns:a16="http://schemas.microsoft.com/office/drawing/2014/main" id="{2514C687-5105-53A3-6421-F16DF19AB500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32" name="Google Shape;1286;p51">
                <a:extLst>
                  <a:ext uri="{FF2B5EF4-FFF2-40B4-BE49-F238E27FC236}">
                    <a16:creationId xmlns:a16="http://schemas.microsoft.com/office/drawing/2014/main" id="{CDB1396E-623F-36A2-EFEB-B6B2A398EA3C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33" name="Google Shape;1287;p51">
                <a:extLst>
                  <a:ext uri="{FF2B5EF4-FFF2-40B4-BE49-F238E27FC236}">
                    <a16:creationId xmlns:a16="http://schemas.microsoft.com/office/drawing/2014/main" id="{53E5CC7F-5454-4FBB-A960-593459B42981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1436" name="Google Shape;1288;p51">
            <a:extLst>
              <a:ext uri="{FF2B5EF4-FFF2-40B4-BE49-F238E27FC236}">
                <a16:creationId xmlns:a16="http://schemas.microsoft.com/office/drawing/2014/main" id="{39E55F1E-4A00-2853-8FF9-320D2F9F5831}"/>
              </a:ext>
            </a:extLst>
          </p:cNvPr>
          <p:cNvGrpSpPr/>
          <p:nvPr/>
        </p:nvGrpSpPr>
        <p:grpSpPr>
          <a:xfrm rot="541442">
            <a:off x="589707" y="2414427"/>
            <a:ext cx="1208143" cy="1647268"/>
            <a:chOff x="1290475" y="2139165"/>
            <a:chExt cx="1625875" cy="2216834"/>
          </a:xfrm>
        </p:grpSpPr>
        <p:sp>
          <p:nvSpPr>
            <p:cNvPr id="1437" name="Google Shape;1289;p51">
              <a:extLst>
                <a:ext uri="{FF2B5EF4-FFF2-40B4-BE49-F238E27FC236}">
                  <a16:creationId xmlns:a16="http://schemas.microsoft.com/office/drawing/2014/main" id="{3FBC0089-0091-C7B7-B126-5595D6779B9D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38" name="Google Shape;1290;p51">
              <a:extLst>
                <a:ext uri="{FF2B5EF4-FFF2-40B4-BE49-F238E27FC236}">
                  <a16:creationId xmlns:a16="http://schemas.microsoft.com/office/drawing/2014/main" id="{26761B4F-7255-3859-D1A4-98B1D19EE3FA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39" name="Google Shape;1291;p51">
              <a:extLst>
                <a:ext uri="{FF2B5EF4-FFF2-40B4-BE49-F238E27FC236}">
                  <a16:creationId xmlns:a16="http://schemas.microsoft.com/office/drawing/2014/main" id="{95CDD4F7-822F-0309-B54E-4E91E9CE4E7C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40" name="Google Shape;1292;p51">
              <a:extLst>
                <a:ext uri="{FF2B5EF4-FFF2-40B4-BE49-F238E27FC236}">
                  <a16:creationId xmlns:a16="http://schemas.microsoft.com/office/drawing/2014/main" id="{7B3663BF-5369-13A2-929A-60CC32307BA5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441" name="Google Shape;1576;p57">
            <a:extLst>
              <a:ext uri="{FF2B5EF4-FFF2-40B4-BE49-F238E27FC236}">
                <a16:creationId xmlns:a16="http://schemas.microsoft.com/office/drawing/2014/main" id="{29B0673E-BF00-B9A4-3CA4-A4A77CDF32F1}"/>
              </a:ext>
            </a:extLst>
          </p:cNvPr>
          <p:cNvGrpSpPr/>
          <p:nvPr/>
        </p:nvGrpSpPr>
        <p:grpSpPr>
          <a:xfrm>
            <a:off x="1665158" y="2731960"/>
            <a:ext cx="1592810" cy="605043"/>
            <a:chOff x="5048038" y="1385803"/>
            <a:chExt cx="2123747" cy="734746"/>
          </a:xfrm>
        </p:grpSpPr>
        <p:grpSp>
          <p:nvGrpSpPr>
            <p:cNvPr id="1442" name="Google Shape;1577;p57">
              <a:extLst>
                <a:ext uri="{FF2B5EF4-FFF2-40B4-BE49-F238E27FC236}">
                  <a16:creationId xmlns:a16="http://schemas.microsoft.com/office/drawing/2014/main" id="{6F589EFE-7CE8-6AF1-54F4-C65DF6EDB598}"/>
                </a:ext>
              </a:extLst>
            </p:cNvPr>
            <p:cNvGrpSpPr/>
            <p:nvPr/>
          </p:nvGrpSpPr>
          <p:grpSpPr>
            <a:xfrm>
              <a:off x="6386972" y="1385803"/>
              <a:ext cx="784812" cy="734746"/>
              <a:chOff x="1907550" y="-638278"/>
              <a:chExt cx="956505" cy="895486"/>
            </a:xfrm>
          </p:grpSpPr>
          <p:sp>
            <p:nvSpPr>
              <p:cNvPr id="1449" name="Google Shape;1578;p57">
                <a:extLst>
                  <a:ext uri="{FF2B5EF4-FFF2-40B4-BE49-F238E27FC236}">
                    <a16:creationId xmlns:a16="http://schemas.microsoft.com/office/drawing/2014/main" id="{0846361F-A1E3-291A-F78B-99407E378833}"/>
                  </a:ext>
                </a:extLst>
              </p:cNvPr>
              <p:cNvSpPr/>
              <p:nvPr/>
            </p:nvSpPr>
            <p:spPr>
              <a:xfrm>
                <a:off x="1978052" y="-577921"/>
                <a:ext cx="389159" cy="352517"/>
              </a:xfrm>
              <a:custGeom>
                <a:avLst/>
                <a:gdLst/>
                <a:ahLst/>
                <a:cxnLst/>
                <a:rect l="l" t="t" r="r" b="b"/>
                <a:pathLst>
                  <a:path w="6635" h="6010" extrusionOk="0">
                    <a:moveTo>
                      <a:pt x="5662" y="1"/>
                    </a:moveTo>
                    <a:cubicBezTo>
                      <a:pt x="3808" y="1"/>
                      <a:pt x="0" y="643"/>
                      <a:pt x="555" y="6010"/>
                    </a:cubicBezTo>
                    <a:lnTo>
                      <a:pt x="6080" y="4808"/>
                    </a:lnTo>
                    <a:cubicBezTo>
                      <a:pt x="6080" y="4808"/>
                      <a:pt x="5946" y="2549"/>
                      <a:pt x="6244" y="1430"/>
                    </a:cubicBezTo>
                    <a:cubicBezTo>
                      <a:pt x="6552" y="362"/>
                      <a:pt x="6634" y="64"/>
                      <a:pt x="6634" y="64"/>
                    </a:cubicBezTo>
                    <a:cubicBezTo>
                      <a:pt x="6634" y="64"/>
                      <a:pt x="6245" y="1"/>
                      <a:pt x="56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50" name="Google Shape;1579;p57">
                <a:extLst>
                  <a:ext uri="{FF2B5EF4-FFF2-40B4-BE49-F238E27FC236}">
                    <a16:creationId xmlns:a16="http://schemas.microsoft.com/office/drawing/2014/main" id="{152AE269-B951-C5B3-3B33-FF8F83DE4215}"/>
                  </a:ext>
                </a:extLst>
              </p:cNvPr>
              <p:cNvSpPr/>
              <p:nvPr/>
            </p:nvSpPr>
            <p:spPr>
              <a:xfrm>
                <a:off x="2364698" y="-575516"/>
                <a:ext cx="303644" cy="304947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5199" extrusionOk="0">
                    <a:moveTo>
                      <a:pt x="557" y="0"/>
                    </a:moveTo>
                    <a:cubicBezTo>
                      <a:pt x="215" y="0"/>
                      <a:pt x="1" y="23"/>
                      <a:pt x="1" y="23"/>
                    </a:cubicBezTo>
                    <a:lnTo>
                      <a:pt x="679" y="4767"/>
                    </a:lnTo>
                    <a:lnTo>
                      <a:pt x="5176" y="5199"/>
                    </a:lnTo>
                    <a:cubicBezTo>
                      <a:pt x="5176" y="5199"/>
                      <a:pt x="5094" y="1861"/>
                      <a:pt x="3934" y="968"/>
                    </a:cubicBezTo>
                    <a:cubicBezTo>
                      <a:pt x="2855" y="126"/>
                      <a:pt x="1357" y="0"/>
                      <a:pt x="5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51" name="Google Shape;1580;p57">
                <a:extLst>
                  <a:ext uri="{FF2B5EF4-FFF2-40B4-BE49-F238E27FC236}">
                    <a16:creationId xmlns:a16="http://schemas.microsoft.com/office/drawing/2014/main" id="{6BDACF9A-A18E-E67E-E5EC-1DC875B2E602}"/>
                  </a:ext>
                </a:extLst>
              </p:cNvPr>
              <p:cNvSpPr/>
              <p:nvPr/>
            </p:nvSpPr>
            <p:spPr>
              <a:xfrm>
                <a:off x="1907550" y="-638278"/>
                <a:ext cx="956505" cy="895486"/>
              </a:xfrm>
              <a:custGeom>
                <a:avLst/>
                <a:gdLst/>
                <a:ahLst/>
                <a:cxnLst/>
                <a:rect l="l" t="t" r="r" b="b"/>
                <a:pathLst>
                  <a:path w="16308" h="15267" extrusionOk="0">
                    <a:moveTo>
                      <a:pt x="7977" y="0"/>
                    </a:moveTo>
                    <a:cubicBezTo>
                      <a:pt x="7469" y="0"/>
                      <a:pt x="6961" y="62"/>
                      <a:pt x="6470" y="189"/>
                    </a:cubicBezTo>
                    <a:lnTo>
                      <a:pt x="6378" y="189"/>
                    </a:lnTo>
                    <a:cubicBezTo>
                      <a:pt x="5782" y="364"/>
                      <a:pt x="5187" y="580"/>
                      <a:pt x="4581" y="877"/>
                    </a:cubicBezTo>
                    <a:cubicBezTo>
                      <a:pt x="4067" y="1175"/>
                      <a:pt x="3595" y="1565"/>
                      <a:pt x="3174" y="2038"/>
                    </a:cubicBezTo>
                    <a:cubicBezTo>
                      <a:pt x="2229" y="3065"/>
                      <a:pt x="1675" y="4513"/>
                      <a:pt x="1716" y="5930"/>
                    </a:cubicBezTo>
                    <a:cubicBezTo>
                      <a:pt x="1716" y="6351"/>
                      <a:pt x="1798" y="6782"/>
                      <a:pt x="1675" y="7172"/>
                    </a:cubicBezTo>
                    <a:cubicBezTo>
                      <a:pt x="1459" y="7891"/>
                      <a:pt x="730" y="8363"/>
                      <a:pt x="350" y="9051"/>
                    </a:cubicBezTo>
                    <a:cubicBezTo>
                      <a:pt x="134" y="9524"/>
                      <a:pt x="52" y="10037"/>
                      <a:pt x="1" y="10592"/>
                    </a:cubicBezTo>
                    <a:cubicBezTo>
                      <a:pt x="1" y="11280"/>
                      <a:pt x="93" y="11957"/>
                      <a:pt x="350" y="12604"/>
                    </a:cubicBezTo>
                    <a:cubicBezTo>
                      <a:pt x="822" y="13713"/>
                      <a:pt x="1890" y="14484"/>
                      <a:pt x="3041" y="14874"/>
                    </a:cubicBezTo>
                    <a:cubicBezTo>
                      <a:pt x="3978" y="15181"/>
                      <a:pt x="4935" y="15266"/>
                      <a:pt x="5924" y="15266"/>
                    </a:cubicBezTo>
                    <a:cubicBezTo>
                      <a:pt x="6159" y="15266"/>
                      <a:pt x="6396" y="15262"/>
                      <a:pt x="6635" y="15254"/>
                    </a:cubicBezTo>
                    <a:cubicBezTo>
                      <a:pt x="8391" y="15213"/>
                      <a:pt x="10147" y="15038"/>
                      <a:pt x="11769" y="14401"/>
                    </a:cubicBezTo>
                    <a:cubicBezTo>
                      <a:pt x="13402" y="13713"/>
                      <a:pt x="14850" y="12563"/>
                      <a:pt x="15579" y="10931"/>
                    </a:cubicBezTo>
                    <a:cubicBezTo>
                      <a:pt x="16308" y="9349"/>
                      <a:pt x="16133" y="7295"/>
                      <a:pt x="14983" y="6012"/>
                    </a:cubicBezTo>
                    <a:cubicBezTo>
                      <a:pt x="14685" y="5714"/>
                      <a:pt x="14295" y="5416"/>
                      <a:pt x="14080" y="5067"/>
                    </a:cubicBezTo>
                    <a:cubicBezTo>
                      <a:pt x="13782" y="4646"/>
                      <a:pt x="13700" y="4133"/>
                      <a:pt x="13525" y="3660"/>
                    </a:cubicBezTo>
                    <a:cubicBezTo>
                      <a:pt x="12714" y="1337"/>
                      <a:pt x="10338" y="0"/>
                      <a:pt x="7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sp>
          <p:nvSpPr>
            <p:cNvPr id="1443" name="Google Shape;1581;p57">
              <a:extLst>
                <a:ext uri="{FF2B5EF4-FFF2-40B4-BE49-F238E27FC236}">
                  <a16:creationId xmlns:a16="http://schemas.microsoft.com/office/drawing/2014/main" id="{C6437EBA-A90C-FBD4-E056-F59D652F5065}"/>
                </a:ext>
              </a:extLst>
            </p:cNvPr>
            <p:cNvSpPr/>
            <p:nvPr/>
          </p:nvSpPr>
          <p:spPr>
            <a:xfrm>
              <a:off x="5788662" y="1423656"/>
              <a:ext cx="659087" cy="659042"/>
            </a:xfrm>
            <a:custGeom>
              <a:avLst/>
              <a:gdLst/>
              <a:ahLst/>
              <a:cxnLst/>
              <a:rect l="l" t="t" r="r" b="b"/>
              <a:pathLst>
                <a:path w="17715" h="17715" extrusionOk="0">
                  <a:moveTo>
                    <a:pt x="8863" y="1"/>
                  </a:moveTo>
                  <a:cubicBezTo>
                    <a:pt x="7918" y="1"/>
                    <a:pt x="7065" y="124"/>
                    <a:pt x="6203" y="381"/>
                  </a:cubicBezTo>
                  <a:cubicBezTo>
                    <a:pt x="3677" y="1192"/>
                    <a:pt x="1674" y="3030"/>
                    <a:pt x="647" y="5474"/>
                  </a:cubicBezTo>
                  <a:cubicBezTo>
                    <a:pt x="391" y="6162"/>
                    <a:pt x="175" y="6932"/>
                    <a:pt x="42" y="7703"/>
                  </a:cubicBezTo>
                  <a:cubicBezTo>
                    <a:pt x="1" y="8082"/>
                    <a:pt x="1" y="8473"/>
                    <a:pt x="1" y="8853"/>
                  </a:cubicBezTo>
                  <a:cubicBezTo>
                    <a:pt x="1" y="9541"/>
                    <a:pt x="83" y="10218"/>
                    <a:pt x="216" y="10865"/>
                  </a:cubicBezTo>
                  <a:cubicBezTo>
                    <a:pt x="391" y="11677"/>
                    <a:pt x="689" y="12447"/>
                    <a:pt x="1069" y="13135"/>
                  </a:cubicBezTo>
                  <a:cubicBezTo>
                    <a:pt x="1418" y="13771"/>
                    <a:pt x="1839" y="14326"/>
                    <a:pt x="2352" y="14891"/>
                  </a:cubicBezTo>
                  <a:cubicBezTo>
                    <a:pt x="2568" y="15096"/>
                    <a:pt x="2783" y="15312"/>
                    <a:pt x="2999" y="15527"/>
                  </a:cubicBezTo>
                  <a:cubicBezTo>
                    <a:pt x="3636" y="16082"/>
                    <a:pt x="4406" y="16554"/>
                    <a:pt x="5176" y="16944"/>
                  </a:cubicBezTo>
                  <a:cubicBezTo>
                    <a:pt x="5823" y="17201"/>
                    <a:pt x="6460" y="17407"/>
                    <a:pt x="7148" y="17540"/>
                  </a:cubicBezTo>
                  <a:cubicBezTo>
                    <a:pt x="7702" y="17663"/>
                    <a:pt x="8257" y="17715"/>
                    <a:pt x="8863" y="17715"/>
                  </a:cubicBezTo>
                  <a:cubicBezTo>
                    <a:pt x="9284" y="17715"/>
                    <a:pt x="9756" y="17663"/>
                    <a:pt x="10187" y="17622"/>
                  </a:cubicBezTo>
                  <a:cubicBezTo>
                    <a:pt x="12539" y="17242"/>
                    <a:pt x="14593" y="16000"/>
                    <a:pt x="15917" y="14162"/>
                  </a:cubicBezTo>
                  <a:cubicBezTo>
                    <a:pt x="16728" y="13135"/>
                    <a:pt x="17283" y="11892"/>
                    <a:pt x="17540" y="10568"/>
                  </a:cubicBezTo>
                  <a:cubicBezTo>
                    <a:pt x="17632" y="10013"/>
                    <a:pt x="17714" y="9448"/>
                    <a:pt x="17714" y="8853"/>
                  </a:cubicBezTo>
                  <a:cubicBezTo>
                    <a:pt x="17714" y="8165"/>
                    <a:pt x="17632" y="7528"/>
                    <a:pt x="17458" y="6881"/>
                  </a:cubicBezTo>
                  <a:cubicBezTo>
                    <a:pt x="17160" y="5474"/>
                    <a:pt x="16513" y="4191"/>
                    <a:pt x="15619" y="3123"/>
                  </a:cubicBezTo>
                  <a:cubicBezTo>
                    <a:pt x="14418" y="1747"/>
                    <a:pt x="12837" y="720"/>
                    <a:pt x="11040" y="258"/>
                  </a:cubicBezTo>
                  <a:cubicBezTo>
                    <a:pt x="10485" y="124"/>
                    <a:pt x="9889" y="42"/>
                    <a:pt x="9284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grpSp>
          <p:nvGrpSpPr>
            <p:cNvPr id="1444" name="Google Shape;1582;p57">
              <a:extLst>
                <a:ext uri="{FF2B5EF4-FFF2-40B4-BE49-F238E27FC236}">
                  <a16:creationId xmlns:a16="http://schemas.microsoft.com/office/drawing/2014/main" id="{B8023225-7049-D61F-778F-E482F5DD96BD}"/>
                </a:ext>
              </a:extLst>
            </p:cNvPr>
            <p:cNvGrpSpPr/>
            <p:nvPr/>
          </p:nvGrpSpPr>
          <p:grpSpPr>
            <a:xfrm>
              <a:off x="5048038" y="1400569"/>
              <a:ext cx="740624" cy="705215"/>
              <a:chOff x="867500" y="-674000"/>
              <a:chExt cx="783398" cy="745943"/>
            </a:xfrm>
          </p:grpSpPr>
          <p:sp>
            <p:nvSpPr>
              <p:cNvPr id="1445" name="Google Shape;1583;p57">
                <a:extLst>
                  <a:ext uri="{FF2B5EF4-FFF2-40B4-BE49-F238E27FC236}">
                    <a16:creationId xmlns:a16="http://schemas.microsoft.com/office/drawing/2014/main" id="{05B5CE40-4D91-DA2A-8169-67DECEF21953}"/>
                  </a:ext>
                </a:extLst>
              </p:cNvPr>
              <p:cNvSpPr/>
              <p:nvPr/>
            </p:nvSpPr>
            <p:spPr>
              <a:xfrm>
                <a:off x="1521874" y="-246862"/>
                <a:ext cx="129024" cy="15088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595" extrusionOk="0">
                    <a:moveTo>
                      <a:pt x="1177" y="0"/>
                    </a:moveTo>
                    <a:cubicBezTo>
                      <a:pt x="1080" y="0"/>
                      <a:pt x="983" y="10"/>
                      <a:pt x="894" y="27"/>
                    </a:cubicBezTo>
                    <a:cubicBezTo>
                      <a:pt x="678" y="68"/>
                      <a:pt x="463" y="161"/>
                      <a:pt x="257" y="243"/>
                    </a:cubicBezTo>
                    <a:cubicBezTo>
                      <a:pt x="165" y="972"/>
                      <a:pt x="124" y="1660"/>
                      <a:pt x="42" y="2379"/>
                    </a:cubicBezTo>
                    <a:cubicBezTo>
                      <a:pt x="1" y="2471"/>
                      <a:pt x="83" y="2512"/>
                      <a:pt x="124" y="2594"/>
                    </a:cubicBezTo>
                    <a:cubicBezTo>
                      <a:pt x="678" y="2594"/>
                      <a:pt x="1233" y="2430"/>
                      <a:pt x="1664" y="2040"/>
                    </a:cubicBezTo>
                    <a:cubicBezTo>
                      <a:pt x="2054" y="1660"/>
                      <a:pt x="2219" y="1013"/>
                      <a:pt x="2003" y="500"/>
                    </a:cubicBezTo>
                    <a:cubicBezTo>
                      <a:pt x="1921" y="325"/>
                      <a:pt x="1746" y="161"/>
                      <a:pt x="1582" y="68"/>
                    </a:cubicBezTo>
                    <a:cubicBezTo>
                      <a:pt x="1456" y="20"/>
                      <a:pt x="1315" y="0"/>
                      <a:pt x="11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46" name="Google Shape;1584;p57">
                <a:extLst>
                  <a:ext uri="{FF2B5EF4-FFF2-40B4-BE49-F238E27FC236}">
                    <a16:creationId xmlns:a16="http://schemas.microsoft.com/office/drawing/2014/main" id="{70D9FBF3-6F1B-5E4E-A231-C997C77752DA}"/>
                  </a:ext>
                </a:extLst>
              </p:cNvPr>
              <p:cNvSpPr/>
              <p:nvPr/>
            </p:nvSpPr>
            <p:spPr>
              <a:xfrm>
                <a:off x="867500" y="-261806"/>
                <a:ext cx="129024" cy="150886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595" extrusionOk="0">
                    <a:moveTo>
                      <a:pt x="1044" y="0"/>
                    </a:moveTo>
                    <a:cubicBezTo>
                      <a:pt x="911" y="0"/>
                      <a:pt x="780" y="20"/>
                      <a:pt x="678" y="69"/>
                    </a:cubicBezTo>
                    <a:cubicBezTo>
                      <a:pt x="472" y="161"/>
                      <a:pt x="339" y="325"/>
                      <a:pt x="257" y="541"/>
                    </a:cubicBezTo>
                    <a:cubicBezTo>
                      <a:pt x="0" y="1013"/>
                      <a:pt x="164" y="1660"/>
                      <a:pt x="596" y="2040"/>
                    </a:cubicBezTo>
                    <a:cubicBezTo>
                      <a:pt x="986" y="2430"/>
                      <a:pt x="1581" y="2595"/>
                      <a:pt x="2136" y="2595"/>
                    </a:cubicBezTo>
                    <a:cubicBezTo>
                      <a:pt x="2136" y="2554"/>
                      <a:pt x="2218" y="2471"/>
                      <a:pt x="2218" y="2430"/>
                    </a:cubicBezTo>
                    <a:cubicBezTo>
                      <a:pt x="2136" y="1701"/>
                      <a:pt x="2054" y="1013"/>
                      <a:pt x="1961" y="284"/>
                    </a:cubicBezTo>
                    <a:cubicBezTo>
                      <a:pt x="1756" y="161"/>
                      <a:pt x="1540" y="120"/>
                      <a:pt x="1325" y="27"/>
                    </a:cubicBezTo>
                    <a:cubicBezTo>
                      <a:pt x="1235" y="10"/>
                      <a:pt x="1139" y="0"/>
                      <a:pt x="10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47" name="Google Shape;1585;p57">
                <a:extLst>
                  <a:ext uri="{FF2B5EF4-FFF2-40B4-BE49-F238E27FC236}">
                    <a16:creationId xmlns:a16="http://schemas.microsoft.com/office/drawing/2014/main" id="{99EBE2E1-F8CF-C9CF-9017-1DC1DC30AAF0}"/>
                  </a:ext>
                </a:extLst>
              </p:cNvPr>
              <p:cNvSpPr/>
              <p:nvPr/>
            </p:nvSpPr>
            <p:spPr>
              <a:xfrm>
                <a:off x="949253" y="-583525"/>
                <a:ext cx="652096" cy="655469"/>
              </a:xfrm>
              <a:custGeom>
                <a:avLst/>
                <a:gdLst/>
                <a:ahLst/>
                <a:cxnLst/>
                <a:rect l="l" t="t" r="r" b="b"/>
                <a:pathLst>
                  <a:path w="11215" h="11273" extrusionOk="0">
                    <a:moveTo>
                      <a:pt x="5228" y="0"/>
                    </a:moveTo>
                    <a:cubicBezTo>
                      <a:pt x="4139" y="0"/>
                      <a:pt x="3132" y="189"/>
                      <a:pt x="2486" y="518"/>
                    </a:cubicBezTo>
                    <a:cubicBezTo>
                      <a:pt x="473" y="1494"/>
                      <a:pt x="350" y="4451"/>
                      <a:pt x="350" y="4451"/>
                    </a:cubicBezTo>
                    <a:cubicBezTo>
                      <a:pt x="350" y="4451"/>
                      <a:pt x="1" y="6331"/>
                      <a:pt x="514" y="8600"/>
                    </a:cubicBezTo>
                    <a:cubicBezTo>
                      <a:pt x="930" y="10332"/>
                      <a:pt x="3226" y="11273"/>
                      <a:pt x="5465" y="11273"/>
                    </a:cubicBezTo>
                    <a:cubicBezTo>
                      <a:pt x="6214" y="11273"/>
                      <a:pt x="6956" y="11168"/>
                      <a:pt x="7620" y="10952"/>
                    </a:cubicBezTo>
                    <a:cubicBezTo>
                      <a:pt x="10270" y="10099"/>
                      <a:pt x="11214" y="6166"/>
                      <a:pt x="10619" y="2993"/>
                    </a:cubicBezTo>
                    <a:cubicBezTo>
                      <a:pt x="10207" y="846"/>
                      <a:pt x="7533" y="0"/>
                      <a:pt x="52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48" name="Google Shape;1586;p57">
                <a:extLst>
                  <a:ext uri="{FF2B5EF4-FFF2-40B4-BE49-F238E27FC236}">
                    <a16:creationId xmlns:a16="http://schemas.microsoft.com/office/drawing/2014/main" id="{B6586C05-121A-1926-6EB6-2B447BE47A9A}"/>
                  </a:ext>
                </a:extLst>
              </p:cNvPr>
              <p:cNvSpPr/>
              <p:nvPr/>
            </p:nvSpPr>
            <p:spPr>
              <a:xfrm>
                <a:off x="921808" y="-674000"/>
                <a:ext cx="692100" cy="446030"/>
              </a:xfrm>
              <a:custGeom>
                <a:avLst/>
                <a:gdLst/>
                <a:ahLst/>
                <a:cxnLst/>
                <a:rect l="l" t="t" r="r" b="b"/>
                <a:pathLst>
                  <a:path w="11903" h="7671" extrusionOk="0">
                    <a:moveTo>
                      <a:pt x="5887" y="0"/>
                    </a:moveTo>
                    <a:cubicBezTo>
                      <a:pt x="5526" y="0"/>
                      <a:pt x="5162" y="35"/>
                      <a:pt x="4796" y="103"/>
                    </a:cubicBezTo>
                    <a:cubicBezTo>
                      <a:pt x="3903" y="277"/>
                      <a:pt x="3040" y="657"/>
                      <a:pt x="2311" y="1253"/>
                    </a:cubicBezTo>
                    <a:cubicBezTo>
                      <a:pt x="2054" y="1469"/>
                      <a:pt x="1849" y="1684"/>
                      <a:pt x="1674" y="1982"/>
                    </a:cubicBezTo>
                    <a:cubicBezTo>
                      <a:pt x="1592" y="2157"/>
                      <a:pt x="1541" y="2372"/>
                      <a:pt x="1592" y="2537"/>
                    </a:cubicBezTo>
                    <a:cubicBezTo>
                      <a:pt x="1335" y="2537"/>
                      <a:pt x="1120" y="2588"/>
                      <a:pt x="945" y="2752"/>
                    </a:cubicBezTo>
                    <a:cubicBezTo>
                      <a:pt x="730" y="2886"/>
                      <a:pt x="647" y="3101"/>
                      <a:pt x="514" y="3307"/>
                    </a:cubicBezTo>
                    <a:cubicBezTo>
                      <a:pt x="52" y="4467"/>
                      <a:pt x="1" y="5833"/>
                      <a:pt x="134" y="7075"/>
                    </a:cubicBezTo>
                    <a:cubicBezTo>
                      <a:pt x="134" y="7055"/>
                      <a:pt x="144" y="7045"/>
                      <a:pt x="160" y="7045"/>
                    </a:cubicBezTo>
                    <a:cubicBezTo>
                      <a:pt x="175" y="7045"/>
                      <a:pt x="196" y="7055"/>
                      <a:pt x="216" y="7075"/>
                    </a:cubicBezTo>
                    <a:cubicBezTo>
                      <a:pt x="432" y="7158"/>
                      <a:pt x="647" y="7332"/>
                      <a:pt x="822" y="7507"/>
                    </a:cubicBezTo>
                    <a:cubicBezTo>
                      <a:pt x="986" y="7507"/>
                      <a:pt x="1120" y="7373"/>
                      <a:pt x="1243" y="7250"/>
                    </a:cubicBezTo>
                    <a:cubicBezTo>
                      <a:pt x="1377" y="7116"/>
                      <a:pt x="1418" y="6993"/>
                      <a:pt x="1500" y="6819"/>
                    </a:cubicBezTo>
                    <a:cubicBezTo>
                      <a:pt x="1633" y="6346"/>
                      <a:pt x="1674" y="5874"/>
                      <a:pt x="1541" y="5412"/>
                    </a:cubicBezTo>
                    <a:lnTo>
                      <a:pt x="1541" y="5412"/>
                    </a:lnTo>
                    <a:cubicBezTo>
                      <a:pt x="1570" y="5415"/>
                      <a:pt x="1599" y="5417"/>
                      <a:pt x="1628" y="5417"/>
                    </a:cubicBezTo>
                    <a:cubicBezTo>
                      <a:pt x="1958" y="5417"/>
                      <a:pt x="2329" y="5213"/>
                      <a:pt x="2527" y="4939"/>
                    </a:cubicBezTo>
                    <a:cubicBezTo>
                      <a:pt x="2742" y="4590"/>
                      <a:pt x="2783" y="4210"/>
                      <a:pt x="2742" y="3820"/>
                    </a:cubicBezTo>
                    <a:cubicBezTo>
                      <a:pt x="2742" y="3697"/>
                      <a:pt x="2701" y="3563"/>
                      <a:pt x="2660" y="3440"/>
                    </a:cubicBezTo>
                    <a:lnTo>
                      <a:pt x="2660" y="3440"/>
                    </a:lnTo>
                    <a:cubicBezTo>
                      <a:pt x="2824" y="3522"/>
                      <a:pt x="2999" y="3563"/>
                      <a:pt x="3215" y="3615"/>
                    </a:cubicBezTo>
                    <a:cubicBezTo>
                      <a:pt x="3595" y="3615"/>
                      <a:pt x="4026" y="3399"/>
                      <a:pt x="4324" y="3142"/>
                    </a:cubicBezTo>
                    <a:cubicBezTo>
                      <a:pt x="4621" y="2845"/>
                      <a:pt x="4837" y="2496"/>
                      <a:pt x="5053" y="2116"/>
                    </a:cubicBezTo>
                    <a:cubicBezTo>
                      <a:pt x="5094" y="2331"/>
                      <a:pt x="5135" y="2629"/>
                      <a:pt x="5268" y="2793"/>
                    </a:cubicBezTo>
                    <a:cubicBezTo>
                      <a:pt x="5509" y="3324"/>
                      <a:pt x="6131" y="3619"/>
                      <a:pt x="6699" y="3619"/>
                    </a:cubicBezTo>
                    <a:cubicBezTo>
                      <a:pt x="6736" y="3619"/>
                      <a:pt x="6772" y="3617"/>
                      <a:pt x="6809" y="3615"/>
                    </a:cubicBezTo>
                    <a:cubicBezTo>
                      <a:pt x="7445" y="3522"/>
                      <a:pt x="7959" y="3101"/>
                      <a:pt x="8267" y="2537"/>
                    </a:cubicBezTo>
                    <a:cubicBezTo>
                      <a:pt x="8267" y="2968"/>
                      <a:pt x="8431" y="3307"/>
                      <a:pt x="8647" y="3656"/>
                    </a:cubicBezTo>
                    <a:cubicBezTo>
                      <a:pt x="8904" y="3954"/>
                      <a:pt x="9201" y="4210"/>
                      <a:pt x="9551" y="4426"/>
                    </a:cubicBezTo>
                    <a:cubicBezTo>
                      <a:pt x="9818" y="4556"/>
                      <a:pt x="10112" y="4667"/>
                      <a:pt x="10416" y="4667"/>
                    </a:cubicBezTo>
                    <a:cubicBezTo>
                      <a:pt x="10497" y="4667"/>
                      <a:pt x="10578" y="4659"/>
                      <a:pt x="10660" y="4642"/>
                    </a:cubicBezTo>
                    <a:lnTo>
                      <a:pt x="10660" y="4642"/>
                    </a:lnTo>
                    <a:cubicBezTo>
                      <a:pt x="10526" y="5104"/>
                      <a:pt x="10618" y="5669"/>
                      <a:pt x="10875" y="6131"/>
                    </a:cubicBezTo>
                    <a:cubicBezTo>
                      <a:pt x="10660" y="6603"/>
                      <a:pt x="10742" y="7291"/>
                      <a:pt x="11132" y="7671"/>
                    </a:cubicBezTo>
                    <a:cubicBezTo>
                      <a:pt x="11512" y="7291"/>
                      <a:pt x="11727" y="6644"/>
                      <a:pt x="11810" y="6049"/>
                    </a:cubicBezTo>
                    <a:cubicBezTo>
                      <a:pt x="11902" y="5319"/>
                      <a:pt x="11810" y="4508"/>
                      <a:pt x="11512" y="3820"/>
                    </a:cubicBezTo>
                    <a:cubicBezTo>
                      <a:pt x="11553" y="3738"/>
                      <a:pt x="11604" y="3615"/>
                      <a:pt x="11645" y="3522"/>
                    </a:cubicBezTo>
                    <a:cubicBezTo>
                      <a:pt x="11727" y="3101"/>
                      <a:pt x="11686" y="2629"/>
                      <a:pt x="11553" y="2198"/>
                    </a:cubicBezTo>
                    <a:cubicBezTo>
                      <a:pt x="11430" y="1941"/>
                      <a:pt x="11296" y="1643"/>
                      <a:pt x="11091" y="1428"/>
                    </a:cubicBezTo>
                    <a:cubicBezTo>
                      <a:pt x="10742" y="1089"/>
                      <a:pt x="10228" y="873"/>
                      <a:pt x="9756" y="740"/>
                    </a:cubicBezTo>
                    <a:cubicBezTo>
                      <a:pt x="9501" y="672"/>
                      <a:pt x="9244" y="641"/>
                      <a:pt x="8985" y="641"/>
                    </a:cubicBezTo>
                    <a:cubicBezTo>
                      <a:pt x="8774" y="641"/>
                      <a:pt x="8561" y="662"/>
                      <a:pt x="8349" y="698"/>
                    </a:cubicBezTo>
                    <a:cubicBezTo>
                      <a:pt x="8092" y="616"/>
                      <a:pt x="7836" y="360"/>
                      <a:pt x="7579" y="277"/>
                    </a:cubicBezTo>
                    <a:cubicBezTo>
                      <a:pt x="7025" y="89"/>
                      <a:pt x="6459" y="0"/>
                      <a:pt x="5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1452" name="Google Shape;1587;p57">
            <a:extLst>
              <a:ext uri="{FF2B5EF4-FFF2-40B4-BE49-F238E27FC236}">
                <a16:creationId xmlns:a16="http://schemas.microsoft.com/office/drawing/2014/main" id="{8D4EC3E5-A26F-CD96-6581-A103C50FE766}"/>
              </a:ext>
            </a:extLst>
          </p:cNvPr>
          <p:cNvGrpSpPr/>
          <p:nvPr/>
        </p:nvGrpSpPr>
        <p:grpSpPr>
          <a:xfrm>
            <a:off x="2220627" y="2765912"/>
            <a:ext cx="494315" cy="542703"/>
            <a:chOff x="4310000" y="1690850"/>
            <a:chExt cx="442875" cy="442875"/>
          </a:xfrm>
        </p:grpSpPr>
        <p:sp>
          <p:nvSpPr>
            <p:cNvPr id="1453" name="Google Shape;1588;p57">
              <a:extLst>
                <a:ext uri="{FF2B5EF4-FFF2-40B4-BE49-F238E27FC236}">
                  <a16:creationId xmlns:a16="http://schemas.microsoft.com/office/drawing/2014/main" id="{F240B507-D0CE-4FC9-4FED-826142ECD67A}"/>
                </a:ext>
              </a:extLst>
            </p:cNvPr>
            <p:cNvSpPr/>
            <p:nvPr/>
          </p:nvSpPr>
          <p:spPr>
            <a:xfrm>
              <a:off x="4310000" y="1690850"/>
              <a:ext cx="442875" cy="442875"/>
            </a:xfrm>
            <a:custGeom>
              <a:avLst/>
              <a:gdLst/>
              <a:ahLst/>
              <a:cxnLst/>
              <a:rect l="l" t="t" r="r" b="b"/>
              <a:pathLst>
                <a:path w="17715" h="17715" extrusionOk="0">
                  <a:moveTo>
                    <a:pt x="8863" y="1"/>
                  </a:moveTo>
                  <a:cubicBezTo>
                    <a:pt x="7918" y="1"/>
                    <a:pt x="7065" y="124"/>
                    <a:pt x="6203" y="381"/>
                  </a:cubicBezTo>
                  <a:cubicBezTo>
                    <a:pt x="3677" y="1192"/>
                    <a:pt x="1674" y="3030"/>
                    <a:pt x="647" y="5474"/>
                  </a:cubicBezTo>
                  <a:cubicBezTo>
                    <a:pt x="391" y="6162"/>
                    <a:pt x="175" y="6932"/>
                    <a:pt x="42" y="7703"/>
                  </a:cubicBezTo>
                  <a:cubicBezTo>
                    <a:pt x="1" y="8082"/>
                    <a:pt x="1" y="8473"/>
                    <a:pt x="1" y="8853"/>
                  </a:cubicBezTo>
                  <a:cubicBezTo>
                    <a:pt x="1" y="9541"/>
                    <a:pt x="83" y="10218"/>
                    <a:pt x="216" y="10865"/>
                  </a:cubicBezTo>
                  <a:cubicBezTo>
                    <a:pt x="391" y="11677"/>
                    <a:pt x="689" y="12447"/>
                    <a:pt x="1069" y="13135"/>
                  </a:cubicBezTo>
                  <a:cubicBezTo>
                    <a:pt x="1418" y="13771"/>
                    <a:pt x="1839" y="14326"/>
                    <a:pt x="2352" y="14891"/>
                  </a:cubicBezTo>
                  <a:cubicBezTo>
                    <a:pt x="2568" y="15096"/>
                    <a:pt x="2783" y="15312"/>
                    <a:pt x="2999" y="15527"/>
                  </a:cubicBezTo>
                  <a:cubicBezTo>
                    <a:pt x="3636" y="16082"/>
                    <a:pt x="4406" y="16554"/>
                    <a:pt x="5176" y="16944"/>
                  </a:cubicBezTo>
                  <a:cubicBezTo>
                    <a:pt x="5823" y="17201"/>
                    <a:pt x="6460" y="17407"/>
                    <a:pt x="7148" y="17540"/>
                  </a:cubicBezTo>
                  <a:cubicBezTo>
                    <a:pt x="7702" y="17663"/>
                    <a:pt x="8257" y="17715"/>
                    <a:pt x="8863" y="17715"/>
                  </a:cubicBezTo>
                  <a:cubicBezTo>
                    <a:pt x="9284" y="17715"/>
                    <a:pt x="9756" y="17663"/>
                    <a:pt x="10187" y="17622"/>
                  </a:cubicBezTo>
                  <a:cubicBezTo>
                    <a:pt x="12539" y="17242"/>
                    <a:pt x="14593" y="16000"/>
                    <a:pt x="15917" y="14162"/>
                  </a:cubicBezTo>
                  <a:cubicBezTo>
                    <a:pt x="16728" y="13135"/>
                    <a:pt x="17283" y="11892"/>
                    <a:pt x="17540" y="10568"/>
                  </a:cubicBezTo>
                  <a:cubicBezTo>
                    <a:pt x="17632" y="10013"/>
                    <a:pt x="17714" y="9448"/>
                    <a:pt x="17714" y="8853"/>
                  </a:cubicBezTo>
                  <a:cubicBezTo>
                    <a:pt x="17714" y="8165"/>
                    <a:pt x="17632" y="7528"/>
                    <a:pt x="17458" y="6881"/>
                  </a:cubicBezTo>
                  <a:cubicBezTo>
                    <a:pt x="17160" y="5474"/>
                    <a:pt x="16513" y="4191"/>
                    <a:pt x="15619" y="3123"/>
                  </a:cubicBezTo>
                  <a:cubicBezTo>
                    <a:pt x="14418" y="1747"/>
                    <a:pt x="12837" y="720"/>
                    <a:pt x="11040" y="258"/>
                  </a:cubicBezTo>
                  <a:cubicBezTo>
                    <a:pt x="10485" y="124"/>
                    <a:pt x="9889" y="42"/>
                    <a:pt x="9284" y="1"/>
                  </a:cubicBezTo>
                  <a:close/>
                </a:path>
              </a:pathLst>
            </a:custGeom>
            <a:solidFill>
              <a:srgbClr val="7182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54" name="Google Shape;1589;p57">
              <a:extLst>
                <a:ext uri="{FF2B5EF4-FFF2-40B4-BE49-F238E27FC236}">
                  <a16:creationId xmlns:a16="http://schemas.microsoft.com/office/drawing/2014/main" id="{10D6F8E7-6BA6-39C9-C096-4FE5CB9BC38D}"/>
                </a:ext>
              </a:extLst>
            </p:cNvPr>
            <p:cNvSpPr/>
            <p:nvPr/>
          </p:nvSpPr>
          <p:spPr>
            <a:xfrm>
              <a:off x="4326175" y="1690850"/>
              <a:ext cx="228750" cy="438525"/>
            </a:xfrm>
            <a:custGeom>
              <a:avLst/>
              <a:gdLst/>
              <a:ahLst/>
              <a:cxnLst/>
              <a:rect l="l" t="t" r="r" b="b"/>
              <a:pathLst>
                <a:path w="9150" h="17541" extrusionOk="0">
                  <a:moveTo>
                    <a:pt x="8216" y="1"/>
                  </a:moveTo>
                  <a:cubicBezTo>
                    <a:pt x="7271" y="1"/>
                    <a:pt x="6418" y="124"/>
                    <a:pt x="5556" y="381"/>
                  </a:cubicBezTo>
                  <a:cubicBezTo>
                    <a:pt x="3030" y="1192"/>
                    <a:pt x="1027" y="3030"/>
                    <a:pt x="0" y="5474"/>
                  </a:cubicBezTo>
                  <a:cubicBezTo>
                    <a:pt x="83" y="5731"/>
                    <a:pt x="124" y="5988"/>
                    <a:pt x="257" y="6203"/>
                  </a:cubicBezTo>
                  <a:cubicBezTo>
                    <a:pt x="719" y="6973"/>
                    <a:pt x="1705" y="7230"/>
                    <a:pt x="2568" y="7394"/>
                  </a:cubicBezTo>
                  <a:cubicBezTo>
                    <a:pt x="2475" y="7744"/>
                    <a:pt x="2219" y="8000"/>
                    <a:pt x="2095" y="8339"/>
                  </a:cubicBezTo>
                  <a:cubicBezTo>
                    <a:pt x="1921" y="8812"/>
                    <a:pt x="2095" y="9407"/>
                    <a:pt x="2434" y="9797"/>
                  </a:cubicBezTo>
                  <a:cubicBezTo>
                    <a:pt x="2732" y="10218"/>
                    <a:pt x="3204" y="10475"/>
                    <a:pt x="3636" y="10783"/>
                  </a:cubicBezTo>
                  <a:cubicBezTo>
                    <a:pt x="3379" y="11338"/>
                    <a:pt x="2691" y="11502"/>
                    <a:pt x="2219" y="11892"/>
                  </a:cubicBezTo>
                  <a:cubicBezTo>
                    <a:pt x="1664" y="12272"/>
                    <a:pt x="1325" y="12960"/>
                    <a:pt x="1325" y="13648"/>
                  </a:cubicBezTo>
                  <a:cubicBezTo>
                    <a:pt x="1325" y="13771"/>
                    <a:pt x="1325" y="13946"/>
                    <a:pt x="1366" y="14069"/>
                  </a:cubicBezTo>
                  <a:cubicBezTo>
                    <a:pt x="1407" y="14377"/>
                    <a:pt x="1541" y="14634"/>
                    <a:pt x="1705" y="14891"/>
                  </a:cubicBezTo>
                  <a:cubicBezTo>
                    <a:pt x="1880" y="15147"/>
                    <a:pt x="2095" y="15353"/>
                    <a:pt x="2352" y="15527"/>
                  </a:cubicBezTo>
                  <a:cubicBezTo>
                    <a:pt x="2568" y="15661"/>
                    <a:pt x="2732" y="15743"/>
                    <a:pt x="2948" y="15784"/>
                  </a:cubicBezTo>
                  <a:cubicBezTo>
                    <a:pt x="3379" y="15918"/>
                    <a:pt x="3892" y="15866"/>
                    <a:pt x="4190" y="16174"/>
                  </a:cubicBezTo>
                  <a:cubicBezTo>
                    <a:pt x="4406" y="16380"/>
                    <a:pt x="4488" y="16636"/>
                    <a:pt x="4529" y="16944"/>
                  </a:cubicBezTo>
                  <a:cubicBezTo>
                    <a:pt x="5176" y="17201"/>
                    <a:pt x="5813" y="17407"/>
                    <a:pt x="6501" y="17540"/>
                  </a:cubicBezTo>
                  <a:cubicBezTo>
                    <a:pt x="6583" y="17365"/>
                    <a:pt x="6583" y="17201"/>
                    <a:pt x="6583" y="17027"/>
                  </a:cubicBezTo>
                  <a:cubicBezTo>
                    <a:pt x="6542" y="16770"/>
                    <a:pt x="6460" y="16513"/>
                    <a:pt x="6501" y="16256"/>
                  </a:cubicBezTo>
                  <a:cubicBezTo>
                    <a:pt x="6542" y="15661"/>
                    <a:pt x="7096" y="15230"/>
                    <a:pt x="7528" y="14839"/>
                  </a:cubicBezTo>
                  <a:cubicBezTo>
                    <a:pt x="7569" y="14757"/>
                    <a:pt x="7651" y="14675"/>
                    <a:pt x="7702" y="14583"/>
                  </a:cubicBezTo>
                  <a:cubicBezTo>
                    <a:pt x="8000" y="14162"/>
                    <a:pt x="8123" y="13556"/>
                    <a:pt x="7743" y="13258"/>
                  </a:cubicBezTo>
                  <a:cubicBezTo>
                    <a:pt x="7394" y="13001"/>
                    <a:pt x="6840" y="13094"/>
                    <a:pt x="6675" y="12703"/>
                  </a:cubicBezTo>
                  <a:cubicBezTo>
                    <a:pt x="6583" y="12488"/>
                    <a:pt x="6624" y="12231"/>
                    <a:pt x="6583" y="12015"/>
                  </a:cubicBezTo>
                  <a:cubicBezTo>
                    <a:pt x="6501" y="11635"/>
                    <a:pt x="6110" y="11420"/>
                    <a:pt x="5730" y="11338"/>
                  </a:cubicBezTo>
                  <a:cubicBezTo>
                    <a:pt x="5340" y="11245"/>
                    <a:pt x="4960" y="11245"/>
                    <a:pt x="4621" y="11122"/>
                  </a:cubicBezTo>
                  <a:cubicBezTo>
                    <a:pt x="4272" y="10947"/>
                    <a:pt x="3975" y="10568"/>
                    <a:pt x="4108" y="10177"/>
                  </a:cubicBezTo>
                  <a:cubicBezTo>
                    <a:pt x="4272" y="9756"/>
                    <a:pt x="4960" y="9756"/>
                    <a:pt x="5340" y="9448"/>
                  </a:cubicBezTo>
                  <a:cubicBezTo>
                    <a:pt x="5689" y="9192"/>
                    <a:pt x="5772" y="8729"/>
                    <a:pt x="6110" y="8555"/>
                  </a:cubicBezTo>
                  <a:cubicBezTo>
                    <a:pt x="6285" y="8421"/>
                    <a:pt x="6501" y="8380"/>
                    <a:pt x="6716" y="8339"/>
                  </a:cubicBezTo>
                  <a:cubicBezTo>
                    <a:pt x="7702" y="8082"/>
                    <a:pt x="8298" y="6973"/>
                    <a:pt x="8000" y="5988"/>
                  </a:cubicBezTo>
                  <a:cubicBezTo>
                    <a:pt x="7907" y="5731"/>
                    <a:pt x="7784" y="5515"/>
                    <a:pt x="7743" y="5218"/>
                  </a:cubicBezTo>
                  <a:cubicBezTo>
                    <a:pt x="7651" y="4530"/>
                    <a:pt x="8216" y="3934"/>
                    <a:pt x="8554" y="3338"/>
                  </a:cubicBezTo>
                  <a:cubicBezTo>
                    <a:pt x="9027" y="2476"/>
                    <a:pt x="9150" y="1028"/>
                    <a:pt x="8637" y="1"/>
                  </a:cubicBez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55" name="Google Shape;1590;p57">
              <a:extLst>
                <a:ext uri="{FF2B5EF4-FFF2-40B4-BE49-F238E27FC236}">
                  <a16:creationId xmlns:a16="http://schemas.microsoft.com/office/drawing/2014/main" id="{D6D6E5A6-8911-46FD-8350-5E6A06869410}"/>
                </a:ext>
              </a:extLst>
            </p:cNvPr>
            <p:cNvSpPr/>
            <p:nvPr/>
          </p:nvSpPr>
          <p:spPr>
            <a:xfrm>
              <a:off x="4554900" y="1768850"/>
              <a:ext cx="197975" cy="276050"/>
            </a:xfrm>
            <a:custGeom>
              <a:avLst/>
              <a:gdLst/>
              <a:ahLst/>
              <a:cxnLst/>
              <a:rect l="l" t="t" r="r" b="b"/>
              <a:pathLst>
                <a:path w="7919" h="11042" extrusionOk="0">
                  <a:moveTo>
                    <a:pt x="5746" y="1"/>
                  </a:moveTo>
                  <a:cubicBezTo>
                    <a:pt x="5046" y="1"/>
                    <a:pt x="4381" y="528"/>
                    <a:pt x="3687" y="855"/>
                  </a:cubicBezTo>
                  <a:cubicBezTo>
                    <a:pt x="3379" y="988"/>
                    <a:pt x="3082" y="1153"/>
                    <a:pt x="2866" y="1410"/>
                  </a:cubicBezTo>
                  <a:cubicBezTo>
                    <a:pt x="2568" y="1759"/>
                    <a:pt x="2527" y="2272"/>
                    <a:pt x="2229" y="2611"/>
                  </a:cubicBezTo>
                  <a:cubicBezTo>
                    <a:pt x="1890" y="3042"/>
                    <a:pt x="1244" y="3124"/>
                    <a:pt x="864" y="3504"/>
                  </a:cubicBezTo>
                  <a:cubicBezTo>
                    <a:pt x="176" y="4151"/>
                    <a:pt x="556" y="5353"/>
                    <a:pt x="176" y="6205"/>
                  </a:cubicBezTo>
                  <a:cubicBezTo>
                    <a:pt x="93" y="6380"/>
                    <a:pt x="1" y="6544"/>
                    <a:pt x="1" y="6760"/>
                  </a:cubicBezTo>
                  <a:cubicBezTo>
                    <a:pt x="1" y="7057"/>
                    <a:pt x="258" y="7273"/>
                    <a:pt x="432" y="7571"/>
                  </a:cubicBezTo>
                  <a:cubicBezTo>
                    <a:pt x="730" y="8125"/>
                    <a:pt x="473" y="9070"/>
                    <a:pt x="1069" y="9368"/>
                  </a:cubicBezTo>
                  <a:cubicBezTo>
                    <a:pt x="1176" y="9430"/>
                    <a:pt x="1289" y="9455"/>
                    <a:pt x="1406" y="9455"/>
                  </a:cubicBezTo>
                  <a:cubicBezTo>
                    <a:pt x="1850" y="9455"/>
                    <a:pt x="2353" y="9094"/>
                    <a:pt x="2825" y="9029"/>
                  </a:cubicBezTo>
                  <a:cubicBezTo>
                    <a:pt x="2871" y="9023"/>
                    <a:pt x="2916" y="9021"/>
                    <a:pt x="2961" y="9021"/>
                  </a:cubicBezTo>
                  <a:cubicBezTo>
                    <a:pt x="3582" y="9021"/>
                    <a:pt x="4061" y="9536"/>
                    <a:pt x="4540" y="10015"/>
                  </a:cubicBezTo>
                  <a:cubicBezTo>
                    <a:pt x="5012" y="10528"/>
                    <a:pt x="5526" y="11042"/>
                    <a:pt x="6121" y="11042"/>
                  </a:cubicBezTo>
                  <a:cubicBezTo>
                    <a:pt x="6932" y="10015"/>
                    <a:pt x="7487" y="8772"/>
                    <a:pt x="7744" y="7448"/>
                  </a:cubicBezTo>
                  <a:cubicBezTo>
                    <a:pt x="7836" y="6893"/>
                    <a:pt x="7918" y="6328"/>
                    <a:pt x="7918" y="5733"/>
                  </a:cubicBezTo>
                  <a:cubicBezTo>
                    <a:pt x="7918" y="5045"/>
                    <a:pt x="7836" y="4408"/>
                    <a:pt x="7662" y="3761"/>
                  </a:cubicBezTo>
                  <a:cubicBezTo>
                    <a:pt x="7364" y="2354"/>
                    <a:pt x="6717" y="1071"/>
                    <a:pt x="5823" y="3"/>
                  </a:cubicBezTo>
                  <a:cubicBezTo>
                    <a:pt x="5798" y="1"/>
                    <a:pt x="5772" y="1"/>
                    <a:pt x="5746" y="1"/>
                  </a:cubicBez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456" name="Google Shape;1593;p57">
            <a:extLst>
              <a:ext uri="{FF2B5EF4-FFF2-40B4-BE49-F238E27FC236}">
                <a16:creationId xmlns:a16="http://schemas.microsoft.com/office/drawing/2014/main" id="{B02E834D-E4C3-E36C-844D-73AD4C96E9E7}"/>
              </a:ext>
            </a:extLst>
          </p:cNvPr>
          <p:cNvSpPr/>
          <p:nvPr/>
        </p:nvSpPr>
        <p:spPr>
          <a:xfrm>
            <a:off x="3430220" y="2845214"/>
            <a:ext cx="313696" cy="339933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grpSp>
        <p:nvGrpSpPr>
          <p:cNvPr id="1457" name="Google Shape;1594;p57">
            <a:extLst>
              <a:ext uri="{FF2B5EF4-FFF2-40B4-BE49-F238E27FC236}">
                <a16:creationId xmlns:a16="http://schemas.microsoft.com/office/drawing/2014/main" id="{41448F5D-F034-93E1-6EEB-2E4A198B200F}"/>
              </a:ext>
            </a:extLst>
          </p:cNvPr>
          <p:cNvGrpSpPr/>
          <p:nvPr/>
        </p:nvGrpSpPr>
        <p:grpSpPr>
          <a:xfrm>
            <a:off x="2669360" y="2731961"/>
            <a:ext cx="588609" cy="605043"/>
            <a:chOff x="1755150" y="-790678"/>
            <a:chExt cx="956505" cy="895486"/>
          </a:xfrm>
        </p:grpSpPr>
        <p:sp>
          <p:nvSpPr>
            <p:cNvPr id="1458" name="Google Shape;1595;p57">
              <a:extLst>
                <a:ext uri="{FF2B5EF4-FFF2-40B4-BE49-F238E27FC236}">
                  <a16:creationId xmlns:a16="http://schemas.microsoft.com/office/drawing/2014/main" id="{00D6942A-847B-0706-749E-40B9F85BEA65}"/>
                </a:ext>
              </a:extLst>
            </p:cNvPr>
            <p:cNvSpPr/>
            <p:nvPr/>
          </p:nvSpPr>
          <p:spPr>
            <a:xfrm>
              <a:off x="1755150" y="-790678"/>
              <a:ext cx="956505" cy="895486"/>
            </a:xfrm>
            <a:custGeom>
              <a:avLst/>
              <a:gdLst/>
              <a:ahLst/>
              <a:cxnLst/>
              <a:rect l="l" t="t" r="r" b="b"/>
              <a:pathLst>
                <a:path w="16308" h="15267" extrusionOk="0">
                  <a:moveTo>
                    <a:pt x="7977" y="0"/>
                  </a:moveTo>
                  <a:cubicBezTo>
                    <a:pt x="7469" y="0"/>
                    <a:pt x="6961" y="62"/>
                    <a:pt x="6470" y="189"/>
                  </a:cubicBezTo>
                  <a:lnTo>
                    <a:pt x="6378" y="189"/>
                  </a:lnTo>
                  <a:cubicBezTo>
                    <a:pt x="5782" y="364"/>
                    <a:pt x="5187" y="580"/>
                    <a:pt x="4581" y="877"/>
                  </a:cubicBezTo>
                  <a:cubicBezTo>
                    <a:pt x="4067" y="1175"/>
                    <a:pt x="3595" y="1565"/>
                    <a:pt x="3174" y="2038"/>
                  </a:cubicBezTo>
                  <a:cubicBezTo>
                    <a:pt x="2229" y="3065"/>
                    <a:pt x="1675" y="4513"/>
                    <a:pt x="1716" y="5930"/>
                  </a:cubicBezTo>
                  <a:cubicBezTo>
                    <a:pt x="1716" y="6351"/>
                    <a:pt x="1798" y="6782"/>
                    <a:pt x="1675" y="7172"/>
                  </a:cubicBezTo>
                  <a:cubicBezTo>
                    <a:pt x="1459" y="7891"/>
                    <a:pt x="730" y="8363"/>
                    <a:pt x="350" y="9051"/>
                  </a:cubicBezTo>
                  <a:cubicBezTo>
                    <a:pt x="134" y="9524"/>
                    <a:pt x="52" y="10037"/>
                    <a:pt x="1" y="10592"/>
                  </a:cubicBezTo>
                  <a:cubicBezTo>
                    <a:pt x="1" y="11280"/>
                    <a:pt x="93" y="11957"/>
                    <a:pt x="350" y="12604"/>
                  </a:cubicBezTo>
                  <a:cubicBezTo>
                    <a:pt x="822" y="13713"/>
                    <a:pt x="1890" y="14484"/>
                    <a:pt x="3041" y="14874"/>
                  </a:cubicBezTo>
                  <a:cubicBezTo>
                    <a:pt x="3978" y="15181"/>
                    <a:pt x="4935" y="15266"/>
                    <a:pt x="5924" y="15266"/>
                  </a:cubicBezTo>
                  <a:cubicBezTo>
                    <a:pt x="6159" y="15266"/>
                    <a:pt x="6396" y="15262"/>
                    <a:pt x="6635" y="15254"/>
                  </a:cubicBezTo>
                  <a:cubicBezTo>
                    <a:pt x="8391" y="15213"/>
                    <a:pt x="10147" y="15038"/>
                    <a:pt x="11769" y="14401"/>
                  </a:cubicBezTo>
                  <a:cubicBezTo>
                    <a:pt x="13402" y="13713"/>
                    <a:pt x="14850" y="12563"/>
                    <a:pt x="15579" y="10931"/>
                  </a:cubicBezTo>
                  <a:cubicBezTo>
                    <a:pt x="16308" y="9349"/>
                    <a:pt x="16133" y="7295"/>
                    <a:pt x="14983" y="6012"/>
                  </a:cubicBezTo>
                  <a:cubicBezTo>
                    <a:pt x="14685" y="5714"/>
                    <a:pt x="14295" y="5416"/>
                    <a:pt x="14080" y="5067"/>
                  </a:cubicBezTo>
                  <a:cubicBezTo>
                    <a:pt x="13782" y="4646"/>
                    <a:pt x="13700" y="4133"/>
                    <a:pt x="13525" y="3660"/>
                  </a:cubicBezTo>
                  <a:cubicBezTo>
                    <a:pt x="12714" y="1337"/>
                    <a:pt x="10338" y="0"/>
                    <a:pt x="7977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59" name="Google Shape;1596;p57">
              <a:extLst>
                <a:ext uri="{FF2B5EF4-FFF2-40B4-BE49-F238E27FC236}">
                  <a16:creationId xmlns:a16="http://schemas.microsoft.com/office/drawing/2014/main" id="{376E3032-C190-1859-6CBC-68C8D54075C0}"/>
                </a:ext>
              </a:extLst>
            </p:cNvPr>
            <p:cNvSpPr/>
            <p:nvPr/>
          </p:nvSpPr>
          <p:spPr>
            <a:xfrm>
              <a:off x="2483338" y="-419213"/>
              <a:ext cx="120531" cy="159483"/>
            </a:xfrm>
            <a:custGeom>
              <a:avLst/>
              <a:gdLst/>
              <a:ahLst/>
              <a:cxnLst/>
              <a:rect l="l" t="t" r="r" b="b"/>
              <a:pathLst>
                <a:path w="2055" h="2719" extrusionOk="0">
                  <a:moveTo>
                    <a:pt x="1100" y="1"/>
                  </a:moveTo>
                  <a:cubicBezTo>
                    <a:pt x="946" y="1"/>
                    <a:pt x="792" y="32"/>
                    <a:pt x="638" y="69"/>
                  </a:cubicBezTo>
                  <a:cubicBezTo>
                    <a:pt x="422" y="151"/>
                    <a:pt x="217" y="274"/>
                    <a:pt x="1" y="408"/>
                  </a:cubicBezTo>
                  <a:cubicBezTo>
                    <a:pt x="1" y="1137"/>
                    <a:pt x="42" y="1815"/>
                    <a:pt x="42" y="2544"/>
                  </a:cubicBezTo>
                  <a:cubicBezTo>
                    <a:pt x="42" y="2585"/>
                    <a:pt x="124" y="2677"/>
                    <a:pt x="124" y="2718"/>
                  </a:cubicBezTo>
                  <a:cubicBezTo>
                    <a:pt x="679" y="2677"/>
                    <a:pt x="1243" y="2421"/>
                    <a:pt x="1582" y="1989"/>
                  </a:cubicBezTo>
                  <a:cubicBezTo>
                    <a:pt x="1962" y="1558"/>
                    <a:pt x="2055" y="921"/>
                    <a:pt x="1757" y="449"/>
                  </a:cubicBezTo>
                  <a:cubicBezTo>
                    <a:pt x="1665" y="233"/>
                    <a:pt x="1500" y="110"/>
                    <a:pt x="1285" y="18"/>
                  </a:cubicBezTo>
                  <a:cubicBezTo>
                    <a:pt x="1223" y="6"/>
                    <a:pt x="1161" y="1"/>
                    <a:pt x="1100" y="1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0" name="Google Shape;1597;p57">
              <a:extLst>
                <a:ext uri="{FF2B5EF4-FFF2-40B4-BE49-F238E27FC236}">
                  <a16:creationId xmlns:a16="http://schemas.microsoft.com/office/drawing/2014/main" id="{7B2402D2-A649-479C-F628-14F4A60F4A15}"/>
                </a:ext>
              </a:extLst>
            </p:cNvPr>
            <p:cNvSpPr/>
            <p:nvPr/>
          </p:nvSpPr>
          <p:spPr>
            <a:xfrm>
              <a:off x="1860610" y="-719411"/>
              <a:ext cx="657729" cy="663681"/>
            </a:xfrm>
            <a:custGeom>
              <a:avLst/>
              <a:gdLst/>
              <a:ahLst/>
              <a:cxnLst/>
              <a:rect l="l" t="t" r="r" b="b"/>
              <a:pathLst>
                <a:path w="11214" h="11315" extrusionOk="0">
                  <a:moveTo>
                    <a:pt x="5970" y="0"/>
                  </a:moveTo>
                  <a:cubicBezTo>
                    <a:pt x="3660" y="0"/>
                    <a:pt x="971" y="858"/>
                    <a:pt x="565" y="3041"/>
                  </a:cubicBezTo>
                  <a:cubicBezTo>
                    <a:pt x="0" y="6214"/>
                    <a:pt x="945" y="10106"/>
                    <a:pt x="3594" y="10999"/>
                  </a:cubicBezTo>
                  <a:cubicBezTo>
                    <a:pt x="4240" y="11212"/>
                    <a:pt x="4964" y="11315"/>
                    <a:pt x="5696" y="11315"/>
                  </a:cubicBezTo>
                  <a:cubicBezTo>
                    <a:pt x="7930" y="11315"/>
                    <a:pt x="10241" y="10357"/>
                    <a:pt x="10659" y="8648"/>
                  </a:cubicBezTo>
                  <a:cubicBezTo>
                    <a:pt x="11214" y="6378"/>
                    <a:pt x="10834" y="4499"/>
                    <a:pt x="10834" y="4499"/>
                  </a:cubicBezTo>
                  <a:cubicBezTo>
                    <a:pt x="10834" y="4499"/>
                    <a:pt x="10700" y="1542"/>
                    <a:pt x="8687" y="515"/>
                  </a:cubicBezTo>
                  <a:cubicBezTo>
                    <a:pt x="8046" y="188"/>
                    <a:pt x="7050" y="0"/>
                    <a:pt x="5970" y="0"/>
                  </a:cubicBezTo>
                  <a:close/>
                </a:path>
              </a:pathLst>
            </a:custGeom>
            <a:solidFill>
              <a:srgbClr val="FF8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1" name="Google Shape;1598;p57">
              <a:extLst>
                <a:ext uri="{FF2B5EF4-FFF2-40B4-BE49-F238E27FC236}">
                  <a16:creationId xmlns:a16="http://schemas.microsoft.com/office/drawing/2014/main" id="{19EAFEA1-ABA5-EE8B-5F68-2B28320C5C18}"/>
                </a:ext>
              </a:extLst>
            </p:cNvPr>
            <p:cNvSpPr/>
            <p:nvPr/>
          </p:nvSpPr>
          <p:spPr>
            <a:xfrm>
              <a:off x="2282214" y="-342930"/>
              <a:ext cx="63286" cy="58538"/>
            </a:xfrm>
            <a:custGeom>
              <a:avLst/>
              <a:gdLst/>
              <a:ahLst/>
              <a:cxnLst/>
              <a:rect l="l" t="t" r="r" b="b"/>
              <a:pathLst>
                <a:path w="1079" h="998" extrusionOk="0">
                  <a:moveTo>
                    <a:pt x="547" y="0"/>
                  </a:moveTo>
                  <a:cubicBezTo>
                    <a:pt x="522" y="0"/>
                    <a:pt x="498" y="2"/>
                    <a:pt x="473" y="6"/>
                  </a:cubicBezTo>
                  <a:cubicBezTo>
                    <a:pt x="175" y="6"/>
                    <a:pt x="0" y="263"/>
                    <a:pt x="52" y="571"/>
                  </a:cubicBezTo>
                  <a:cubicBezTo>
                    <a:pt x="52" y="805"/>
                    <a:pt x="266" y="997"/>
                    <a:pt x="530" y="997"/>
                  </a:cubicBezTo>
                  <a:cubicBezTo>
                    <a:pt x="555" y="997"/>
                    <a:pt x="580" y="995"/>
                    <a:pt x="606" y="992"/>
                  </a:cubicBezTo>
                  <a:cubicBezTo>
                    <a:pt x="863" y="951"/>
                    <a:pt x="1078" y="694"/>
                    <a:pt x="1027" y="437"/>
                  </a:cubicBezTo>
                  <a:cubicBezTo>
                    <a:pt x="990" y="168"/>
                    <a:pt x="777" y="0"/>
                    <a:pt x="54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2" name="Google Shape;1599;p57">
              <a:extLst>
                <a:ext uri="{FF2B5EF4-FFF2-40B4-BE49-F238E27FC236}">
                  <a16:creationId xmlns:a16="http://schemas.microsoft.com/office/drawing/2014/main" id="{10D3479B-D79F-CECB-98C4-90DA3548A777}"/>
                </a:ext>
              </a:extLst>
            </p:cNvPr>
            <p:cNvSpPr/>
            <p:nvPr/>
          </p:nvSpPr>
          <p:spPr>
            <a:xfrm>
              <a:off x="1991291" y="-304980"/>
              <a:ext cx="62700" cy="58479"/>
            </a:xfrm>
            <a:custGeom>
              <a:avLst/>
              <a:gdLst/>
              <a:ahLst/>
              <a:cxnLst/>
              <a:rect l="l" t="t" r="r" b="b"/>
              <a:pathLst>
                <a:path w="1069" h="997" extrusionOk="0">
                  <a:moveTo>
                    <a:pt x="546" y="1"/>
                  </a:moveTo>
                  <a:cubicBezTo>
                    <a:pt x="522" y="1"/>
                    <a:pt x="497" y="2"/>
                    <a:pt x="473" y="6"/>
                  </a:cubicBezTo>
                  <a:cubicBezTo>
                    <a:pt x="216" y="47"/>
                    <a:pt x="0" y="263"/>
                    <a:pt x="41" y="560"/>
                  </a:cubicBezTo>
                  <a:cubicBezTo>
                    <a:pt x="79" y="796"/>
                    <a:pt x="298" y="997"/>
                    <a:pt x="532" y="997"/>
                  </a:cubicBezTo>
                  <a:cubicBezTo>
                    <a:pt x="553" y="997"/>
                    <a:pt x="575" y="995"/>
                    <a:pt x="596" y="992"/>
                  </a:cubicBezTo>
                  <a:cubicBezTo>
                    <a:pt x="853" y="951"/>
                    <a:pt x="1068" y="735"/>
                    <a:pt x="1027" y="437"/>
                  </a:cubicBezTo>
                  <a:cubicBezTo>
                    <a:pt x="1027" y="202"/>
                    <a:pt x="811" y="1"/>
                    <a:pt x="546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3" name="Google Shape;1600;p57">
              <a:extLst>
                <a:ext uri="{FF2B5EF4-FFF2-40B4-BE49-F238E27FC236}">
                  <a16:creationId xmlns:a16="http://schemas.microsoft.com/office/drawing/2014/main" id="{EFFFF9A8-50B1-3109-07DB-8FE2E2E52C0D}"/>
                </a:ext>
              </a:extLst>
            </p:cNvPr>
            <p:cNvSpPr/>
            <p:nvPr/>
          </p:nvSpPr>
          <p:spPr>
            <a:xfrm>
              <a:off x="2106897" y="-252573"/>
              <a:ext cx="50089" cy="63289"/>
            </a:xfrm>
            <a:custGeom>
              <a:avLst/>
              <a:gdLst/>
              <a:ahLst/>
              <a:cxnLst/>
              <a:rect l="l" t="t" r="r" b="b"/>
              <a:pathLst>
                <a:path w="854" h="1079" extrusionOk="0">
                  <a:moveTo>
                    <a:pt x="124" y="1"/>
                  </a:moveTo>
                  <a:cubicBezTo>
                    <a:pt x="124" y="1"/>
                    <a:pt x="83" y="1"/>
                    <a:pt x="83" y="52"/>
                  </a:cubicBezTo>
                  <a:cubicBezTo>
                    <a:pt x="1" y="309"/>
                    <a:pt x="42" y="606"/>
                    <a:pt x="217" y="822"/>
                  </a:cubicBezTo>
                  <a:cubicBezTo>
                    <a:pt x="299" y="945"/>
                    <a:pt x="514" y="1079"/>
                    <a:pt x="679" y="1079"/>
                  </a:cubicBezTo>
                  <a:cubicBezTo>
                    <a:pt x="730" y="1079"/>
                    <a:pt x="771" y="1079"/>
                    <a:pt x="812" y="1027"/>
                  </a:cubicBezTo>
                  <a:cubicBezTo>
                    <a:pt x="812" y="1027"/>
                    <a:pt x="853" y="1027"/>
                    <a:pt x="853" y="986"/>
                  </a:cubicBezTo>
                  <a:cubicBezTo>
                    <a:pt x="812" y="986"/>
                    <a:pt x="812" y="945"/>
                    <a:pt x="771" y="945"/>
                  </a:cubicBezTo>
                  <a:cubicBezTo>
                    <a:pt x="733" y="963"/>
                    <a:pt x="693" y="971"/>
                    <a:pt x="653" y="971"/>
                  </a:cubicBezTo>
                  <a:cubicBezTo>
                    <a:pt x="507" y="971"/>
                    <a:pt x="354" y="866"/>
                    <a:pt x="258" y="730"/>
                  </a:cubicBezTo>
                  <a:cubicBezTo>
                    <a:pt x="124" y="565"/>
                    <a:pt x="83" y="309"/>
                    <a:pt x="165" y="52"/>
                  </a:cubicBezTo>
                  <a:cubicBezTo>
                    <a:pt x="165" y="52"/>
                    <a:pt x="165" y="1"/>
                    <a:pt x="124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4" name="Google Shape;1601;p57">
              <a:extLst>
                <a:ext uri="{FF2B5EF4-FFF2-40B4-BE49-F238E27FC236}">
                  <a16:creationId xmlns:a16="http://schemas.microsoft.com/office/drawing/2014/main" id="{79C01B13-4C30-7F56-54A6-6F1545451B1E}"/>
                </a:ext>
              </a:extLst>
            </p:cNvPr>
            <p:cNvSpPr/>
            <p:nvPr/>
          </p:nvSpPr>
          <p:spPr>
            <a:xfrm>
              <a:off x="2174408" y="-211632"/>
              <a:ext cx="22933" cy="14546"/>
            </a:xfrm>
            <a:custGeom>
              <a:avLst/>
              <a:gdLst/>
              <a:ahLst/>
              <a:cxnLst/>
              <a:rect l="l" t="t" r="r" b="b"/>
              <a:pathLst>
                <a:path w="391" h="248" extrusionOk="0">
                  <a:moveTo>
                    <a:pt x="253" y="1"/>
                  </a:moveTo>
                  <a:cubicBezTo>
                    <a:pt x="216" y="1"/>
                    <a:pt x="175" y="11"/>
                    <a:pt x="134" y="32"/>
                  </a:cubicBezTo>
                  <a:cubicBezTo>
                    <a:pt x="41" y="73"/>
                    <a:pt x="0" y="165"/>
                    <a:pt x="41" y="206"/>
                  </a:cubicBezTo>
                  <a:cubicBezTo>
                    <a:pt x="41" y="247"/>
                    <a:pt x="41" y="247"/>
                    <a:pt x="92" y="247"/>
                  </a:cubicBezTo>
                  <a:cubicBezTo>
                    <a:pt x="92" y="247"/>
                    <a:pt x="134" y="247"/>
                    <a:pt x="134" y="206"/>
                  </a:cubicBezTo>
                  <a:cubicBezTo>
                    <a:pt x="92" y="165"/>
                    <a:pt x="134" y="124"/>
                    <a:pt x="175" y="73"/>
                  </a:cubicBezTo>
                  <a:cubicBezTo>
                    <a:pt x="216" y="73"/>
                    <a:pt x="257" y="73"/>
                    <a:pt x="298" y="124"/>
                  </a:cubicBezTo>
                  <a:lnTo>
                    <a:pt x="349" y="124"/>
                  </a:lnTo>
                  <a:cubicBezTo>
                    <a:pt x="390" y="73"/>
                    <a:pt x="390" y="73"/>
                    <a:pt x="349" y="32"/>
                  </a:cubicBezTo>
                  <a:cubicBezTo>
                    <a:pt x="324" y="11"/>
                    <a:pt x="290" y="1"/>
                    <a:pt x="253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5" name="Google Shape;1602;p57">
              <a:extLst>
                <a:ext uri="{FF2B5EF4-FFF2-40B4-BE49-F238E27FC236}">
                  <a16:creationId xmlns:a16="http://schemas.microsoft.com/office/drawing/2014/main" id="{8A6D04AA-3B90-0307-55B9-626B94766636}"/>
                </a:ext>
              </a:extLst>
            </p:cNvPr>
            <p:cNvSpPr/>
            <p:nvPr/>
          </p:nvSpPr>
          <p:spPr>
            <a:xfrm>
              <a:off x="2167135" y="-192334"/>
              <a:ext cx="60295" cy="35604"/>
            </a:xfrm>
            <a:custGeom>
              <a:avLst/>
              <a:gdLst/>
              <a:ahLst/>
              <a:cxnLst/>
              <a:rect l="l" t="t" r="r" b="b"/>
              <a:pathLst>
                <a:path w="1028" h="607" extrusionOk="0">
                  <a:moveTo>
                    <a:pt x="987" y="0"/>
                  </a:moveTo>
                  <a:cubicBezTo>
                    <a:pt x="935" y="0"/>
                    <a:pt x="935" y="0"/>
                    <a:pt x="935" y="52"/>
                  </a:cubicBezTo>
                  <a:cubicBezTo>
                    <a:pt x="894" y="216"/>
                    <a:pt x="771" y="391"/>
                    <a:pt x="596" y="432"/>
                  </a:cubicBezTo>
                  <a:cubicBezTo>
                    <a:pt x="509" y="473"/>
                    <a:pt x="424" y="493"/>
                    <a:pt x="340" y="493"/>
                  </a:cubicBezTo>
                  <a:cubicBezTo>
                    <a:pt x="255" y="493"/>
                    <a:pt x="170" y="473"/>
                    <a:pt x="83" y="432"/>
                  </a:cubicBezTo>
                  <a:lnTo>
                    <a:pt x="42" y="432"/>
                  </a:lnTo>
                  <a:cubicBezTo>
                    <a:pt x="1" y="473"/>
                    <a:pt x="42" y="473"/>
                    <a:pt x="42" y="514"/>
                  </a:cubicBezTo>
                  <a:cubicBezTo>
                    <a:pt x="124" y="565"/>
                    <a:pt x="258" y="606"/>
                    <a:pt x="381" y="606"/>
                  </a:cubicBezTo>
                  <a:cubicBezTo>
                    <a:pt x="473" y="606"/>
                    <a:pt x="555" y="565"/>
                    <a:pt x="638" y="514"/>
                  </a:cubicBezTo>
                  <a:cubicBezTo>
                    <a:pt x="853" y="432"/>
                    <a:pt x="987" y="257"/>
                    <a:pt x="1028" y="52"/>
                  </a:cubicBezTo>
                  <a:cubicBezTo>
                    <a:pt x="1028" y="0"/>
                    <a:pt x="1028" y="0"/>
                    <a:pt x="98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6" name="Google Shape;1603;p57">
              <a:extLst>
                <a:ext uri="{FF2B5EF4-FFF2-40B4-BE49-F238E27FC236}">
                  <a16:creationId xmlns:a16="http://schemas.microsoft.com/office/drawing/2014/main" id="{072EFE9A-1E01-2893-D359-1A39E60C8353}"/>
                </a:ext>
              </a:extLst>
            </p:cNvPr>
            <p:cNvSpPr/>
            <p:nvPr/>
          </p:nvSpPr>
          <p:spPr>
            <a:xfrm>
              <a:off x="1949177" y="-382671"/>
              <a:ext cx="62054" cy="43053"/>
            </a:xfrm>
            <a:custGeom>
              <a:avLst/>
              <a:gdLst/>
              <a:ahLst/>
              <a:cxnLst/>
              <a:rect l="l" t="t" r="r" b="b"/>
              <a:pathLst>
                <a:path w="1058" h="734" extrusionOk="0">
                  <a:moveTo>
                    <a:pt x="636" y="1"/>
                  </a:moveTo>
                  <a:cubicBezTo>
                    <a:pt x="462" y="42"/>
                    <a:pt x="246" y="124"/>
                    <a:pt x="164" y="257"/>
                  </a:cubicBezTo>
                  <a:cubicBezTo>
                    <a:pt x="0" y="459"/>
                    <a:pt x="26" y="733"/>
                    <a:pt x="283" y="733"/>
                  </a:cubicBezTo>
                  <a:cubicBezTo>
                    <a:pt x="301" y="733"/>
                    <a:pt x="319" y="732"/>
                    <a:pt x="338" y="730"/>
                  </a:cubicBezTo>
                  <a:cubicBezTo>
                    <a:pt x="421" y="730"/>
                    <a:pt x="503" y="678"/>
                    <a:pt x="595" y="637"/>
                  </a:cubicBezTo>
                  <a:cubicBezTo>
                    <a:pt x="800" y="555"/>
                    <a:pt x="1057" y="422"/>
                    <a:pt x="975" y="165"/>
                  </a:cubicBezTo>
                  <a:cubicBezTo>
                    <a:pt x="934" y="1"/>
                    <a:pt x="759" y="1"/>
                    <a:pt x="636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7" name="Google Shape;1604;p57">
              <a:extLst>
                <a:ext uri="{FF2B5EF4-FFF2-40B4-BE49-F238E27FC236}">
                  <a16:creationId xmlns:a16="http://schemas.microsoft.com/office/drawing/2014/main" id="{3D96EECE-AC81-A9DE-AB8C-44E9C121536C}"/>
                </a:ext>
              </a:extLst>
            </p:cNvPr>
            <p:cNvSpPr/>
            <p:nvPr/>
          </p:nvSpPr>
          <p:spPr>
            <a:xfrm>
              <a:off x="2292420" y="-426369"/>
              <a:ext cx="62700" cy="35956"/>
            </a:xfrm>
            <a:custGeom>
              <a:avLst/>
              <a:gdLst/>
              <a:ahLst/>
              <a:cxnLst/>
              <a:rect l="l" t="t" r="r" b="b"/>
              <a:pathLst>
                <a:path w="1069" h="613" extrusionOk="0">
                  <a:moveTo>
                    <a:pt x="405" y="0"/>
                  </a:moveTo>
                  <a:cubicBezTo>
                    <a:pt x="354" y="0"/>
                    <a:pt x="304" y="5"/>
                    <a:pt x="257" y="16"/>
                  </a:cubicBezTo>
                  <a:cubicBezTo>
                    <a:pt x="134" y="58"/>
                    <a:pt x="1" y="140"/>
                    <a:pt x="1" y="314"/>
                  </a:cubicBezTo>
                  <a:cubicBezTo>
                    <a:pt x="1" y="571"/>
                    <a:pt x="340" y="612"/>
                    <a:pt x="555" y="612"/>
                  </a:cubicBezTo>
                  <a:lnTo>
                    <a:pt x="812" y="612"/>
                  </a:lnTo>
                  <a:cubicBezTo>
                    <a:pt x="1069" y="530"/>
                    <a:pt x="1028" y="232"/>
                    <a:pt x="812" y="99"/>
                  </a:cubicBezTo>
                  <a:cubicBezTo>
                    <a:pt x="692" y="38"/>
                    <a:pt x="544" y="0"/>
                    <a:pt x="405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8" name="Google Shape;1605;p57">
              <a:extLst>
                <a:ext uri="{FF2B5EF4-FFF2-40B4-BE49-F238E27FC236}">
                  <a16:creationId xmlns:a16="http://schemas.microsoft.com/office/drawing/2014/main" id="{7A319105-80E3-D84C-A507-632919296EB4}"/>
                </a:ext>
              </a:extLst>
            </p:cNvPr>
            <p:cNvSpPr/>
            <p:nvPr/>
          </p:nvSpPr>
          <p:spPr>
            <a:xfrm>
              <a:off x="1825652" y="-730321"/>
              <a:ext cx="389159" cy="352517"/>
            </a:xfrm>
            <a:custGeom>
              <a:avLst/>
              <a:gdLst/>
              <a:ahLst/>
              <a:cxnLst/>
              <a:rect l="l" t="t" r="r" b="b"/>
              <a:pathLst>
                <a:path w="6635" h="6010" extrusionOk="0">
                  <a:moveTo>
                    <a:pt x="5662" y="1"/>
                  </a:moveTo>
                  <a:cubicBezTo>
                    <a:pt x="3808" y="1"/>
                    <a:pt x="0" y="643"/>
                    <a:pt x="555" y="6010"/>
                  </a:cubicBezTo>
                  <a:lnTo>
                    <a:pt x="6080" y="4808"/>
                  </a:lnTo>
                  <a:cubicBezTo>
                    <a:pt x="6080" y="4808"/>
                    <a:pt x="5946" y="2549"/>
                    <a:pt x="6244" y="1430"/>
                  </a:cubicBezTo>
                  <a:cubicBezTo>
                    <a:pt x="6552" y="362"/>
                    <a:pt x="6634" y="64"/>
                    <a:pt x="6634" y="64"/>
                  </a:cubicBezTo>
                  <a:cubicBezTo>
                    <a:pt x="6634" y="64"/>
                    <a:pt x="6245" y="1"/>
                    <a:pt x="5662" y="1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69" name="Google Shape;1606;p57">
              <a:extLst>
                <a:ext uri="{FF2B5EF4-FFF2-40B4-BE49-F238E27FC236}">
                  <a16:creationId xmlns:a16="http://schemas.microsoft.com/office/drawing/2014/main" id="{466F2CE3-31B5-DCD2-9127-6AD62A942415}"/>
                </a:ext>
              </a:extLst>
            </p:cNvPr>
            <p:cNvSpPr/>
            <p:nvPr/>
          </p:nvSpPr>
          <p:spPr>
            <a:xfrm>
              <a:off x="2212298" y="-727916"/>
              <a:ext cx="303644" cy="304947"/>
            </a:xfrm>
            <a:custGeom>
              <a:avLst/>
              <a:gdLst/>
              <a:ahLst/>
              <a:cxnLst/>
              <a:rect l="l" t="t" r="r" b="b"/>
              <a:pathLst>
                <a:path w="5177" h="5199" extrusionOk="0">
                  <a:moveTo>
                    <a:pt x="557" y="0"/>
                  </a:moveTo>
                  <a:cubicBezTo>
                    <a:pt x="215" y="0"/>
                    <a:pt x="1" y="23"/>
                    <a:pt x="1" y="23"/>
                  </a:cubicBezTo>
                  <a:lnTo>
                    <a:pt x="679" y="4767"/>
                  </a:lnTo>
                  <a:lnTo>
                    <a:pt x="5176" y="5199"/>
                  </a:lnTo>
                  <a:cubicBezTo>
                    <a:pt x="5176" y="5199"/>
                    <a:pt x="5094" y="1861"/>
                    <a:pt x="3934" y="968"/>
                  </a:cubicBezTo>
                  <a:cubicBezTo>
                    <a:pt x="2855" y="126"/>
                    <a:pt x="1357" y="0"/>
                    <a:pt x="557" y="0"/>
                  </a:cubicBezTo>
                  <a:close/>
                </a:path>
              </a:pathLst>
            </a:custGeom>
            <a:solidFill>
              <a:srgbClr val="BD6E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470" name="Google Shape;1607;p57">
            <a:extLst>
              <a:ext uri="{FF2B5EF4-FFF2-40B4-BE49-F238E27FC236}">
                <a16:creationId xmlns:a16="http://schemas.microsoft.com/office/drawing/2014/main" id="{B9FCD9BC-4EBC-0BBF-DA61-A4D26B4AE522}"/>
              </a:ext>
            </a:extLst>
          </p:cNvPr>
          <p:cNvGrpSpPr/>
          <p:nvPr/>
        </p:nvGrpSpPr>
        <p:grpSpPr>
          <a:xfrm>
            <a:off x="1665158" y="2745205"/>
            <a:ext cx="555468" cy="580725"/>
            <a:chOff x="715100" y="-826400"/>
            <a:chExt cx="783398" cy="745943"/>
          </a:xfrm>
        </p:grpSpPr>
        <p:sp>
          <p:nvSpPr>
            <p:cNvPr id="1471" name="Google Shape;1608;p57">
              <a:extLst>
                <a:ext uri="{FF2B5EF4-FFF2-40B4-BE49-F238E27FC236}">
                  <a16:creationId xmlns:a16="http://schemas.microsoft.com/office/drawing/2014/main" id="{50D13B7D-A2DE-35C8-AA41-C8262757041A}"/>
                </a:ext>
              </a:extLst>
            </p:cNvPr>
            <p:cNvSpPr/>
            <p:nvPr/>
          </p:nvSpPr>
          <p:spPr>
            <a:xfrm>
              <a:off x="1369474" y="-399262"/>
              <a:ext cx="129024" cy="150886"/>
            </a:xfrm>
            <a:custGeom>
              <a:avLst/>
              <a:gdLst/>
              <a:ahLst/>
              <a:cxnLst/>
              <a:rect l="l" t="t" r="r" b="b"/>
              <a:pathLst>
                <a:path w="2219" h="2595" extrusionOk="0">
                  <a:moveTo>
                    <a:pt x="1177" y="0"/>
                  </a:moveTo>
                  <a:cubicBezTo>
                    <a:pt x="1080" y="0"/>
                    <a:pt x="983" y="10"/>
                    <a:pt x="894" y="27"/>
                  </a:cubicBezTo>
                  <a:cubicBezTo>
                    <a:pt x="678" y="68"/>
                    <a:pt x="463" y="161"/>
                    <a:pt x="257" y="243"/>
                  </a:cubicBezTo>
                  <a:cubicBezTo>
                    <a:pt x="165" y="972"/>
                    <a:pt x="124" y="1660"/>
                    <a:pt x="42" y="2379"/>
                  </a:cubicBezTo>
                  <a:cubicBezTo>
                    <a:pt x="1" y="2471"/>
                    <a:pt x="83" y="2512"/>
                    <a:pt x="124" y="2594"/>
                  </a:cubicBezTo>
                  <a:cubicBezTo>
                    <a:pt x="678" y="2594"/>
                    <a:pt x="1233" y="2430"/>
                    <a:pt x="1664" y="2040"/>
                  </a:cubicBezTo>
                  <a:cubicBezTo>
                    <a:pt x="2054" y="1660"/>
                    <a:pt x="2219" y="1013"/>
                    <a:pt x="2003" y="500"/>
                  </a:cubicBezTo>
                  <a:cubicBezTo>
                    <a:pt x="1921" y="325"/>
                    <a:pt x="1746" y="161"/>
                    <a:pt x="1582" y="68"/>
                  </a:cubicBezTo>
                  <a:cubicBezTo>
                    <a:pt x="1456" y="20"/>
                    <a:pt x="1315" y="0"/>
                    <a:pt x="1177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2" name="Google Shape;1609;p57">
              <a:extLst>
                <a:ext uri="{FF2B5EF4-FFF2-40B4-BE49-F238E27FC236}">
                  <a16:creationId xmlns:a16="http://schemas.microsoft.com/office/drawing/2014/main" id="{94E171AC-9A8C-434D-CDFC-FE5E39F33495}"/>
                </a:ext>
              </a:extLst>
            </p:cNvPr>
            <p:cNvSpPr/>
            <p:nvPr/>
          </p:nvSpPr>
          <p:spPr>
            <a:xfrm>
              <a:off x="1389186" y="-355304"/>
              <a:ext cx="64541" cy="44830"/>
            </a:xfrm>
            <a:custGeom>
              <a:avLst/>
              <a:gdLst/>
              <a:ahLst/>
              <a:cxnLst/>
              <a:rect l="l" t="t" r="r" b="b"/>
              <a:pathLst>
                <a:path w="1110" h="771" extrusionOk="0">
                  <a:moveTo>
                    <a:pt x="1027" y="0"/>
                  </a:moveTo>
                  <a:cubicBezTo>
                    <a:pt x="637" y="134"/>
                    <a:pt x="298" y="390"/>
                    <a:pt x="1" y="729"/>
                  </a:cubicBezTo>
                  <a:lnTo>
                    <a:pt x="1" y="770"/>
                  </a:lnTo>
                  <a:lnTo>
                    <a:pt x="83" y="770"/>
                  </a:lnTo>
                  <a:cubicBezTo>
                    <a:pt x="339" y="473"/>
                    <a:pt x="689" y="216"/>
                    <a:pt x="1068" y="82"/>
                  </a:cubicBezTo>
                  <a:cubicBezTo>
                    <a:pt x="1110" y="82"/>
                    <a:pt x="1110" y="41"/>
                    <a:pt x="1110" y="41"/>
                  </a:cubicBezTo>
                  <a:cubicBezTo>
                    <a:pt x="1068" y="0"/>
                    <a:pt x="1068" y="0"/>
                    <a:pt x="102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3" name="Google Shape;1610;p57">
              <a:extLst>
                <a:ext uri="{FF2B5EF4-FFF2-40B4-BE49-F238E27FC236}">
                  <a16:creationId xmlns:a16="http://schemas.microsoft.com/office/drawing/2014/main" id="{0452B4F1-5B33-DD6E-6FD1-DA3146DFDB68}"/>
                </a:ext>
              </a:extLst>
            </p:cNvPr>
            <p:cNvSpPr/>
            <p:nvPr/>
          </p:nvSpPr>
          <p:spPr>
            <a:xfrm>
              <a:off x="715100" y="-414206"/>
              <a:ext cx="129024" cy="150886"/>
            </a:xfrm>
            <a:custGeom>
              <a:avLst/>
              <a:gdLst/>
              <a:ahLst/>
              <a:cxnLst/>
              <a:rect l="l" t="t" r="r" b="b"/>
              <a:pathLst>
                <a:path w="2219" h="2595" extrusionOk="0">
                  <a:moveTo>
                    <a:pt x="1044" y="0"/>
                  </a:moveTo>
                  <a:cubicBezTo>
                    <a:pt x="911" y="0"/>
                    <a:pt x="780" y="20"/>
                    <a:pt x="678" y="69"/>
                  </a:cubicBezTo>
                  <a:cubicBezTo>
                    <a:pt x="472" y="161"/>
                    <a:pt x="339" y="325"/>
                    <a:pt x="257" y="541"/>
                  </a:cubicBezTo>
                  <a:cubicBezTo>
                    <a:pt x="0" y="1013"/>
                    <a:pt x="164" y="1660"/>
                    <a:pt x="596" y="2040"/>
                  </a:cubicBezTo>
                  <a:cubicBezTo>
                    <a:pt x="986" y="2430"/>
                    <a:pt x="1581" y="2595"/>
                    <a:pt x="2136" y="2595"/>
                  </a:cubicBezTo>
                  <a:cubicBezTo>
                    <a:pt x="2136" y="2554"/>
                    <a:pt x="2218" y="2471"/>
                    <a:pt x="2218" y="2430"/>
                  </a:cubicBezTo>
                  <a:cubicBezTo>
                    <a:pt x="2136" y="1701"/>
                    <a:pt x="2054" y="1013"/>
                    <a:pt x="1961" y="284"/>
                  </a:cubicBezTo>
                  <a:cubicBezTo>
                    <a:pt x="1756" y="161"/>
                    <a:pt x="1540" y="120"/>
                    <a:pt x="1325" y="27"/>
                  </a:cubicBezTo>
                  <a:cubicBezTo>
                    <a:pt x="1235" y="10"/>
                    <a:pt x="1139" y="0"/>
                    <a:pt x="1044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4" name="Google Shape;1611;p57">
              <a:extLst>
                <a:ext uri="{FF2B5EF4-FFF2-40B4-BE49-F238E27FC236}">
                  <a16:creationId xmlns:a16="http://schemas.microsoft.com/office/drawing/2014/main" id="{C6D2187E-68CB-2651-F0C4-302C301011C7}"/>
                </a:ext>
              </a:extLst>
            </p:cNvPr>
            <p:cNvSpPr/>
            <p:nvPr/>
          </p:nvSpPr>
          <p:spPr>
            <a:xfrm>
              <a:off x="762256" y="-362456"/>
              <a:ext cx="64541" cy="49598"/>
            </a:xfrm>
            <a:custGeom>
              <a:avLst/>
              <a:gdLst/>
              <a:ahLst/>
              <a:cxnLst/>
              <a:rect l="l" t="t" r="r" b="b"/>
              <a:pathLst>
                <a:path w="1110" h="853" extrusionOk="0">
                  <a:moveTo>
                    <a:pt x="41" y="0"/>
                  </a:moveTo>
                  <a:cubicBezTo>
                    <a:pt x="0" y="0"/>
                    <a:pt x="0" y="41"/>
                    <a:pt x="0" y="41"/>
                  </a:cubicBezTo>
                  <a:cubicBezTo>
                    <a:pt x="0" y="82"/>
                    <a:pt x="0" y="82"/>
                    <a:pt x="41" y="82"/>
                  </a:cubicBezTo>
                  <a:cubicBezTo>
                    <a:pt x="298" y="82"/>
                    <a:pt x="473" y="205"/>
                    <a:pt x="596" y="339"/>
                  </a:cubicBezTo>
                  <a:cubicBezTo>
                    <a:pt x="770" y="462"/>
                    <a:pt x="894" y="637"/>
                    <a:pt x="1068" y="811"/>
                  </a:cubicBezTo>
                  <a:lnTo>
                    <a:pt x="1068" y="852"/>
                  </a:lnTo>
                  <a:lnTo>
                    <a:pt x="1109" y="811"/>
                  </a:lnTo>
                  <a:lnTo>
                    <a:pt x="1109" y="770"/>
                  </a:lnTo>
                  <a:cubicBezTo>
                    <a:pt x="986" y="596"/>
                    <a:pt x="853" y="421"/>
                    <a:pt x="688" y="257"/>
                  </a:cubicBezTo>
                  <a:cubicBezTo>
                    <a:pt x="514" y="164"/>
                    <a:pt x="298" y="0"/>
                    <a:pt x="41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5" name="Google Shape;1612;p57">
              <a:extLst>
                <a:ext uri="{FF2B5EF4-FFF2-40B4-BE49-F238E27FC236}">
                  <a16:creationId xmlns:a16="http://schemas.microsoft.com/office/drawing/2014/main" id="{E9EBFD5E-ADD4-5058-9733-628C75451782}"/>
                </a:ext>
              </a:extLst>
            </p:cNvPr>
            <p:cNvSpPr/>
            <p:nvPr/>
          </p:nvSpPr>
          <p:spPr>
            <a:xfrm>
              <a:off x="796853" y="-735925"/>
              <a:ext cx="652096" cy="655469"/>
            </a:xfrm>
            <a:custGeom>
              <a:avLst/>
              <a:gdLst/>
              <a:ahLst/>
              <a:cxnLst/>
              <a:rect l="l" t="t" r="r" b="b"/>
              <a:pathLst>
                <a:path w="11215" h="11273" extrusionOk="0">
                  <a:moveTo>
                    <a:pt x="5228" y="0"/>
                  </a:moveTo>
                  <a:cubicBezTo>
                    <a:pt x="4139" y="0"/>
                    <a:pt x="3132" y="189"/>
                    <a:pt x="2486" y="518"/>
                  </a:cubicBezTo>
                  <a:cubicBezTo>
                    <a:pt x="473" y="1494"/>
                    <a:pt x="350" y="4451"/>
                    <a:pt x="350" y="4451"/>
                  </a:cubicBezTo>
                  <a:cubicBezTo>
                    <a:pt x="350" y="4451"/>
                    <a:pt x="1" y="6331"/>
                    <a:pt x="514" y="8600"/>
                  </a:cubicBezTo>
                  <a:cubicBezTo>
                    <a:pt x="930" y="10332"/>
                    <a:pt x="3226" y="11273"/>
                    <a:pt x="5465" y="11273"/>
                  </a:cubicBezTo>
                  <a:cubicBezTo>
                    <a:pt x="6214" y="11273"/>
                    <a:pt x="6956" y="11168"/>
                    <a:pt x="7620" y="10952"/>
                  </a:cubicBezTo>
                  <a:cubicBezTo>
                    <a:pt x="10270" y="10099"/>
                    <a:pt x="11214" y="6166"/>
                    <a:pt x="10619" y="2993"/>
                  </a:cubicBezTo>
                  <a:cubicBezTo>
                    <a:pt x="10207" y="846"/>
                    <a:pt x="7533" y="0"/>
                    <a:pt x="5228" y="0"/>
                  </a:cubicBezTo>
                  <a:close/>
                </a:path>
              </a:pathLst>
            </a:custGeom>
            <a:solidFill>
              <a:srgbClr val="C86F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6" name="Google Shape;1613;p57">
              <a:extLst>
                <a:ext uri="{FF2B5EF4-FFF2-40B4-BE49-F238E27FC236}">
                  <a16:creationId xmlns:a16="http://schemas.microsoft.com/office/drawing/2014/main" id="{CD084111-25AC-3164-E58F-4FFDC34F3AD4}"/>
                </a:ext>
              </a:extLst>
            </p:cNvPr>
            <p:cNvSpPr/>
            <p:nvPr/>
          </p:nvSpPr>
          <p:spPr>
            <a:xfrm>
              <a:off x="936578" y="-367869"/>
              <a:ext cx="56808" cy="59773"/>
            </a:xfrm>
            <a:custGeom>
              <a:avLst/>
              <a:gdLst/>
              <a:ahLst/>
              <a:cxnLst/>
              <a:rect l="l" t="t" r="r" b="b"/>
              <a:pathLst>
                <a:path w="977" h="1028" extrusionOk="0">
                  <a:moveTo>
                    <a:pt x="514" y="1"/>
                  </a:moveTo>
                  <a:cubicBezTo>
                    <a:pt x="206" y="1"/>
                    <a:pt x="1" y="258"/>
                    <a:pt x="1" y="514"/>
                  </a:cubicBezTo>
                  <a:cubicBezTo>
                    <a:pt x="1" y="812"/>
                    <a:pt x="206" y="1028"/>
                    <a:pt x="514" y="1028"/>
                  </a:cubicBezTo>
                  <a:cubicBezTo>
                    <a:pt x="771" y="1028"/>
                    <a:pt x="976" y="812"/>
                    <a:pt x="976" y="514"/>
                  </a:cubicBezTo>
                  <a:cubicBezTo>
                    <a:pt x="976" y="258"/>
                    <a:pt x="771" y="1"/>
                    <a:pt x="514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7" name="Google Shape;1614;p57">
              <a:extLst>
                <a:ext uri="{FF2B5EF4-FFF2-40B4-BE49-F238E27FC236}">
                  <a16:creationId xmlns:a16="http://schemas.microsoft.com/office/drawing/2014/main" id="{A0EB3A8F-A433-B3A5-7CC2-120645C28B77}"/>
                </a:ext>
              </a:extLst>
            </p:cNvPr>
            <p:cNvSpPr/>
            <p:nvPr/>
          </p:nvSpPr>
          <p:spPr>
            <a:xfrm>
              <a:off x="1227366" y="-365427"/>
              <a:ext cx="57389" cy="57331"/>
            </a:xfrm>
            <a:custGeom>
              <a:avLst/>
              <a:gdLst/>
              <a:ahLst/>
              <a:cxnLst/>
              <a:rect l="l" t="t" r="r" b="b"/>
              <a:pathLst>
                <a:path w="987" h="986" extrusionOk="0">
                  <a:moveTo>
                    <a:pt x="514" y="0"/>
                  </a:moveTo>
                  <a:cubicBezTo>
                    <a:pt x="216" y="0"/>
                    <a:pt x="1" y="216"/>
                    <a:pt x="1" y="513"/>
                  </a:cubicBezTo>
                  <a:cubicBezTo>
                    <a:pt x="1" y="770"/>
                    <a:pt x="216" y="986"/>
                    <a:pt x="514" y="986"/>
                  </a:cubicBezTo>
                  <a:cubicBezTo>
                    <a:pt x="771" y="986"/>
                    <a:pt x="986" y="770"/>
                    <a:pt x="986" y="513"/>
                  </a:cubicBezTo>
                  <a:cubicBezTo>
                    <a:pt x="986" y="216"/>
                    <a:pt x="771" y="0"/>
                    <a:pt x="514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8" name="Google Shape;1615;p57">
              <a:extLst>
                <a:ext uri="{FF2B5EF4-FFF2-40B4-BE49-F238E27FC236}">
                  <a16:creationId xmlns:a16="http://schemas.microsoft.com/office/drawing/2014/main" id="{C599D942-8C1F-3D74-E40B-10EB83B654E4}"/>
                </a:ext>
              </a:extLst>
            </p:cNvPr>
            <p:cNvSpPr/>
            <p:nvPr/>
          </p:nvSpPr>
          <p:spPr>
            <a:xfrm>
              <a:off x="1133053" y="-300415"/>
              <a:ext cx="44830" cy="64599"/>
            </a:xfrm>
            <a:custGeom>
              <a:avLst/>
              <a:gdLst/>
              <a:ahLst/>
              <a:cxnLst/>
              <a:rect l="l" t="t" r="r" b="b"/>
              <a:pathLst>
                <a:path w="771" h="1111" extrusionOk="0">
                  <a:moveTo>
                    <a:pt x="596" y="1"/>
                  </a:moveTo>
                  <a:cubicBezTo>
                    <a:pt x="555" y="1"/>
                    <a:pt x="555" y="42"/>
                    <a:pt x="555" y="42"/>
                  </a:cubicBezTo>
                  <a:cubicBezTo>
                    <a:pt x="678" y="258"/>
                    <a:pt x="678" y="555"/>
                    <a:pt x="555" y="771"/>
                  </a:cubicBezTo>
                  <a:cubicBezTo>
                    <a:pt x="481" y="882"/>
                    <a:pt x="299" y="1034"/>
                    <a:pt x="107" y="1034"/>
                  </a:cubicBezTo>
                  <a:cubicBezTo>
                    <a:pt x="85" y="1034"/>
                    <a:pt x="63" y="1032"/>
                    <a:pt x="41" y="1028"/>
                  </a:cubicBezTo>
                  <a:cubicBezTo>
                    <a:pt x="41" y="1028"/>
                    <a:pt x="0" y="1028"/>
                    <a:pt x="0" y="1069"/>
                  </a:cubicBezTo>
                  <a:lnTo>
                    <a:pt x="41" y="1110"/>
                  </a:lnTo>
                  <a:lnTo>
                    <a:pt x="123" y="1110"/>
                  </a:lnTo>
                  <a:cubicBezTo>
                    <a:pt x="339" y="1110"/>
                    <a:pt x="514" y="987"/>
                    <a:pt x="596" y="812"/>
                  </a:cubicBezTo>
                  <a:cubicBezTo>
                    <a:pt x="770" y="555"/>
                    <a:pt x="770" y="258"/>
                    <a:pt x="637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9" name="Google Shape;1616;p57">
              <a:extLst>
                <a:ext uri="{FF2B5EF4-FFF2-40B4-BE49-F238E27FC236}">
                  <a16:creationId xmlns:a16="http://schemas.microsoft.com/office/drawing/2014/main" id="{3E32BFF3-4811-C76B-2D18-08CFC733A89F}"/>
                </a:ext>
              </a:extLst>
            </p:cNvPr>
            <p:cNvSpPr/>
            <p:nvPr/>
          </p:nvSpPr>
          <p:spPr>
            <a:xfrm>
              <a:off x="1093048" y="-252387"/>
              <a:ext cx="19769" cy="14129"/>
            </a:xfrm>
            <a:custGeom>
              <a:avLst/>
              <a:gdLst/>
              <a:ahLst/>
              <a:cxnLst/>
              <a:rect l="l" t="t" r="r" b="b"/>
              <a:pathLst>
                <a:path w="340" h="243" extrusionOk="0">
                  <a:moveTo>
                    <a:pt x="130" y="0"/>
                  </a:moveTo>
                  <a:cubicBezTo>
                    <a:pt x="80" y="0"/>
                    <a:pt x="24" y="20"/>
                    <a:pt x="0" y="68"/>
                  </a:cubicBezTo>
                  <a:lnTo>
                    <a:pt x="0" y="109"/>
                  </a:lnTo>
                  <a:cubicBezTo>
                    <a:pt x="21" y="135"/>
                    <a:pt x="31" y="148"/>
                    <a:pt x="41" y="148"/>
                  </a:cubicBezTo>
                  <a:cubicBezTo>
                    <a:pt x="52" y="148"/>
                    <a:pt x="62" y="135"/>
                    <a:pt x="82" y="109"/>
                  </a:cubicBezTo>
                  <a:cubicBezTo>
                    <a:pt x="82" y="89"/>
                    <a:pt x="105" y="79"/>
                    <a:pt x="134" y="79"/>
                  </a:cubicBezTo>
                  <a:cubicBezTo>
                    <a:pt x="162" y="79"/>
                    <a:pt x="195" y="89"/>
                    <a:pt x="216" y="109"/>
                  </a:cubicBezTo>
                  <a:cubicBezTo>
                    <a:pt x="216" y="109"/>
                    <a:pt x="257" y="161"/>
                    <a:pt x="257" y="202"/>
                  </a:cubicBezTo>
                  <a:cubicBezTo>
                    <a:pt x="257" y="243"/>
                    <a:pt x="257" y="243"/>
                    <a:pt x="298" y="243"/>
                  </a:cubicBezTo>
                  <a:cubicBezTo>
                    <a:pt x="339" y="243"/>
                    <a:pt x="339" y="243"/>
                    <a:pt x="339" y="202"/>
                  </a:cubicBezTo>
                  <a:cubicBezTo>
                    <a:pt x="339" y="109"/>
                    <a:pt x="298" y="27"/>
                    <a:pt x="216" y="27"/>
                  </a:cubicBezTo>
                  <a:cubicBezTo>
                    <a:pt x="199" y="10"/>
                    <a:pt x="166" y="0"/>
                    <a:pt x="130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80" name="Google Shape;1617;p57">
              <a:extLst>
                <a:ext uri="{FF2B5EF4-FFF2-40B4-BE49-F238E27FC236}">
                  <a16:creationId xmlns:a16="http://schemas.microsoft.com/office/drawing/2014/main" id="{155150B0-C054-848F-2015-7EFCC788B437}"/>
                </a:ext>
              </a:extLst>
            </p:cNvPr>
            <p:cNvSpPr/>
            <p:nvPr/>
          </p:nvSpPr>
          <p:spPr>
            <a:xfrm>
              <a:off x="1082873" y="-228140"/>
              <a:ext cx="80066" cy="19769"/>
            </a:xfrm>
            <a:custGeom>
              <a:avLst/>
              <a:gdLst/>
              <a:ahLst/>
              <a:cxnLst/>
              <a:rect l="l" t="t" r="r" b="b"/>
              <a:pathLst>
                <a:path w="1377" h="340" extrusionOk="0">
                  <a:moveTo>
                    <a:pt x="1" y="1"/>
                  </a:moveTo>
                  <a:lnTo>
                    <a:pt x="1" y="83"/>
                  </a:lnTo>
                  <a:cubicBezTo>
                    <a:pt x="216" y="257"/>
                    <a:pt x="514" y="339"/>
                    <a:pt x="771" y="339"/>
                  </a:cubicBezTo>
                  <a:cubicBezTo>
                    <a:pt x="986" y="339"/>
                    <a:pt x="1161" y="298"/>
                    <a:pt x="1336" y="206"/>
                  </a:cubicBezTo>
                  <a:cubicBezTo>
                    <a:pt x="1377" y="206"/>
                    <a:pt x="1377" y="165"/>
                    <a:pt x="1336" y="165"/>
                  </a:cubicBezTo>
                  <a:cubicBezTo>
                    <a:pt x="1336" y="124"/>
                    <a:pt x="1336" y="124"/>
                    <a:pt x="1284" y="124"/>
                  </a:cubicBezTo>
                  <a:cubicBezTo>
                    <a:pt x="1125" y="214"/>
                    <a:pt x="942" y="260"/>
                    <a:pt x="758" y="260"/>
                  </a:cubicBezTo>
                  <a:cubicBezTo>
                    <a:pt x="504" y="260"/>
                    <a:pt x="249" y="173"/>
                    <a:pt x="52" y="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81" name="Google Shape;1618;p57">
              <a:extLst>
                <a:ext uri="{FF2B5EF4-FFF2-40B4-BE49-F238E27FC236}">
                  <a16:creationId xmlns:a16="http://schemas.microsoft.com/office/drawing/2014/main" id="{A9727C07-78B7-6ED0-4511-DB7DA68E5843}"/>
                </a:ext>
              </a:extLst>
            </p:cNvPr>
            <p:cNvSpPr/>
            <p:nvPr/>
          </p:nvSpPr>
          <p:spPr>
            <a:xfrm>
              <a:off x="911517" y="-475962"/>
              <a:ext cx="57389" cy="46109"/>
            </a:xfrm>
            <a:custGeom>
              <a:avLst/>
              <a:gdLst/>
              <a:ahLst/>
              <a:cxnLst/>
              <a:rect l="l" t="t" r="r" b="b"/>
              <a:pathLst>
                <a:path w="987" h="793" extrusionOk="0">
                  <a:moveTo>
                    <a:pt x="671" y="0"/>
                  </a:moveTo>
                  <a:cubicBezTo>
                    <a:pt x="466" y="0"/>
                    <a:pt x="203" y="199"/>
                    <a:pt x="83" y="320"/>
                  </a:cubicBezTo>
                  <a:cubicBezTo>
                    <a:pt x="42" y="361"/>
                    <a:pt x="0" y="453"/>
                    <a:pt x="0" y="535"/>
                  </a:cubicBezTo>
                  <a:cubicBezTo>
                    <a:pt x="0" y="659"/>
                    <a:pt x="83" y="751"/>
                    <a:pt x="216" y="792"/>
                  </a:cubicBezTo>
                  <a:cubicBezTo>
                    <a:pt x="339" y="792"/>
                    <a:pt x="473" y="751"/>
                    <a:pt x="555" y="710"/>
                  </a:cubicBezTo>
                  <a:cubicBezTo>
                    <a:pt x="689" y="659"/>
                    <a:pt x="812" y="576"/>
                    <a:pt x="853" y="494"/>
                  </a:cubicBezTo>
                  <a:cubicBezTo>
                    <a:pt x="945" y="402"/>
                    <a:pt x="986" y="279"/>
                    <a:pt x="894" y="145"/>
                  </a:cubicBezTo>
                  <a:cubicBezTo>
                    <a:pt x="843" y="40"/>
                    <a:pt x="763" y="0"/>
                    <a:pt x="671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82" name="Google Shape;1619;p57">
              <a:extLst>
                <a:ext uri="{FF2B5EF4-FFF2-40B4-BE49-F238E27FC236}">
                  <a16:creationId xmlns:a16="http://schemas.microsoft.com/office/drawing/2014/main" id="{42909444-F5E5-09FE-7D80-E57CE3D682C0}"/>
                </a:ext>
              </a:extLst>
            </p:cNvPr>
            <p:cNvSpPr/>
            <p:nvPr/>
          </p:nvSpPr>
          <p:spPr>
            <a:xfrm>
              <a:off x="1252426" y="-470787"/>
              <a:ext cx="59773" cy="44306"/>
            </a:xfrm>
            <a:custGeom>
              <a:avLst/>
              <a:gdLst/>
              <a:ahLst/>
              <a:cxnLst/>
              <a:rect l="l" t="t" r="r" b="b"/>
              <a:pathLst>
                <a:path w="1028" h="762" extrusionOk="0">
                  <a:moveTo>
                    <a:pt x="303" y="0"/>
                  </a:moveTo>
                  <a:cubicBezTo>
                    <a:pt x="186" y="0"/>
                    <a:pt x="86" y="51"/>
                    <a:pt x="42" y="190"/>
                  </a:cubicBezTo>
                  <a:cubicBezTo>
                    <a:pt x="1" y="313"/>
                    <a:pt x="42" y="446"/>
                    <a:pt x="124" y="528"/>
                  </a:cubicBezTo>
                  <a:cubicBezTo>
                    <a:pt x="217" y="621"/>
                    <a:pt x="340" y="662"/>
                    <a:pt x="422" y="703"/>
                  </a:cubicBezTo>
                  <a:cubicBezTo>
                    <a:pt x="516" y="732"/>
                    <a:pt x="606" y="761"/>
                    <a:pt x="697" y="761"/>
                  </a:cubicBezTo>
                  <a:cubicBezTo>
                    <a:pt x="735" y="761"/>
                    <a:pt x="773" y="756"/>
                    <a:pt x="812" y="744"/>
                  </a:cubicBezTo>
                  <a:cubicBezTo>
                    <a:pt x="935" y="703"/>
                    <a:pt x="1028" y="570"/>
                    <a:pt x="987" y="446"/>
                  </a:cubicBezTo>
                  <a:cubicBezTo>
                    <a:pt x="987" y="405"/>
                    <a:pt x="935" y="313"/>
                    <a:pt x="894" y="272"/>
                  </a:cubicBezTo>
                  <a:cubicBezTo>
                    <a:pt x="789" y="166"/>
                    <a:pt x="516" y="0"/>
                    <a:pt x="303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83" name="Google Shape;1620;p57">
              <a:extLst>
                <a:ext uri="{FF2B5EF4-FFF2-40B4-BE49-F238E27FC236}">
                  <a16:creationId xmlns:a16="http://schemas.microsoft.com/office/drawing/2014/main" id="{E3C68DCA-E6A2-2F17-96C4-58D34889C473}"/>
                </a:ext>
              </a:extLst>
            </p:cNvPr>
            <p:cNvSpPr/>
            <p:nvPr/>
          </p:nvSpPr>
          <p:spPr>
            <a:xfrm>
              <a:off x="769408" y="-826400"/>
              <a:ext cx="692100" cy="446030"/>
            </a:xfrm>
            <a:custGeom>
              <a:avLst/>
              <a:gdLst/>
              <a:ahLst/>
              <a:cxnLst/>
              <a:rect l="l" t="t" r="r" b="b"/>
              <a:pathLst>
                <a:path w="11903" h="7671" extrusionOk="0">
                  <a:moveTo>
                    <a:pt x="5887" y="0"/>
                  </a:moveTo>
                  <a:cubicBezTo>
                    <a:pt x="5526" y="0"/>
                    <a:pt x="5162" y="35"/>
                    <a:pt x="4796" y="103"/>
                  </a:cubicBezTo>
                  <a:cubicBezTo>
                    <a:pt x="3903" y="277"/>
                    <a:pt x="3040" y="657"/>
                    <a:pt x="2311" y="1253"/>
                  </a:cubicBezTo>
                  <a:cubicBezTo>
                    <a:pt x="2054" y="1469"/>
                    <a:pt x="1849" y="1684"/>
                    <a:pt x="1674" y="1982"/>
                  </a:cubicBezTo>
                  <a:cubicBezTo>
                    <a:pt x="1592" y="2157"/>
                    <a:pt x="1541" y="2372"/>
                    <a:pt x="1592" y="2537"/>
                  </a:cubicBezTo>
                  <a:cubicBezTo>
                    <a:pt x="1335" y="2537"/>
                    <a:pt x="1120" y="2588"/>
                    <a:pt x="945" y="2752"/>
                  </a:cubicBezTo>
                  <a:cubicBezTo>
                    <a:pt x="730" y="2886"/>
                    <a:pt x="647" y="3101"/>
                    <a:pt x="514" y="3307"/>
                  </a:cubicBezTo>
                  <a:cubicBezTo>
                    <a:pt x="52" y="4467"/>
                    <a:pt x="1" y="5833"/>
                    <a:pt x="134" y="7075"/>
                  </a:cubicBezTo>
                  <a:cubicBezTo>
                    <a:pt x="134" y="7055"/>
                    <a:pt x="144" y="7045"/>
                    <a:pt x="160" y="7045"/>
                  </a:cubicBezTo>
                  <a:cubicBezTo>
                    <a:pt x="175" y="7045"/>
                    <a:pt x="196" y="7055"/>
                    <a:pt x="216" y="7075"/>
                  </a:cubicBezTo>
                  <a:cubicBezTo>
                    <a:pt x="432" y="7158"/>
                    <a:pt x="647" y="7332"/>
                    <a:pt x="822" y="7507"/>
                  </a:cubicBezTo>
                  <a:cubicBezTo>
                    <a:pt x="986" y="7507"/>
                    <a:pt x="1120" y="7373"/>
                    <a:pt x="1243" y="7250"/>
                  </a:cubicBezTo>
                  <a:cubicBezTo>
                    <a:pt x="1377" y="7116"/>
                    <a:pt x="1418" y="6993"/>
                    <a:pt x="1500" y="6819"/>
                  </a:cubicBezTo>
                  <a:cubicBezTo>
                    <a:pt x="1633" y="6346"/>
                    <a:pt x="1674" y="5874"/>
                    <a:pt x="1541" y="5412"/>
                  </a:cubicBezTo>
                  <a:lnTo>
                    <a:pt x="1541" y="5412"/>
                  </a:lnTo>
                  <a:cubicBezTo>
                    <a:pt x="1570" y="5415"/>
                    <a:pt x="1599" y="5417"/>
                    <a:pt x="1628" y="5417"/>
                  </a:cubicBezTo>
                  <a:cubicBezTo>
                    <a:pt x="1958" y="5417"/>
                    <a:pt x="2329" y="5213"/>
                    <a:pt x="2527" y="4939"/>
                  </a:cubicBezTo>
                  <a:cubicBezTo>
                    <a:pt x="2742" y="4590"/>
                    <a:pt x="2783" y="4210"/>
                    <a:pt x="2742" y="3820"/>
                  </a:cubicBezTo>
                  <a:cubicBezTo>
                    <a:pt x="2742" y="3697"/>
                    <a:pt x="2701" y="3563"/>
                    <a:pt x="2660" y="3440"/>
                  </a:cubicBezTo>
                  <a:lnTo>
                    <a:pt x="2660" y="3440"/>
                  </a:lnTo>
                  <a:cubicBezTo>
                    <a:pt x="2824" y="3522"/>
                    <a:pt x="2999" y="3563"/>
                    <a:pt x="3215" y="3615"/>
                  </a:cubicBezTo>
                  <a:cubicBezTo>
                    <a:pt x="3595" y="3615"/>
                    <a:pt x="4026" y="3399"/>
                    <a:pt x="4324" y="3142"/>
                  </a:cubicBezTo>
                  <a:cubicBezTo>
                    <a:pt x="4621" y="2845"/>
                    <a:pt x="4837" y="2496"/>
                    <a:pt x="5053" y="2116"/>
                  </a:cubicBezTo>
                  <a:cubicBezTo>
                    <a:pt x="5094" y="2331"/>
                    <a:pt x="5135" y="2629"/>
                    <a:pt x="5268" y="2793"/>
                  </a:cubicBezTo>
                  <a:cubicBezTo>
                    <a:pt x="5509" y="3324"/>
                    <a:pt x="6131" y="3619"/>
                    <a:pt x="6699" y="3619"/>
                  </a:cubicBezTo>
                  <a:cubicBezTo>
                    <a:pt x="6736" y="3619"/>
                    <a:pt x="6772" y="3617"/>
                    <a:pt x="6809" y="3615"/>
                  </a:cubicBezTo>
                  <a:cubicBezTo>
                    <a:pt x="7445" y="3522"/>
                    <a:pt x="7959" y="3101"/>
                    <a:pt x="8267" y="2537"/>
                  </a:cubicBezTo>
                  <a:cubicBezTo>
                    <a:pt x="8267" y="2968"/>
                    <a:pt x="8431" y="3307"/>
                    <a:pt x="8647" y="3656"/>
                  </a:cubicBezTo>
                  <a:cubicBezTo>
                    <a:pt x="8904" y="3954"/>
                    <a:pt x="9201" y="4210"/>
                    <a:pt x="9551" y="4426"/>
                  </a:cubicBezTo>
                  <a:cubicBezTo>
                    <a:pt x="9818" y="4556"/>
                    <a:pt x="10112" y="4667"/>
                    <a:pt x="10416" y="4667"/>
                  </a:cubicBezTo>
                  <a:cubicBezTo>
                    <a:pt x="10497" y="4667"/>
                    <a:pt x="10578" y="4659"/>
                    <a:pt x="10660" y="4642"/>
                  </a:cubicBezTo>
                  <a:lnTo>
                    <a:pt x="10660" y="4642"/>
                  </a:lnTo>
                  <a:cubicBezTo>
                    <a:pt x="10526" y="5104"/>
                    <a:pt x="10618" y="5669"/>
                    <a:pt x="10875" y="6131"/>
                  </a:cubicBezTo>
                  <a:cubicBezTo>
                    <a:pt x="10660" y="6603"/>
                    <a:pt x="10742" y="7291"/>
                    <a:pt x="11132" y="7671"/>
                  </a:cubicBezTo>
                  <a:cubicBezTo>
                    <a:pt x="11512" y="7291"/>
                    <a:pt x="11727" y="6644"/>
                    <a:pt x="11810" y="6049"/>
                  </a:cubicBezTo>
                  <a:cubicBezTo>
                    <a:pt x="11902" y="5319"/>
                    <a:pt x="11810" y="4508"/>
                    <a:pt x="11512" y="3820"/>
                  </a:cubicBezTo>
                  <a:cubicBezTo>
                    <a:pt x="11553" y="3738"/>
                    <a:pt x="11604" y="3615"/>
                    <a:pt x="11645" y="3522"/>
                  </a:cubicBezTo>
                  <a:cubicBezTo>
                    <a:pt x="11727" y="3101"/>
                    <a:pt x="11686" y="2629"/>
                    <a:pt x="11553" y="2198"/>
                  </a:cubicBezTo>
                  <a:cubicBezTo>
                    <a:pt x="11430" y="1941"/>
                    <a:pt x="11296" y="1643"/>
                    <a:pt x="11091" y="1428"/>
                  </a:cubicBezTo>
                  <a:cubicBezTo>
                    <a:pt x="10742" y="1089"/>
                    <a:pt x="10228" y="873"/>
                    <a:pt x="9756" y="740"/>
                  </a:cubicBezTo>
                  <a:cubicBezTo>
                    <a:pt x="9501" y="672"/>
                    <a:pt x="9244" y="641"/>
                    <a:pt x="8985" y="641"/>
                  </a:cubicBezTo>
                  <a:cubicBezTo>
                    <a:pt x="8774" y="641"/>
                    <a:pt x="8561" y="662"/>
                    <a:pt x="8349" y="698"/>
                  </a:cubicBezTo>
                  <a:cubicBezTo>
                    <a:pt x="8092" y="616"/>
                    <a:pt x="7836" y="360"/>
                    <a:pt x="7579" y="277"/>
                  </a:cubicBezTo>
                  <a:cubicBezTo>
                    <a:pt x="7025" y="89"/>
                    <a:pt x="6459" y="0"/>
                    <a:pt x="588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484" name="Google Shape;1624;p57">
            <a:extLst>
              <a:ext uri="{FF2B5EF4-FFF2-40B4-BE49-F238E27FC236}">
                <a16:creationId xmlns:a16="http://schemas.microsoft.com/office/drawing/2014/main" id="{C218B488-C5C5-B642-1485-6855D5D7DB6B}"/>
              </a:ext>
            </a:extLst>
          </p:cNvPr>
          <p:cNvSpPr/>
          <p:nvPr/>
        </p:nvSpPr>
        <p:spPr>
          <a:xfrm>
            <a:off x="1179207" y="2845214"/>
            <a:ext cx="313696" cy="339933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grpSp>
        <p:nvGrpSpPr>
          <p:cNvPr id="1375" name="Google Shape;7419;p83">
            <a:extLst>
              <a:ext uri="{FF2B5EF4-FFF2-40B4-BE49-F238E27FC236}">
                <a16:creationId xmlns:a16="http://schemas.microsoft.com/office/drawing/2014/main" id="{217A9983-3F51-BD49-6793-18107F0743F5}"/>
              </a:ext>
            </a:extLst>
          </p:cNvPr>
          <p:cNvGrpSpPr/>
          <p:nvPr/>
        </p:nvGrpSpPr>
        <p:grpSpPr>
          <a:xfrm>
            <a:off x="3809046" y="2042670"/>
            <a:ext cx="1757881" cy="2000893"/>
            <a:chOff x="2596425" y="2304576"/>
            <a:chExt cx="1851375" cy="2107312"/>
          </a:xfrm>
        </p:grpSpPr>
        <p:sp>
          <p:nvSpPr>
            <p:cNvPr id="1377" name="Google Shape;7420;p83">
              <a:extLst>
                <a:ext uri="{FF2B5EF4-FFF2-40B4-BE49-F238E27FC236}">
                  <a16:creationId xmlns:a16="http://schemas.microsoft.com/office/drawing/2014/main" id="{A6BEAB6D-86A4-FD65-0832-175901A835B3}"/>
                </a:ext>
              </a:extLst>
            </p:cNvPr>
            <p:cNvSpPr/>
            <p:nvPr/>
          </p:nvSpPr>
          <p:spPr>
            <a:xfrm>
              <a:off x="3047076" y="2304576"/>
              <a:ext cx="1049316" cy="1026203"/>
            </a:xfrm>
            <a:custGeom>
              <a:avLst/>
              <a:gdLst/>
              <a:ahLst/>
              <a:cxnLst/>
              <a:rect l="l" t="t" r="r" b="b"/>
              <a:pathLst>
                <a:path w="11123" h="10878" extrusionOk="0">
                  <a:moveTo>
                    <a:pt x="6110" y="1"/>
                  </a:moveTo>
                  <a:cubicBezTo>
                    <a:pt x="6022" y="1"/>
                    <a:pt x="5920" y="1"/>
                    <a:pt x="5832" y="15"/>
                  </a:cubicBezTo>
                  <a:cubicBezTo>
                    <a:pt x="5554" y="29"/>
                    <a:pt x="5291" y="89"/>
                    <a:pt x="5027" y="177"/>
                  </a:cubicBezTo>
                  <a:lnTo>
                    <a:pt x="4939" y="177"/>
                  </a:lnTo>
                  <a:cubicBezTo>
                    <a:pt x="4851" y="163"/>
                    <a:pt x="4763" y="149"/>
                    <a:pt x="4675" y="131"/>
                  </a:cubicBezTo>
                  <a:cubicBezTo>
                    <a:pt x="4499" y="103"/>
                    <a:pt x="4323" y="75"/>
                    <a:pt x="4147" y="75"/>
                  </a:cubicBezTo>
                  <a:lnTo>
                    <a:pt x="4105" y="75"/>
                  </a:lnTo>
                  <a:cubicBezTo>
                    <a:pt x="3855" y="75"/>
                    <a:pt x="3620" y="131"/>
                    <a:pt x="3384" y="219"/>
                  </a:cubicBezTo>
                  <a:cubicBezTo>
                    <a:pt x="3282" y="265"/>
                    <a:pt x="3166" y="307"/>
                    <a:pt x="3064" y="367"/>
                  </a:cubicBezTo>
                  <a:cubicBezTo>
                    <a:pt x="2962" y="426"/>
                    <a:pt x="2856" y="500"/>
                    <a:pt x="2754" y="571"/>
                  </a:cubicBezTo>
                  <a:cubicBezTo>
                    <a:pt x="2652" y="659"/>
                    <a:pt x="2564" y="747"/>
                    <a:pt x="2477" y="834"/>
                  </a:cubicBezTo>
                  <a:cubicBezTo>
                    <a:pt x="2403" y="922"/>
                    <a:pt x="2329" y="1010"/>
                    <a:pt x="2258" y="1130"/>
                  </a:cubicBezTo>
                  <a:cubicBezTo>
                    <a:pt x="2037" y="1468"/>
                    <a:pt x="1921" y="1876"/>
                    <a:pt x="1833" y="2259"/>
                  </a:cubicBezTo>
                  <a:cubicBezTo>
                    <a:pt x="1819" y="2347"/>
                    <a:pt x="1787" y="2435"/>
                    <a:pt x="1773" y="2505"/>
                  </a:cubicBezTo>
                  <a:cubicBezTo>
                    <a:pt x="1713" y="2829"/>
                    <a:pt x="1643" y="3138"/>
                    <a:pt x="1523" y="3444"/>
                  </a:cubicBezTo>
                  <a:lnTo>
                    <a:pt x="1523" y="3430"/>
                  </a:lnTo>
                  <a:cubicBezTo>
                    <a:pt x="1449" y="3606"/>
                    <a:pt x="1361" y="3796"/>
                    <a:pt x="1245" y="3986"/>
                  </a:cubicBezTo>
                  <a:cubicBezTo>
                    <a:pt x="1172" y="4134"/>
                    <a:pt x="1084" y="4282"/>
                    <a:pt x="996" y="4412"/>
                  </a:cubicBezTo>
                  <a:lnTo>
                    <a:pt x="982" y="4426"/>
                  </a:lnTo>
                  <a:lnTo>
                    <a:pt x="922" y="4514"/>
                  </a:lnTo>
                  <a:cubicBezTo>
                    <a:pt x="732" y="4837"/>
                    <a:pt x="528" y="5189"/>
                    <a:pt x="412" y="5569"/>
                  </a:cubicBezTo>
                  <a:cubicBezTo>
                    <a:pt x="278" y="5819"/>
                    <a:pt x="190" y="6054"/>
                    <a:pt x="116" y="6273"/>
                  </a:cubicBezTo>
                  <a:cubicBezTo>
                    <a:pt x="42" y="6522"/>
                    <a:pt x="14" y="6772"/>
                    <a:pt x="0" y="7022"/>
                  </a:cubicBezTo>
                  <a:cubicBezTo>
                    <a:pt x="0" y="7286"/>
                    <a:pt x="28" y="7564"/>
                    <a:pt x="116" y="7841"/>
                  </a:cubicBezTo>
                  <a:cubicBezTo>
                    <a:pt x="148" y="7989"/>
                    <a:pt x="204" y="8119"/>
                    <a:pt x="264" y="8281"/>
                  </a:cubicBezTo>
                  <a:cubicBezTo>
                    <a:pt x="306" y="8383"/>
                    <a:pt x="366" y="8485"/>
                    <a:pt x="426" y="8591"/>
                  </a:cubicBezTo>
                  <a:cubicBezTo>
                    <a:pt x="528" y="8781"/>
                    <a:pt x="644" y="8956"/>
                    <a:pt x="792" y="9132"/>
                  </a:cubicBezTo>
                  <a:cubicBezTo>
                    <a:pt x="1070" y="9452"/>
                    <a:pt x="1407" y="9748"/>
                    <a:pt x="1801" y="9998"/>
                  </a:cubicBezTo>
                  <a:cubicBezTo>
                    <a:pt x="2171" y="10216"/>
                    <a:pt x="2579" y="10406"/>
                    <a:pt x="3050" y="10539"/>
                  </a:cubicBezTo>
                  <a:cubicBezTo>
                    <a:pt x="3472" y="10669"/>
                    <a:pt x="3943" y="10772"/>
                    <a:pt x="4425" y="10831"/>
                  </a:cubicBezTo>
                  <a:cubicBezTo>
                    <a:pt x="4735" y="10859"/>
                    <a:pt x="5041" y="10877"/>
                    <a:pt x="5350" y="10877"/>
                  </a:cubicBezTo>
                  <a:cubicBezTo>
                    <a:pt x="5512" y="10877"/>
                    <a:pt x="5688" y="10877"/>
                    <a:pt x="5846" y="10859"/>
                  </a:cubicBezTo>
                  <a:cubicBezTo>
                    <a:pt x="6304" y="10831"/>
                    <a:pt x="6757" y="10772"/>
                    <a:pt x="7183" y="10669"/>
                  </a:cubicBezTo>
                  <a:cubicBezTo>
                    <a:pt x="7387" y="10627"/>
                    <a:pt x="7591" y="10567"/>
                    <a:pt x="7781" y="10508"/>
                  </a:cubicBezTo>
                  <a:cubicBezTo>
                    <a:pt x="8045" y="10420"/>
                    <a:pt x="8295" y="10318"/>
                    <a:pt x="8544" y="10202"/>
                  </a:cubicBezTo>
                  <a:cubicBezTo>
                    <a:pt x="8808" y="10068"/>
                    <a:pt x="9072" y="9910"/>
                    <a:pt x="9322" y="9734"/>
                  </a:cubicBezTo>
                  <a:cubicBezTo>
                    <a:pt x="9557" y="9572"/>
                    <a:pt x="9775" y="9364"/>
                    <a:pt x="9997" y="9160"/>
                  </a:cubicBezTo>
                  <a:cubicBezTo>
                    <a:pt x="10099" y="9044"/>
                    <a:pt x="10215" y="8942"/>
                    <a:pt x="10317" y="8809"/>
                  </a:cubicBezTo>
                  <a:cubicBezTo>
                    <a:pt x="10437" y="8679"/>
                    <a:pt x="10525" y="8559"/>
                    <a:pt x="10613" y="8443"/>
                  </a:cubicBezTo>
                  <a:cubicBezTo>
                    <a:pt x="10743" y="8253"/>
                    <a:pt x="10845" y="8045"/>
                    <a:pt x="10919" y="7827"/>
                  </a:cubicBezTo>
                  <a:cubicBezTo>
                    <a:pt x="10964" y="7753"/>
                    <a:pt x="10978" y="7680"/>
                    <a:pt x="11007" y="7592"/>
                  </a:cubicBezTo>
                  <a:cubicBezTo>
                    <a:pt x="11080" y="7359"/>
                    <a:pt x="11123" y="7096"/>
                    <a:pt x="11123" y="6832"/>
                  </a:cubicBezTo>
                  <a:cubicBezTo>
                    <a:pt x="11109" y="6582"/>
                    <a:pt x="11066" y="6332"/>
                    <a:pt x="10992" y="6069"/>
                  </a:cubicBezTo>
                  <a:cubicBezTo>
                    <a:pt x="10919" y="5819"/>
                    <a:pt x="10803" y="5569"/>
                    <a:pt x="10655" y="5319"/>
                  </a:cubicBezTo>
                  <a:cubicBezTo>
                    <a:pt x="10641" y="5291"/>
                    <a:pt x="10627" y="5263"/>
                    <a:pt x="10595" y="5231"/>
                  </a:cubicBezTo>
                  <a:lnTo>
                    <a:pt x="10595" y="5217"/>
                  </a:lnTo>
                  <a:lnTo>
                    <a:pt x="10581" y="5203"/>
                  </a:lnTo>
                  <a:cubicBezTo>
                    <a:pt x="10567" y="5175"/>
                    <a:pt x="10553" y="5161"/>
                    <a:pt x="10553" y="5143"/>
                  </a:cubicBezTo>
                  <a:cubicBezTo>
                    <a:pt x="10525" y="5087"/>
                    <a:pt x="10493" y="5041"/>
                    <a:pt x="10451" y="4985"/>
                  </a:cubicBezTo>
                  <a:cubicBezTo>
                    <a:pt x="10405" y="4880"/>
                    <a:pt x="10349" y="4764"/>
                    <a:pt x="10289" y="4647"/>
                  </a:cubicBezTo>
                  <a:cubicBezTo>
                    <a:pt x="10215" y="4440"/>
                    <a:pt x="10127" y="4208"/>
                    <a:pt x="10053" y="3944"/>
                  </a:cubicBezTo>
                  <a:cubicBezTo>
                    <a:pt x="10011" y="3754"/>
                    <a:pt x="9951" y="3578"/>
                    <a:pt x="9909" y="3402"/>
                  </a:cubicBezTo>
                  <a:lnTo>
                    <a:pt x="9891" y="3342"/>
                  </a:lnTo>
                  <a:cubicBezTo>
                    <a:pt x="9891" y="3297"/>
                    <a:pt x="9877" y="3255"/>
                    <a:pt x="9863" y="3209"/>
                  </a:cubicBezTo>
                  <a:cubicBezTo>
                    <a:pt x="9821" y="3005"/>
                    <a:pt x="9747" y="2755"/>
                    <a:pt x="9659" y="2505"/>
                  </a:cubicBezTo>
                  <a:cubicBezTo>
                    <a:pt x="9585" y="2259"/>
                    <a:pt x="9483" y="2037"/>
                    <a:pt x="9364" y="1833"/>
                  </a:cubicBezTo>
                  <a:cubicBezTo>
                    <a:pt x="9248" y="1612"/>
                    <a:pt x="9100" y="1408"/>
                    <a:pt x="8924" y="1218"/>
                  </a:cubicBezTo>
                  <a:cubicBezTo>
                    <a:pt x="8836" y="1130"/>
                    <a:pt x="8734" y="1042"/>
                    <a:pt x="8618" y="940"/>
                  </a:cubicBezTo>
                  <a:cubicBezTo>
                    <a:pt x="8516" y="852"/>
                    <a:pt x="8397" y="778"/>
                    <a:pt x="8280" y="690"/>
                  </a:cubicBezTo>
                  <a:cubicBezTo>
                    <a:pt x="7813" y="381"/>
                    <a:pt x="7299" y="163"/>
                    <a:pt x="6771" y="61"/>
                  </a:cubicBezTo>
                  <a:cubicBezTo>
                    <a:pt x="6550" y="15"/>
                    <a:pt x="6332" y="1"/>
                    <a:pt x="6110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8" name="Google Shape;7421;p83">
              <a:extLst>
                <a:ext uri="{FF2B5EF4-FFF2-40B4-BE49-F238E27FC236}">
                  <a16:creationId xmlns:a16="http://schemas.microsoft.com/office/drawing/2014/main" id="{AFE50031-0CA3-CE4A-1804-FB651CEC5504}"/>
                </a:ext>
              </a:extLst>
            </p:cNvPr>
            <p:cNvSpPr/>
            <p:nvPr/>
          </p:nvSpPr>
          <p:spPr>
            <a:xfrm>
              <a:off x="3106415" y="2373631"/>
              <a:ext cx="732814" cy="957148"/>
            </a:xfrm>
            <a:custGeom>
              <a:avLst/>
              <a:gdLst/>
              <a:ahLst/>
              <a:cxnLst/>
              <a:rect l="l" t="t" r="r" b="b"/>
              <a:pathLst>
                <a:path w="7768" h="10146" extrusionOk="0">
                  <a:moveTo>
                    <a:pt x="3416" y="0"/>
                  </a:moveTo>
                  <a:cubicBezTo>
                    <a:pt x="3357" y="15"/>
                    <a:pt x="3314" y="15"/>
                    <a:pt x="3255" y="15"/>
                  </a:cubicBezTo>
                  <a:cubicBezTo>
                    <a:pt x="3167" y="32"/>
                    <a:pt x="3065" y="60"/>
                    <a:pt x="2977" y="74"/>
                  </a:cubicBezTo>
                  <a:cubicBezTo>
                    <a:pt x="2931" y="88"/>
                    <a:pt x="2889" y="102"/>
                    <a:pt x="2843" y="120"/>
                  </a:cubicBezTo>
                  <a:cubicBezTo>
                    <a:pt x="2787" y="134"/>
                    <a:pt x="2741" y="148"/>
                    <a:pt x="2699" y="176"/>
                  </a:cubicBezTo>
                  <a:cubicBezTo>
                    <a:pt x="2639" y="208"/>
                    <a:pt x="2565" y="236"/>
                    <a:pt x="2509" y="264"/>
                  </a:cubicBezTo>
                  <a:cubicBezTo>
                    <a:pt x="2463" y="296"/>
                    <a:pt x="2435" y="310"/>
                    <a:pt x="2403" y="324"/>
                  </a:cubicBezTo>
                  <a:cubicBezTo>
                    <a:pt x="2389" y="338"/>
                    <a:pt x="2361" y="366"/>
                    <a:pt x="2333" y="384"/>
                  </a:cubicBezTo>
                  <a:cubicBezTo>
                    <a:pt x="2287" y="412"/>
                    <a:pt x="2245" y="454"/>
                    <a:pt x="2199" y="486"/>
                  </a:cubicBezTo>
                  <a:lnTo>
                    <a:pt x="2199" y="500"/>
                  </a:lnTo>
                  <a:cubicBezTo>
                    <a:pt x="2185" y="514"/>
                    <a:pt x="2171" y="528"/>
                    <a:pt x="2139" y="542"/>
                  </a:cubicBezTo>
                  <a:cubicBezTo>
                    <a:pt x="2125" y="560"/>
                    <a:pt x="2111" y="588"/>
                    <a:pt x="2111" y="602"/>
                  </a:cubicBezTo>
                  <a:cubicBezTo>
                    <a:pt x="2083" y="630"/>
                    <a:pt x="2069" y="662"/>
                    <a:pt x="2037" y="690"/>
                  </a:cubicBezTo>
                  <a:cubicBezTo>
                    <a:pt x="2037" y="704"/>
                    <a:pt x="2023" y="718"/>
                    <a:pt x="2023" y="736"/>
                  </a:cubicBezTo>
                  <a:cubicBezTo>
                    <a:pt x="2009" y="750"/>
                    <a:pt x="2009" y="764"/>
                    <a:pt x="1995" y="778"/>
                  </a:cubicBezTo>
                  <a:cubicBezTo>
                    <a:pt x="1995" y="792"/>
                    <a:pt x="1981" y="806"/>
                    <a:pt x="1981" y="838"/>
                  </a:cubicBezTo>
                  <a:cubicBezTo>
                    <a:pt x="1981" y="838"/>
                    <a:pt x="1973" y="844"/>
                    <a:pt x="1968" y="844"/>
                  </a:cubicBezTo>
                  <a:cubicBezTo>
                    <a:pt x="1966" y="844"/>
                    <a:pt x="1964" y="842"/>
                    <a:pt x="1964" y="838"/>
                  </a:cubicBezTo>
                  <a:cubicBezTo>
                    <a:pt x="1950" y="838"/>
                    <a:pt x="1950" y="838"/>
                    <a:pt x="1950" y="824"/>
                  </a:cubicBezTo>
                  <a:cubicBezTo>
                    <a:pt x="1964" y="778"/>
                    <a:pt x="1981" y="736"/>
                    <a:pt x="2009" y="690"/>
                  </a:cubicBezTo>
                  <a:lnTo>
                    <a:pt x="2009" y="690"/>
                  </a:lnTo>
                  <a:lnTo>
                    <a:pt x="1935" y="764"/>
                  </a:lnTo>
                  <a:cubicBezTo>
                    <a:pt x="1848" y="912"/>
                    <a:pt x="1774" y="1056"/>
                    <a:pt x="1717" y="1203"/>
                  </a:cubicBezTo>
                  <a:cubicBezTo>
                    <a:pt x="1612" y="1467"/>
                    <a:pt x="1524" y="1745"/>
                    <a:pt x="1436" y="2009"/>
                  </a:cubicBezTo>
                  <a:cubicBezTo>
                    <a:pt x="1394" y="2143"/>
                    <a:pt x="1366" y="2273"/>
                    <a:pt x="1334" y="2406"/>
                  </a:cubicBezTo>
                  <a:cubicBezTo>
                    <a:pt x="1292" y="2523"/>
                    <a:pt x="1260" y="2625"/>
                    <a:pt x="1232" y="2741"/>
                  </a:cubicBezTo>
                  <a:cubicBezTo>
                    <a:pt x="1204" y="2829"/>
                    <a:pt x="1172" y="2902"/>
                    <a:pt x="1144" y="2976"/>
                  </a:cubicBezTo>
                  <a:cubicBezTo>
                    <a:pt x="1102" y="3138"/>
                    <a:pt x="1028" y="3300"/>
                    <a:pt x="968" y="3462"/>
                  </a:cubicBezTo>
                  <a:cubicBezTo>
                    <a:pt x="852" y="3768"/>
                    <a:pt x="718" y="4077"/>
                    <a:pt x="588" y="4397"/>
                  </a:cubicBezTo>
                  <a:cubicBezTo>
                    <a:pt x="469" y="4693"/>
                    <a:pt x="353" y="4999"/>
                    <a:pt x="251" y="5308"/>
                  </a:cubicBezTo>
                  <a:cubicBezTo>
                    <a:pt x="205" y="5453"/>
                    <a:pt x="163" y="5614"/>
                    <a:pt x="135" y="5762"/>
                  </a:cubicBezTo>
                  <a:cubicBezTo>
                    <a:pt x="103" y="5850"/>
                    <a:pt x="89" y="5924"/>
                    <a:pt x="75" y="6012"/>
                  </a:cubicBezTo>
                  <a:cubicBezTo>
                    <a:pt x="61" y="6082"/>
                    <a:pt x="61" y="6156"/>
                    <a:pt x="47" y="6230"/>
                  </a:cubicBezTo>
                  <a:lnTo>
                    <a:pt x="47" y="6216"/>
                  </a:lnTo>
                  <a:cubicBezTo>
                    <a:pt x="15" y="6392"/>
                    <a:pt x="1" y="6554"/>
                    <a:pt x="1" y="6730"/>
                  </a:cubicBezTo>
                  <a:cubicBezTo>
                    <a:pt x="1" y="6803"/>
                    <a:pt x="15" y="6891"/>
                    <a:pt x="15" y="6979"/>
                  </a:cubicBezTo>
                  <a:cubicBezTo>
                    <a:pt x="15" y="7050"/>
                    <a:pt x="29" y="7138"/>
                    <a:pt x="47" y="7225"/>
                  </a:cubicBezTo>
                  <a:cubicBezTo>
                    <a:pt x="61" y="7373"/>
                    <a:pt x="89" y="7535"/>
                    <a:pt x="135" y="7683"/>
                  </a:cubicBezTo>
                  <a:cubicBezTo>
                    <a:pt x="163" y="7771"/>
                    <a:pt x="177" y="7841"/>
                    <a:pt x="205" y="7929"/>
                  </a:cubicBezTo>
                  <a:cubicBezTo>
                    <a:pt x="237" y="8003"/>
                    <a:pt x="265" y="8091"/>
                    <a:pt x="293" y="8165"/>
                  </a:cubicBezTo>
                  <a:cubicBezTo>
                    <a:pt x="353" y="8281"/>
                    <a:pt x="398" y="8386"/>
                    <a:pt x="455" y="8502"/>
                  </a:cubicBezTo>
                  <a:cubicBezTo>
                    <a:pt x="500" y="8576"/>
                    <a:pt x="543" y="8664"/>
                    <a:pt x="602" y="8752"/>
                  </a:cubicBezTo>
                  <a:cubicBezTo>
                    <a:pt x="630" y="8808"/>
                    <a:pt x="676" y="8882"/>
                    <a:pt x="718" y="8942"/>
                  </a:cubicBezTo>
                  <a:cubicBezTo>
                    <a:pt x="866" y="9058"/>
                    <a:pt x="1014" y="9160"/>
                    <a:pt x="1172" y="9266"/>
                  </a:cubicBezTo>
                  <a:cubicBezTo>
                    <a:pt x="1542" y="9484"/>
                    <a:pt x="1950" y="9674"/>
                    <a:pt x="2421" y="9821"/>
                  </a:cubicBezTo>
                  <a:cubicBezTo>
                    <a:pt x="2843" y="9952"/>
                    <a:pt x="3314" y="10040"/>
                    <a:pt x="3796" y="10099"/>
                  </a:cubicBezTo>
                  <a:cubicBezTo>
                    <a:pt x="4106" y="10127"/>
                    <a:pt x="4412" y="10145"/>
                    <a:pt x="4721" y="10145"/>
                  </a:cubicBezTo>
                  <a:cubicBezTo>
                    <a:pt x="4883" y="10145"/>
                    <a:pt x="5041" y="10145"/>
                    <a:pt x="5217" y="10127"/>
                  </a:cubicBezTo>
                  <a:cubicBezTo>
                    <a:pt x="5675" y="10099"/>
                    <a:pt x="6128" y="10040"/>
                    <a:pt x="6554" y="9937"/>
                  </a:cubicBezTo>
                  <a:cubicBezTo>
                    <a:pt x="6758" y="9895"/>
                    <a:pt x="6962" y="9835"/>
                    <a:pt x="7152" y="9776"/>
                  </a:cubicBezTo>
                  <a:cubicBezTo>
                    <a:pt x="7226" y="9762"/>
                    <a:pt x="7286" y="9733"/>
                    <a:pt x="7359" y="9705"/>
                  </a:cubicBezTo>
                  <a:cubicBezTo>
                    <a:pt x="7388" y="9646"/>
                    <a:pt x="7402" y="9586"/>
                    <a:pt x="7416" y="9512"/>
                  </a:cubicBezTo>
                  <a:cubicBezTo>
                    <a:pt x="7433" y="9470"/>
                    <a:pt x="7447" y="9410"/>
                    <a:pt x="7447" y="9368"/>
                  </a:cubicBezTo>
                  <a:cubicBezTo>
                    <a:pt x="7462" y="9308"/>
                    <a:pt x="7476" y="9266"/>
                    <a:pt x="7476" y="9206"/>
                  </a:cubicBezTo>
                  <a:cubicBezTo>
                    <a:pt x="7490" y="9090"/>
                    <a:pt x="7504" y="8970"/>
                    <a:pt x="7504" y="8854"/>
                  </a:cubicBezTo>
                  <a:lnTo>
                    <a:pt x="7504" y="8664"/>
                  </a:lnTo>
                  <a:cubicBezTo>
                    <a:pt x="7490" y="8618"/>
                    <a:pt x="7490" y="8562"/>
                    <a:pt x="7476" y="8516"/>
                  </a:cubicBezTo>
                  <a:lnTo>
                    <a:pt x="7476" y="8502"/>
                  </a:lnTo>
                  <a:cubicBezTo>
                    <a:pt x="7476" y="8457"/>
                    <a:pt x="7462" y="8400"/>
                    <a:pt x="7462" y="8355"/>
                  </a:cubicBezTo>
                  <a:cubicBezTo>
                    <a:pt x="7447" y="8312"/>
                    <a:pt x="7447" y="8267"/>
                    <a:pt x="7433" y="8224"/>
                  </a:cubicBezTo>
                  <a:cubicBezTo>
                    <a:pt x="7416" y="8179"/>
                    <a:pt x="7402" y="8137"/>
                    <a:pt x="7388" y="8091"/>
                  </a:cubicBezTo>
                  <a:cubicBezTo>
                    <a:pt x="7374" y="8049"/>
                    <a:pt x="7359" y="8003"/>
                    <a:pt x="7345" y="7975"/>
                  </a:cubicBezTo>
                  <a:lnTo>
                    <a:pt x="7212" y="7711"/>
                  </a:lnTo>
                  <a:cubicBezTo>
                    <a:pt x="7170" y="7637"/>
                    <a:pt x="7124" y="7563"/>
                    <a:pt x="7082" y="7489"/>
                  </a:cubicBezTo>
                  <a:cubicBezTo>
                    <a:pt x="7050" y="7419"/>
                    <a:pt x="7008" y="7331"/>
                    <a:pt x="6962" y="7257"/>
                  </a:cubicBezTo>
                  <a:cubicBezTo>
                    <a:pt x="6920" y="7183"/>
                    <a:pt x="6888" y="7109"/>
                    <a:pt x="6860" y="7036"/>
                  </a:cubicBezTo>
                  <a:cubicBezTo>
                    <a:pt x="6846" y="6993"/>
                    <a:pt x="6818" y="6948"/>
                    <a:pt x="6800" y="6891"/>
                  </a:cubicBezTo>
                  <a:cubicBezTo>
                    <a:pt x="6786" y="6846"/>
                    <a:pt x="6786" y="6803"/>
                    <a:pt x="6772" y="6758"/>
                  </a:cubicBezTo>
                  <a:cubicBezTo>
                    <a:pt x="6758" y="6670"/>
                    <a:pt x="6744" y="6596"/>
                    <a:pt x="6730" y="6508"/>
                  </a:cubicBezTo>
                  <a:lnTo>
                    <a:pt x="6730" y="6244"/>
                  </a:lnTo>
                  <a:cubicBezTo>
                    <a:pt x="6744" y="6170"/>
                    <a:pt x="6744" y="6082"/>
                    <a:pt x="6758" y="6012"/>
                  </a:cubicBezTo>
                  <a:cubicBezTo>
                    <a:pt x="6786" y="5924"/>
                    <a:pt x="6800" y="5836"/>
                    <a:pt x="6832" y="5748"/>
                  </a:cubicBezTo>
                  <a:cubicBezTo>
                    <a:pt x="6860" y="5674"/>
                    <a:pt x="6888" y="5586"/>
                    <a:pt x="6920" y="5512"/>
                  </a:cubicBezTo>
                  <a:cubicBezTo>
                    <a:pt x="6976" y="5365"/>
                    <a:pt x="7050" y="5220"/>
                    <a:pt x="7124" y="5073"/>
                  </a:cubicBezTo>
                  <a:cubicBezTo>
                    <a:pt x="7212" y="4911"/>
                    <a:pt x="7300" y="4763"/>
                    <a:pt x="7374" y="4605"/>
                  </a:cubicBezTo>
                  <a:cubicBezTo>
                    <a:pt x="7416" y="4531"/>
                    <a:pt x="7462" y="4457"/>
                    <a:pt x="7490" y="4383"/>
                  </a:cubicBezTo>
                  <a:cubicBezTo>
                    <a:pt x="7521" y="4309"/>
                    <a:pt x="7564" y="4253"/>
                    <a:pt x="7578" y="4179"/>
                  </a:cubicBezTo>
                  <a:cubicBezTo>
                    <a:pt x="7623" y="4077"/>
                    <a:pt x="7666" y="3972"/>
                    <a:pt x="7697" y="3870"/>
                  </a:cubicBezTo>
                  <a:cubicBezTo>
                    <a:pt x="7725" y="3768"/>
                    <a:pt x="7739" y="3666"/>
                    <a:pt x="7753" y="3578"/>
                  </a:cubicBezTo>
                  <a:cubicBezTo>
                    <a:pt x="7753" y="3518"/>
                    <a:pt x="7768" y="3462"/>
                    <a:pt x="7768" y="3388"/>
                  </a:cubicBezTo>
                  <a:cubicBezTo>
                    <a:pt x="7753" y="3342"/>
                    <a:pt x="7739" y="3300"/>
                    <a:pt x="7725" y="3254"/>
                  </a:cubicBezTo>
                  <a:cubicBezTo>
                    <a:pt x="7711" y="3166"/>
                    <a:pt x="7680" y="3092"/>
                    <a:pt x="7666" y="3022"/>
                  </a:cubicBezTo>
                  <a:cubicBezTo>
                    <a:pt x="7637" y="2976"/>
                    <a:pt x="7623" y="2934"/>
                    <a:pt x="7609" y="2888"/>
                  </a:cubicBezTo>
                  <a:lnTo>
                    <a:pt x="7609" y="2874"/>
                  </a:lnTo>
                  <a:cubicBezTo>
                    <a:pt x="7476" y="2582"/>
                    <a:pt x="7300" y="2301"/>
                    <a:pt x="7096" y="2037"/>
                  </a:cubicBezTo>
                  <a:cubicBezTo>
                    <a:pt x="6786" y="1643"/>
                    <a:pt x="6434" y="1291"/>
                    <a:pt x="6040" y="982"/>
                  </a:cubicBezTo>
                  <a:cubicBezTo>
                    <a:pt x="5689" y="704"/>
                    <a:pt x="5291" y="472"/>
                    <a:pt x="4866" y="296"/>
                  </a:cubicBezTo>
                  <a:cubicBezTo>
                    <a:pt x="4721" y="222"/>
                    <a:pt x="4560" y="162"/>
                    <a:pt x="4398" y="120"/>
                  </a:cubicBezTo>
                  <a:cubicBezTo>
                    <a:pt x="4310" y="102"/>
                    <a:pt x="4236" y="74"/>
                    <a:pt x="4162" y="60"/>
                  </a:cubicBezTo>
                  <a:cubicBezTo>
                    <a:pt x="4092" y="46"/>
                    <a:pt x="4018" y="32"/>
                    <a:pt x="3944" y="32"/>
                  </a:cubicBezTo>
                  <a:cubicBezTo>
                    <a:pt x="3828" y="15"/>
                    <a:pt x="3708" y="0"/>
                    <a:pt x="3592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9" name="Google Shape;7422;p83">
              <a:extLst>
                <a:ext uri="{FF2B5EF4-FFF2-40B4-BE49-F238E27FC236}">
                  <a16:creationId xmlns:a16="http://schemas.microsoft.com/office/drawing/2014/main" id="{AD3B3843-5A43-FDFD-C645-6F114949671E}"/>
                </a:ext>
              </a:extLst>
            </p:cNvPr>
            <p:cNvSpPr/>
            <p:nvPr/>
          </p:nvSpPr>
          <p:spPr>
            <a:xfrm>
              <a:off x="3304241" y="2397215"/>
              <a:ext cx="34622" cy="27641"/>
            </a:xfrm>
            <a:custGeom>
              <a:avLst/>
              <a:gdLst/>
              <a:ahLst/>
              <a:cxnLst/>
              <a:rect l="l" t="t" r="r" b="b"/>
              <a:pathLst>
                <a:path w="367" h="293" extrusionOk="0">
                  <a:moveTo>
                    <a:pt x="366" y="0"/>
                  </a:moveTo>
                  <a:cubicBezTo>
                    <a:pt x="338" y="14"/>
                    <a:pt x="306" y="14"/>
                    <a:pt x="292" y="28"/>
                  </a:cubicBezTo>
                  <a:cubicBezTo>
                    <a:pt x="264" y="60"/>
                    <a:pt x="218" y="74"/>
                    <a:pt x="190" y="102"/>
                  </a:cubicBezTo>
                  <a:cubicBezTo>
                    <a:pt x="148" y="134"/>
                    <a:pt x="102" y="176"/>
                    <a:pt x="74" y="222"/>
                  </a:cubicBezTo>
                  <a:cubicBezTo>
                    <a:pt x="42" y="236"/>
                    <a:pt x="14" y="264"/>
                    <a:pt x="0" y="292"/>
                  </a:cubicBezTo>
                  <a:cubicBezTo>
                    <a:pt x="28" y="278"/>
                    <a:pt x="60" y="250"/>
                    <a:pt x="88" y="222"/>
                  </a:cubicBezTo>
                  <a:cubicBezTo>
                    <a:pt x="102" y="204"/>
                    <a:pt x="116" y="190"/>
                    <a:pt x="130" y="176"/>
                  </a:cubicBezTo>
                  <a:cubicBezTo>
                    <a:pt x="162" y="148"/>
                    <a:pt x="190" y="116"/>
                    <a:pt x="236" y="88"/>
                  </a:cubicBezTo>
                  <a:cubicBezTo>
                    <a:pt x="278" y="60"/>
                    <a:pt x="324" y="28"/>
                    <a:pt x="366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0" name="Google Shape;7423;p83">
              <a:extLst>
                <a:ext uri="{FF2B5EF4-FFF2-40B4-BE49-F238E27FC236}">
                  <a16:creationId xmlns:a16="http://schemas.microsoft.com/office/drawing/2014/main" id="{304EF6C3-7A3F-1DBA-6FE4-3CEC22CFBA0F}"/>
                </a:ext>
              </a:extLst>
            </p:cNvPr>
            <p:cNvSpPr/>
            <p:nvPr/>
          </p:nvSpPr>
          <p:spPr>
            <a:xfrm>
              <a:off x="3824230" y="2644757"/>
              <a:ext cx="94" cy="1415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1" name="Google Shape;7424;p83">
              <a:extLst>
                <a:ext uri="{FF2B5EF4-FFF2-40B4-BE49-F238E27FC236}">
                  <a16:creationId xmlns:a16="http://schemas.microsoft.com/office/drawing/2014/main" id="{5FD40C73-1A46-B516-1E77-9F346748FA02}"/>
                </a:ext>
              </a:extLst>
            </p:cNvPr>
            <p:cNvSpPr/>
            <p:nvPr/>
          </p:nvSpPr>
          <p:spPr>
            <a:xfrm>
              <a:off x="3112075" y="2831262"/>
              <a:ext cx="666400" cy="814699"/>
            </a:xfrm>
            <a:custGeom>
              <a:avLst/>
              <a:gdLst/>
              <a:ahLst/>
              <a:cxnLst/>
              <a:rect l="l" t="t" r="r" b="b"/>
              <a:pathLst>
                <a:path w="7064" h="8636" extrusionOk="0">
                  <a:moveTo>
                    <a:pt x="3634" y="0"/>
                  </a:moveTo>
                  <a:cubicBezTo>
                    <a:pt x="3606" y="0"/>
                    <a:pt x="3574" y="0"/>
                    <a:pt x="3546" y="18"/>
                  </a:cubicBezTo>
                  <a:cubicBezTo>
                    <a:pt x="3209" y="18"/>
                    <a:pt x="2889" y="74"/>
                    <a:pt x="2565" y="176"/>
                  </a:cubicBezTo>
                  <a:cubicBezTo>
                    <a:pt x="2227" y="282"/>
                    <a:pt x="1921" y="426"/>
                    <a:pt x="1640" y="616"/>
                  </a:cubicBezTo>
                  <a:cubicBezTo>
                    <a:pt x="1362" y="792"/>
                    <a:pt x="1130" y="1013"/>
                    <a:pt x="922" y="1263"/>
                  </a:cubicBezTo>
                  <a:cubicBezTo>
                    <a:pt x="908" y="1263"/>
                    <a:pt x="894" y="1277"/>
                    <a:pt x="894" y="1277"/>
                  </a:cubicBezTo>
                  <a:cubicBezTo>
                    <a:pt x="894" y="1291"/>
                    <a:pt x="880" y="1305"/>
                    <a:pt x="880" y="1305"/>
                  </a:cubicBezTo>
                  <a:cubicBezTo>
                    <a:pt x="690" y="1541"/>
                    <a:pt x="542" y="1791"/>
                    <a:pt x="440" y="2068"/>
                  </a:cubicBezTo>
                  <a:cubicBezTo>
                    <a:pt x="381" y="2216"/>
                    <a:pt x="338" y="2360"/>
                    <a:pt x="293" y="2508"/>
                  </a:cubicBezTo>
                  <a:cubicBezTo>
                    <a:pt x="264" y="2624"/>
                    <a:pt x="250" y="2744"/>
                    <a:pt x="233" y="2874"/>
                  </a:cubicBezTo>
                  <a:cubicBezTo>
                    <a:pt x="191" y="3050"/>
                    <a:pt x="145" y="3212"/>
                    <a:pt x="117" y="3388"/>
                  </a:cubicBezTo>
                  <a:cubicBezTo>
                    <a:pt x="75" y="3637"/>
                    <a:pt x="29" y="3887"/>
                    <a:pt x="29" y="4165"/>
                  </a:cubicBezTo>
                  <a:cubicBezTo>
                    <a:pt x="15" y="4327"/>
                    <a:pt x="15" y="4517"/>
                    <a:pt x="1" y="4721"/>
                  </a:cubicBezTo>
                  <a:cubicBezTo>
                    <a:pt x="1" y="4925"/>
                    <a:pt x="1" y="5118"/>
                    <a:pt x="15" y="5294"/>
                  </a:cubicBezTo>
                  <a:cubicBezTo>
                    <a:pt x="29" y="5716"/>
                    <a:pt x="57" y="6100"/>
                    <a:pt x="131" y="6437"/>
                  </a:cubicBezTo>
                  <a:cubicBezTo>
                    <a:pt x="219" y="6817"/>
                    <a:pt x="352" y="7155"/>
                    <a:pt x="528" y="7433"/>
                  </a:cubicBezTo>
                  <a:cubicBezTo>
                    <a:pt x="616" y="7580"/>
                    <a:pt x="718" y="7725"/>
                    <a:pt x="848" y="7844"/>
                  </a:cubicBezTo>
                  <a:cubicBezTo>
                    <a:pt x="968" y="7960"/>
                    <a:pt x="1112" y="8062"/>
                    <a:pt x="1274" y="8150"/>
                  </a:cubicBezTo>
                  <a:cubicBezTo>
                    <a:pt x="1348" y="8196"/>
                    <a:pt x="1436" y="8238"/>
                    <a:pt x="1510" y="8266"/>
                  </a:cubicBezTo>
                  <a:cubicBezTo>
                    <a:pt x="1584" y="8298"/>
                    <a:pt x="1671" y="8326"/>
                    <a:pt x="1759" y="8354"/>
                  </a:cubicBezTo>
                  <a:cubicBezTo>
                    <a:pt x="1921" y="8414"/>
                    <a:pt x="2097" y="8460"/>
                    <a:pt x="2287" y="8502"/>
                  </a:cubicBezTo>
                  <a:cubicBezTo>
                    <a:pt x="2653" y="8590"/>
                    <a:pt x="3047" y="8636"/>
                    <a:pt x="3444" y="8636"/>
                  </a:cubicBezTo>
                  <a:lnTo>
                    <a:pt x="3560" y="8636"/>
                  </a:lnTo>
                  <a:cubicBezTo>
                    <a:pt x="3926" y="8636"/>
                    <a:pt x="4278" y="8604"/>
                    <a:pt x="4616" y="8530"/>
                  </a:cubicBezTo>
                  <a:cubicBezTo>
                    <a:pt x="5013" y="8460"/>
                    <a:pt x="5365" y="8326"/>
                    <a:pt x="5671" y="8164"/>
                  </a:cubicBezTo>
                  <a:cubicBezTo>
                    <a:pt x="5833" y="8076"/>
                    <a:pt x="5994" y="7974"/>
                    <a:pt x="6125" y="7858"/>
                  </a:cubicBezTo>
                  <a:cubicBezTo>
                    <a:pt x="6272" y="7725"/>
                    <a:pt x="6406" y="7594"/>
                    <a:pt x="6508" y="7433"/>
                  </a:cubicBezTo>
                  <a:cubicBezTo>
                    <a:pt x="6610" y="7285"/>
                    <a:pt x="6712" y="7109"/>
                    <a:pt x="6786" y="6933"/>
                  </a:cubicBezTo>
                  <a:cubicBezTo>
                    <a:pt x="6860" y="6771"/>
                    <a:pt x="6902" y="6581"/>
                    <a:pt x="6948" y="6391"/>
                  </a:cubicBezTo>
                  <a:cubicBezTo>
                    <a:pt x="6990" y="6216"/>
                    <a:pt x="7022" y="6026"/>
                    <a:pt x="7036" y="5804"/>
                  </a:cubicBezTo>
                  <a:cubicBezTo>
                    <a:pt x="7050" y="5614"/>
                    <a:pt x="7064" y="5410"/>
                    <a:pt x="7050" y="5189"/>
                  </a:cubicBezTo>
                  <a:cubicBezTo>
                    <a:pt x="7050" y="4823"/>
                    <a:pt x="7004" y="4443"/>
                    <a:pt x="6934" y="3975"/>
                  </a:cubicBezTo>
                  <a:cubicBezTo>
                    <a:pt x="6916" y="3799"/>
                    <a:pt x="6874" y="3606"/>
                    <a:pt x="6846" y="3388"/>
                  </a:cubicBezTo>
                  <a:cubicBezTo>
                    <a:pt x="6828" y="3300"/>
                    <a:pt x="6800" y="3184"/>
                    <a:pt x="6786" y="3078"/>
                  </a:cubicBezTo>
                  <a:cubicBezTo>
                    <a:pt x="6758" y="2976"/>
                    <a:pt x="6726" y="2874"/>
                    <a:pt x="6698" y="2772"/>
                  </a:cubicBezTo>
                  <a:cubicBezTo>
                    <a:pt x="6596" y="2360"/>
                    <a:pt x="6434" y="1966"/>
                    <a:pt x="6244" y="1629"/>
                  </a:cubicBezTo>
                  <a:cubicBezTo>
                    <a:pt x="6037" y="1263"/>
                    <a:pt x="5805" y="953"/>
                    <a:pt x="5527" y="704"/>
                  </a:cubicBezTo>
                  <a:cubicBezTo>
                    <a:pt x="5379" y="574"/>
                    <a:pt x="5231" y="471"/>
                    <a:pt x="5055" y="369"/>
                  </a:cubicBezTo>
                  <a:cubicBezTo>
                    <a:pt x="4894" y="282"/>
                    <a:pt x="4718" y="194"/>
                    <a:pt x="4528" y="134"/>
                  </a:cubicBezTo>
                  <a:cubicBezTo>
                    <a:pt x="4383" y="88"/>
                    <a:pt x="4208" y="60"/>
                    <a:pt x="4032" y="32"/>
                  </a:cubicBezTo>
                  <a:cubicBezTo>
                    <a:pt x="3912" y="18"/>
                    <a:pt x="3768" y="0"/>
                    <a:pt x="3634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2" name="Google Shape;7425;p83">
              <a:extLst>
                <a:ext uri="{FF2B5EF4-FFF2-40B4-BE49-F238E27FC236}">
                  <a16:creationId xmlns:a16="http://schemas.microsoft.com/office/drawing/2014/main" id="{E060CFA2-6968-DBFE-8EA4-CBF76EF13C73}"/>
                </a:ext>
              </a:extLst>
            </p:cNvPr>
            <p:cNvSpPr/>
            <p:nvPr/>
          </p:nvSpPr>
          <p:spPr>
            <a:xfrm>
              <a:off x="3465841" y="2832866"/>
              <a:ext cx="312634" cy="615364"/>
            </a:xfrm>
            <a:custGeom>
              <a:avLst/>
              <a:gdLst/>
              <a:ahLst/>
              <a:cxnLst/>
              <a:rect l="l" t="t" r="r" b="b"/>
              <a:pathLst>
                <a:path w="3314" h="6523" extrusionOk="0">
                  <a:moveTo>
                    <a:pt x="0" y="1"/>
                  </a:moveTo>
                  <a:cubicBezTo>
                    <a:pt x="106" y="43"/>
                    <a:pt x="208" y="117"/>
                    <a:pt x="296" y="177"/>
                  </a:cubicBezTo>
                  <a:cubicBezTo>
                    <a:pt x="574" y="381"/>
                    <a:pt x="823" y="616"/>
                    <a:pt x="1042" y="863"/>
                  </a:cubicBezTo>
                  <a:cubicBezTo>
                    <a:pt x="1277" y="1144"/>
                    <a:pt x="1467" y="1436"/>
                    <a:pt x="1643" y="1759"/>
                  </a:cubicBezTo>
                  <a:cubicBezTo>
                    <a:pt x="1731" y="1904"/>
                    <a:pt x="1805" y="2066"/>
                    <a:pt x="1879" y="2227"/>
                  </a:cubicBezTo>
                  <a:cubicBezTo>
                    <a:pt x="1907" y="2301"/>
                    <a:pt x="1935" y="2375"/>
                    <a:pt x="1967" y="2463"/>
                  </a:cubicBezTo>
                  <a:cubicBezTo>
                    <a:pt x="2009" y="2551"/>
                    <a:pt x="2040" y="2639"/>
                    <a:pt x="2069" y="2727"/>
                  </a:cubicBezTo>
                  <a:cubicBezTo>
                    <a:pt x="2128" y="2917"/>
                    <a:pt x="2171" y="3121"/>
                    <a:pt x="2199" y="3342"/>
                  </a:cubicBezTo>
                  <a:cubicBezTo>
                    <a:pt x="2216" y="3546"/>
                    <a:pt x="2230" y="3764"/>
                    <a:pt x="2244" y="3972"/>
                  </a:cubicBezTo>
                  <a:cubicBezTo>
                    <a:pt x="2259" y="4398"/>
                    <a:pt x="2259" y="4820"/>
                    <a:pt x="2318" y="5245"/>
                  </a:cubicBezTo>
                  <a:cubicBezTo>
                    <a:pt x="2332" y="5365"/>
                    <a:pt x="2347" y="5495"/>
                    <a:pt x="2375" y="5629"/>
                  </a:cubicBezTo>
                  <a:cubicBezTo>
                    <a:pt x="2392" y="5685"/>
                    <a:pt x="2420" y="5745"/>
                    <a:pt x="2434" y="5805"/>
                  </a:cubicBezTo>
                  <a:cubicBezTo>
                    <a:pt x="2449" y="5847"/>
                    <a:pt x="2463" y="5893"/>
                    <a:pt x="2480" y="5935"/>
                  </a:cubicBezTo>
                  <a:cubicBezTo>
                    <a:pt x="2522" y="6023"/>
                    <a:pt x="2568" y="6097"/>
                    <a:pt x="2624" y="6185"/>
                  </a:cubicBezTo>
                  <a:lnTo>
                    <a:pt x="2624" y="6170"/>
                  </a:lnTo>
                  <a:cubicBezTo>
                    <a:pt x="2670" y="6244"/>
                    <a:pt x="2744" y="6301"/>
                    <a:pt x="2800" y="6360"/>
                  </a:cubicBezTo>
                  <a:cubicBezTo>
                    <a:pt x="2860" y="6403"/>
                    <a:pt x="2934" y="6448"/>
                    <a:pt x="2990" y="6477"/>
                  </a:cubicBezTo>
                  <a:cubicBezTo>
                    <a:pt x="3050" y="6491"/>
                    <a:pt x="3096" y="6508"/>
                    <a:pt x="3152" y="6522"/>
                  </a:cubicBezTo>
                  <a:lnTo>
                    <a:pt x="3166" y="6522"/>
                  </a:lnTo>
                  <a:cubicBezTo>
                    <a:pt x="3184" y="6477"/>
                    <a:pt x="3198" y="6420"/>
                    <a:pt x="3198" y="6374"/>
                  </a:cubicBezTo>
                  <a:cubicBezTo>
                    <a:pt x="3240" y="6199"/>
                    <a:pt x="3272" y="5995"/>
                    <a:pt x="3286" y="5787"/>
                  </a:cubicBezTo>
                  <a:cubicBezTo>
                    <a:pt x="3300" y="5597"/>
                    <a:pt x="3314" y="5393"/>
                    <a:pt x="3300" y="5172"/>
                  </a:cubicBezTo>
                  <a:cubicBezTo>
                    <a:pt x="3300" y="4806"/>
                    <a:pt x="3254" y="4426"/>
                    <a:pt x="3184" y="3958"/>
                  </a:cubicBezTo>
                  <a:cubicBezTo>
                    <a:pt x="3166" y="3782"/>
                    <a:pt x="3124" y="3589"/>
                    <a:pt x="3096" y="3371"/>
                  </a:cubicBezTo>
                  <a:cubicBezTo>
                    <a:pt x="3078" y="3283"/>
                    <a:pt x="3050" y="3181"/>
                    <a:pt x="3036" y="3061"/>
                  </a:cubicBezTo>
                  <a:cubicBezTo>
                    <a:pt x="3008" y="2959"/>
                    <a:pt x="2976" y="2857"/>
                    <a:pt x="2948" y="2755"/>
                  </a:cubicBezTo>
                  <a:cubicBezTo>
                    <a:pt x="2846" y="2343"/>
                    <a:pt x="2684" y="1949"/>
                    <a:pt x="2494" y="1612"/>
                  </a:cubicBezTo>
                  <a:cubicBezTo>
                    <a:pt x="2287" y="1246"/>
                    <a:pt x="2055" y="936"/>
                    <a:pt x="1777" y="687"/>
                  </a:cubicBezTo>
                  <a:cubicBezTo>
                    <a:pt x="1629" y="557"/>
                    <a:pt x="1481" y="454"/>
                    <a:pt x="1305" y="352"/>
                  </a:cubicBezTo>
                  <a:cubicBezTo>
                    <a:pt x="1144" y="265"/>
                    <a:pt x="968" y="177"/>
                    <a:pt x="778" y="117"/>
                  </a:cubicBezTo>
                  <a:cubicBezTo>
                    <a:pt x="633" y="71"/>
                    <a:pt x="458" y="43"/>
                    <a:pt x="282" y="15"/>
                  </a:cubicBezTo>
                  <a:cubicBezTo>
                    <a:pt x="194" y="1"/>
                    <a:pt x="106" y="1"/>
                    <a:pt x="0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3" name="Google Shape;7426;p83">
              <a:extLst>
                <a:ext uri="{FF2B5EF4-FFF2-40B4-BE49-F238E27FC236}">
                  <a16:creationId xmlns:a16="http://schemas.microsoft.com/office/drawing/2014/main" id="{3A2FB9F8-9E43-2F06-0E5E-B70CDA07F94A}"/>
                </a:ext>
              </a:extLst>
            </p:cNvPr>
            <p:cNvSpPr/>
            <p:nvPr/>
          </p:nvSpPr>
          <p:spPr>
            <a:xfrm>
              <a:off x="3564046" y="3558604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FA0C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4" name="Google Shape;7427;p83">
              <a:extLst>
                <a:ext uri="{FF2B5EF4-FFF2-40B4-BE49-F238E27FC236}">
                  <a16:creationId xmlns:a16="http://schemas.microsoft.com/office/drawing/2014/main" id="{CC04C647-A921-67CF-5A74-B69BE9A6C064}"/>
                </a:ext>
              </a:extLst>
            </p:cNvPr>
            <p:cNvSpPr/>
            <p:nvPr/>
          </p:nvSpPr>
          <p:spPr>
            <a:xfrm>
              <a:off x="3564046" y="3558604"/>
              <a:ext cx="94" cy="1415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A0C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5" name="Google Shape;7428;p83">
              <a:extLst>
                <a:ext uri="{FF2B5EF4-FFF2-40B4-BE49-F238E27FC236}">
                  <a16:creationId xmlns:a16="http://schemas.microsoft.com/office/drawing/2014/main" id="{6E954880-08BB-7D9D-1183-A0160300F53D}"/>
                </a:ext>
              </a:extLst>
            </p:cNvPr>
            <p:cNvSpPr/>
            <p:nvPr/>
          </p:nvSpPr>
          <p:spPr>
            <a:xfrm>
              <a:off x="3584989" y="3276535"/>
              <a:ext cx="85658" cy="324521"/>
            </a:xfrm>
            <a:custGeom>
              <a:avLst/>
              <a:gdLst/>
              <a:ahLst/>
              <a:cxnLst/>
              <a:rect l="l" t="t" r="r" b="b"/>
              <a:pathLst>
                <a:path w="908" h="3440" extrusionOk="0">
                  <a:moveTo>
                    <a:pt x="820" y="1"/>
                  </a:moveTo>
                  <a:cubicBezTo>
                    <a:pt x="792" y="1"/>
                    <a:pt x="760" y="29"/>
                    <a:pt x="760" y="60"/>
                  </a:cubicBezTo>
                  <a:cubicBezTo>
                    <a:pt x="806" y="440"/>
                    <a:pt x="792" y="838"/>
                    <a:pt x="732" y="1218"/>
                  </a:cubicBezTo>
                  <a:cubicBezTo>
                    <a:pt x="672" y="1745"/>
                    <a:pt x="528" y="2259"/>
                    <a:pt x="320" y="2741"/>
                  </a:cubicBezTo>
                  <a:cubicBezTo>
                    <a:pt x="232" y="2948"/>
                    <a:pt x="130" y="3166"/>
                    <a:pt x="14" y="3370"/>
                  </a:cubicBezTo>
                  <a:cubicBezTo>
                    <a:pt x="0" y="3388"/>
                    <a:pt x="0" y="3416"/>
                    <a:pt x="28" y="3430"/>
                  </a:cubicBezTo>
                  <a:cubicBezTo>
                    <a:pt x="34" y="3436"/>
                    <a:pt x="43" y="3440"/>
                    <a:pt x="52" y="3440"/>
                  </a:cubicBezTo>
                  <a:cubicBezTo>
                    <a:pt x="66" y="3440"/>
                    <a:pt x="80" y="3433"/>
                    <a:pt x="88" y="3416"/>
                  </a:cubicBezTo>
                  <a:cubicBezTo>
                    <a:pt x="278" y="3107"/>
                    <a:pt x="426" y="2772"/>
                    <a:pt x="542" y="2435"/>
                  </a:cubicBezTo>
                  <a:cubicBezTo>
                    <a:pt x="672" y="2083"/>
                    <a:pt x="760" y="1731"/>
                    <a:pt x="820" y="1365"/>
                  </a:cubicBezTo>
                  <a:cubicBezTo>
                    <a:pt x="879" y="926"/>
                    <a:pt x="908" y="486"/>
                    <a:pt x="865" y="60"/>
                  </a:cubicBezTo>
                  <a:cubicBezTo>
                    <a:pt x="865" y="46"/>
                    <a:pt x="865" y="29"/>
                    <a:pt x="848" y="15"/>
                  </a:cubicBezTo>
                  <a:cubicBezTo>
                    <a:pt x="848" y="15"/>
                    <a:pt x="834" y="1"/>
                    <a:pt x="820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6" name="Google Shape;7429;p83">
              <a:extLst>
                <a:ext uri="{FF2B5EF4-FFF2-40B4-BE49-F238E27FC236}">
                  <a16:creationId xmlns:a16="http://schemas.microsoft.com/office/drawing/2014/main" id="{1FBAF619-DDFA-542A-63ED-0D4BA411D524}"/>
                </a:ext>
              </a:extLst>
            </p:cNvPr>
            <p:cNvSpPr/>
            <p:nvPr/>
          </p:nvSpPr>
          <p:spPr>
            <a:xfrm>
              <a:off x="3276694" y="2973900"/>
              <a:ext cx="193581" cy="172638"/>
            </a:xfrm>
            <a:custGeom>
              <a:avLst/>
              <a:gdLst/>
              <a:ahLst/>
              <a:cxnLst/>
              <a:rect l="l" t="t" r="r" b="b"/>
              <a:pathLst>
                <a:path w="2052" h="1830" extrusionOk="0">
                  <a:moveTo>
                    <a:pt x="1158" y="1"/>
                  </a:moveTo>
                  <a:cubicBezTo>
                    <a:pt x="1112" y="1"/>
                    <a:pt x="1070" y="15"/>
                    <a:pt x="1010" y="15"/>
                  </a:cubicBezTo>
                  <a:cubicBezTo>
                    <a:pt x="968" y="29"/>
                    <a:pt x="908" y="43"/>
                    <a:pt x="862" y="71"/>
                  </a:cubicBezTo>
                  <a:cubicBezTo>
                    <a:pt x="820" y="89"/>
                    <a:pt x="774" y="117"/>
                    <a:pt x="718" y="159"/>
                  </a:cubicBezTo>
                  <a:cubicBezTo>
                    <a:pt x="718" y="177"/>
                    <a:pt x="704" y="177"/>
                    <a:pt x="686" y="191"/>
                  </a:cubicBezTo>
                  <a:cubicBezTo>
                    <a:pt x="686" y="177"/>
                    <a:pt x="686" y="159"/>
                    <a:pt x="704" y="131"/>
                  </a:cubicBezTo>
                  <a:cubicBezTo>
                    <a:pt x="704" y="131"/>
                    <a:pt x="704" y="117"/>
                    <a:pt x="686" y="103"/>
                  </a:cubicBezTo>
                  <a:cubicBezTo>
                    <a:pt x="686" y="89"/>
                    <a:pt x="672" y="71"/>
                    <a:pt x="658" y="71"/>
                  </a:cubicBezTo>
                  <a:lnTo>
                    <a:pt x="644" y="71"/>
                  </a:lnTo>
                  <a:cubicBezTo>
                    <a:pt x="630" y="71"/>
                    <a:pt x="598" y="89"/>
                    <a:pt x="598" y="117"/>
                  </a:cubicBezTo>
                  <a:cubicBezTo>
                    <a:pt x="598" y="145"/>
                    <a:pt x="584" y="177"/>
                    <a:pt x="570" y="219"/>
                  </a:cubicBezTo>
                  <a:cubicBezTo>
                    <a:pt x="556" y="264"/>
                    <a:pt x="528" y="307"/>
                    <a:pt x="496" y="352"/>
                  </a:cubicBezTo>
                  <a:lnTo>
                    <a:pt x="496" y="367"/>
                  </a:lnTo>
                  <a:cubicBezTo>
                    <a:pt x="440" y="440"/>
                    <a:pt x="366" y="497"/>
                    <a:pt x="292" y="571"/>
                  </a:cubicBezTo>
                  <a:cubicBezTo>
                    <a:pt x="278" y="599"/>
                    <a:pt x="247" y="616"/>
                    <a:pt x="232" y="644"/>
                  </a:cubicBezTo>
                  <a:cubicBezTo>
                    <a:pt x="190" y="687"/>
                    <a:pt x="145" y="732"/>
                    <a:pt x="102" y="792"/>
                  </a:cubicBezTo>
                  <a:cubicBezTo>
                    <a:pt x="71" y="834"/>
                    <a:pt x="43" y="894"/>
                    <a:pt x="28" y="936"/>
                  </a:cubicBezTo>
                  <a:cubicBezTo>
                    <a:pt x="14" y="996"/>
                    <a:pt x="0" y="1056"/>
                    <a:pt x="14" y="1112"/>
                  </a:cubicBezTo>
                  <a:cubicBezTo>
                    <a:pt x="28" y="1172"/>
                    <a:pt x="43" y="1232"/>
                    <a:pt x="88" y="1288"/>
                  </a:cubicBezTo>
                  <a:cubicBezTo>
                    <a:pt x="116" y="1334"/>
                    <a:pt x="145" y="1390"/>
                    <a:pt x="204" y="1450"/>
                  </a:cubicBezTo>
                  <a:cubicBezTo>
                    <a:pt x="247" y="1496"/>
                    <a:pt x="306" y="1538"/>
                    <a:pt x="366" y="1584"/>
                  </a:cubicBezTo>
                  <a:cubicBezTo>
                    <a:pt x="482" y="1672"/>
                    <a:pt x="616" y="1728"/>
                    <a:pt x="746" y="1788"/>
                  </a:cubicBezTo>
                  <a:cubicBezTo>
                    <a:pt x="806" y="1802"/>
                    <a:pt x="862" y="1816"/>
                    <a:pt x="922" y="1830"/>
                  </a:cubicBezTo>
                  <a:lnTo>
                    <a:pt x="1126" y="1830"/>
                  </a:lnTo>
                  <a:cubicBezTo>
                    <a:pt x="1288" y="1802"/>
                    <a:pt x="1450" y="1728"/>
                    <a:pt x="1597" y="1612"/>
                  </a:cubicBezTo>
                  <a:cubicBezTo>
                    <a:pt x="1727" y="1510"/>
                    <a:pt x="1847" y="1376"/>
                    <a:pt x="1935" y="1232"/>
                  </a:cubicBezTo>
                  <a:cubicBezTo>
                    <a:pt x="1977" y="1158"/>
                    <a:pt x="2005" y="1084"/>
                    <a:pt x="2023" y="1010"/>
                  </a:cubicBezTo>
                  <a:cubicBezTo>
                    <a:pt x="2037" y="950"/>
                    <a:pt x="2051" y="862"/>
                    <a:pt x="2051" y="792"/>
                  </a:cubicBezTo>
                  <a:cubicBezTo>
                    <a:pt x="2037" y="658"/>
                    <a:pt x="1991" y="511"/>
                    <a:pt x="1903" y="395"/>
                  </a:cubicBezTo>
                  <a:cubicBezTo>
                    <a:pt x="1829" y="279"/>
                    <a:pt x="1713" y="177"/>
                    <a:pt x="1583" y="103"/>
                  </a:cubicBezTo>
                  <a:cubicBezTo>
                    <a:pt x="1464" y="29"/>
                    <a:pt x="1319" y="1"/>
                    <a:pt x="1186" y="1"/>
                  </a:cubicBezTo>
                  <a:close/>
                </a:path>
              </a:pathLst>
            </a:custGeom>
            <a:solidFill>
              <a:srgbClr val="FFCCA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7" name="Google Shape;7430;p83">
              <a:extLst>
                <a:ext uri="{FF2B5EF4-FFF2-40B4-BE49-F238E27FC236}">
                  <a16:creationId xmlns:a16="http://schemas.microsoft.com/office/drawing/2014/main" id="{3E4AD181-DFF3-92ED-242E-FB7CDEDAD2FF}"/>
                </a:ext>
              </a:extLst>
            </p:cNvPr>
            <p:cNvSpPr/>
            <p:nvPr/>
          </p:nvSpPr>
          <p:spPr>
            <a:xfrm>
              <a:off x="3304241" y="2973900"/>
              <a:ext cx="166034" cy="97356"/>
            </a:xfrm>
            <a:custGeom>
              <a:avLst/>
              <a:gdLst/>
              <a:ahLst/>
              <a:cxnLst/>
              <a:rect l="l" t="t" r="r" b="b"/>
              <a:pathLst>
                <a:path w="1760" h="1032" extrusionOk="0">
                  <a:moveTo>
                    <a:pt x="866" y="1"/>
                  </a:moveTo>
                  <a:cubicBezTo>
                    <a:pt x="820" y="1"/>
                    <a:pt x="778" y="1"/>
                    <a:pt x="718" y="15"/>
                  </a:cubicBezTo>
                  <a:cubicBezTo>
                    <a:pt x="676" y="29"/>
                    <a:pt x="616" y="43"/>
                    <a:pt x="570" y="71"/>
                  </a:cubicBezTo>
                  <a:cubicBezTo>
                    <a:pt x="528" y="89"/>
                    <a:pt x="482" y="117"/>
                    <a:pt x="426" y="159"/>
                  </a:cubicBezTo>
                  <a:lnTo>
                    <a:pt x="394" y="191"/>
                  </a:lnTo>
                  <a:cubicBezTo>
                    <a:pt x="394" y="177"/>
                    <a:pt x="394" y="159"/>
                    <a:pt x="412" y="131"/>
                  </a:cubicBezTo>
                  <a:cubicBezTo>
                    <a:pt x="412" y="131"/>
                    <a:pt x="412" y="117"/>
                    <a:pt x="394" y="103"/>
                  </a:cubicBezTo>
                  <a:cubicBezTo>
                    <a:pt x="394" y="89"/>
                    <a:pt x="380" y="71"/>
                    <a:pt x="366" y="71"/>
                  </a:cubicBezTo>
                  <a:lnTo>
                    <a:pt x="352" y="71"/>
                  </a:lnTo>
                  <a:cubicBezTo>
                    <a:pt x="338" y="71"/>
                    <a:pt x="306" y="89"/>
                    <a:pt x="306" y="117"/>
                  </a:cubicBezTo>
                  <a:cubicBezTo>
                    <a:pt x="306" y="145"/>
                    <a:pt x="292" y="177"/>
                    <a:pt x="278" y="219"/>
                  </a:cubicBezTo>
                  <a:cubicBezTo>
                    <a:pt x="264" y="264"/>
                    <a:pt x="236" y="307"/>
                    <a:pt x="204" y="352"/>
                  </a:cubicBezTo>
                  <a:lnTo>
                    <a:pt x="204" y="367"/>
                  </a:lnTo>
                  <a:cubicBezTo>
                    <a:pt x="148" y="440"/>
                    <a:pt x="74" y="497"/>
                    <a:pt x="14" y="571"/>
                  </a:cubicBezTo>
                  <a:lnTo>
                    <a:pt x="0" y="571"/>
                  </a:lnTo>
                  <a:cubicBezTo>
                    <a:pt x="14" y="585"/>
                    <a:pt x="28" y="599"/>
                    <a:pt x="42" y="599"/>
                  </a:cubicBezTo>
                  <a:cubicBezTo>
                    <a:pt x="116" y="658"/>
                    <a:pt x="190" y="704"/>
                    <a:pt x="278" y="746"/>
                  </a:cubicBezTo>
                  <a:cubicBezTo>
                    <a:pt x="366" y="792"/>
                    <a:pt x="440" y="834"/>
                    <a:pt x="528" y="862"/>
                  </a:cubicBezTo>
                  <a:cubicBezTo>
                    <a:pt x="746" y="936"/>
                    <a:pt x="968" y="996"/>
                    <a:pt x="1186" y="1010"/>
                  </a:cubicBezTo>
                  <a:cubicBezTo>
                    <a:pt x="1274" y="1024"/>
                    <a:pt x="1366" y="1031"/>
                    <a:pt x="1458" y="1031"/>
                  </a:cubicBezTo>
                  <a:cubicBezTo>
                    <a:pt x="1551" y="1031"/>
                    <a:pt x="1643" y="1024"/>
                    <a:pt x="1731" y="1010"/>
                  </a:cubicBezTo>
                  <a:cubicBezTo>
                    <a:pt x="1759" y="936"/>
                    <a:pt x="1759" y="862"/>
                    <a:pt x="1759" y="792"/>
                  </a:cubicBezTo>
                  <a:cubicBezTo>
                    <a:pt x="1745" y="658"/>
                    <a:pt x="1699" y="511"/>
                    <a:pt x="1611" y="395"/>
                  </a:cubicBezTo>
                  <a:cubicBezTo>
                    <a:pt x="1537" y="264"/>
                    <a:pt x="1421" y="177"/>
                    <a:pt x="1291" y="103"/>
                  </a:cubicBezTo>
                  <a:cubicBezTo>
                    <a:pt x="1172" y="29"/>
                    <a:pt x="1027" y="1"/>
                    <a:pt x="894" y="1"/>
                  </a:cubicBezTo>
                  <a:close/>
                </a:path>
              </a:pathLst>
            </a:custGeom>
            <a:solidFill>
              <a:srgbClr val="E8BA9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8" name="Google Shape;7431;p83">
              <a:extLst>
                <a:ext uri="{FF2B5EF4-FFF2-40B4-BE49-F238E27FC236}">
                  <a16:creationId xmlns:a16="http://schemas.microsoft.com/office/drawing/2014/main" id="{A08ED711-080E-919B-3E79-FA7A29581DAA}"/>
                </a:ext>
              </a:extLst>
            </p:cNvPr>
            <p:cNvSpPr/>
            <p:nvPr/>
          </p:nvSpPr>
          <p:spPr>
            <a:xfrm>
              <a:off x="3308203" y="3030314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8BA9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9" name="Google Shape;7432;p83">
              <a:extLst>
                <a:ext uri="{FF2B5EF4-FFF2-40B4-BE49-F238E27FC236}">
                  <a16:creationId xmlns:a16="http://schemas.microsoft.com/office/drawing/2014/main" id="{B9FAF6D2-604C-F189-2C87-3326B0730A91}"/>
                </a:ext>
              </a:extLst>
            </p:cNvPr>
            <p:cNvSpPr/>
            <p:nvPr/>
          </p:nvSpPr>
          <p:spPr>
            <a:xfrm>
              <a:off x="2950191" y="3752091"/>
              <a:ext cx="280748" cy="433103"/>
            </a:xfrm>
            <a:custGeom>
              <a:avLst/>
              <a:gdLst/>
              <a:ahLst/>
              <a:cxnLst/>
              <a:rect l="l" t="t" r="r" b="b"/>
              <a:pathLst>
                <a:path w="2976" h="4591" extrusionOk="0">
                  <a:moveTo>
                    <a:pt x="1069" y="0"/>
                  </a:moveTo>
                  <a:cubicBezTo>
                    <a:pt x="925" y="0"/>
                    <a:pt x="763" y="18"/>
                    <a:pt x="630" y="60"/>
                  </a:cubicBezTo>
                  <a:cubicBezTo>
                    <a:pt x="486" y="106"/>
                    <a:pt x="366" y="176"/>
                    <a:pt x="264" y="264"/>
                  </a:cubicBezTo>
                  <a:cubicBezTo>
                    <a:pt x="236" y="296"/>
                    <a:pt x="222" y="324"/>
                    <a:pt x="190" y="352"/>
                  </a:cubicBezTo>
                  <a:cubicBezTo>
                    <a:pt x="176" y="384"/>
                    <a:pt x="162" y="412"/>
                    <a:pt x="134" y="440"/>
                  </a:cubicBezTo>
                  <a:cubicBezTo>
                    <a:pt x="134" y="458"/>
                    <a:pt x="120" y="472"/>
                    <a:pt x="120" y="486"/>
                  </a:cubicBezTo>
                  <a:lnTo>
                    <a:pt x="102" y="384"/>
                  </a:lnTo>
                  <a:lnTo>
                    <a:pt x="102" y="222"/>
                  </a:lnTo>
                  <a:lnTo>
                    <a:pt x="102" y="148"/>
                  </a:lnTo>
                  <a:cubicBezTo>
                    <a:pt x="102" y="134"/>
                    <a:pt x="88" y="120"/>
                    <a:pt x="74" y="106"/>
                  </a:cubicBezTo>
                  <a:lnTo>
                    <a:pt x="46" y="106"/>
                  </a:lnTo>
                  <a:cubicBezTo>
                    <a:pt x="32" y="106"/>
                    <a:pt x="14" y="106"/>
                    <a:pt x="0" y="120"/>
                  </a:cubicBezTo>
                  <a:lnTo>
                    <a:pt x="0" y="162"/>
                  </a:lnTo>
                  <a:cubicBezTo>
                    <a:pt x="14" y="809"/>
                    <a:pt x="102" y="1481"/>
                    <a:pt x="278" y="2128"/>
                  </a:cubicBezTo>
                  <a:cubicBezTo>
                    <a:pt x="454" y="2846"/>
                    <a:pt x="718" y="3490"/>
                    <a:pt x="1055" y="4017"/>
                  </a:cubicBezTo>
                  <a:cubicBezTo>
                    <a:pt x="1175" y="4207"/>
                    <a:pt x="1305" y="4397"/>
                    <a:pt x="1439" y="4559"/>
                  </a:cubicBezTo>
                  <a:lnTo>
                    <a:pt x="1453" y="4559"/>
                  </a:lnTo>
                  <a:cubicBezTo>
                    <a:pt x="1453" y="4573"/>
                    <a:pt x="1467" y="4591"/>
                    <a:pt x="1495" y="4591"/>
                  </a:cubicBezTo>
                  <a:cubicBezTo>
                    <a:pt x="1657" y="4573"/>
                    <a:pt x="1791" y="4545"/>
                    <a:pt x="1907" y="4517"/>
                  </a:cubicBezTo>
                  <a:cubicBezTo>
                    <a:pt x="2037" y="4485"/>
                    <a:pt x="2170" y="4443"/>
                    <a:pt x="2272" y="4383"/>
                  </a:cubicBezTo>
                  <a:cubicBezTo>
                    <a:pt x="2388" y="4327"/>
                    <a:pt x="2494" y="4253"/>
                    <a:pt x="2610" y="4179"/>
                  </a:cubicBezTo>
                  <a:cubicBezTo>
                    <a:pt x="2698" y="4091"/>
                    <a:pt x="2800" y="4003"/>
                    <a:pt x="2916" y="3887"/>
                  </a:cubicBezTo>
                  <a:lnTo>
                    <a:pt x="2934" y="3870"/>
                  </a:lnTo>
                  <a:lnTo>
                    <a:pt x="2948" y="3870"/>
                  </a:lnTo>
                  <a:cubicBezTo>
                    <a:pt x="2962" y="3870"/>
                    <a:pt x="2976" y="3841"/>
                    <a:pt x="2962" y="3813"/>
                  </a:cubicBezTo>
                  <a:cubicBezTo>
                    <a:pt x="2888" y="3592"/>
                    <a:pt x="2814" y="3374"/>
                    <a:pt x="2758" y="3138"/>
                  </a:cubicBezTo>
                  <a:cubicBezTo>
                    <a:pt x="2566" y="2439"/>
                    <a:pt x="2464" y="1698"/>
                    <a:pt x="2462" y="953"/>
                  </a:cubicBezTo>
                  <a:lnTo>
                    <a:pt x="2462" y="953"/>
                  </a:lnTo>
                  <a:cubicBezTo>
                    <a:pt x="2476" y="764"/>
                    <a:pt x="2476" y="588"/>
                    <a:pt x="2494" y="426"/>
                  </a:cubicBezTo>
                  <a:cubicBezTo>
                    <a:pt x="2494" y="398"/>
                    <a:pt x="2476" y="370"/>
                    <a:pt x="2448" y="370"/>
                  </a:cubicBezTo>
                  <a:cubicBezTo>
                    <a:pt x="2420" y="370"/>
                    <a:pt x="2388" y="384"/>
                    <a:pt x="2388" y="412"/>
                  </a:cubicBezTo>
                  <a:cubicBezTo>
                    <a:pt x="2374" y="486"/>
                    <a:pt x="2374" y="574"/>
                    <a:pt x="2374" y="662"/>
                  </a:cubicBezTo>
                  <a:cubicBezTo>
                    <a:pt x="2360" y="616"/>
                    <a:pt x="2332" y="574"/>
                    <a:pt x="2286" y="528"/>
                  </a:cubicBezTo>
                  <a:cubicBezTo>
                    <a:pt x="2244" y="458"/>
                    <a:pt x="2170" y="384"/>
                    <a:pt x="2097" y="324"/>
                  </a:cubicBezTo>
                  <a:cubicBezTo>
                    <a:pt x="2023" y="264"/>
                    <a:pt x="1935" y="208"/>
                    <a:pt x="1833" y="162"/>
                  </a:cubicBezTo>
                  <a:cubicBezTo>
                    <a:pt x="1745" y="120"/>
                    <a:pt x="1657" y="88"/>
                    <a:pt x="1541" y="60"/>
                  </a:cubicBezTo>
                  <a:cubicBezTo>
                    <a:pt x="1453" y="32"/>
                    <a:pt x="1351" y="18"/>
                    <a:pt x="1231" y="0"/>
                  </a:cubicBezTo>
                  <a:close/>
                </a:path>
              </a:pathLst>
            </a:custGeom>
            <a:solidFill>
              <a:srgbClr val="A17C6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0" name="Google Shape;7433;p83">
              <a:extLst>
                <a:ext uri="{FF2B5EF4-FFF2-40B4-BE49-F238E27FC236}">
                  <a16:creationId xmlns:a16="http://schemas.microsoft.com/office/drawing/2014/main" id="{A48AF36D-AD49-5350-FC3E-F3855193140C}"/>
                </a:ext>
              </a:extLst>
            </p:cNvPr>
            <p:cNvSpPr/>
            <p:nvPr/>
          </p:nvSpPr>
          <p:spPr>
            <a:xfrm>
              <a:off x="3017831" y="4016236"/>
              <a:ext cx="298767" cy="395651"/>
            </a:xfrm>
            <a:custGeom>
              <a:avLst/>
              <a:gdLst/>
              <a:ahLst/>
              <a:cxnLst/>
              <a:rect l="l" t="t" r="r" b="b"/>
              <a:pathLst>
                <a:path w="3167" h="4194" extrusionOk="0">
                  <a:moveTo>
                    <a:pt x="2129" y="0"/>
                  </a:moveTo>
                  <a:cubicBezTo>
                    <a:pt x="2097" y="46"/>
                    <a:pt x="2069" y="74"/>
                    <a:pt x="2023" y="120"/>
                  </a:cubicBezTo>
                  <a:cubicBezTo>
                    <a:pt x="1921" y="222"/>
                    <a:pt x="1819" y="324"/>
                    <a:pt x="1703" y="412"/>
                  </a:cubicBezTo>
                  <a:cubicBezTo>
                    <a:pt x="1439" y="602"/>
                    <a:pt x="1144" y="764"/>
                    <a:pt x="838" y="880"/>
                  </a:cubicBezTo>
                  <a:cubicBezTo>
                    <a:pt x="574" y="982"/>
                    <a:pt x="282" y="1056"/>
                    <a:pt x="1" y="1115"/>
                  </a:cubicBezTo>
                  <a:cubicBezTo>
                    <a:pt x="120" y="1319"/>
                    <a:pt x="264" y="1541"/>
                    <a:pt x="384" y="1745"/>
                  </a:cubicBezTo>
                  <a:cubicBezTo>
                    <a:pt x="574" y="2037"/>
                    <a:pt x="764" y="2346"/>
                    <a:pt x="926" y="2652"/>
                  </a:cubicBezTo>
                  <a:cubicBezTo>
                    <a:pt x="690" y="2902"/>
                    <a:pt x="546" y="3138"/>
                    <a:pt x="500" y="3388"/>
                  </a:cubicBezTo>
                  <a:lnTo>
                    <a:pt x="500" y="3592"/>
                  </a:lnTo>
                  <a:cubicBezTo>
                    <a:pt x="500" y="3651"/>
                    <a:pt x="514" y="3725"/>
                    <a:pt x="546" y="3796"/>
                  </a:cubicBezTo>
                  <a:cubicBezTo>
                    <a:pt x="588" y="3929"/>
                    <a:pt x="676" y="4045"/>
                    <a:pt x="824" y="4165"/>
                  </a:cubicBezTo>
                  <a:cubicBezTo>
                    <a:pt x="838" y="4179"/>
                    <a:pt x="838" y="4179"/>
                    <a:pt x="852" y="4179"/>
                  </a:cubicBezTo>
                  <a:cubicBezTo>
                    <a:pt x="866" y="4193"/>
                    <a:pt x="866" y="4193"/>
                    <a:pt x="880" y="4193"/>
                  </a:cubicBezTo>
                  <a:lnTo>
                    <a:pt x="912" y="4193"/>
                  </a:lnTo>
                  <a:cubicBezTo>
                    <a:pt x="1204" y="4193"/>
                    <a:pt x="1527" y="4133"/>
                    <a:pt x="1847" y="3989"/>
                  </a:cubicBezTo>
                  <a:cubicBezTo>
                    <a:pt x="2157" y="3870"/>
                    <a:pt x="2463" y="3680"/>
                    <a:pt x="2727" y="3444"/>
                  </a:cubicBezTo>
                  <a:cubicBezTo>
                    <a:pt x="2903" y="3300"/>
                    <a:pt x="3050" y="3152"/>
                    <a:pt x="3166" y="2976"/>
                  </a:cubicBezTo>
                  <a:cubicBezTo>
                    <a:pt x="3152" y="2948"/>
                    <a:pt x="3152" y="2902"/>
                    <a:pt x="3138" y="2860"/>
                  </a:cubicBezTo>
                  <a:cubicBezTo>
                    <a:pt x="3022" y="2463"/>
                    <a:pt x="2889" y="2083"/>
                    <a:pt x="2758" y="1703"/>
                  </a:cubicBezTo>
                  <a:cubicBezTo>
                    <a:pt x="2625" y="1319"/>
                    <a:pt x="2481" y="925"/>
                    <a:pt x="2319" y="486"/>
                  </a:cubicBezTo>
                  <a:cubicBezTo>
                    <a:pt x="2259" y="324"/>
                    <a:pt x="2185" y="162"/>
                    <a:pt x="2129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1" name="Google Shape;7434;p83">
              <a:extLst>
                <a:ext uri="{FF2B5EF4-FFF2-40B4-BE49-F238E27FC236}">
                  <a16:creationId xmlns:a16="http://schemas.microsoft.com/office/drawing/2014/main" id="{03BB0F5D-60BF-063F-1A1D-996EFFF31A05}"/>
                </a:ext>
              </a:extLst>
            </p:cNvPr>
            <p:cNvSpPr/>
            <p:nvPr/>
          </p:nvSpPr>
          <p:spPr>
            <a:xfrm>
              <a:off x="3082924" y="4274721"/>
              <a:ext cx="233674" cy="137167"/>
            </a:xfrm>
            <a:custGeom>
              <a:avLst/>
              <a:gdLst/>
              <a:ahLst/>
              <a:cxnLst/>
              <a:rect l="l" t="t" r="r" b="b"/>
              <a:pathLst>
                <a:path w="2477" h="1454" extrusionOk="0">
                  <a:moveTo>
                    <a:pt x="2420" y="0"/>
                  </a:moveTo>
                  <a:lnTo>
                    <a:pt x="2406" y="18"/>
                  </a:lnTo>
                  <a:cubicBezTo>
                    <a:pt x="2332" y="134"/>
                    <a:pt x="2230" y="222"/>
                    <a:pt x="2142" y="324"/>
                  </a:cubicBezTo>
                  <a:cubicBezTo>
                    <a:pt x="2037" y="412"/>
                    <a:pt x="1921" y="500"/>
                    <a:pt x="1805" y="588"/>
                  </a:cubicBezTo>
                  <a:cubicBezTo>
                    <a:pt x="1685" y="676"/>
                    <a:pt x="1555" y="764"/>
                    <a:pt x="1439" y="838"/>
                  </a:cubicBezTo>
                  <a:cubicBezTo>
                    <a:pt x="1305" y="911"/>
                    <a:pt x="1157" y="985"/>
                    <a:pt x="1027" y="1042"/>
                  </a:cubicBezTo>
                  <a:cubicBezTo>
                    <a:pt x="879" y="1101"/>
                    <a:pt x="749" y="1144"/>
                    <a:pt x="602" y="1189"/>
                  </a:cubicBezTo>
                  <a:cubicBezTo>
                    <a:pt x="471" y="1232"/>
                    <a:pt x="338" y="1263"/>
                    <a:pt x="208" y="1277"/>
                  </a:cubicBezTo>
                  <a:cubicBezTo>
                    <a:pt x="148" y="1291"/>
                    <a:pt x="74" y="1305"/>
                    <a:pt x="0" y="1305"/>
                  </a:cubicBezTo>
                  <a:cubicBezTo>
                    <a:pt x="46" y="1351"/>
                    <a:pt x="74" y="1379"/>
                    <a:pt x="134" y="1425"/>
                  </a:cubicBezTo>
                  <a:cubicBezTo>
                    <a:pt x="134" y="1439"/>
                    <a:pt x="148" y="1439"/>
                    <a:pt x="148" y="1439"/>
                  </a:cubicBezTo>
                  <a:lnTo>
                    <a:pt x="162" y="1439"/>
                  </a:lnTo>
                  <a:lnTo>
                    <a:pt x="176" y="1453"/>
                  </a:lnTo>
                  <a:lnTo>
                    <a:pt x="222" y="1453"/>
                  </a:lnTo>
                  <a:cubicBezTo>
                    <a:pt x="514" y="1453"/>
                    <a:pt x="837" y="1393"/>
                    <a:pt x="1157" y="1263"/>
                  </a:cubicBezTo>
                  <a:cubicBezTo>
                    <a:pt x="1467" y="1130"/>
                    <a:pt x="1773" y="940"/>
                    <a:pt x="2037" y="704"/>
                  </a:cubicBezTo>
                  <a:cubicBezTo>
                    <a:pt x="2213" y="574"/>
                    <a:pt x="2360" y="412"/>
                    <a:pt x="2476" y="250"/>
                  </a:cubicBezTo>
                  <a:cubicBezTo>
                    <a:pt x="2462" y="208"/>
                    <a:pt x="2462" y="162"/>
                    <a:pt x="2448" y="120"/>
                  </a:cubicBezTo>
                  <a:cubicBezTo>
                    <a:pt x="2434" y="74"/>
                    <a:pt x="2434" y="46"/>
                    <a:pt x="2420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2" name="Google Shape;7435;p83">
              <a:extLst>
                <a:ext uri="{FF2B5EF4-FFF2-40B4-BE49-F238E27FC236}">
                  <a16:creationId xmlns:a16="http://schemas.microsoft.com/office/drawing/2014/main" id="{ADA8C851-0EBD-520D-00C9-E2450F9B0D0F}"/>
                </a:ext>
              </a:extLst>
            </p:cNvPr>
            <p:cNvSpPr/>
            <p:nvPr/>
          </p:nvSpPr>
          <p:spPr>
            <a:xfrm>
              <a:off x="3094151" y="4274721"/>
              <a:ext cx="222448" cy="137167"/>
            </a:xfrm>
            <a:custGeom>
              <a:avLst/>
              <a:gdLst/>
              <a:ahLst/>
              <a:cxnLst/>
              <a:rect l="l" t="t" r="r" b="b"/>
              <a:pathLst>
                <a:path w="2358" h="1454" extrusionOk="0">
                  <a:moveTo>
                    <a:pt x="2301" y="0"/>
                  </a:moveTo>
                  <a:lnTo>
                    <a:pt x="2301" y="18"/>
                  </a:lnTo>
                  <a:lnTo>
                    <a:pt x="2287" y="18"/>
                  </a:lnTo>
                  <a:cubicBezTo>
                    <a:pt x="2213" y="120"/>
                    <a:pt x="2125" y="222"/>
                    <a:pt x="2023" y="324"/>
                  </a:cubicBezTo>
                  <a:cubicBezTo>
                    <a:pt x="1918" y="412"/>
                    <a:pt x="1802" y="500"/>
                    <a:pt x="1686" y="588"/>
                  </a:cubicBezTo>
                  <a:cubicBezTo>
                    <a:pt x="1566" y="676"/>
                    <a:pt x="1450" y="764"/>
                    <a:pt x="1320" y="838"/>
                  </a:cubicBezTo>
                  <a:cubicBezTo>
                    <a:pt x="1172" y="911"/>
                    <a:pt x="1038" y="985"/>
                    <a:pt x="908" y="1042"/>
                  </a:cubicBezTo>
                  <a:cubicBezTo>
                    <a:pt x="848" y="1056"/>
                    <a:pt x="792" y="1087"/>
                    <a:pt x="746" y="1101"/>
                  </a:cubicBezTo>
                  <a:cubicBezTo>
                    <a:pt x="732" y="1115"/>
                    <a:pt x="718" y="1115"/>
                    <a:pt x="704" y="1130"/>
                  </a:cubicBezTo>
                  <a:cubicBezTo>
                    <a:pt x="585" y="1203"/>
                    <a:pt x="454" y="1277"/>
                    <a:pt x="321" y="1319"/>
                  </a:cubicBezTo>
                  <a:cubicBezTo>
                    <a:pt x="219" y="1365"/>
                    <a:pt x="103" y="1393"/>
                    <a:pt x="1" y="1425"/>
                  </a:cubicBezTo>
                  <a:lnTo>
                    <a:pt x="15" y="1425"/>
                  </a:lnTo>
                  <a:cubicBezTo>
                    <a:pt x="15" y="1439"/>
                    <a:pt x="29" y="1439"/>
                    <a:pt x="29" y="1439"/>
                  </a:cubicBezTo>
                  <a:lnTo>
                    <a:pt x="43" y="1453"/>
                  </a:lnTo>
                  <a:lnTo>
                    <a:pt x="103" y="1453"/>
                  </a:lnTo>
                  <a:cubicBezTo>
                    <a:pt x="395" y="1453"/>
                    <a:pt x="718" y="1393"/>
                    <a:pt x="1038" y="1263"/>
                  </a:cubicBezTo>
                  <a:cubicBezTo>
                    <a:pt x="1348" y="1130"/>
                    <a:pt x="1654" y="940"/>
                    <a:pt x="1918" y="704"/>
                  </a:cubicBezTo>
                  <a:cubicBezTo>
                    <a:pt x="2094" y="574"/>
                    <a:pt x="2241" y="412"/>
                    <a:pt x="2357" y="250"/>
                  </a:cubicBezTo>
                  <a:cubicBezTo>
                    <a:pt x="2357" y="208"/>
                    <a:pt x="2343" y="162"/>
                    <a:pt x="2329" y="120"/>
                  </a:cubicBezTo>
                  <a:cubicBezTo>
                    <a:pt x="2315" y="74"/>
                    <a:pt x="2315" y="46"/>
                    <a:pt x="2301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3" name="Google Shape;7436;p83">
              <a:extLst>
                <a:ext uri="{FF2B5EF4-FFF2-40B4-BE49-F238E27FC236}">
                  <a16:creationId xmlns:a16="http://schemas.microsoft.com/office/drawing/2014/main" id="{6D2C302A-D5DE-2F0D-DA2C-BD81FB8B005F}"/>
                </a:ext>
              </a:extLst>
            </p:cNvPr>
            <p:cNvSpPr/>
            <p:nvPr/>
          </p:nvSpPr>
          <p:spPr>
            <a:xfrm>
              <a:off x="3002926" y="3995670"/>
              <a:ext cx="237636" cy="152072"/>
            </a:xfrm>
            <a:custGeom>
              <a:avLst/>
              <a:gdLst/>
              <a:ahLst/>
              <a:cxnLst/>
              <a:rect l="l" t="t" r="r" b="b"/>
              <a:pathLst>
                <a:path w="2519" h="1612" extrusionOk="0">
                  <a:moveTo>
                    <a:pt x="2227" y="0"/>
                  </a:moveTo>
                  <a:lnTo>
                    <a:pt x="2153" y="74"/>
                  </a:lnTo>
                  <a:cubicBezTo>
                    <a:pt x="2037" y="176"/>
                    <a:pt x="1903" y="264"/>
                    <a:pt x="1773" y="352"/>
                  </a:cubicBezTo>
                  <a:cubicBezTo>
                    <a:pt x="1625" y="440"/>
                    <a:pt x="1478" y="514"/>
                    <a:pt x="1334" y="584"/>
                  </a:cubicBezTo>
                  <a:cubicBezTo>
                    <a:pt x="1186" y="644"/>
                    <a:pt x="1024" y="704"/>
                    <a:pt x="862" y="746"/>
                  </a:cubicBezTo>
                  <a:cubicBezTo>
                    <a:pt x="584" y="834"/>
                    <a:pt x="292" y="880"/>
                    <a:pt x="0" y="880"/>
                  </a:cubicBezTo>
                  <a:lnTo>
                    <a:pt x="0" y="936"/>
                  </a:lnTo>
                  <a:lnTo>
                    <a:pt x="0" y="1024"/>
                  </a:lnTo>
                  <a:cubicBezTo>
                    <a:pt x="0" y="1069"/>
                    <a:pt x="0" y="1098"/>
                    <a:pt x="14" y="1129"/>
                  </a:cubicBezTo>
                  <a:cubicBezTo>
                    <a:pt x="14" y="1157"/>
                    <a:pt x="29" y="1200"/>
                    <a:pt x="43" y="1231"/>
                  </a:cubicBezTo>
                  <a:cubicBezTo>
                    <a:pt x="57" y="1259"/>
                    <a:pt x="71" y="1305"/>
                    <a:pt x="88" y="1333"/>
                  </a:cubicBezTo>
                  <a:lnTo>
                    <a:pt x="88" y="1319"/>
                  </a:lnTo>
                  <a:cubicBezTo>
                    <a:pt x="102" y="1347"/>
                    <a:pt x="116" y="1376"/>
                    <a:pt x="131" y="1407"/>
                  </a:cubicBezTo>
                  <a:cubicBezTo>
                    <a:pt x="145" y="1435"/>
                    <a:pt x="159" y="1463"/>
                    <a:pt x="190" y="1481"/>
                  </a:cubicBezTo>
                  <a:cubicBezTo>
                    <a:pt x="204" y="1495"/>
                    <a:pt x="218" y="1523"/>
                    <a:pt x="247" y="1537"/>
                  </a:cubicBezTo>
                  <a:cubicBezTo>
                    <a:pt x="264" y="1551"/>
                    <a:pt x="278" y="1569"/>
                    <a:pt x="292" y="1583"/>
                  </a:cubicBezTo>
                  <a:lnTo>
                    <a:pt x="292" y="1569"/>
                  </a:lnTo>
                  <a:cubicBezTo>
                    <a:pt x="306" y="1583"/>
                    <a:pt x="335" y="1597"/>
                    <a:pt x="352" y="1611"/>
                  </a:cubicBezTo>
                  <a:cubicBezTo>
                    <a:pt x="760" y="1569"/>
                    <a:pt x="1172" y="1449"/>
                    <a:pt x="1552" y="1305"/>
                  </a:cubicBezTo>
                  <a:cubicBezTo>
                    <a:pt x="1889" y="1172"/>
                    <a:pt x="2213" y="982"/>
                    <a:pt x="2505" y="760"/>
                  </a:cubicBezTo>
                  <a:lnTo>
                    <a:pt x="2505" y="704"/>
                  </a:lnTo>
                  <a:cubicBezTo>
                    <a:pt x="2519" y="616"/>
                    <a:pt x="2505" y="528"/>
                    <a:pt x="2491" y="440"/>
                  </a:cubicBezTo>
                  <a:cubicBezTo>
                    <a:pt x="2477" y="352"/>
                    <a:pt x="2445" y="278"/>
                    <a:pt x="2403" y="190"/>
                  </a:cubicBezTo>
                  <a:cubicBezTo>
                    <a:pt x="2375" y="144"/>
                    <a:pt x="2357" y="116"/>
                    <a:pt x="2315" y="74"/>
                  </a:cubicBezTo>
                  <a:cubicBezTo>
                    <a:pt x="2301" y="56"/>
                    <a:pt x="2287" y="28"/>
                    <a:pt x="2255" y="14"/>
                  </a:cubicBezTo>
                  <a:cubicBezTo>
                    <a:pt x="2241" y="14"/>
                    <a:pt x="2241" y="0"/>
                    <a:pt x="2227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4" name="Google Shape;7437;p83">
              <a:extLst>
                <a:ext uri="{FF2B5EF4-FFF2-40B4-BE49-F238E27FC236}">
                  <a16:creationId xmlns:a16="http://schemas.microsoft.com/office/drawing/2014/main" id="{474E1668-C839-8D4A-588A-E51055698C33}"/>
                </a:ext>
              </a:extLst>
            </p:cNvPr>
            <p:cNvSpPr/>
            <p:nvPr/>
          </p:nvSpPr>
          <p:spPr>
            <a:xfrm>
              <a:off x="3221223" y="4002651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5" name="Google Shape;7438;p83">
              <a:extLst>
                <a:ext uri="{FF2B5EF4-FFF2-40B4-BE49-F238E27FC236}">
                  <a16:creationId xmlns:a16="http://schemas.microsoft.com/office/drawing/2014/main" id="{31D888D7-41F9-489E-29A5-4D6C01D9541E}"/>
                </a:ext>
              </a:extLst>
            </p:cNvPr>
            <p:cNvSpPr/>
            <p:nvPr/>
          </p:nvSpPr>
          <p:spPr>
            <a:xfrm>
              <a:off x="3229525" y="4013594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6" name="Google Shape;7439;p83">
              <a:extLst>
                <a:ext uri="{FF2B5EF4-FFF2-40B4-BE49-F238E27FC236}">
                  <a16:creationId xmlns:a16="http://schemas.microsoft.com/office/drawing/2014/main" id="{0BA6B8F5-5DE5-D318-2C41-D48DA20293EC}"/>
                </a:ext>
              </a:extLst>
            </p:cNvPr>
            <p:cNvSpPr/>
            <p:nvPr/>
          </p:nvSpPr>
          <p:spPr>
            <a:xfrm>
              <a:off x="3239148" y="4061990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7" name="Google Shape;7440;p83">
              <a:extLst>
                <a:ext uri="{FF2B5EF4-FFF2-40B4-BE49-F238E27FC236}">
                  <a16:creationId xmlns:a16="http://schemas.microsoft.com/office/drawing/2014/main" id="{CD3FAA90-98E6-6B42-B3F4-BCD731A3AD71}"/>
                </a:ext>
              </a:extLst>
            </p:cNvPr>
            <p:cNvSpPr/>
            <p:nvPr/>
          </p:nvSpPr>
          <p:spPr>
            <a:xfrm>
              <a:off x="3264053" y="3685677"/>
              <a:ext cx="462065" cy="311408"/>
            </a:xfrm>
            <a:custGeom>
              <a:avLst/>
              <a:gdLst/>
              <a:ahLst/>
              <a:cxnLst/>
              <a:rect l="l" t="t" r="r" b="b"/>
              <a:pathLst>
                <a:path w="4898" h="3301" extrusionOk="0">
                  <a:moveTo>
                    <a:pt x="1745" y="1"/>
                  </a:moveTo>
                  <a:cubicBezTo>
                    <a:pt x="1671" y="1"/>
                    <a:pt x="1612" y="18"/>
                    <a:pt x="1541" y="32"/>
                  </a:cubicBezTo>
                  <a:cubicBezTo>
                    <a:pt x="1422" y="47"/>
                    <a:pt x="1306" y="75"/>
                    <a:pt x="1190" y="134"/>
                  </a:cubicBezTo>
                  <a:cubicBezTo>
                    <a:pt x="1070" y="177"/>
                    <a:pt x="954" y="236"/>
                    <a:pt x="838" y="296"/>
                  </a:cubicBezTo>
                  <a:cubicBezTo>
                    <a:pt x="732" y="353"/>
                    <a:pt x="630" y="426"/>
                    <a:pt x="528" y="514"/>
                  </a:cubicBezTo>
                  <a:cubicBezTo>
                    <a:pt x="440" y="574"/>
                    <a:pt x="352" y="662"/>
                    <a:pt x="293" y="736"/>
                  </a:cubicBezTo>
                  <a:cubicBezTo>
                    <a:pt x="264" y="778"/>
                    <a:pt x="236" y="810"/>
                    <a:pt x="205" y="852"/>
                  </a:cubicBezTo>
                  <a:cubicBezTo>
                    <a:pt x="162" y="912"/>
                    <a:pt x="134" y="986"/>
                    <a:pt x="117" y="1056"/>
                  </a:cubicBezTo>
                  <a:cubicBezTo>
                    <a:pt x="89" y="1130"/>
                    <a:pt x="75" y="1218"/>
                    <a:pt x="60" y="1306"/>
                  </a:cubicBezTo>
                  <a:lnTo>
                    <a:pt x="60" y="1394"/>
                  </a:lnTo>
                  <a:cubicBezTo>
                    <a:pt x="46" y="1394"/>
                    <a:pt x="46" y="1408"/>
                    <a:pt x="46" y="1408"/>
                  </a:cubicBezTo>
                  <a:cubicBezTo>
                    <a:pt x="15" y="1408"/>
                    <a:pt x="1" y="1439"/>
                    <a:pt x="15" y="1468"/>
                  </a:cubicBezTo>
                  <a:cubicBezTo>
                    <a:pt x="117" y="1777"/>
                    <a:pt x="279" y="2041"/>
                    <a:pt x="454" y="2287"/>
                  </a:cubicBezTo>
                  <a:cubicBezTo>
                    <a:pt x="644" y="2523"/>
                    <a:pt x="866" y="2713"/>
                    <a:pt x="1116" y="2875"/>
                  </a:cubicBezTo>
                  <a:cubicBezTo>
                    <a:pt x="1232" y="2963"/>
                    <a:pt x="1365" y="3022"/>
                    <a:pt x="1496" y="3079"/>
                  </a:cubicBezTo>
                  <a:cubicBezTo>
                    <a:pt x="1612" y="3138"/>
                    <a:pt x="1759" y="3184"/>
                    <a:pt x="1907" y="3226"/>
                  </a:cubicBezTo>
                  <a:cubicBezTo>
                    <a:pt x="2097" y="3272"/>
                    <a:pt x="2301" y="3300"/>
                    <a:pt x="2509" y="3300"/>
                  </a:cubicBezTo>
                  <a:cubicBezTo>
                    <a:pt x="2597" y="3300"/>
                    <a:pt x="2685" y="3300"/>
                    <a:pt x="2772" y="3286"/>
                  </a:cubicBezTo>
                  <a:cubicBezTo>
                    <a:pt x="2917" y="3272"/>
                    <a:pt x="3064" y="3240"/>
                    <a:pt x="3226" y="3198"/>
                  </a:cubicBezTo>
                  <a:cubicBezTo>
                    <a:pt x="3388" y="3152"/>
                    <a:pt x="3532" y="3096"/>
                    <a:pt x="3680" y="3036"/>
                  </a:cubicBezTo>
                  <a:cubicBezTo>
                    <a:pt x="3828" y="2963"/>
                    <a:pt x="3986" y="2861"/>
                    <a:pt x="4120" y="2744"/>
                  </a:cubicBezTo>
                  <a:cubicBezTo>
                    <a:pt x="4267" y="2639"/>
                    <a:pt x="4383" y="2509"/>
                    <a:pt x="4500" y="2393"/>
                  </a:cubicBezTo>
                  <a:lnTo>
                    <a:pt x="4588" y="2305"/>
                  </a:lnTo>
                  <a:cubicBezTo>
                    <a:pt x="4675" y="2199"/>
                    <a:pt x="4777" y="2097"/>
                    <a:pt x="4883" y="2009"/>
                  </a:cubicBezTo>
                  <a:cubicBezTo>
                    <a:pt x="4897" y="1995"/>
                    <a:pt x="4897" y="1981"/>
                    <a:pt x="4897" y="1967"/>
                  </a:cubicBezTo>
                  <a:cubicBezTo>
                    <a:pt x="4897" y="1953"/>
                    <a:pt x="4883" y="1935"/>
                    <a:pt x="4883" y="1935"/>
                  </a:cubicBezTo>
                  <a:cubicBezTo>
                    <a:pt x="4865" y="1921"/>
                    <a:pt x="4851" y="1921"/>
                    <a:pt x="4837" y="1921"/>
                  </a:cubicBezTo>
                  <a:cubicBezTo>
                    <a:pt x="4823" y="1921"/>
                    <a:pt x="4823" y="1935"/>
                    <a:pt x="4809" y="1935"/>
                  </a:cubicBezTo>
                  <a:cubicBezTo>
                    <a:pt x="4707" y="2023"/>
                    <a:pt x="4619" y="2129"/>
                    <a:pt x="4531" y="2217"/>
                  </a:cubicBezTo>
                  <a:cubicBezTo>
                    <a:pt x="4500" y="2259"/>
                    <a:pt x="4457" y="2287"/>
                    <a:pt x="4426" y="2333"/>
                  </a:cubicBezTo>
                  <a:cubicBezTo>
                    <a:pt x="4426" y="2199"/>
                    <a:pt x="4398" y="2069"/>
                    <a:pt x="4369" y="1953"/>
                  </a:cubicBezTo>
                  <a:cubicBezTo>
                    <a:pt x="4324" y="1805"/>
                    <a:pt x="4267" y="1658"/>
                    <a:pt x="4179" y="1527"/>
                  </a:cubicBezTo>
                  <a:cubicBezTo>
                    <a:pt x="4106" y="1394"/>
                    <a:pt x="4018" y="1278"/>
                    <a:pt x="3898" y="1176"/>
                  </a:cubicBezTo>
                  <a:cubicBezTo>
                    <a:pt x="3796" y="1074"/>
                    <a:pt x="3666" y="1000"/>
                    <a:pt x="3532" y="940"/>
                  </a:cubicBezTo>
                  <a:cubicBezTo>
                    <a:pt x="3458" y="912"/>
                    <a:pt x="3388" y="880"/>
                    <a:pt x="3314" y="866"/>
                  </a:cubicBezTo>
                  <a:lnTo>
                    <a:pt x="3356" y="824"/>
                  </a:lnTo>
                  <a:cubicBezTo>
                    <a:pt x="3388" y="810"/>
                    <a:pt x="3416" y="778"/>
                    <a:pt x="3444" y="750"/>
                  </a:cubicBezTo>
                  <a:lnTo>
                    <a:pt x="3444" y="722"/>
                  </a:lnTo>
                  <a:cubicBezTo>
                    <a:pt x="3444" y="704"/>
                    <a:pt x="3444" y="690"/>
                    <a:pt x="3430" y="676"/>
                  </a:cubicBezTo>
                  <a:cubicBezTo>
                    <a:pt x="3430" y="676"/>
                    <a:pt x="3416" y="662"/>
                    <a:pt x="3402" y="662"/>
                  </a:cubicBezTo>
                  <a:cubicBezTo>
                    <a:pt x="3388" y="676"/>
                    <a:pt x="3370" y="676"/>
                    <a:pt x="3356" y="690"/>
                  </a:cubicBezTo>
                  <a:cubicBezTo>
                    <a:pt x="3342" y="704"/>
                    <a:pt x="3314" y="736"/>
                    <a:pt x="3283" y="764"/>
                  </a:cubicBezTo>
                  <a:cubicBezTo>
                    <a:pt x="3254" y="792"/>
                    <a:pt x="3226" y="824"/>
                    <a:pt x="3195" y="838"/>
                  </a:cubicBezTo>
                  <a:lnTo>
                    <a:pt x="3138" y="838"/>
                  </a:lnTo>
                  <a:cubicBezTo>
                    <a:pt x="3107" y="838"/>
                    <a:pt x="3093" y="852"/>
                    <a:pt x="3093" y="880"/>
                  </a:cubicBezTo>
                  <a:lnTo>
                    <a:pt x="3093" y="912"/>
                  </a:lnTo>
                  <a:lnTo>
                    <a:pt x="3078" y="912"/>
                  </a:lnTo>
                  <a:cubicBezTo>
                    <a:pt x="3036" y="940"/>
                    <a:pt x="2991" y="954"/>
                    <a:pt x="2962" y="954"/>
                  </a:cubicBezTo>
                  <a:cubicBezTo>
                    <a:pt x="2931" y="968"/>
                    <a:pt x="2903" y="968"/>
                    <a:pt x="2889" y="968"/>
                  </a:cubicBezTo>
                  <a:cubicBezTo>
                    <a:pt x="2860" y="968"/>
                    <a:pt x="2843" y="968"/>
                    <a:pt x="2815" y="954"/>
                  </a:cubicBezTo>
                  <a:cubicBezTo>
                    <a:pt x="2801" y="954"/>
                    <a:pt x="2772" y="940"/>
                    <a:pt x="2741" y="926"/>
                  </a:cubicBezTo>
                  <a:cubicBezTo>
                    <a:pt x="2713" y="912"/>
                    <a:pt x="2699" y="880"/>
                    <a:pt x="2653" y="852"/>
                  </a:cubicBezTo>
                  <a:cubicBezTo>
                    <a:pt x="2597" y="764"/>
                    <a:pt x="2537" y="676"/>
                    <a:pt x="2491" y="602"/>
                  </a:cubicBezTo>
                  <a:lnTo>
                    <a:pt x="2491" y="588"/>
                  </a:lnTo>
                  <a:cubicBezTo>
                    <a:pt x="2435" y="486"/>
                    <a:pt x="2389" y="384"/>
                    <a:pt x="2347" y="282"/>
                  </a:cubicBezTo>
                  <a:cubicBezTo>
                    <a:pt x="2333" y="265"/>
                    <a:pt x="2315" y="251"/>
                    <a:pt x="2301" y="251"/>
                  </a:cubicBezTo>
                  <a:lnTo>
                    <a:pt x="2287" y="251"/>
                  </a:lnTo>
                  <a:cubicBezTo>
                    <a:pt x="2259" y="208"/>
                    <a:pt x="2213" y="163"/>
                    <a:pt x="2157" y="134"/>
                  </a:cubicBezTo>
                  <a:cubicBezTo>
                    <a:pt x="2083" y="75"/>
                    <a:pt x="1981" y="32"/>
                    <a:pt x="1876" y="18"/>
                  </a:cubicBezTo>
                  <a:cubicBezTo>
                    <a:pt x="1833" y="18"/>
                    <a:pt x="1788" y="1"/>
                    <a:pt x="1745" y="1"/>
                  </a:cubicBezTo>
                  <a:close/>
                </a:path>
              </a:pathLst>
            </a:custGeom>
            <a:solidFill>
              <a:srgbClr val="BD928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8" name="Google Shape;7441;p83">
              <a:extLst>
                <a:ext uri="{FF2B5EF4-FFF2-40B4-BE49-F238E27FC236}">
                  <a16:creationId xmlns:a16="http://schemas.microsoft.com/office/drawing/2014/main" id="{1438C118-2877-9175-CC90-0186BAA86828}"/>
                </a:ext>
              </a:extLst>
            </p:cNvPr>
            <p:cNvSpPr/>
            <p:nvPr/>
          </p:nvSpPr>
          <p:spPr>
            <a:xfrm>
              <a:off x="3551783" y="3573887"/>
              <a:ext cx="411878" cy="340181"/>
            </a:xfrm>
            <a:custGeom>
              <a:avLst/>
              <a:gdLst/>
              <a:ahLst/>
              <a:cxnLst/>
              <a:rect l="l" t="t" r="r" b="b"/>
              <a:pathLst>
                <a:path w="4366" h="3606" extrusionOk="0">
                  <a:moveTo>
                    <a:pt x="2463" y="0"/>
                  </a:moveTo>
                  <a:cubicBezTo>
                    <a:pt x="2431" y="14"/>
                    <a:pt x="2403" y="43"/>
                    <a:pt x="2361" y="60"/>
                  </a:cubicBezTo>
                  <a:cubicBezTo>
                    <a:pt x="2037" y="306"/>
                    <a:pt x="1713" y="556"/>
                    <a:pt x="1393" y="806"/>
                  </a:cubicBezTo>
                  <a:cubicBezTo>
                    <a:pt x="1084" y="1070"/>
                    <a:pt x="746" y="1334"/>
                    <a:pt x="394" y="1643"/>
                  </a:cubicBezTo>
                  <a:cubicBezTo>
                    <a:pt x="264" y="1745"/>
                    <a:pt x="131" y="1847"/>
                    <a:pt x="0" y="1963"/>
                  </a:cubicBezTo>
                  <a:cubicBezTo>
                    <a:pt x="43" y="1977"/>
                    <a:pt x="102" y="1995"/>
                    <a:pt x="145" y="2023"/>
                  </a:cubicBezTo>
                  <a:cubicBezTo>
                    <a:pt x="278" y="2083"/>
                    <a:pt x="408" y="2153"/>
                    <a:pt x="528" y="2241"/>
                  </a:cubicBezTo>
                  <a:cubicBezTo>
                    <a:pt x="806" y="2417"/>
                    <a:pt x="1042" y="2639"/>
                    <a:pt x="1260" y="2888"/>
                  </a:cubicBezTo>
                  <a:cubicBezTo>
                    <a:pt x="1450" y="3106"/>
                    <a:pt x="1611" y="3356"/>
                    <a:pt x="1759" y="3606"/>
                  </a:cubicBezTo>
                  <a:cubicBezTo>
                    <a:pt x="1921" y="3416"/>
                    <a:pt x="2079" y="3226"/>
                    <a:pt x="2227" y="3032"/>
                  </a:cubicBezTo>
                  <a:cubicBezTo>
                    <a:pt x="2449" y="2755"/>
                    <a:pt x="2667" y="2477"/>
                    <a:pt x="2902" y="2227"/>
                  </a:cubicBezTo>
                  <a:cubicBezTo>
                    <a:pt x="3141" y="2331"/>
                    <a:pt x="3363" y="2388"/>
                    <a:pt x="3567" y="2388"/>
                  </a:cubicBezTo>
                  <a:cubicBezTo>
                    <a:pt x="3625" y="2388"/>
                    <a:pt x="3681" y="2384"/>
                    <a:pt x="3736" y="2375"/>
                  </a:cubicBezTo>
                  <a:cubicBezTo>
                    <a:pt x="3796" y="2361"/>
                    <a:pt x="3856" y="2347"/>
                    <a:pt x="3926" y="2315"/>
                  </a:cubicBezTo>
                  <a:cubicBezTo>
                    <a:pt x="3986" y="2287"/>
                    <a:pt x="4046" y="2241"/>
                    <a:pt x="4102" y="2199"/>
                  </a:cubicBezTo>
                  <a:cubicBezTo>
                    <a:pt x="4207" y="2111"/>
                    <a:pt x="4295" y="1995"/>
                    <a:pt x="4366" y="1819"/>
                  </a:cubicBezTo>
                  <a:lnTo>
                    <a:pt x="4366" y="1773"/>
                  </a:lnTo>
                  <a:lnTo>
                    <a:pt x="4366" y="1759"/>
                  </a:lnTo>
                  <a:lnTo>
                    <a:pt x="4366" y="1731"/>
                  </a:lnTo>
                  <a:cubicBezTo>
                    <a:pt x="4264" y="1436"/>
                    <a:pt x="4088" y="1172"/>
                    <a:pt x="3870" y="908"/>
                  </a:cubicBezTo>
                  <a:cubicBezTo>
                    <a:pt x="3634" y="658"/>
                    <a:pt x="3370" y="440"/>
                    <a:pt x="3047" y="250"/>
                  </a:cubicBezTo>
                  <a:cubicBezTo>
                    <a:pt x="2857" y="148"/>
                    <a:pt x="2667" y="60"/>
                    <a:pt x="2463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9" name="Google Shape;7442;p83">
              <a:extLst>
                <a:ext uri="{FF2B5EF4-FFF2-40B4-BE49-F238E27FC236}">
                  <a16:creationId xmlns:a16="http://schemas.microsoft.com/office/drawing/2014/main" id="{7B22711B-6492-55D1-DC7B-5FAE1055B0DC}"/>
                </a:ext>
              </a:extLst>
            </p:cNvPr>
            <p:cNvSpPr/>
            <p:nvPr/>
          </p:nvSpPr>
          <p:spPr>
            <a:xfrm>
              <a:off x="3766118" y="3573887"/>
              <a:ext cx="197543" cy="186600"/>
            </a:xfrm>
            <a:custGeom>
              <a:avLst/>
              <a:gdLst/>
              <a:ahLst/>
              <a:cxnLst/>
              <a:rect l="l" t="t" r="r" b="b"/>
              <a:pathLst>
                <a:path w="2094" h="1978" extrusionOk="0">
                  <a:moveTo>
                    <a:pt x="191" y="0"/>
                  </a:moveTo>
                  <a:cubicBezTo>
                    <a:pt x="159" y="14"/>
                    <a:pt x="131" y="43"/>
                    <a:pt x="89" y="60"/>
                  </a:cubicBezTo>
                  <a:cubicBezTo>
                    <a:pt x="57" y="88"/>
                    <a:pt x="29" y="116"/>
                    <a:pt x="1" y="131"/>
                  </a:cubicBezTo>
                  <a:lnTo>
                    <a:pt x="15" y="131"/>
                  </a:lnTo>
                  <a:cubicBezTo>
                    <a:pt x="131" y="176"/>
                    <a:pt x="264" y="236"/>
                    <a:pt x="381" y="292"/>
                  </a:cubicBezTo>
                  <a:cubicBezTo>
                    <a:pt x="511" y="352"/>
                    <a:pt x="630" y="426"/>
                    <a:pt x="746" y="514"/>
                  </a:cubicBezTo>
                  <a:cubicBezTo>
                    <a:pt x="862" y="602"/>
                    <a:pt x="982" y="690"/>
                    <a:pt x="1098" y="792"/>
                  </a:cubicBezTo>
                  <a:cubicBezTo>
                    <a:pt x="1214" y="894"/>
                    <a:pt x="1334" y="996"/>
                    <a:pt x="1436" y="1098"/>
                  </a:cubicBezTo>
                  <a:cubicBezTo>
                    <a:pt x="1538" y="1217"/>
                    <a:pt x="1626" y="1334"/>
                    <a:pt x="1714" y="1450"/>
                  </a:cubicBezTo>
                  <a:cubicBezTo>
                    <a:pt x="1788" y="1555"/>
                    <a:pt x="1861" y="1671"/>
                    <a:pt x="1935" y="1787"/>
                  </a:cubicBezTo>
                  <a:cubicBezTo>
                    <a:pt x="1963" y="1847"/>
                    <a:pt x="1992" y="1921"/>
                    <a:pt x="2023" y="1977"/>
                  </a:cubicBezTo>
                  <a:cubicBezTo>
                    <a:pt x="2051" y="1935"/>
                    <a:pt x="2065" y="1875"/>
                    <a:pt x="2094" y="1819"/>
                  </a:cubicBezTo>
                  <a:lnTo>
                    <a:pt x="2094" y="1787"/>
                  </a:lnTo>
                  <a:lnTo>
                    <a:pt x="2094" y="1759"/>
                  </a:lnTo>
                  <a:lnTo>
                    <a:pt x="2094" y="1731"/>
                  </a:lnTo>
                  <a:cubicBezTo>
                    <a:pt x="1992" y="1436"/>
                    <a:pt x="1816" y="1172"/>
                    <a:pt x="1598" y="908"/>
                  </a:cubicBezTo>
                  <a:cubicBezTo>
                    <a:pt x="1362" y="644"/>
                    <a:pt x="1098" y="426"/>
                    <a:pt x="775" y="250"/>
                  </a:cubicBezTo>
                  <a:cubicBezTo>
                    <a:pt x="585" y="148"/>
                    <a:pt x="395" y="60"/>
                    <a:pt x="191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0" name="Google Shape;7443;p83">
              <a:extLst>
                <a:ext uri="{FF2B5EF4-FFF2-40B4-BE49-F238E27FC236}">
                  <a16:creationId xmlns:a16="http://schemas.microsoft.com/office/drawing/2014/main" id="{EC5ACDF6-B68E-9CBC-83D7-8D451E8AFF94}"/>
                </a:ext>
              </a:extLst>
            </p:cNvPr>
            <p:cNvSpPr/>
            <p:nvPr/>
          </p:nvSpPr>
          <p:spPr>
            <a:xfrm>
              <a:off x="3766118" y="3573887"/>
              <a:ext cx="197543" cy="173015"/>
            </a:xfrm>
            <a:custGeom>
              <a:avLst/>
              <a:gdLst/>
              <a:ahLst/>
              <a:cxnLst/>
              <a:rect l="l" t="t" r="r" b="b"/>
              <a:pathLst>
                <a:path w="2094" h="1834" extrusionOk="0">
                  <a:moveTo>
                    <a:pt x="205" y="0"/>
                  </a:moveTo>
                  <a:cubicBezTo>
                    <a:pt x="159" y="14"/>
                    <a:pt x="117" y="43"/>
                    <a:pt x="89" y="60"/>
                  </a:cubicBezTo>
                  <a:cubicBezTo>
                    <a:pt x="57" y="88"/>
                    <a:pt x="29" y="102"/>
                    <a:pt x="1" y="131"/>
                  </a:cubicBezTo>
                  <a:lnTo>
                    <a:pt x="15" y="131"/>
                  </a:lnTo>
                  <a:cubicBezTo>
                    <a:pt x="131" y="176"/>
                    <a:pt x="247" y="236"/>
                    <a:pt x="381" y="292"/>
                  </a:cubicBezTo>
                  <a:cubicBezTo>
                    <a:pt x="497" y="352"/>
                    <a:pt x="630" y="426"/>
                    <a:pt x="746" y="514"/>
                  </a:cubicBezTo>
                  <a:cubicBezTo>
                    <a:pt x="862" y="602"/>
                    <a:pt x="982" y="690"/>
                    <a:pt x="1098" y="792"/>
                  </a:cubicBezTo>
                  <a:cubicBezTo>
                    <a:pt x="1214" y="894"/>
                    <a:pt x="1334" y="996"/>
                    <a:pt x="1436" y="1098"/>
                  </a:cubicBezTo>
                  <a:cubicBezTo>
                    <a:pt x="1464" y="1144"/>
                    <a:pt x="1510" y="1186"/>
                    <a:pt x="1552" y="1232"/>
                  </a:cubicBezTo>
                  <a:cubicBezTo>
                    <a:pt x="1552" y="1246"/>
                    <a:pt x="1566" y="1260"/>
                    <a:pt x="1584" y="1260"/>
                  </a:cubicBezTo>
                  <a:cubicBezTo>
                    <a:pt x="1700" y="1348"/>
                    <a:pt x="1802" y="1450"/>
                    <a:pt x="1890" y="1555"/>
                  </a:cubicBezTo>
                  <a:cubicBezTo>
                    <a:pt x="1963" y="1643"/>
                    <a:pt x="2037" y="1731"/>
                    <a:pt x="2094" y="1833"/>
                  </a:cubicBezTo>
                  <a:lnTo>
                    <a:pt x="2094" y="1819"/>
                  </a:lnTo>
                  <a:lnTo>
                    <a:pt x="2094" y="1787"/>
                  </a:lnTo>
                  <a:lnTo>
                    <a:pt x="2094" y="1759"/>
                  </a:lnTo>
                  <a:lnTo>
                    <a:pt x="2094" y="1731"/>
                  </a:lnTo>
                  <a:cubicBezTo>
                    <a:pt x="1992" y="1436"/>
                    <a:pt x="1830" y="1172"/>
                    <a:pt x="1598" y="908"/>
                  </a:cubicBezTo>
                  <a:cubicBezTo>
                    <a:pt x="1362" y="644"/>
                    <a:pt x="1098" y="426"/>
                    <a:pt x="792" y="250"/>
                  </a:cubicBezTo>
                  <a:cubicBezTo>
                    <a:pt x="599" y="148"/>
                    <a:pt x="395" y="60"/>
                    <a:pt x="205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1" name="Google Shape;7444;p83">
              <a:extLst>
                <a:ext uri="{FF2B5EF4-FFF2-40B4-BE49-F238E27FC236}">
                  <a16:creationId xmlns:a16="http://schemas.microsoft.com/office/drawing/2014/main" id="{D65406BE-AA43-1FD9-4B45-2EB5505AD605}"/>
                </a:ext>
              </a:extLst>
            </p:cNvPr>
            <p:cNvSpPr/>
            <p:nvPr/>
          </p:nvSpPr>
          <p:spPr>
            <a:xfrm>
              <a:off x="3533858" y="3723223"/>
              <a:ext cx="201882" cy="218391"/>
            </a:xfrm>
            <a:custGeom>
              <a:avLst/>
              <a:gdLst/>
              <a:ahLst/>
              <a:cxnLst/>
              <a:rect l="l" t="t" r="r" b="b"/>
              <a:pathLst>
                <a:path w="2140" h="2315" extrusionOk="0">
                  <a:moveTo>
                    <a:pt x="630" y="0"/>
                  </a:moveTo>
                  <a:cubicBezTo>
                    <a:pt x="616" y="0"/>
                    <a:pt x="598" y="14"/>
                    <a:pt x="570" y="14"/>
                  </a:cubicBezTo>
                  <a:cubicBezTo>
                    <a:pt x="482" y="42"/>
                    <a:pt x="408" y="74"/>
                    <a:pt x="335" y="116"/>
                  </a:cubicBezTo>
                  <a:cubicBezTo>
                    <a:pt x="264" y="162"/>
                    <a:pt x="190" y="218"/>
                    <a:pt x="131" y="278"/>
                  </a:cubicBezTo>
                  <a:cubicBezTo>
                    <a:pt x="102" y="324"/>
                    <a:pt x="71" y="352"/>
                    <a:pt x="43" y="394"/>
                  </a:cubicBezTo>
                  <a:cubicBezTo>
                    <a:pt x="29" y="426"/>
                    <a:pt x="14" y="454"/>
                    <a:pt x="14" y="482"/>
                  </a:cubicBezTo>
                  <a:cubicBezTo>
                    <a:pt x="14" y="500"/>
                    <a:pt x="0" y="500"/>
                    <a:pt x="0" y="514"/>
                  </a:cubicBezTo>
                  <a:cubicBezTo>
                    <a:pt x="29" y="528"/>
                    <a:pt x="57" y="542"/>
                    <a:pt x="88" y="556"/>
                  </a:cubicBezTo>
                  <a:cubicBezTo>
                    <a:pt x="233" y="644"/>
                    <a:pt x="366" y="732"/>
                    <a:pt x="482" y="820"/>
                  </a:cubicBezTo>
                  <a:cubicBezTo>
                    <a:pt x="616" y="922"/>
                    <a:pt x="732" y="1041"/>
                    <a:pt x="848" y="1158"/>
                  </a:cubicBezTo>
                  <a:cubicBezTo>
                    <a:pt x="968" y="1291"/>
                    <a:pt x="1070" y="1407"/>
                    <a:pt x="1158" y="1537"/>
                  </a:cubicBezTo>
                  <a:cubicBezTo>
                    <a:pt x="1334" y="1787"/>
                    <a:pt x="1478" y="2037"/>
                    <a:pt x="1566" y="2315"/>
                  </a:cubicBezTo>
                  <a:lnTo>
                    <a:pt x="1626" y="2315"/>
                  </a:lnTo>
                  <a:cubicBezTo>
                    <a:pt x="1654" y="2301"/>
                    <a:pt x="1685" y="2287"/>
                    <a:pt x="1713" y="2273"/>
                  </a:cubicBezTo>
                  <a:cubicBezTo>
                    <a:pt x="1742" y="2259"/>
                    <a:pt x="1773" y="2241"/>
                    <a:pt x="1801" y="2227"/>
                  </a:cubicBezTo>
                  <a:cubicBezTo>
                    <a:pt x="1830" y="2213"/>
                    <a:pt x="1861" y="2185"/>
                    <a:pt x="1889" y="2171"/>
                  </a:cubicBezTo>
                  <a:cubicBezTo>
                    <a:pt x="1917" y="2139"/>
                    <a:pt x="1949" y="2125"/>
                    <a:pt x="1977" y="2097"/>
                  </a:cubicBezTo>
                  <a:lnTo>
                    <a:pt x="1963" y="2097"/>
                  </a:lnTo>
                  <a:cubicBezTo>
                    <a:pt x="1991" y="2083"/>
                    <a:pt x="2005" y="2051"/>
                    <a:pt x="2037" y="2023"/>
                  </a:cubicBezTo>
                  <a:cubicBezTo>
                    <a:pt x="2051" y="1995"/>
                    <a:pt x="2065" y="1977"/>
                    <a:pt x="2079" y="1949"/>
                  </a:cubicBezTo>
                  <a:cubicBezTo>
                    <a:pt x="2093" y="1921"/>
                    <a:pt x="2111" y="1907"/>
                    <a:pt x="2111" y="1875"/>
                  </a:cubicBezTo>
                  <a:cubicBezTo>
                    <a:pt x="2125" y="1847"/>
                    <a:pt x="2125" y="1833"/>
                    <a:pt x="2139" y="1801"/>
                  </a:cubicBezTo>
                  <a:lnTo>
                    <a:pt x="2139" y="1745"/>
                  </a:lnTo>
                  <a:cubicBezTo>
                    <a:pt x="1963" y="1379"/>
                    <a:pt x="1728" y="1027"/>
                    <a:pt x="1450" y="718"/>
                  </a:cubicBezTo>
                  <a:cubicBezTo>
                    <a:pt x="1214" y="440"/>
                    <a:pt x="936" y="204"/>
                    <a:pt x="630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2" name="Google Shape;7445;p83">
              <a:extLst>
                <a:ext uri="{FF2B5EF4-FFF2-40B4-BE49-F238E27FC236}">
                  <a16:creationId xmlns:a16="http://schemas.microsoft.com/office/drawing/2014/main" id="{DB8D7379-8576-DA11-4BDF-9586F7149E5E}"/>
                </a:ext>
              </a:extLst>
            </p:cNvPr>
            <p:cNvSpPr/>
            <p:nvPr/>
          </p:nvSpPr>
          <p:spPr>
            <a:xfrm>
              <a:off x="3537821" y="3760392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3" name="Google Shape;7446;p83">
              <a:extLst>
                <a:ext uri="{FF2B5EF4-FFF2-40B4-BE49-F238E27FC236}">
                  <a16:creationId xmlns:a16="http://schemas.microsoft.com/office/drawing/2014/main" id="{F6987FD0-FE80-9018-D29A-95FAFD70235F}"/>
                </a:ext>
              </a:extLst>
            </p:cNvPr>
            <p:cNvSpPr/>
            <p:nvPr/>
          </p:nvSpPr>
          <p:spPr>
            <a:xfrm>
              <a:off x="3546122" y="3749449"/>
              <a:ext cx="94" cy="1415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0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4" name="Google Shape;7447;p83">
              <a:extLst>
                <a:ext uri="{FF2B5EF4-FFF2-40B4-BE49-F238E27FC236}">
                  <a16:creationId xmlns:a16="http://schemas.microsoft.com/office/drawing/2014/main" id="{F1348FFC-E662-1480-CB91-608540CB9C00}"/>
                </a:ext>
              </a:extLst>
            </p:cNvPr>
            <p:cNvSpPr/>
            <p:nvPr/>
          </p:nvSpPr>
          <p:spPr>
            <a:xfrm>
              <a:off x="3587631" y="3724544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5" name="Google Shape;7448;p83">
              <a:extLst>
                <a:ext uri="{FF2B5EF4-FFF2-40B4-BE49-F238E27FC236}">
                  <a16:creationId xmlns:a16="http://schemas.microsoft.com/office/drawing/2014/main" id="{F93EECF1-CE61-92B1-E44B-FD5E439E5F5B}"/>
                </a:ext>
              </a:extLst>
            </p:cNvPr>
            <p:cNvSpPr/>
            <p:nvPr/>
          </p:nvSpPr>
          <p:spPr>
            <a:xfrm>
              <a:off x="2896419" y="3235027"/>
              <a:ext cx="648476" cy="624986"/>
            </a:xfrm>
            <a:custGeom>
              <a:avLst/>
              <a:gdLst/>
              <a:ahLst/>
              <a:cxnLst/>
              <a:rect l="l" t="t" r="r" b="b"/>
              <a:pathLst>
                <a:path w="6874" h="6625" extrusionOk="0">
                  <a:moveTo>
                    <a:pt x="3310" y="1"/>
                  </a:moveTo>
                  <a:cubicBezTo>
                    <a:pt x="3254" y="1"/>
                    <a:pt x="3194" y="1"/>
                    <a:pt x="3120" y="15"/>
                  </a:cubicBezTo>
                  <a:cubicBezTo>
                    <a:pt x="2976" y="47"/>
                    <a:pt x="2828" y="89"/>
                    <a:pt x="2667" y="177"/>
                  </a:cubicBezTo>
                  <a:cubicBezTo>
                    <a:pt x="2593" y="223"/>
                    <a:pt x="2505" y="265"/>
                    <a:pt x="2431" y="325"/>
                  </a:cubicBezTo>
                  <a:cubicBezTo>
                    <a:pt x="2375" y="381"/>
                    <a:pt x="2301" y="427"/>
                    <a:pt x="2227" y="500"/>
                  </a:cubicBezTo>
                  <a:cubicBezTo>
                    <a:pt x="2153" y="588"/>
                    <a:pt x="2065" y="676"/>
                    <a:pt x="1991" y="764"/>
                  </a:cubicBezTo>
                  <a:cubicBezTo>
                    <a:pt x="1949" y="806"/>
                    <a:pt x="1903" y="852"/>
                    <a:pt x="1861" y="909"/>
                  </a:cubicBezTo>
                  <a:cubicBezTo>
                    <a:pt x="1801" y="968"/>
                    <a:pt x="1745" y="1028"/>
                    <a:pt x="1699" y="1070"/>
                  </a:cubicBezTo>
                  <a:cubicBezTo>
                    <a:pt x="1671" y="1102"/>
                    <a:pt x="1625" y="1130"/>
                    <a:pt x="1583" y="1158"/>
                  </a:cubicBezTo>
                  <a:cubicBezTo>
                    <a:pt x="1509" y="1204"/>
                    <a:pt x="1435" y="1246"/>
                    <a:pt x="1362" y="1278"/>
                  </a:cubicBezTo>
                  <a:lnTo>
                    <a:pt x="1305" y="1306"/>
                  </a:lnTo>
                  <a:cubicBezTo>
                    <a:pt x="1231" y="1334"/>
                    <a:pt x="1172" y="1366"/>
                    <a:pt x="1112" y="1408"/>
                  </a:cubicBezTo>
                  <a:cubicBezTo>
                    <a:pt x="1056" y="1436"/>
                    <a:pt x="968" y="1482"/>
                    <a:pt x="894" y="1542"/>
                  </a:cubicBezTo>
                  <a:cubicBezTo>
                    <a:pt x="894" y="1524"/>
                    <a:pt x="894" y="1524"/>
                    <a:pt x="880" y="1524"/>
                  </a:cubicBezTo>
                  <a:cubicBezTo>
                    <a:pt x="880" y="1510"/>
                    <a:pt x="866" y="1510"/>
                    <a:pt x="848" y="1510"/>
                  </a:cubicBezTo>
                  <a:cubicBezTo>
                    <a:pt x="834" y="1510"/>
                    <a:pt x="820" y="1524"/>
                    <a:pt x="806" y="1542"/>
                  </a:cubicBezTo>
                  <a:cubicBezTo>
                    <a:pt x="468" y="2157"/>
                    <a:pt x="250" y="2875"/>
                    <a:pt x="116" y="3680"/>
                  </a:cubicBezTo>
                  <a:cubicBezTo>
                    <a:pt x="28" y="4310"/>
                    <a:pt x="0" y="4971"/>
                    <a:pt x="14" y="5717"/>
                  </a:cubicBezTo>
                  <a:lnTo>
                    <a:pt x="42" y="5777"/>
                  </a:lnTo>
                  <a:lnTo>
                    <a:pt x="57" y="5777"/>
                  </a:lnTo>
                  <a:cubicBezTo>
                    <a:pt x="338" y="6171"/>
                    <a:pt x="820" y="6435"/>
                    <a:pt x="1495" y="6554"/>
                  </a:cubicBezTo>
                  <a:cubicBezTo>
                    <a:pt x="1773" y="6610"/>
                    <a:pt x="2051" y="6624"/>
                    <a:pt x="2389" y="6624"/>
                  </a:cubicBezTo>
                  <a:lnTo>
                    <a:pt x="2403" y="6624"/>
                  </a:lnTo>
                  <a:cubicBezTo>
                    <a:pt x="2667" y="6624"/>
                    <a:pt x="2944" y="6610"/>
                    <a:pt x="3222" y="6582"/>
                  </a:cubicBezTo>
                  <a:cubicBezTo>
                    <a:pt x="3592" y="6537"/>
                    <a:pt x="3943" y="6466"/>
                    <a:pt x="4295" y="6361"/>
                  </a:cubicBezTo>
                  <a:cubicBezTo>
                    <a:pt x="4647" y="6259"/>
                    <a:pt x="4999" y="6114"/>
                    <a:pt x="5305" y="5953"/>
                  </a:cubicBezTo>
                  <a:cubicBezTo>
                    <a:pt x="5628" y="5777"/>
                    <a:pt x="5920" y="5555"/>
                    <a:pt x="6184" y="5323"/>
                  </a:cubicBezTo>
                  <a:cubicBezTo>
                    <a:pt x="6332" y="5189"/>
                    <a:pt x="6462" y="5059"/>
                    <a:pt x="6564" y="4911"/>
                  </a:cubicBezTo>
                  <a:cubicBezTo>
                    <a:pt x="6698" y="4750"/>
                    <a:pt x="6800" y="4588"/>
                    <a:pt x="6859" y="4426"/>
                  </a:cubicBezTo>
                  <a:lnTo>
                    <a:pt x="6859" y="4398"/>
                  </a:lnTo>
                  <a:cubicBezTo>
                    <a:pt x="6859" y="4384"/>
                    <a:pt x="6873" y="4384"/>
                    <a:pt x="6873" y="4370"/>
                  </a:cubicBezTo>
                  <a:cubicBezTo>
                    <a:pt x="6873" y="4356"/>
                    <a:pt x="6859" y="4338"/>
                    <a:pt x="6859" y="4338"/>
                  </a:cubicBezTo>
                  <a:lnTo>
                    <a:pt x="6814" y="4296"/>
                  </a:lnTo>
                  <a:cubicBezTo>
                    <a:pt x="6638" y="4060"/>
                    <a:pt x="6476" y="3768"/>
                    <a:pt x="6346" y="3459"/>
                  </a:cubicBezTo>
                  <a:cubicBezTo>
                    <a:pt x="6198" y="3107"/>
                    <a:pt x="6082" y="2727"/>
                    <a:pt x="5994" y="2287"/>
                  </a:cubicBezTo>
                  <a:cubicBezTo>
                    <a:pt x="5980" y="2273"/>
                    <a:pt x="5966" y="2259"/>
                    <a:pt x="5934" y="2259"/>
                  </a:cubicBezTo>
                  <a:lnTo>
                    <a:pt x="5920" y="2259"/>
                  </a:lnTo>
                  <a:cubicBezTo>
                    <a:pt x="5906" y="2259"/>
                    <a:pt x="5892" y="2287"/>
                    <a:pt x="5892" y="2316"/>
                  </a:cubicBezTo>
                  <a:cubicBezTo>
                    <a:pt x="5906" y="2419"/>
                    <a:pt x="5933" y="2488"/>
                    <a:pt x="5947" y="2574"/>
                  </a:cubicBezTo>
                  <a:lnTo>
                    <a:pt x="5947" y="2574"/>
                  </a:lnTo>
                  <a:cubicBezTo>
                    <a:pt x="5944" y="2565"/>
                    <a:pt x="5934" y="2563"/>
                    <a:pt x="5934" y="2551"/>
                  </a:cubicBezTo>
                  <a:lnTo>
                    <a:pt x="5920" y="2551"/>
                  </a:lnTo>
                  <a:cubicBezTo>
                    <a:pt x="5892" y="2523"/>
                    <a:pt x="5860" y="2509"/>
                    <a:pt x="5832" y="2477"/>
                  </a:cubicBezTo>
                  <a:cubicBezTo>
                    <a:pt x="5758" y="2435"/>
                    <a:pt x="5702" y="2375"/>
                    <a:pt x="5642" y="2316"/>
                  </a:cubicBezTo>
                  <a:cubicBezTo>
                    <a:pt x="5364" y="2052"/>
                    <a:pt x="5115" y="1732"/>
                    <a:pt x="4851" y="1334"/>
                  </a:cubicBezTo>
                  <a:lnTo>
                    <a:pt x="4791" y="1232"/>
                  </a:lnTo>
                  <a:lnTo>
                    <a:pt x="4717" y="1116"/>
                  </a:lnTo>
                  <a:lnTo>
                    <a:pt x="4689" y="1056"/>
                  </a:lnTo>
                  <a:lnTo>
                    <a:pt x="4675" y="1042"/>
                  </a:lnTo>
                  <a:lnTo>
                    <a:pt x="4661" y="1028"/>
                  </a:lnTo>
                  <a:cubicBezTo>
                    <a:pt x="4647" y="968"/>
                    <a:pt x="4615" y="926"/>
                    <a:pt x="4587" y="880"/>
                  </a:cubicBezTo>
                  <a:cubicBezTo>
                    <a:pt x="4485" y="733"/>
                    <a:pt x="4397" y="602"/>
                    <a:pt x="4278" y="486"/>
                  </a:cubicBezTo>
                  <a:cubicBezTo>
                    <a:pt x="4176" y="367"/>
                    <a:pt x="4059" y="265"/>
                    <a:pt x="3943" y="191"/>
                  </a:cubicBezTo>
                  <a:cubicBezTo>
                    <a:pt x="3884" y="149"/>
                    <a:pt x="3810" y="117"/>
                    <a:pt x="3750" y="89"/>
                  </a:cubicBezTo>
                  <a:cubicBezTo>
                    <a:pt x="3694" y="75"/>
                    <a:pt x="3620" y="47"/>
                    <a:pt x="3546" y="29"/>
                  </a:cubicBezTo>
                  <a:cubicBezTo>
                    <a:pt x="3472" y="15"/>
                    <a:pt x="3398" y="1"/>
                    <a:pt x="3310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6" name="Google Shape;7449;p83">
              <a:extLst>
                <a:ext uri="{FF2B5EF4-FFF2-40B4-BE49-F238E27FC236}">
                  <a16:creationId xmlns:a16="http://schemas.microsoft.com/office/drawing/2014/main" id="{F6C9D9C3-A7F4-7B26-6A16-0F4AAEF2AF48}"/>
                </a:ext>
              </a:extLst>
            </p:cNvPr>
            <p:cNvSpPr/>
            <p:nvPr/>
          </p:nvSpPr>
          <p:spPr>
            <a:xfrm>
              <a:off x="3871021" y="3266630"/>
              <a:ext cx="527064" cy="498008"/>
            </a:xfrm>
            <a:custGeom>
              <a:avLst/>
              <a:gdLst/>
              <a:ahLst/>
              <a:cxnLst/>
              <a:rect l="l" t="t" r="r" b="b"/>
              <a:pathLst>
                <a:path w="5587" h="5279" extrusionOk="0">
                  <a:moveTo>
                    <a:pt x="3379" y="1"/>
                  </a:moveTo>
                  <a:cubicBezTo>
                    <a:pt x="3206" y="1"/>
                    <a:pt x="3028" y="60"/>
                    <a:pt x="2888" y="180"/>
                  </a:cubicBezTo>
                  <a:lnTo>
                    <a:pt x="2287" y="707"/>
                  </a:lnTo>
                  <a:lnTo>
                    <a:pt x="792" y="1998"/>
                  </a:lnTo>
                  <a:lnTo>
                    <a:pt x="352" y="2378"/>
                  </a:lnTo>
                  <a:cubicBezTo>
                    <a:pt x="60" y="2628"/>
                    <a:pt x="0" y="3082"/>
                    <a:pt x="236" y="3345"/>
                  </a:cubicBezTo>
                  <a:lnTo>
                    <a:pt x="1717" y="5058"/>
                  </a:lnTo>
                  <a:cubicBezTo>
                    <a:pt x="1838" y="5205"/>
                    <a:pt x="2020" y="5279"/>
                    <a:pt x="2208" y="5279"/>
                  </a:cubicBezTo>
                  <a:cubicBezTo>
                    <a:pt x="2380" y="5279"/>
                    <a:pt x="2558" y="5216"/>
                    <a:pt x="2698" y="5090"/>
                  </a:cubicBezTo>
                  <a:lnTo>
                    <a:pt x="5234" y="2906"/>
                  </a:lnTo>
                  <a:cubicBezTo>
                    <a:pt x="5526" y="2656"/>
                    <a:pt x="5586" y="2202"/>
                    <a:pt x="5350" y="1938"/>
                  </a:cubicBezTo>
                  <a:lnTo>
                    <a:pt x="3869" y="208"/>
                  </a:lnTo>
                  <a:cubicBezTo>
                    <a:pt x="3749" y="70"/>
                    <a:pt x="3567" y="1"/>
                    <a:pt x="3379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7" name="Google Shape;7450;p83">
              <a:extLst>
                <a:ext uri="{FF2B5EF4-FFF2-40B4-BE49-F238E27FC236}">
                  <a16:creationId xmlns:a16="http://schemas.microsoft.com/office/drawing/2014/main" id="{5E04957A-B4E3-BA97-4680-1BA39FC9E9FE}"/>
                </a:ext>
              </a:extLst>
            </p:cNvPr>
            <p:cNvSpPr/>
            <p:nvPr/>
          </p:nvSpPr>
          <p:spPr>
            <a:xfrm>
              <a:off x="4048187" y="3734921"/>
              <a:ext cx="114620" cy="26414"/>
            </a:xfrm>
            <a:custGeom>
              <a:avLst/>
              <a:gdLst/>
              <a:ahLst/>
              <a:cxnLst/>
              <a:rect l="l" t="t" r="r" b="b"/>
              <a:pathLst>
                <a:path w="1215" h="280" extrusionOk="0">
                  <a:moveTo>
                    <a:pt x="1165" y="1"/>
                  </a:moveTo>
                  <a:cubicBezTo>
                    <a:pt x="1159" y="1"/>
                    <a:pt x="1152" y="2"/>
                    <a:pt x="1144" y="6"/>
                  </a:cubicBezTo>
                  <a:cubicBezTo>
                    <a:pt x="1126" y="24"/>
                    <a:pt x="1098" y="38"/>
                    <a:pt x="1070" y="52"/>
                  </a:cubicBezTo>
                  <a:cubicBezTo>
                    <a:pt x="936" y="112"/>
                    <a:pt x="792" y="154"/>
                    <a:pt x="658" y="182"/>
                  </a:cubicBezTo>
                  <a:lnTo>
                    <a:pt x="658" y="168"/>
                  </a:lnTo>
                  <a:cubicBezTo>
                    <a:pt x="547" y="199"/>
                    <a:pt x="432" y="200"/>
                    <a:pt x="321" y="200"/>
                  </a:cubicBezTo>
                  <a:lnTo>
                    <a:pt x="321" y="200"/>
                  </a:lnTo>
                  <a:cubicBezTo>
                    <a:pt x="247" y="182"/>
                    <a:pt x="176" y="168"/>
                    <a:pt x="117" y="154"/>
                  </a:cubicBezTo>
                  <a:cubicBezTo>
                    <a:pt x="103" y="140"/>
                    <a:pt x="89" y="140"/>
                    <a:pt x="71" y="126"/>
                  </a:cubicBezTo>
                  <a:cubicBezTo>
                    <a:pt x="57" y="126"/>
                    <a:pt x="43" y="126"/>
                    <a:pt x="29" y="140"/>
                  </a:cubicBezTo>
                  <a:lnTo>
                    <a:pt x="15" y="154"/>
                  </a:lnTo>
                  <a:cubicBezTo>
                    <a:pt x="1" y="168"/>
                    <a:pt x="15" y="200"/>
                    <a:pt x="29" y="200"/>
                  </a:cubicBezTo>
                  <a:cubicBezTo>
                    <a:pt x="160" y="261"/>
                    <a:pt x="298" y="279"/>
                    <a:pt x="434" y="279"/>
                  </a:cubicBezTo>
                  <a:cubicBezTo>
                    <a:pt x="496" y="279"/>
                    <a:pt x="556" y="276"/>
                    <a:pt x="616" y="270"/>
                  </a:cubicBezTo>
                  <a:cubicBezTo>
                    <a:pt x="820" y="242"/>
                    <a:pt x="1010" y="168"/>
                    <a:pt x="1186" y="80"/>
                  </a:cubicBezTo>
                  <a:cubicBezTo>
                    <a:pt x="1214" y="66"/>
                    <a:pt x="1214" y="38"/>
                    <a:pt x="1200" y="24"/>
                  </a:cubicBezTo>
                  <a:cubicBezTo>
                    <a:pt x="1190" y="11"/>
                    <a:pt x="1180" y="1"/>
                    <a:pt x="1165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8" name="Google Shape;7451;p83">
              <a:extLst>
                <a:ext uri="{FF2B5EF4-FFF2-40B4-BE49-F238E27FC236}">
                  <a16:creationId xmlns:a16="http://schemas.microsoft.com/office/drawing/2014/main" id="{B6CBD1DB-A67D-29C1-55B4-BB15916AFCA4}"/>
                </a:ext>
              </a:extLst>
            </p:cNvPr>
            <p:cNvSpPr/>
            <p:nvPr/>
          </p:nvSpPr>
          <p:spPr>
            <a:xfrm>
              <a:off x="4071394" y="3744732"/>
              <a:ext cx="65187" cy="17547"/>
            </a:xfrm>
            <a:custGeom>
              <a:avLst/>
              <a:gdLst/>
              <a:ahLst/>
              <a:cxnLst/>
              <a:rect l="l" t="t" r="r" b="b"/>
              <a:pathLst>
                <a:path w="691" h="186" extrusionOk="0">
                  <a:moveTo>
                    <a:pt x="656" y="1"/>
                  </a:moveTo>
                  <a:cubicBezTo>
                    <a:pt x="650" y="1"/>
                    <a:pt x="642" y="3"/>
                    <a:pt x="634" y="8"/>
                  </a:cubicBezTo>
                  <a:cubicBezTo>
                    <a:pt x="528" y="36"/>
                    <a:pt x="426" y="64"/>
                    <a:pt x="310" y="78"/>
                  </a:cubicBezTo>
                  <a:cubicBezTo>
                    <a:pt x="248" y="91"/>
                    <a:pt x="185" y="102"/>
                    <a:pt x="122" y="102"/>
                  </a:cubicBezTo>
                  <a:cubicBezTo>
                    <a:pt x="97" y="102"/>
                    <a:pt x="72" y="100"/>
                    <a:pt x="47" y="96"/>
                  </a:cubicBezTo>
                  <a:cubicBezTo>
                    <a:pt x="32" y="96"/>
                    <a:pt x="32" y="110"/>
                    <a:pt x="18" y="110"/>
                  </a:cubicBezTo>
                  <a:cubicBezTo>
                    <a:pt x="18" y="124"/>
                    <a:pt x="1" y="138"/>
                    <a:pt x="1" y="138"/>
                  </a:cubicBezTo>
                  <a:cubicBezTo>
                    <a:pt x="1" y="152"/>
                    <a:pt x="18" y="166"/>
                    <a:pt x="18" y="166"/>
                  </a:cubicBezTo>
                  <a:cubicBezTo>
                    <a:pt x="32" y="184"/>
                    <a:pt x="32" y="184"/>
                    <a:pt x="47" y="184"/>
                  </a:cubicBezTo>
                  <a:cubicBezTo>
                    <a:pt x="68" y="185"/>
                    <a:pt x="90" y="186"/>
                    <a:pt x="112" y="186"/>
                  </a:cubicBezTo>
                  <a:cubicBezTo>
                    <a:pt x="306" y="186"/>
                    <a:pt x="491" y="132"/>
                    <a:pt x="662" y="78"/>
                  </a:cubicBezTo>
                  <a:cubicBezTo>
                    <a:pt x="690" y="64"/>
                    <a:pt x="690" y="50"/>
                    <a:pt x="690" y="22"/>
                  </a:cubicBezTo>
                  <a:cubicBezTo>
                    <a:pt x="680" y="12"/>
                    <a:pt x="671" y="1"/>
                    <a:pt x="656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9" name="Google Shape;7452;p83">
              <a:extLst>
                <a:ext uri="{FF2B5EF4-FFF2-40B4-BE49-F238E27FC236}">
                  <a16:creationId xmlns:a16="http://schemas.microsoft.com/office/drawing/2014/main" id="{E8F20363-57EE-1F38-5115-0B8E695ED4A2}"/>
                </a:ext>
              </a:extLst>
            </p:cNvPr>
            <p:cNvSpPr/>
            <p:nvPr/>
          </p:nvSpPr>
          <p:spPr>
            <a:xfrm>
              <a:off x="4079696" y="3743223"/>
              <a:ext cx="66508" cy="18868"/>
            </a:xfrm>
            <a:custGeom>
              <a:avLst/>
              <a:gdLst/>
              <a:ahLst/>
              <a:cxnLst/>
              <a:rect l="l" t="t" r="r" b="b"/>
              <a:pathLst>
                <a:path w="705" h="200" extrusionOk="0">
                  <a:moveTo>
                    <a:pt x="667" y="1"/>
                  </a:moveTo>
                  <a:cubicBezTo>
                    <a:pt x="662" y="1"/>
                    <a:pt x="655" y="3"/>
                    <a:pt x="648" y="6"/>
                  </a:cubicBezTo>
                  <a:cubicBezTo>
                    <a:pt x="528" y="38"/>
                    <a:pt x="398" y="80"/>
                    <a:pt x="265" y="94"/>
                  </a:cubicBezTo>
                  <a:cubicBezTo>
                    <a:pt x="194" y="112"/>
                    <a:pt x="120" y="126"/>
                    <a:pt x="32" y="126"/>
                  </a:cubicBezTo>
                  <a:cubicBezTo>
                    <a:pt x="32" y="126"/>
                    <a:pt x="18" y="126"/>
                    <a:pt x="18" y="140"/>
                  </a:cubicBezTo>
                  <a:cubicBezTo>
                    <a:pt x="1" y="140"/>
                    <a:pt x="1" y="154"/>
                    <a:pt x="1" y="168"/>
                  </a:cubicBezTo>
                  <a:cubicBezTo>
                    <a:pt x="1" y="182"/>
                    <a:pt x="18" y="200"/>
                    <a:pt x="32" y="200"/>
                  </a:cubicBezTo>
                  <a:cubicBezTo>
                    <a:pt x="250" y="200"/>
                    <a:pt x="472" y="140"/>
                    <a:pt x="676" y="80"/>
                  </a:cubicBezTo>
                  <a:cubicBezTo>
                    <a:pt x="690" y="80"/>
                    <a:pt x="704" y="52"/>
                    <a:pt x="704" y="38"/>
                  </a:cubicBezTo>
                  <a:cubicBezTo>
                    <a:pt x="694" y="15"/>
                    <a:pt x="683" y="1"/>
                    <a:pt x="667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0" name="Google Shape;7453;p83">
              <a:extLst>
                <a:ext uri="{FF2B5EF4-FFF2-40B4-BE49-F238E27FC236}">
                  <a16:creationId xmlns:a16="http://schemas.microsoft.com/office/drawing/2014/main" id="{FA7DEC5D-CB73-5A5C-AB7B-75044461F2AD}"/>
                </a:ext>
              </a:extLst>
            </p:cNvPr>
            <p:cNvSpPr/>
            <p:nvPr/>
          </p:nvSpPr>
          <p:spPr>
            <a:xfrm>
              <a:off x="4079696" y="3741148"/>
              <a:ext cx="77734" cy="22264"/>
            </a:xfrm>
            <a:custGeom>
              <a:avLst/>
              <a:gdLst/>
              <a:ahLst/>
              <a:cxnLst/>
              <a:rect l="l" t="t" r="r" b="b"/>
              <a:pathLst>
                <a:path w="824" h="236" extrusionOk="0">
                  <a:moveTo>
                    <a:pt x="764" y="0"/>
                  </a:moveTo>
                  <a:cubicBezTo>
                    <a:pt x="588" y="46"/>
                    <a:pt x="426" y="102"/>
                    <a:pt x="250" y="134"/>
                  </a:cubicBezTo>
                  <a:lnTo>
                    <a:pt x="236" y="134"/>
                  </a:lnTo>
                  <a:cubicBezTo>
                    <a:pt x="177" y="148"/>
                    <a:pt x="106" y="148"/>
                    <a:pt x="32" y="148"/>
                  </a:cubicBezTo>
                  <a:lnTo>
                    <a:pt x="18" y="162"/>
                  </a:lnTo>
                  <a:cubicBezTo>
                    <a:pt x="1" y="162"/>
                    <a:pt x="1" y="176"/>
                    <a:pt x="1" y="190"/>
                  </a:cubicBezTo>
                  <a:cubicBezTo>
                    <a:pt x="1" y="222"/>
                    <a:pt x="18" y="236"/>
                    <a:pt x="32" y="236"/>
                  </a:cubicBezTo>
                  <a:cubicBezTo>
                    <a:pt x="296" y="236"/>
                    <a:pt x="546" y="134"/>
                    <a:pt x="792" y="74"/>
                  </a:cubicBezTo>
                  <a:cubicBezTo>
                    <a:pt x="810" y="74"/>
                    <a:pt x="824" y="46"/>
                    <a:pt x="824" y="28"/>
                  </a:cubicBezTo>
                  <a:cubicBezTo>
                    <a:pt x="810" y="0"/>
                    <a:pt x="792" y="0"/>
                    <a:pt x="764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1" name="Google Shape;7454;p83">
              <a:extLst>
                <a:ext uri="{FF2B5EF4-FFF2-40B4-BE49-F238E27FC236}">
                  <a16:creationId xmlns:a16="http://schemas.microsoft.com/office/drawing/2014/main" id="{108912E4-B320-2C29-BFC1-8D341BC75E67}"/>
                </a:ext>
              </a:extLst>
            </p:cNvPr>
            <p:cNvSpPr/>
            <p:nvPr/>
          </p:nvSpPr>
          <p:spPr>
            <a:xfrm>
              <a:off x="4082715" y="3741902"/>
              <a:ext cx="73395" cy="21509"/>
            </a:xfrm>
            <a:custGeom>
              <a:avLst/>
              <a:gdLst/>
              <a:ahLst/>
              <a:cxnLst/>
              <a:rect l="l" t="t" r="r" b="b"/>
              <a:pathLst>
                <a:path w="778" h="228" extrusionOk="0">
                  <a:moveTo>
                    <a:pt x="738" y="1"/>
                  </a:moveTo>
                  <a:cubicBezTo>
                    <a:pt x="732" y="1"/>
                    <a:pt x="725" y="3"/>
                    <a:pt x="718" y="6"/>
                  </a:cubicBezTo>
                  <a:cubicBezTo>
                    <a:pt x="570" y="52"/>
                    <a:pt x="426" y="94"/>
                    <a:pt x="278" y="126"/>
                  </a:cubicBezTo>
                  <a:cubicBezTo>
                    <a:pt x="204" y="140"/>
                    <a:pt x="131" y="140"/>
                    <a:pt x="43" y="140"/>
                  </a:cubicBezTo>
                  <a:cubicBezTo>
                    <a:pt x="43" y="140"/>
                    <a:pt x="29" y="140"/>
                    <a:pt x="29" y="154"/>
                  </a:cubicBezTo>
                  <a:cubicBezTo>
                    <a:pt x="14" y="154"/>
                    <a:pt x="0" y="168"/>
                    <a:pt x="14" y="182"/>
                  </a:cubicBezTo>
                  <a:cubicBezTo>
                    <a:pt x="14" y="196"/>
                    <a:pt x="29" y="214"/>
                    <a:pt x="43" y="228"/>
                  </a:cubicBezTo>
                  <a:cubicBezTo>
                    <a:pt x="292" y="228"/>
                    <a:pt x="528" y="154"/>
                    <a:pt x="746" y="80"/>
                  </a:cubicBezTo>
                  <a:cubicBezTo>
                    <a:pt x="778" y="80"/>
                    <a:pt x="778" y="52"/>
                    <a:pt x="778" y="38"/>
                  </a:cubicBezTo>
                  <a:cubicBezTo>
                    <a:pt x="765" y="15"/>
                    <a:pt x="754" y="1"/>
                    <a:pt x="738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2" name="Google Shape;7455;p83">
              <a:extLst>
                <a:ext uri="{FF2B5EF4-FFF2-40B4-BE49-F238E27FC236}">
                  <a16:creationId xmlns:a16="http://schemas.microsoft.com/office/drawing/2014/main" id="{B7BB8704-1C4B-79D2-08C5-8EAEC337C8DB}"/>
                </a:ext>
              </a:extLst>
            </p:cNvPr>
            <p:cNvSpPr/>
            <p:nvPr/>
          </p:nvSpPr>
          <p:spPr>
            <a:xfrm>
              <a:off x="4075734" y="3749449"/>
              <a:ext cx="47169" cy="13962"/>
            </a:xfrm>
            <a:custGeom>
              <a:avLst/>
              <a:gdLst/>
              <a:ahLst/>
              <a:cxnLst/>
              <a:rect l="l" t="t" r="r" b="b"/>
              <a:pathLst>
                <a:path w="500" h="148" extrusionOk="0">
                  <a:moveTo>
                    <a:pt x="440" y="0"/>
                  </a:moveTo>
                  <a:cubicBezTo>
                    <a:pt x="394" y="14"/>
                    <a:pt x="352" y="28"/>
                    <a:pt x="292" y="46"/>
                  </a:cubicBezTo>
                  <a:cubicBezTo>
                    <a:pt x="219" y="60"/>
                    <a:pt x="131" y="60"/>
                    <a:pt x="43" y="60"/>
                  </a:cubicBezTo>
                  <a:cubicBezTo>
                    <a:pt x="29" y="60"/>
                    <a:pt x="29" y="60"/>
                    <a:pt x="15" y="74"/>
                  </a:cubicBezTo>
                  <a:cubicBezTo>
                    <a:pt x="15" y="74"/>
                    <a:pt x="1" y="88"/>
                    <a:pt x="1" y="102"/>
                  </a:cubicBezTo>
                  <a:cubicBezTo>
                    <a:pt x="1" y="134"/>
                    <a:pt x="29" y="148"/>
                    <a:pt x="43" y="148"/>
                  </a:cubicBezTo>
                  <a:cubicBezTo>
                    <a:pt x="190" y="148"/>
                    <a:pt x="324" y="116"/>
                    <a:pt x="468" y="88"/>
                  </a:cubicBezTo>
                  <a:cubicBezTo>
                    <a:pt x="482" y="74"/>
                    <a:pt x="500" y="60"/>
                    <a:pt x="500" y="28"/>
                  </a:cubicBezTo>
                  <a:cubicBezTo>
                    <a:pt x="482" y="14"/>
                    <a:pt x="468" y="0"/>
                    <a:pt x="440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3" name="Google Shape;7456;p83">
              <a:extLst>
                <a:ext uri="{FF2B5EF4-FFF2-40B4-BE49-F238E27FC236}">
                  <a16:creationId xmlns:a16="http://schemas.microsoft.com/office/drawing/2014/main" id="{C228D1A0-650E-53AF-AA01-8260E16D5EB6}"/>
                </a:ext>
              </a:extLst>
            </p:cNvPr>
            <p:cNvSpPr/>
            <p:nvPr/>
          </p:nvSpPr>
          <p:spPr>
            <a:xfrm>
              <a:off x="4074413" y="3749449"/>
              <a:ext cx="51225" cy="13962"/>
            </a:xfrm>
            <a:custGeom>
              <a:avLst/>
              <a:gdLst/>
              <a:ahLst/>
              <a:cxnLst/>
              <a:rect l="l" t="t" r="r" b="b"/>
              <a:pathLst>
                <a:path w="543" h="148" extrusionOk="0">
                  <a:moveTo>
                    <a:pt x="482" y="0"/>
                  </a:moveTo>
                  <a:cubicBezTo>
                    <a:pt x="408" y="28"/>
                    <a:pt x="352" y="46"/>
                    <a:pt x="278" y="60"/>
                  </a:cubicBezTo>
                  <a:cubicBezTo>
                    <a:pt x="204" y="74"/>
                    <a:pt x="145" y="74"/>
                    <a:pt x="88" y="74"/>
                  </a:cubicBezTo>
                  <a:cubicBezTo>
                    <a:pt x="74" y="74"/>
                    <a:pt x="57" y="74"/>
                    <a:pt x="57" y="60"/>
                  </a:cubicBezTo>
                  <a:cubicBezTo>
                    <a:pt x="43" y="60"/>
                    <a:pt x="29" y="60"/>
                    <a:pt x="29" y="74"/>
                  </a:cubicBezTo>
                  <a:lnTo>
                    <a:pt x="15" y="74"/>
                  </a:lnTo>
                  <a:lnTo>
                    <a:pt x="0" y="88"/>
                  </a:lnTo>
                  <a:cubicBezTo>
                    <a:pt x="0" y="116"/>
                    <a:pt x="15" y="148"/>
                    <a:pt x="29" y="148"/>
                  </a:cubicBezTo>
                  <a:lnTo>
                    <a:pt x="278" y="148"/>
                  </a:lnTo>
                  <a:cubicBezTo>
                    <a:pt x="352" y="134"/>
                    <a:pt x="426" y="102"/>
                    <a:pt x="514" y="74"/>
                  </a:cubicBezTo>
                  <a:cubicBezTo>
                    <a:pt x="528" y="74"/>
                    <a:pt x="542" y="46"/>
                    <a:pt x="542" y="28"/>
                  </a:cubicBezTo>
                  <a:cubicBezTo>
                    <a:pt x="528" y="14"/>
                    <a:pt x="514" y="0"/>
                    <a:pt x="482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4" name="Google Shape;7457;p83">
              <a:extLst>
                <a:ext uri="{FF2B5EF4-FFF2-40B4-BE49-F238E27FC236}">
                  <a16:creationId xmlns:a16="http://schemas.microsoft.com/office/drawing/2014/main" id="{35115DFC-1687-C0DC-D4A5-FB8975E257F9}"/>
                </a:ext>
              </a:extLst>
            </p:cNvPr>
            <p:cNvSpPr/>
            <p:nvPr/>
          </p:nvSpPr>
          <p:spPr>
            <a:xfrm>
              <a:off x="4075734" y="3744732"/>
              <a:ext cx="69149" cy="18868"/>
            </a:xfrm>
            <a:custGeom>
              <a:avLst/>
              <a:gdLst/>
              <a:ahLst/>
              <a:cxnLst/>
              <a:rect l="l" t="t" r="r" b="b"/>
              <a:pathLst>
                <a:path w="733" h="200" extrusionOk="0">
                  <a:moveTo>
                    <a:pt x="690" y="1"/>
                  </a:moveTo>
                  <a:cubicBezTo>
                    <a:pt x="685" y="1"/>
                    <a:pt x="680" y="3"/>
                    <a:pt x="676" y="8"/>
                  </a:cubicBezTo>
                  <a:cubicBezTo>
                    <a:pt x="542" y="50"/>
                    <a:pt x="426" y="78"/>
                    <a:pt x="307" y="110"/>
                  </a:cubicBezTo>
                  <a:cubicBezTo>
                    <a:pt x="219" y="124"/>
                    <a:pt x="131" y="124"/>
                    <a:pt x="29" y="124"/>
                  </a:cubicBezTo>
                  <a:lnTo>
                    <a:pt x="15" y="124"/>
                  </a:lnTo>
                  <a:lnTo>
                    <a:pt x="15" y="138"/>
                  </a:lnTo>
                  <a:cubicBezTo>
                    <a:pt x="1" y="138"/>
                    <a:pt x="1" y="152"/>
                    <a:pt x="1" y="166"/>
                  </a:cubicBezTo>
                  <a:cubicBezTo>
                    <a:pt x="1" y="166"/>
                    <a:pt x="1" y="184"/>
                    <a:pt x="15" y="198"/>
                  </a:cubicBezTo>
                  <a:lnTo>
                    <a:pt x="43" y="198"/>
                  </a:lnTo>
                  <a:cubicBezTo>
                    <a:pt x="65" y="199"/>
                    <a:pt x="87" y="200"/>
                    <a:pt x="109" y="200"/>
                  </a:cubicBezTo>
                  <a:cubicBezTo>
                    <a:pt x="308" y="200"/>
                    <a:pt x="503" y="145"/>
                    <a:pt x="690" y="78"/>
                  </a:cubicBezTo>
                  <a:cubicBezTo>
                    <a:pt x="718" y="78"/>
                    <a:pt x="732" y="50"/>
                    <a:pt x="718" y="36"/>
                  </a:cubicBezTo>
                  <a:cubicBezTo>
                    <a:pt x="718" y="16"/>
                    <a:pt x="703" y="1"/>
                    <a:pt x="690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5" name="Google Shape;7458;p83">
              <a:extLst>
                <a:ext uri="{FF2B5EF4-FFF2-40B4-BE49-F238E27FC236}">
                  <a16:creationId xmlns:a16="http://schemas.microsoft.com/office/drawing/2014/main" id="{B5D6D7C3-B6D7-3DB6-5EF9-D851A90BB3A3}"/>
                </a:ext>
              </a:extLst>
            </p:cNvPr>
            <p:cNvSpPr/>
            <p:nvPr/>
          </p:nvSpPr>
          <p:spPr>
            <a:xfrm>
              <a:off x="4091016" y="3742468"/>
              <a:ext cx="62168" cy="18301"/>
            </a:xfrm>
            <a:custGeom>
              <a:avLst/>
              <a:gdLst/>
              <a:ahLst/>
              <a:cxnLst/>
              <a:rect l="l" t="t" r="r" b="b"/>
              <a:pathLst>
                <a:path w="659" h="194" extrusionOk="0">
                  <a:moveTo>
                    <a:pt x="602" y="0"/>
                  </a:moveTo>
                  <a:cubicBezTo>
                    <a:pt x="496" y="46"/>
                    <a:pt x="394" y="74"/>
                    <a:pt x="278" y="102"/>
                  </a:cubicBezTo>
                  <a:cubicBezTo>
                    <a:pt x="204" y="120"/>
                    <a:pt x="130" y="120"/>
                    <a:pt x="43" y="120"/>
                  </a:cubicBezTo>
                  <a:lnTo>
                    <a:pt x="14" y="120"/>
                  </a:lnTo>
                  <a:lnTo>
                    <a:pt x="14" y="134"/>
                  </a:lnTo>
                  <a:cubicBezTo>
                    <a:pt x="14" y="134"/>
                    <a:pt x="0" y="148"/>
                    <a:pt x="0" y="162"/>
                  </a:cubicBezTo>
                  <a:cubicBezTo>
                    <a:pt x="0" y="162"/>
                    <a:pt x="14" y="176"/>
                    <a:pt x="14" y="190"/>
                  </a:cubicBezTo>
                  <a:lnTo>
                    <a:pt x="43" y="190"/>
                  </a:lnTo>
                  <a:cubicBezTo>
                    <a:pt x="68" y="192"/>
                    <a:pt x="92" y="193"/>
                    <a:pt x="117" y="193"/>
                  </a:cubicBezTo>
                  <a:cubicBezTo>
                    <a:pt x="296" y="193"/>
                    <a:pt x="463" y="141"/>
                    <a:pt x="630" y="88"/>
                  </a:cubicBezTo>
                  <a:cubicBezTo>
                    <a:pt x="644" y="74"/>
                    <a:pt x="658" y="60"/>
                    <a:pt x="644" y="32"/>
                  </a:cubicBezTo>
                  <a:cubicBezTo>
                    <a:pt x="644" y="14"/>
                    <a:pt x="616" y="0"/>
                    <a:pt x="602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6" name="Google Shape;7459;p83">
              <a:extLst>
                <a:ext uri="{FF2B5EF4-FFF2-40B4-BE49-F238E27FC236}">
                  <a16:creationId xmlns:a16="http://schemas.microsoft.com/office/drawing/2014/main" id="{0F0D8BFC-8C4B-5D01-611E-51189F0BDDE8}"/>
                </a:ext>
              </a:extLst>
            </p:cNvPr>
            <p:cNvSpPr/>
            <p:nvPr/>
          </p:nvSpPr>
          <p:spPr>
            <a:xfrm>
              <a:off x="4158657" y="3256819"/>
              <a:ext cx="103677" cy="25471"/>
            </a:xfrm>
            <a:custGeom>
              <a:avLst/>
              <a:gdLst/>
              <a:ahLst/>
              <a:cxnLst/>
              <a:rect l="l" t="t" r="r" b="b"/>
              <a:pathLst>
                <a:path w="1099" h="270" extrusionOk="0">
                  <a:moveTo>
                    <a:pt x="770" y="0"/>
                  </a:moveTo>
                  <a:cubicBezTo>
                    <a:pt x="689" y="0"/>
                    <a:pt x="608" y="7"/>
                    <a:pt x="529" y="20"/>
                  </a:cubicBezTo>
                  <a:cubicBezTo>
                    <a:pt x="441" y="34"/>
                    <a:pt x="353" y="48"/>
                    <a:pt x="265" y="80"/>
                  </a:cubicBezTo>
                  <a:cubicBezTo>
                    <a:pt x="191" y="108"/>
                    <a:pt x="103" y="136"/>
                    <a:pt x="29" y="182"/>
                  </a:cubicBezTo>
                  <a:lnTo>
                    <a:pt x="15" y="196"/>
                  </a:lnTo>
                  <a:lnTo>
                    <a:pt x="1" y="210"/>
                  </a:lnTo>
                  <a:lnTo>
                    <a:pt x="1" y="238"/>
                  </a:lnTo>
                  <a:cubicBezTo>
                    <a:pt x="15" y="255"/>
                    <a:pt x="15" y="255"/>
                    <a:pt x="29" y="255"/>
                  </a:cubicBezTo>
                  <a:cubicBezTo>
                    <a:pt x="29" y="269"/>
                    <a:pt x="43" y="269"/>
                    <a:pt x="61" y="269"/>
                  </a:cubicBezTo>
                  <a:cubicBezTo>
                    <a:pt x="163" y="196"/>
                    <a:pt x="279" y="150"/>
                    <a:pt x="395" y="122"/>
                  </a:cubicBezTo>
                  <a:lnTo>
                    <a:pt x="412" y="122"/>
                  </a:lnTo>
                  <a:cubicBezTo>
                    <a:pt x="540" y="94"/>
                    <a:pt x="671" y="80"/>
                    <a:pt x="798" y="80"/>
                  </a:cubicBezTo>
                  <a:lnTo>
                    <a:pt x="798" y="80"/>
                  </a:lnTo>
                  <a:cubicBezTo>
                    <a:pt x="884" y="80"/>
                    <a:pt x="970" y="94"/>
                    <a:pt x="1042" y="108"/>
                  </a:cubicBezTo>
                  <a:cubicBezTo>
                    <a:pt x="1070" y="108"/>
                    <a:pt x="1084" y="94"/>
                    <a:pt x="1098" y="80"/>
                  </a:cubicBezTo>
                  <a:cubicBezTo>
                    <a:pt x="1098" y="62"/>
                    <a:pt x="1084" y="48"/>
                    <a:pt x="1084" y="48"/>
                  </a:cubicBezTo>
                  <a:cubicBezTo>
                    <a:pt x="1084" y="34"/>
                    <a:pt x="1070" y="34"/>
                    <a:pt x="1056" y="34"/>
                  </a:cubicBezTo>
                  <a:cubicBezTo>
                    <a:pt x="967" y="11"/>
                    <a:pt x="869" y="0"/>
                    <a:pt x="770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7" name="Google Shape;7460;p83">
              <a:extLst>
                <a:ext uri="{FF2B5EF4-FFF2-40B4-BE49-F238E27FC236}">
                  <a16:creationId xmlns:a16="http://schemas.microsoft.com/office/drawing/2014/main" id="{7C41A3B4-4F05-0EE9-519C-1B4E83698F16}"/>
                </a:ext>
              </a:extLst>
            </p:cNvPr>
            <p:cNvSpPr/>
            <p:nvPr/>
          </p:nvSpPr>
          <p:spPr>
            <a:xfrm>
              <a:off x="4157336" y="3257102"/>
              <a:ext cx="95375" cy="24811"/>
            </a:xfrm>
            <a:custGeom>
              <a:avLst/>
              <a:gdLst/>
              <a:ahLst/>
              <a:cxnLst/>
              <a:rect l="l" t="t" r="r" b="b"/>
              <a:pathLst>
                <a:path w="1011" h="263" extrusionOk="0">
                  <a:moveTo>
                    <a:pt x="763" y="0"/>
                  </a:moveTo>
                  <a:cubicBezTo>
                    <a:pt x="670" y="0"/>
                    <a:pt x="576" y="9"/>
                    <a:pt x="483" y="17"/>
                  </a:cubicBezTo>
                  <a:cubicBezTo>
                    <a:pt x="321" y="45"/>
                    <a:pt x="163" y="105"/>
                    <a:pt x="29" y="179"/>
                  </a:cubicBezTo>
                  <a:lnTo>
                    <a:pt x="15" y="193"/>
                  </a:lnTo>
                  <a:cubicBezTo>
                    <a:pt x="15" y="193"/>
                    <a:pt x="1" y="193"/>
                    <a:pt x="1" y="207"/>
                  </a:cubicBezTo>
                  <a:lnTo>
                    <a:pt x="1" y="235"/>
                  </a:lnTo>
                  <a:cubicBezTo>
                    <a:pt x="1" y="235"/>
                    <a:pt x="15" y="252"/>
                    <a:pt x="29" y="252"/>
                  </a:cubicBezTo>
                  <a:cubicBezTo>
                    <a:pt x="29" y="259"/>
                    <a:pt x="32" y="263"/>
                    <a:pt x="38" y="263"/>
                  </a:cubicBezTo>
                  <a:cubicBezTo>
                    <a:pt x="43" y="263"/>
                    <a:pt x="50" y="259"/>
                    <a:pt x="57" y="252"/>
                  </a:cubicBezTo>
                  <a:cubicBezTo>
                    <a:pt x="145" y="207"/>
                    <a:pt x="251" y="164"/>
                    <a:pt x="367" y="133"/>
                  </a:cubicBezTo>
                  <a:cubicBezTo>
                    <a:pt x="514" y="91"/>
                    <a:pt x="659" y="77"/>
                    <a:pt x="806" y="77"/>
                  </a:cubicBezTo>
                  <a:cubicBezTo>
                    <a:pt x="849" y="77"/>
                    <a:pt x="908" y="91"/>
                    <a:pt x="968" y="91"/>
                  </a:cubicBezTo>
                  <a:cubicBezTo>
                    <a:pt x="982" y="91"/>
                    <a:pt x="1010" y="77"/>
                    <a:pt x="1010" y="59"/>
                  </a:cubicBezTo>
                  <a:cubicBezTo>
                    <a:pt x="1010" y="31"/>
                    <a:pt x="996" y="17"/>
                    <a:pt x="968" y="17"/>
                  </a:cubicBezTo>
                  <a:cubicBezTo>
                    <a:pt x="900" y="5"/>
                    <a:pt x="831" y="0"/>
                    <a:pt x="763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8" name="Google Shape;7461;p83">
              <a:extLst>
                <a:ext uri="{FF2B5EF4-FFF2-40B4-BE49-F238E27FC236}">
                  <a16:creationId xmlns:a16="http://schemas.microsoft.com/office/drawing/2014/main" id="{F859F96F-9A94-187F-B576-19758F7C11B4}"/>
                </a:ext>
              </a:extLst>
            </p:cNvPr>
            <p:cNvSpPr/>
            <p:nvPr/>
          </p:nvSpPr>
          <p:spPr>
            <a:xfrm>
              <a:off x="4156015" y="3260970"/>
              <a:ext cx="51225" cy="21320"/>
            </a:xfrm>
            <a:custGeom>
              <a:avLst/>
              <a:gdLst/>
              <a:ahLst/>
              <a:cxnLst/>
              <a:rect l="l" t="t" r="r" b="b"/>
              <a:pathLst>
                <a:path w="543" h="226" extrusionOk="0">
                  <a:moveTo>
                    <a:pt x="505" y="0"/>
                  </a:moveTo>
                  <a:cubicBezTo>
                    <a:pt x="502" y="0"/>
                    <a:pt x="499" y="1"/>
                    <a:pt x="497" y="4"/>
                  </a:cubicBezTo>
                  <a:cubicBezTo>
                    <a:pt x="335" y="36"/>
                    <a:pt x="177" y="78"/>
                    <a:pt x="29" y="138"/>
                  </a:cubicBezTo>
                  <a:lnTo>
                    <a:pt x="15" y="152"/>
                  </a:lnTo>
                  <a:cubicBezTo>
                    <a:pt x="1" y="166"/>
                    <a:pt x="1" y="180"/>
                    <a:pt x="1" y="194"/>
                  </a:cubicBezTo>
                  <a:cubicBezTo>
                    <a:pt x="15" y="211"/>
                    <a:pt x="43" y="225"/>
                    <a:pt x="57" y="225"/>
                  </a:cubicBezTo>
                  <a:cubicBezTo>
                    <a:pt x="145" y="180"/>
                    <a:pt x="247" y="138"/>
                    <a:pt x="353" y="106"/>
                  </a:cubicBezTo>
                  <a:cubicBezTo>
                    <a:pt x="409" y="106"/>
                    <a:pt x="455" y="92"/>
                    <a:pt x="497" y="78"/>
                  </a:cubicBezTo>
                  <a:cubicBezTo>
                    <a:pt x="528" y="78"/>
                    <a:pt x="542" y="64"/>
                    <a:pt x="542" y="36"/>
                  </a:cubicBezTo>
                  <a:cubicBezTo>
                    <a:pt x="531" y="21"/>
                    <a:pt x="517" y="0"/>
                    <a:pt x="505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9" name="Google Shape;7462;p83">
              <a:extLst>
                <a:ext uri="{FF2B5EF4-FFF2-40B4-BE49-F238E27FC236}">
                  <a16:creationId xmlns:a16="http://schemas.microsoft.com/office/drawing/2014/main" id="{09AD6081-27A5-A2A4-3D4E-286D5B7B4853}"/>
                </a:ext>
              </a:extLst>
            </p:cNvPr>
            <p:cNvSpPr/>
            <p:nvPr/>
          </p:nvSpPr>
          <p:spPr>
            <a:xfrm>
              <a:off x="4156015" y="3262573"/>
              <a:ext cx="38584" cy="18962"/>
            </a:xfrm>
            <a:custGeom>
              <a:avLst/>
              <a:gdLst/>
              <a:ahLst/>
              <a:cxnLst/>
              <a:rect l="l" t="t" r="r" b="b"/>
              <a:pathLst>
                <a:path w="409" h="201" extrusionOk="0">
                  <a:moveTo>
                    <a:pt x="353" y="1"/>
                  </a:moveTo>
                  <a:cubicBezTo>
                    <a:pt x="233" y="19"/>
                    <a:pt x="131" y="61"/>
                    <a:pt x="29" y="121"/>
                  </a:cubicBezTo>
                  <a:lnTo>
                    <a:pt x="15" y="121"/>
                  </a:lnTo>
                  <a:cubicBezTo>
                    <a:pt x="15" y="135"/>
                    <a:pt x="1" y="135"/>
                    <a:pt x="1" y="135"/>
                  </a:cubicBezTo>
                  <a:lnTo>
                    <a:pt x="1" y="177"/>
                  </a:lnTo>
                  <a:cubicBezTo>
                    <a:pt x="11" y="189"/>
                    <a:pt x="28" y="200"/>
                    <a:pt x="42" y="200"/>
                  </a:cubicBezTo>
                  <a:cubicBezTo>
                    <a:pt x="48" y="200"/>
                    <a:pt x="53" y="198"/>
                    <a:pt x="57" y="194"/>
                  </a:cubicBezTo>
                  <a:cubicBezTo>
                    <a:pt x="131" y="163"/>
                    <a:pt x="205" y="121"/>
                    <a:pt x="279" y="106"/>
                  </a:cubicBezTo>
                  <a:cubicBezTo>
                    <a:pt x="307" y="106"/>
                    <a:pt x="335" y="89"/>
                    <a:pt x="367" y="89"/>
                  </a:cubicBezTo>
                  <a:cubicBezTo>
                    <a:pt x="381" y="89"/>
                    <a:pt x="409" y="61"/>
                    <a:pt x="395" y="47"/>
                  </a:cubicBezTo>
                  <a:cubicBezTo>
                    <a:pt x="395" y="19"/>
                    <a:pt x="381" y="1"/>
                    <a:pt x="353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0" name="Google Shape;7463;p83">
              <a:extLst>
                <a:ext uri="{FF2B5EF4-FFF2-40B4-BE49-F238E27FC236}">
                  <a16:creationId xmlns:a16="http://schemas.microsoft.com/office/drawing/2014/main" id="{209C5BCE-598E-84CD-8970-72C1E8275225}"/>
                </a:ext>
              </a:extLst>
            </p:cNvPr>
            <p:cNvSpPr/>
            <p:nvPr/>
          </p:nvSpPr>
          <p:spPr>
            <a:xfrm>
              <a:off x="4153091" y="3264271"/>
              <a:ext cx="31886" cy="19056"/>
            </a:xfrm>
            <a:custGeom>
              <a:avLst/>
              <a:gdLst/>
              <a:ahLst/>
              <a:cxnLst/>
              <a:rect l="l" t="t" r="r" b="b"/>
              <a:pathLst>
                <a:path w="338" h="202" extrusionOk="0">
                  <a:moveTo>
                    <a:pt x="278" y="1"/>
                  </a:moveTo>
                  <a:cubicBezTo>
                    <a:pt x="190" y="29"/>
                    <a:pt x="102" y="71"/>
                    <a:pt x="14" y="117"/>
                  </a:cubicBezTo>
                  <a:lnTo>
                    <a:pt x="14" y="131"/>
                  </a:lnTo>
                  <a:cubicBezTo>
                    <a:pt x="0" y="131"/>
                    <a:pt x="0" y="131"/>
                    <a:pt x="0" y="145"/>
                  </a:cubicBezTo>
                  <a:lnTo>
                    <a:pt x="0" y="176"/>
                  </a:lnTo>
                  <a:cubicBezTo>
                    <a:pt x="0" y="190"/>
                    <a:pt x="14" y="190"/>
                    <a:pt x="14" y="190"/>
                  </a:cubicBezTo>
                  <a:cubicBezTo>
                    <a:pt x="23" y="198"/>
                    <a:pt x="31" y="201"/>
                    <a:pt x="38" y="201"/>
                  </a:cubicBezTo>
                  <a:cubicBezTo>
                    <a:pt x="46" y="201"/>
                    <a:pt x="53" y="198"/>
                    <a:pt x="60" y="190"/>
                  </a:cubicBezTo>
                  <a:cubicBezTo>
                    <a:pt x="134" y="145"/>
                    <a:pt x="222" y="117"/>
                    <a:pt x="310" y="88"/>
                  </a:cubicBezTo>
                  <a:cubicBezTo>
                    <a:pt x="338" y="71"/>
                    <a:pt x="338" y="43"/>
                    <a:pt x="338" y="29"/>
                  </a:cubicBezTo>
                  <a:cubicBezTo>
                    <a:pt x="338" y="15"/>
                    <a:pt x="324" y="15"/>
                    <a:pt x="310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1" name="Google Shape;7464;p83">
              <a:extLst>
                <a:ext uri="{FF2B5EF4-FFF2-40B4-BE49-F238E27FC236}">
                  <a16:creationId xmlns:a16="http://schemas.microsoft.com/office/drawing/2014/main" id="{D67BBF00-5FB8-F03E-A5BA-4270ADCC4F38}"/>
                </a:ext>
              </a:extLst>
            </p:cNvPr>
            <p:cNvSpPr/>
            <p:nvPr/>
          </p:nvSpPr>
          <p:spPr>
            <a:xfrm>
              <a:off x="4151770" y="3267667"/>
              <a:ext cx="27547" cy="15943"/>
            </a:xfrm>
            <a:custGeom>
              <a:avLst/>
              <a:gdLst/>
              <a:ahLst/>
              <a:cxnLst/>
              <a:rect l="l" t="t" r="r" b="b"/>
              <a:pathLst>
                <a:path w="292" h="169" extrusionOk="0">
                  <a:moveTo>
                    <a:pt x="253" y="0"/>
                  </a:moveTo>
                  <a:cubicBezTo>
                    <a:pt x="248" y="0"/>
                    <a:pt x="245" y="7"/>
                    <a:pt x="236" y="7"/>
                  </a:cubicBezTo>
                  <a:cubicBezTo>
                    <a:pt x="162" y="21"/>
                    <a:pt x="88" y="52"/>
                    <a:pt x="28" y="81"/>
                  </a:cubicBezTo>
                  <a:lnTo>
                    <a:pt x="14" y="95"/>
                  </a:lnTo>
                  <a:lnTo>
                    <a:pt x="0" y="109"/>
                  </a:lnTo>
                  <a:lnTo>
                    <a:pt x="0" y="140"/>
                  </a:lnTo>
                  <a:cubicBezTo>
                    <a:pt x="14" y="154"/>
                    <a:pt x="14" y="154"/>
                    <a:pt x="28" y="154"/>
                  </a:cubicBezTo>
                  <a:cubicBezTo>
                    <a:pt x="46" y="169"/>
                    <a:pt x="46" y="169"/>
                    <a:pt x="60" y="169"/>
                  </a:cubicBezTo>
                  <a:cubicBezTo>
                    <a:pt x="134" y="123"/>
                    <a:pt x="190" y="95"/>
                    <a:pt x="264" y="81"/>
                  </a:cubicBezTo>
                  <a:cubicBezTo>
                    <a:pt x="278" y="81"/>
                    <a:pt x="278" y="67"/>
                    <a:pt x="278" y="52"/>
                  </a:cubicBezTo>
                  <a:cubicBezTo>
                    <a:pt x="292" y="52"/>
                    <a:pt x="292" y="35"/>
                    <a:pt x="278" y="21"/>
                  </a:cubicBezTo>
                  <a:cubicBezTo>
                    <a:pt x="278" y="21"/>
                    <a:pt x="278" y="7"/>
                    <a:pt x="264" y="7"/>
                  </a:cubicBezTo>
                  <a:cubicBezTo>
                    <a:pt x="259" y="2"/>
                    <a:pt x="256" y="0"/>
                    <a:pt x="253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2" name="Google Shape;7465;p83">
              <a:extLst>
                <a:ext uri="{FF2B5EF4-FFF2-40B4-BE49-F238E27FC236}">
                  <a16:creationId xmlns:a16="http://schemas.microsoft.com/office/drawing/2014/main" id="{391BB71F-7CBF-32B4-F8CA-9E5F61BC4744}"/>
                </a:ext>
              </a:extLst>
            </p:cNvPr>
            <p:cNvSpPr/>
            <p:nvPr/>
          </p:nvSpPr>
          <p:spPr>
            <a:xfrm>
              <a:off x="4208467" y="3255970"/>
              <a:ext cx="63772" cy="9717"/>
            </a:xfrm>
            <a:custGeom>
              <a:avLst/>
              <a:gdLst/>
              <a:ahLst/>
              <a:cxnLst/>
              <a:rect l="l" t="t" r="r" b="b"/>
              <a:pathLst>
                <a:path w="676" h="103" extrusionOk="0">
                  <a:moveTo>
                    <a:pt x="338" y="1"/>
                  </a:moveTo>
                  <a:cubicBezTo>
                    <a:pt x="223" y="1"/>
                    <a:pt x="107" y="30"/>
                    <a:pt x="1" y="88"/>
                  </a:cubicBezTo>
                  <a:lnTo>
                    <a:pt x="1" y="88"/>
                  </a:lnTo>
                  <a:cubicBezTo>
                    <a:pt x="103" y="32"/>
                    <a:pt x="216" y="6"/>
                    <a:pt x="327" y="6"/>
                  </a:cubicBezTo>
                  <a:cubicBezTo>
                    <a:pt x="451" y="6"/>
                    <a:pt x="573" y="39"/>
                    <a:pt x="676" y="103"/>
                  </a:cubicBezTo>
                  <a:cubicBezTo>
                    <a:pt x="576" y="34"/>
                    <a:pt x="458" y="1"/>
                    <a:pt x="338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3" name="Google Shape;7466;p83">
              <a:extLst>
                <a:ext uri="{FF2B5EF4-FFF2-40B4-BE49-F238E27FC236}">
                  <a16:creationId xmlns:a16="http://schemas.microsoft.com/office/drawing/2014/main" id="{08C57403-DE43-880C-B0C1-8A92F10D2FE6}"/>
                </a:ext>
              </a:extLst>
            </p:cNvPr>
            <p:cNvSpPr/>
            <p:nvPr/>
          </p:nvSpPr>
          <p:spPr>
            <a:xfrm>
              <a:off x="3925077" y="3493606"/>
              <a:ext cx="16698" cy="63772"/>
            </a:xfrm>
            <a:custGeom>
              <a:avLst/>
              <a:gdLst/>
              <a:ahLst/>
              <a:cxnLst/>
              <a:rect l="l" t="t" r="r" b="b"/>
              <a:pathLst>
                <a:path w="177" h="676" extrusionOk="0">
                  <a:moveTo>
                    <a:pt x="103" y="676"/>
                  </a:moveTo>
                  <a:cubicBezTo>
                    <a:pt x="1" y="471"/>
                    <a:pt x="29" y="208"/>
                    <a:pt x="176" y="0"/>
                  </a:cubicBezTo>
                  <a:cubicBezTo>
                    <a:pt x="29" y="208"/>
                    <a:pt x="1" y="471"/>
                    <a:pt x="103" y="676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4" name="Google Shape;7467;p83">
              <a:extLst>
                <a:ext uri="{FF2B5EF4-FFF2-40B4-BE49-F238E27FC236}">
                  <a16:creationId xmlns:a16="http://schemas.microsoft.com/office/drawing/2014/main" id="{D69DB321-17CF-B839-ECD5-EF26561B0721}"/>
                </a:ext>
              </a:extLst>
            </p:cNvPr>
            <p:cNvSpPr/>
            <p:nvPr/>
          </p:nvSpPr>
          <p:spPr>
            <a:xfrm>
              <a:off x="4426858" y="3452192"/>
              <a:ext cx="11792" cy="63678"/>
            </a:xfrm>
            <a:custGeom>
              <a:avLst/>
              <a:gdLst/>
              <a:ahLst/>
              <a:cxnLst/>
              <a:rect l="l" t="t" r="r" b="b"/>
              <a:pathLst>
                <a:path w="125" h="675" extrusionOk="0">
                  <a:moveTo>
                    <a:pt x="74" y="0"/>
                  </a:moveTo>
                  <a:lnTo>
                    <a:pt x="74" y="0"/>
                  </a:lnTo>
                  <a:cubicBezTo>
                    <a:pt x="108" y="85"/>
                    <a:pt x="124" y="176"/>
                    <a:pt x="124" y="266"/>
                  </a:cubicBezTo>
                  <a:lnTo>
                    <a:pt x="124" y="266"/>
                  </a:lnTo>
                  <a:cubicBezTo>
                    <a:pt x="125" y="176"/>
                    <a:pt x="108" y="86"/>
                    <a:pt x="74" y="0"/>
                  </a:cubicBezTo>
                  <a:close/>
                  <a:moveTo>
                    <a:pt x="124" y="266"/>
                  </a:moveTo>
                  <a:cubicBezTo>
                    <a:pt x="124" y="408"/>
                    <a:pt x="82" y="550"/>
                    <a:pt x="0" y="675"/>
                  </a:cubicBezTo>
                  <a:cubicBezTo>
                    <a:pt x="83" y="558"/>
                    <a:pt x="125" y="412"/>
                    <a:pt x="124" y="266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5" name="Google Shape;7468;p83">
              <a:extLst>
                <a:ext uri="{FF2B5EF4-FFF2-40B4-BE49-F238E27FC236}">
                  <a16:creationId xmlns:a16="http://schemas.microsoft.com/office/drawing/2014/main" id="{8116AA3F-F391-B0E4-D727-0CB58E8D2489}"/>
                </a:ext>
              </a:extLst>
            </p:cNvPr>
            <p:cNvSpPr/>
            <p:nvPr/>
          </p:nvSpPr>
          <p:spPr>
            <a:xfrm>
              <a:off x="4094979" y="3743789"/>
              <a:ext cx="65093" cy="12736"/>
            </a:xfrm>
            <a:custGeom>
              <a:avLst/>
              <a:gdLst/>
              <a:ahLst/>
              <a:cxnLst/>
              <a:rect l="l" t="t" r="r" b="b"/>
              <a:pathLst>
                <a:path w="690" h="135" extrusionOk="0">
                  <a:moveTo>
                    <a:pt x="690" y="32"/>
                  </a:moveTo>
                  <a:cubicBezTo>
                    <a:pt x="472" y="134"/>
                    <a:pt x="208" y="134"/>
                    <a:pt x="1" y="0"/>
                  </a:cubicBezTo>
                  <a:cubicBezTo>
                    <a:pt x="208" y="134"/>
                    <a:pt x="472" y="134"/>
                    <a:pt x="690" y="32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6" name="Google Shape;7469;p83">
              <a:extLst>
                <a:ext uri="{FF2B5EF4-FFF2-40B4-BE49-F238E27FC236}">
                  <a16:creationId xmlns:a16="http://schemas.microsoft.com/office/drawing/2014/main" id="{8D03FF7B-D639-47B8-2789-7B9CB6AFA18F}"/>
                </a:ext>
              </a:extLst>
            </p:cNvPr>
            <p:cNvSpPr/>
            <p:nvPr/>
          </p:nvSpPr>
          <p:spPr>
            <a:xfrm>
              <a:off x="3920737" y="3256064"/>
              <a:ext cx="527064" cy="497725"/>
            </a:xfrm>
            <a:custGeom>
              <a:avLst/>
              <a:gdLst/>
              <a:ahLst/>
              <a:cxnLst/>
              <a:rect l="l" t="t" r="r" b="b"/>
              <a:pathLst>
                <a:path w="5587" h="5276" extrusionOk="0">
                  <a:moveTo>
                    <a:pt x="3373" y="0"/>
                  </a:moveTo>
                  <a:cubicBezTo>
                    <a:pt x="3203" y="0"/>
                    <a:pt x="3029" y="63"/>
                    <a:pt x="2889" y="190"/>
                  </a:cubicBezTo>
                  <a:lnTo>
                    <a:pt x="2287" y="703"/>
                  </a:lnTo>
                  <a:lnTo>
                    <a:pt x="792" y="1991"/>
                  </a:lnTo>
                  <a:lnTo>
                    <a:pt x="353" y="2374"/>
                  </a:lnTo>
                  <a:cubicBezTo>
                    <a:pt x="61" y="2638"/>
                    <a:pt x="1" y="3077"/>
                    <a:pt x="237" y="3341"/>
                  </a:cubicBezTo>
                  <a:lnTo>
                    <a:pt x="1717" y="5068"/>
                  </a:lnTo>
                  <a:cubicBezTo>
                    <a:pt x="1839" y="5206"/>
                    <a:pt x="2017" y="5276"/>
                    <a:pt x="2203" y="5276"/>
                  </a:cubicBezTo>
                  <a:cubicBezTo>
                    <a:pt x="2373" y="5276"/>
                    <a:pt x="2551" y="5218"/>
                    <a:pt x="2699" y="5100"/>
                  </a:cubicBezTo>
                  <a:lnTo>
                    <a:pt x="5235" y="2902"/>
                  </a:lnTo>
                  <a:cubicBezTo>
                    <a:pt x="5527" y="2652"/>
                    <a:pt x="5587" y="2212"/>
                    <a:pt x="5351" y="1934"/>
                  </a:cubicBezTo>
                  <a:lnTo>
                    <a:pt x="3856" y="218"/>
                  </a:lnTo>
                  <a:cubicBezTo>
                    <a:pt x="3734" y="73"/>
                    <a:pt x="3556" y="0"/>
                    <a:pt x="3373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7" name="Google Shape;7470;p83">
              <a:extLst>
                <a:ext uri="{FF2B5EF4-FFF2-40B4-BE49-F238E27FC236}">
                  <a16:creationId xmlns:a16="http://schemas.microsoft.com/office/drawing/2014/main" id="{302D6AED-7D2D-8E8C-B319-9FC142DA6A65}"/>
                </a:ext>
              </a:extLst>
            </p:cNvPr>
            <p:cNvSpPr/>
            <p:nvPr/>
          </p:nvSpPr>
          <p:spPr>
            <a:xfrm>
              <a:off x="3955265" y="3290875"/>
              <a:ext cx="456405" cy="431122"/>
            </a:xfrm>
            <a:custGeom>
              <a:avLst/>
              <a:gdLst/>
              <a:ahLst/>
              <a:cxnLst/>
              <a:rect l="l" t="t" r="r" b="b"/>
              <a:pathLst>
                <a:path w="4838" h="4570" extrusionOk="0">
                  <a:moveTo>
                    <a:pt x="2922" y="0"/>
                  </a:moveTo>
                  <a:cubicBezTo>
                    <a:pt x="2776" y="0"/>
                    <a:pt x="2628" y="53"/>
                    <a:pt x="2509" y="158"/>
                  </a:cubicBezTo>
                  <a:lnTo>
                    <a:pt x="1981" y="612"/>
                  </a:lnTo>
                  <a:lnTo>
                    <a:pt x="690" y="1724"/>
                  </a:lnTo>
                  <a:lnTo>
                    <a:pt x="296" y="2061"/>
                  </a:lnTo>
                  <a:cubicBezTo>
                    <a:pt x="46" y="2283"/>
                    <a:pt x="1" y="2663"/>
                    <a:pt x="208" y="2898"/>
                  </a:cubicBezTo>
                  <a:lnTo>
                    <a:pt x="1496" y="4393"/>
                  </a:lnTo>
                  <a:cubicBezTo>
                    <a:pt x="1594" y="4511"/>
                    <a:pt x="1744" y="4569"/>
                    <a:pt x="1900" y="4569"/>
                  </a:cubicBezTo>
                  <a:cubicBezTo>
                    <a:pt x="2052" y="4569"/>
                    <a:pt x="2210" y="4515"/>
                    <a:pt x="2333" y="4407"/>
                  </a:cubicBezTo>
                  <a:lnTo>
                    <a:pt x="4531" y="2515"/>
                  </a:lnTo>
                  <a:cubicBezTo>
                    <a:pt x="4795" y="2297"/>
                    <a:pt x="4837" y="1917"/>
                    <a:pt x="4633" y="1681"/>
                  </a:cubicBezTo>
                  <a:lnTo>
                    <a:pt x="3342" y="186"/>
                  </a:lnTo>
                  <a:cubicBezTo>
                    <a:pt x="3236" y="63"/>
                    <a:pt x="3081" y="0"/>
                    <a:pt x="2922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5" name="Google Shape;7471;p83">
              <a:extLst>
                <a:ext uri="{FF2B5EF4-FFF2-40B4-BE49-F238E27FC236}">
                  <a16:creationId xmlns:a16="http://schemas.microsoft.com/office/drawing/2014/main" id="{1E08423F-401B-4AFA-FC55-8984325A87EB}"/>
                </a:ext>
              </a:extLst>
            </p:cNvPr>
            <p:cNvSpPr/>
            <p:nvPr/>
          </p:nvSpPr>
          <p:spPr>
            <a:xfrm>
              <a:off x="3966585" y="3301912"/>
              <a:ext cx="152072" cy="141978"/>
            </a:xfrm>
            <a:custGeom>
              <a:avLst/>
              <a:gdLst/>
              <a:ahLst/>
              <a:cxnLst/>
              <a:rect l="l" t="t" r="r" b="b"/>
              <a:pathLst>
                <a:path w="1612" h="1505" extrusionOk="0">
                  <a:moveTo>
                    <a:pt x="1082" y="0"/>
                  </a:moveTo>
                  <a:cubicBezTo>
                    <a:pt x="1034" y="0"/>
                    <a:pt x="985" y="4"/>
                    <a:pt x="936" y="10"/>
                  </a:cubicBezTo>
                  <a:cubicBezTo>
                    <a:pt x="834" y="10"/>
                    <a:pt x="732" y="41"/>
                    <a:pt x="644" y="83"/>
                  </a:cubicBezTo>
                  <a:cubicBezTo>
                    <a:pt x="542" y="129"/>
                    <a:pt x="454" y="185"/>
                    <a:pt x="380" y="259"/>
                  </a:cubicBezTo>
                  <a:cubicBezTo>
                    <a:pt x="218" y="393"/>
                    <a:pt x="102" y="583"/>
                    <a:pt x="42" y="787"/>
                  </a:cubicBezTo>
                  <a:cubicBezTo>
                    <a:pt x="14" y="889"/>
                    <a:pt x="0" y="991"/>
                    <a:pt x="0" y="1096"/>
                  </a:cubicBezTo>
                  <a:cubicBezTo>
                    <a:pt x="0" y="1167"/>
                    <a:pt x="0" y="1227"/>
                    <a:pt x="14" y="1286"/>
                  </a:cubicBezTo>
                  <a:cubicBezTo>
                    <a:pt x="28" y="1360"/>
                    <a:pt x="57" y="1417"/>
                    <a:pt x="74" y="1476"/>
                  </a:cubicBezTo>
                  <a:cubicBezTo>
                    <a:pt x="88" y="1490"/>
                    <a:pt x="88" y="1505"/>
                    <a:pt x="88" y="1505"/>
                  </a:cubicBezTo>
                  <a:cubicBezTo>
                    <a:pt x="218" y="1402"/>
                    <a:pt x="338" y="1300"/>
                    <a:pt x="454" y="1198"/>
                  </a:cubicBezTo>
                  <a:cubicBezTo>
                    <a:pt x="440" y="1167"/>
                    <a:pt x="440" y="1139"/>
                    <a:pt x="440" y="1111"/>
                  </a:cubicBezTo>
                  <a:lnTo>
                    <a:pt x="440" y="963"/>
                  </a:lnTo>
                  <a:cubicBezTo>
                    <a:pt x="454" y="903"/>
                    <a:pt x="482" y="861"/>
                    <a:pt x="496" y="801"/>
                  </a:cubicBezTo>
                  <a:cubicBezTo>
                    <a:pt x="528" y="745"/>
                    <a:pt x="570" y="699"/>
                    <a:pt x="602" y="639"/>
                  </a:cubicBezTo>
                  <a:cubicBezTo>
                    <a:pt x="644" y="597"/>
                    <a:pt x="690" y="569"/>
                    <a:pt x="746" y="523"/>
                  </a:cubicBezTo>
                  <a:cubicBezTo>
                    <a:pt x="792" y="495"/>
                    <a:pt x="834" y="481"/>
                    <a:pt x="880" y="463"/>
                  </a:cubicBezTo>
                  <a:cubicBezTo>
                    <a:pt x="922" y="449"/>
                    <a:pt x="968" y="435"/>
                    <a:pt x="1010" y="435"/>
                  </a:cubicBezTo>
                  <a:cubicBezTo>
                    <a:pt x="1056" y="435"/>
                    <a:pt x="1098" y="435"/>
                    <a:pt x="1143" y="449"/>
                  </a:cubicBezTo>
                  <a:cubicBezTo>
                    <a:pt x="1172" y="449"/>
                    <a:pt x="1217" y="463"/>
                    <a:pt x="1260" y="481"/>
                  </a:cubicBezTo>
                  <a:lnTo>
                    <a:pt x="1274" y="495"/>
                  </a:lnTo>
                  <a:lnTo>
                    <a:pt x="1611" y="200"/>
                  </a:lnTo>
                  <a:cubicBezTo>
                    <a:pt x="1611" y="185"/>
                    <a:pt x="1597" y="185"/>
                    <a:pt x="1583" y="171"/>
                  </a:cubicBezTo>
                  <a:cubicBezTo>
                    <a:pt x="1495" y="112"/>
                    <a:pt x="1393" y="55"/>
                    <a:pt x="1274" y="24"/>
                  </a:cubicBezTo>
                  <a:cubicBezTo>
                    <a:pt x="1214" y="7"/>
                    <a:pt x="1149" y="0"/>
                    <a:pt x="1082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6" name="Google Shape;7472;p83">
              <a:extLst>
                <a:ext uri="{FF2B5EF4-FFF2-40B4-BE49-F238E27FC236}">
                  <a16:creationId xmlns:a16="http://schemas.microsoft.com/office/drawing/2014/main" id="{9660BAC0-0D94-CCC0-09DA-6E0D201B2AB9}"/>
                </a:ext>
              </a:extLst>
            </p:cNvPr>
            <p:cNvSpPr/>
            <p:nvPr/>
          </p:nvSpPr>
          <p:spPr>
            <a:xfrm>
              <a:off x="2713876" y="2510703"/>
              <a:ext cx="201882" cy="183864"/>
            </a:xfrm>
            <a:custGeom>
              <a:avLst/>
              <a:gdLst/>
              <a:ahLst/>
              <a:cxnLst/>
              <a:rect l="l" t="t" r="r" b="b"/>
              <a:pathLst>
                <a:path w="2140" h="1949" extrusionOk="0">
                  <a:moveTo>
                    <a:pt x="1773" y="0"/>
                  </a:moveTo>
                  <a:cubicBezTo>
                    <a:pt x="1745" y="14"/>
                    <a:pt x="1700" y="28"/>
                    <a:pt x="1671" y="74"/>
                  </a:cubicBezTo>
                  <a:cubicBezTo>
                    <a:pt x="1626" y="102"/>
                    <a:pt x="1598" y="144"/>
                    <a:pt x="1569" y="204"/>
                  </a:cubicBezTo>
                  <a:cubicBezTo>
                    <a:pt x="1538" y="250"/>
                    <a:pt x="1524" y="306"/>
                    <a:pt x="1496" y="380"/>
                  </a:cubicBezTo>
                  <a:cubicBezTo>
                    <a:pt x="1450" y="454"/>
                    <a:pt x="1436" y="528"/>
                    <a:pt x="1422" y="602"/>
                  </a:cubicBezTo>
                  <a:cubicBezTo>
                    <a:pt x="1376" y="570"/>
                    <a:pt x="1334" y="528"/>
                    <a:pt x="1260" y="468"/>
                  </a:cubicBezTo>
                  <a:cubicBezTo>
                    <a:pt x="1158" y="380"/>
                    <a:pt x="1056" y="306"/>
                    <a:pt x="954" y="250"/>
                  </a:cubicBezTo>
                  <a:cubicBezTo>
                    <a:pt x="894" y="204"/>
                    <a:pt x="848" y="176"/>
                    <a:pt x="792" y="162"/>
                  </a:cubicBezTo>
                  <a:cubicBezTo>
                    <a:pt x="732" y="130"/>
                    <a:pt x="672" y="116"/>
                    <a:pt x="630" y="102"/>
                  </a:cubicBezTo>
                  <a:lnTo>
                    <a:pt x="483" y="102"/>
                  </a:lnTo>
                  <a:cubicBezTo>
                    <a:pt x="440" y="116"/>
                    <a:pt x="395" y="144"/>
                    <a:pt x="352" y="190"/>
                  </a:cubicBezTo>
                  <a:cubicBezTo>
                    <a:pt x="321" y="218"/>
                    <a:pt x="307" y="264"/>
                    <a:pt x="293" y="292"/>
                  </a:cubicBezTo>
                  <a:cubicBezTo>
                    <a:pt x="293" y="338"/>
                    <a:pt x="293" y="380"/>
                    <a:pt x="307" y="426"/>
                  </a:cubicBezTo>
                  <a:cubicBezTo>
                    <a:pt x="338" y="482"/>
                    <a:pt x="381" y="542"/>
                    <a:pt x="454" y="616"/>
                  </a:cubicBezTo>
                  <a:cubicBezTo>
                    <a:pt x="454" y="616"/>
                    <a:pt x="440" y="602"/>
                    <a:pt x="426" y="602"/>
                  </a:cubicBezTo>
                  <a:cubicBezTo>
                    <a:pt x="366" y="584"/>
                    <a:pt x="321" y="584"/>
                    <a:pt x="264" y="584"/>
                  </a:cubicBezTo>
                  <a:cubicBezTo>
                    <a:pt x="205" y="584"/>
                    <a:pt x="162" y="584"/>
                    <a:pt x="117" y="616"/>
                  </a:cubicBezTo>
                  <a:cubicBezTo>
                    <a:pt x="43" y="658"/>
                    <a:pt x="1" y="746"/>
                    <a:pt x="43" y="834"/>
                  </a:cubicBezTo>
                  <a:cubicBezTo>
                    <a:pt x="57" y="894"/>
                    <a:pt x="117" y="953"/>
                    <a:pt x="176" y="982"/>
                  </a:cubicBezTo>
                  <a:cubicBezTo>
                    <a:pt x="250" y="1041"/>
                    <a:pt x="338" y="1070"/>
                    <a:pt x="409" y="1112"/>
                  </a:cubicBezTo>
                  <a:cubicBezTo>
                    <a:pt x="468" y="1129"/>
                    <a:pt x="528" y="1157"/>
                    <a:pt x="602" y="1186"/>
                  </a:cubicBezTo>
                  <a:cubicBezTo>
                    <a:pt x="528" y="1186"/>
                    <a:pt x="454" y="1186"/>
                    <a:pt x="381" y="1200"/>
                  </a:cubicBezTo>
                  <a:cubicBezTo>
                    <a:pt x="293" y="1217"/>
                    <a:pt x="205" y="1231"/>
                    <a:pt x="131" y="1288"/>
                  </a:cubicBezTo>
                  <a:cubicBezTo>
                    <a:pt x="103" y="1319"/>
                    <a:pt x="74" y="1347"/>
                    <a:pt x="74" y="1393"/>
                  </a:cubicBezTo>
                  <a:cubicBezTo>
                    <a:pt x="57" y="1421"/>
                    <a:pt x="74" y="1463"/>
                    <a:pt x="89" y="1509"/>
                  </a:cubicBezTo>
                  <a:cubicBezTo>
                    <a:pt x="103" y="1537"/>
                    <a:pt x="117" y="1551"/>
                    <a:pt x="131" y="1569"/>
                  </a:cubicBezTo>
                  <a:cubicBezTo>
                    <a:pt x="145" y="1597"/>
                    <a:pt x="176" y="1611"/>
                    <a:pt x="191" y="1625"/>
                  </a:cubicBezTo>
                  <a:cubicBezTo>
                    <a:pt x="250" y="1657"/>
                    <a:pt x="321" y="1657"/>
                    <a:pt x="381" y="1671"/>
                  </a:cubicBezTo>
                  <a:cubicBezTo>
                    <a:pt x="454" y="1685"/>
                    <a:pt x="528" y="1685"/>
                    <a:pt x="602" y="1685"/>
                  </a:cubicBezTo>
                  <a:lnTo>
                    <a:pt x="630" y="1685"/>
                  </a:lnTo>
                  <a:cubicBezTo>
                    <a:pt x="672" y="1685"/>
                    <a:pt x="718" y="1685"/>
                    <a:pt x="760" y="1699"/>
                  </a:cubicBezTo>
                  <a:cubicBezTo>
                    <a:pt x="792" y="1699"/>
                    <a:pt x="820" y="1699"/>
                    <a:pt x="866" y="1713"/>
                  </a:cubicBezTo>
                  <a:lnTo>
                    <a:pt x="880" y="1713"/>
                  </a:lnTo>
                  <a:cubicBezTo>
                    <a:pt x="922" y="1727"/>
                    <a:pt x="982" y="1727"/>
                    <a:pt x="1024" y="1745"/>
                  </a:cubicBezTo>
                  <a:cubicBezTo>
                    <a:pt x="1144" y="1773"/>
                    <a:pt x="1232" y="1801"/>
                    <a:pt x="1320" y="1833"/>
                  </a:cubicBezTo>
                  <a:cubicBezTo>
                    <a:pt x="1394" y="1861"/>
                    <a:pt x="1464" y="1903"/>
                    <a:pt x="1524" y="1949"/>
                  </a:cubicBezTo>
                  <a:lnTo>
                    <a:pt x="1552" y="1949"/>
                  </a:lnTo>
                  <a:cubicBezTo>
                    <a:pt x="1569" y="1949"/>
                    <a:pt x="1584" y="1935"/>
                    <a:pt x="1598" y="1921"/>
                  </a:cubicBezTo>
                  <a:cubicBezTo>
                    <a:pt x="1598" y="1903"/>
                    <a:pt x="1612" y="1889"/>
                    <a:pt x="1598" y="1875"/>
                  </a:cubicBezTo>
                  <a:cubicBezTo>
                    <a:pt x="1728" y="1861"/>
                    <a:pt x="1875" y="1773"/>
                    <a:pt x="1977" y="1639"/>
                  </a:cubicBezTo>
                  <a:cubicBezTo>
                    <a:pt x="2065" y="1551"/>
                    <a:pt x="2111" y="1449"/>
                    <a:pt x="2125" y="1361"/>
                  </a:cubicBezTo>
                  <a:cubicBezTo>
                    <a:pt x="2139" y="1259"/>
                    <a:pt x="2111" y="1172"/>
                    <a:pt x="2097" y="1084"/>
                  </a:cubicBezTo>
                  <a:cubicBezTo>
                    <a:pt x="2079" y="1041"/>
                    <a:pt x="2065" y="996"/>
                    <a:pt x="2065" y="953"/>
                  </a:cubicBezTo>
                  <a:cubicBezTo>
                    <a:pt x="2051" y="866"/>
                    <a:pt x="2065" y="760"/>
                    <a:pt x="2065" y="672"/>
                  </a:cubicBezTo>
                  <a:cubicBezTo>
                    <a:pt x="2079" y="570"/>
                    <a:pt x="2079" y="482"/>
                    <a:pt x="2079" y="380"/>
                  </a:cubicBezTo>
                  <a:cubicBezTo>
                    <a:pt x="2065" y="306"/>
                    <a:pt x="2037" y="218"/>
                    <a:pt x="2009" y="144"/>
                  </a:cubicBezTo>
                  <a:cubicBezTo>
                    <a:pt x="1977" y="88"/>
                    <a:pt x="1949" y="42"/>
                    <a:pt x="1904" y="14"/>
                  </a:cubicBezTo>
                  <a:cubicBezTo>
                    <a:pt x="1875" y="0"/>
                    <a:pt x="1861" y="0"/>
                    <a:pt x="1833" y="0"/>
                  </a:cubicBezTo>
                  <a:close/>
                </a:path>
              </a:pathLst>
            </a:custGeom>
            <a:solidFill>
              <a:srgbClr val="FFCCA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7" name="Google Shape;7473;p83">
              <a:extLst>
                <a:ext uri="{FF2B5EF4-FFF2-40B4-BE49-F238E27FC236}">
                  <a16:creationId xmlns:a16="http://schemas.microsoft.com/office/drawing/2014/main" id="{5380C13B-D3A8-2200-7519-F963FAF9C18E}"/>
                </a:ext>
              </a:extLst>
            </p:cNvPr>
            <p:cNvSpPr/>
            <p:nvPr/>
          </p:nvSpPr>
          <p:spPr>
            <a:xfrm>
              <a:off x="3922058" y="3186632"/>
              <a:ext cx="171694" cy="204807"/>
            </a:xfrm>
            <a:custGeom>
              <a:avLst/>
              <a:gdLst/>
              <a:ahLst/>
              <a:cxnLst/>
              <a:rect l="l" t="t" r="r" b="b"/>
              <a:pathLst>
                <a:path w="1820" h="2171" extrusionOk="0">
                  <a:moveTo>
                    <a:pt x="514" y="0"/>
                  </a:moveTo>
                  <a:cubicBezTo>
                    <a:pt x="472" y="0"/>
                    <a:pt x="427" y="0"/>
                    <a:pt x="384" y="14"/>
                  </a:cubicBezTo>
                  <a:cubicBezTo>
                    <a:pt x="339" y="32"/>
                    <a:pt x="282" y="46"/>
                    <a:pt x="237" y="74"/>
                  </a:cubicBezTo>
                  <a:cubicBezTo>
                    <a:pt x="194" y="102"/>
                    <a:pt x="163" y="148"/>
                    <a:pt x="121" y="190"/>
                  </a:cubicBezTo>
                  <a:cubicBezTo>
                    <a:pt x="89" y="250"/>
                    <a:pt x="61" y="310"/>
                    <a:pt x="33" y="384"/>
                  </a:cubicBezTo>
                  <a:cubicBezTo>
                    <a:pt x="18" y="454"/>
                    <a:pt x="1" y="528"/>
                    <a:pt x="1" y="616"/>
                  </a:cubicBezTo>
                  <a:cubicBezTo>
                    <a:pt x="1" y="690"/>
                    <a:pt x="18" y="764"/>
                    <a:pt x="33" y="852"/>
                  </a:cubicBezTo>
                  <a:cubicBezTo>
                    <a:pt x="47" y="940"/>
                    <a:pt x="75" y="1013"/>
                    <a:pt x="121" y="1101"/>
                  </a:cubicBezTo>
                  <a:lnTo>
                    <a:pt x="149" y="1130"/>
                  </a:lnTo>
                  <a:cubicBezTo>
                    <a:pt x="163" y="1130"/>
                    <a:pt x="163" y="1144"/>
                    <a:pt x="163" y="1158"/>
                  </a:cubicBezTo>
                  <a:cubicBezTo>
                    <a:pt x="177" y="1203"/>
                    <a:pt x="194" y="1246"/>
                    <a:pt x="208" y="1277"/>
                  </a:cubicBezTo>
                  <a:lnTo>
                    <a:pt x="237" y="1334"/>
                  </a:lnTo>
                  <a:cubicBezTo>
                    <a:pt x="265" y="1422"/>
                    <a:pt x="296" y="1509"/>
                    <a:pt x="325" y="1597"/>
                  </a:cubicBezTo>
                  <a:cubicBezTo>
                    <a:pt x="353" y="1643"/>
                    <a:pt x="384" y="1685"/>
                    <a:pt x="412" y="1731"/>
                  </a:cubicBezTo>
                  <a:cubicBezTo>
                    <a:pt x="441" y="1759"/>
                    <a:pt x="472" y="1791"/>
                    <a:pt x="514" y="1819"/>
                  </a:cubicBezTo>
                  <a:cubicBezTo>
                    <a:pt x="546" y="1819"/>
                    <a:pt x="574" y="1833"/>
                    <a:pt x="602" y="1833"/>
                  </a:cubicBezTo>
                  <a:cubicBezTo>
                    <a:pt x="616" y="1833"/>
                    <a:pt x="634" y="1833"/>
                    <a:pt x="648" y="1819"/>
                  </a:cubicBezTo>
                  <a:cubicBezTo>
                    <a:pt x="676" y="1819"/>
                    <a:pt x="704" y="1805"/>
                    <a:pt x="722" y="1791"/>
                  </a:cubicBezTo>
                  <a:cubicBezTo>
                    <a:pt x="750" y="1773"/>
                    <a:pt x="778" y="1759"/>
                    <a:pt x="792" y="1731"/>
                  </a:cubicBezTo>
                  <a:lnTo>
                    <a:pt x="810" y="1717"/>
                  </a:lnTo>
                  <a:cubicBezTo>
                    <a:pt x="824" y="1773"/>
                    <a:pt x="838" y="1819"/>
                    <a:pt x="852" y="1861"/>
                  </a:cubicBezTo>
                  <a:cubicBezTo>
                    <a:pt x="866" y="1921"/>
                    <a:pt x="898" y="1981"/>
                    <a:pt x="912" y="2023"/>
                  </a:cubicBezTo>
                  <a:cubicBezTo>
                    <a:pt x="926" y="2037"/>
                    <a:pt x="940" y="2069"/>
                    <a:pt x="954" y="2083"/>
                  </a:cubicBezTo>
                  <a:cubicBezTo>
                    <a:pt x="968" y="2097"/>
                    <a:pt x="986" y="2111"/>
                    <a:pt x="1014" y="2143"/>
                  </a:cubicBezTo>
                  <a:cubicBezTo>
                    <a:pt x="1028" y="2143"/>
                    <a:pt x="1042" y="2157"/>
                    <a:pt x="1074" y="2157"/>
                  </a:cubicBezTo>
                  <a:cubicBezTo>
                    <a:pt x="1074" y="2157"/>
                    <a:pt x="1088" y="2171"/>
                    <a:pt x="1102" y="2171"/>
                  </a:cubicBezTo>
                  <a:cubicBezTo>
                    <a:pt x="1116" y="2171"/>
                    <a:pt x="1130" y="2157"/>
                    <a:pt x="1144" y="2157"/>
                  </a:cubicBezTo>
                  <a:cubicBezTo>
                    <a:pt x="1176" y="2157"/>
                    <a:pt x="1190" y="2143"/>
                    <a:pt x="1204" y="2125"/>
                  </a:cubicBezTo>
                  <a:cubicBezTo>
                    <a:pt x="1218" y="2125"/>
                    <a:pt x="1250" y="2097"/>
                    <a:pt x="1264" y="2083"/>
                  </a:cubicBezTo>
                  <a:cubicBezTo>
                    <a:pt x="1278" y="2055"/>
                    <a:pt x="1306" y="2009"/>
                    <a:pt x="1306" y="1967"/>
                  </a:cubicBezTo>
                  <a:cubicBezTo>
                    <a:pt x="1338" y="1967"/>
                    <a:pt x="1352" y="1949"/>
                    <a:pt x="1380" y="1935"/>
                  </a:cubicBezTo>
                  <a:cubicBezTo>
                    <a:pt x="1394" y="1935"/>
                    <a:pt x="1408" y="1921"/>
                    <a:pt x="1440" y="1907"/>
                  </a:cubicBezTo>
                  <a:cubicBezTo>
                    <a:pt x="1468" y="1879"/>
                    <a:pt x="1496" y="1833"/>
                    <a:pt x="1513" y="1791"/>
                  </a:cubicBezTo>
                  <a:cubicBezTo>
                    <a:pt x="1542" y="1745"/>
                    <a:pt x="1556" y="1703"/>
                    <a:pt x="1556" y="1643"/>
                  </a:cubicBezTo>
                  <a:cubicBezTo>
                    <a:pt x="1570" y="1643"/>
                    <a:pt x="1570" y="1643"/>
                    <a:pt x="1584" y="1629"/>
                  </a:cubicBezTo>
                  <a:cubicBezTo>
                    <a:pt x="1630" y="1597"/>
                    <a:pt x="1672" y="1541"/>
                    <a:pt x="1717" y="1495"/>
                  </a:cubicBezTo>
                  <a:cubicBezTo>
                    <a:pt x="1746" y="1453"/>
                    <a:pt x="1777" y="1393"/>
                    <a:pt x="1791" y="1334"/>
                  </a:cubicBezTo>
                  <a:cubicBezTo>
                    <a:pt x="1819" y="1246"/>
                    <a:pt x="1819" y="1130"/>
                    <a:pt x="1791" y="1013"/>
                  </a:cubicBezTo>
                  <a:cubicBezTo>
                    <a:pt x="1760" y="911"/>
                    <a:pt x="1703" y="806"/>
                    <a:pt x="1630" y="704"/>
                  </a:cubicBezTo>
                  <a:cubicBezTo>
                    <a:pt x="1556" y="602"/>
                    <a:pt x="1468" y="500"/>
                    <a:pt x="1366" y="412"/>
                  </a:cubicBezTo>
                  <a:cubicBezTo>
                    <a:pt x="1278" y="324"/>
                    <a:pt x="1176" y="250"/>
                    <a:pt x="1056" y="176"/>
                  </a:cubicBezTo>
                  <a:cubicBezTo>
                    <a:pt x="954" y="120"/>
                    <a:pt x="866" y="74"/>
                    <a:pt x="778" y="46"/>
                  </a:cubicBezTo>
                  <a:cubicBezTo>
                    <a:pt x="704" y="14"/>
                    <a:pt x="648" y="0"/>
                    <a:pt x="574" y="0"/>
                  </a:cubicBezTo>
                  <a:close/>
                </a:path>
              </a:pathLst>
            </a:custGeom>
            <a:solidFill>
              <a:srgbClr val="FFCCA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8" name="Google Shape;7474;p83">
              <a:extLst>
                <a:ext uri="{FF2B5EF4-FFF2-40B4-BE49-F238E27FC236}">
                  <a16:creationId xmlns:a16="http://schemas.microsoft.com/office/drawing/2014/main" id="{77C9A747-7AC4-5F9E-53B3-DB630DBA5ADF}"/>
                </a:ext>
              </a:extLst>
            </p:cNvPr>
            <p:cNvSpPr/>
            <p:nvPr/>
          </p:nvSpPr>
          <p:spPr>
            <a:xfrm>
              <a:off x="3980170" y="3286158"/>
              <a:ext cx="21037" cy="56886"/>
            </a:xfrm>
            <a:custGeom>
              <a:avLst/>
              <a:gdLst/>
              <a:ahLst/>
              <a:cxnLst/>
              <a:rect l="l" t="t" r="r" b="b"/>
              <a:pathLst>
                <a:path w="223" h="603" extrusionOk="0">
                  <a:moveTo>
                    <a:pt x="18" y="1"/>
                  </a:moveTo>
                  <a:cubicBezTo>
                    <a:pt x="0" y="1"/>
                    <a:pt x="0" y="15"/>
                    <a:pt x="0" y="32"/>
                  </a:cubicBezTo>
                  <a:cubicBezTo>
                    <a:pt x="18" y="46"/>
                    <a:pt x="32" y="60"/>
                    <a:pt x="46" y="89"/>
                  </a:cubicBezTo>
                  <a:cubicBezTo>
                    <a:pt x="60" y="120"/>
                    <a:pt x="88" y="162"/>
                    <a:pt x="106" y="208"/>
                  </a:cubicBezTo>
                  <a:cubicBezTo>
                    <a:pt x="120" y="236"/>
                    <a:pt x="134" y="279"/>
                    <a:pt x="148" y="324"/>
                  </a:cubicBezTo>
                  <a:cubicBezTo>
                    <a:pt x="162" y="352"/>
                    <a:pt x="162" y="367"/>
                    <a:pt x="162" y="398"/>
                  </a:cubicBezTo>
                  <a:cubicBezTo>
                    <a:pt x="176" y="440"/>
                    <a:pt x="176" y="472"/>
                    <a:pt x="176" y="500"/>
                  </a:cubicBezTo>
                  <a:lnTo>
                    <a:pt x="176" y="574"/>
                  </a:lnTo>
                  <a:cubicBezTo>
                    <a:pt x="162" y="588"/>
                    <a:pt x="176" y="602"/>
                    <a:pt x="194" y="602"/>
                  </a:cubicBezTo>
                  <a:cubicBezTo>
                    <a:pt x="208" y="602"/>
                    <a:pt x="208" y="602"/>
                    <a:pt x="222" y="588"/>
                  </a:cubicBezTo>
                  <a:lnTo>
                    <a:pt x="222" y="440"/>
                  </a:lnTo>
                  <a:cubicBezTo>
                    <a:pt x="208" y="384"/>
                    <a:pt x="208" y="338"/>
                    <a:pt x="176" y="279"/>
                  </a:cubicBezTo>
                  <a:cubicBezTo>
                    <a:pt x="162" y="236"/>
                    <a:pt x="148" y="177"/>
                    <a:pt x="120" y="134"/>
                  </a:cubicBezTo>
                  <a:cubicBezTo>
                    <a:pt x="88" y="89"/>
                    <a:pt x="74" y="46"/>
                    <a:pt x="32" y="1"/>
                  </a:cubicBez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9" name="Google Shape;7475;p83">
              <a:extLst>
                <a:ext uri="{FF2B5EF4-FFF2-40B4-BE49-F238E27FC236}">
                  <a16:creationId xmlns:a16="http://schemas.microsoft.com/office/drawing/2014/main" id="{FF2147AF-09DC-72DF-C402-D92DFC93BFEF}"/>
                </a:ext>
              </a:extLst>
            </p:cNvPr>
            <p:cNvSpPr/>
            <p:nvPr/>
          </p:nvSpPr>
          <p:spPr>
            <a:xfrm>
              <a:off x="4025924" y="3291818"/>
              <a:ext cx="22358" cy="73395"/>
            </a:xfrm>
            <a:custGeom>
              <a:avLst/>
              <a:gdLst/>
              <a:ahLst/>
              <a:cxnLst/>
              <a:rect l="l" t="t" r="r" b="b"/>
              <a:pathLst>
                <a:path w="237" h="778" extrusionOk="0">
                  <a:moveTo>
                    <a:pt x="15" y="0"/>
                  </a:moveTo>
                  <a:lnTo>
                    <a:pt x="1" y="15"/>
                  </a:lnTo>
                  <a:lnTo>
                    <a:pt x="1" y="43"/>
                  </a:lnTo>
                  <a:cubicBezTo>
                    <a:pt x="29" y="102"/>
                    <a:pt x="61" y="162"/>
                    <a:pt x="89" y="219"/>
                  </a:cubicBezTo>
                  <a:cubicBezTo>
                    <a:pt x="117" y="278"/>
                    <a:pt x="149" y="352"/>
                    <a:pt x="163" y="426"/>
                  </a:cubicBezTo>
                  <a:lnTo>
                    <a:pt x="163" y="412"/>
                  </a:lnTo>
                  <a:cubicBezTo>
                    <a:pt x="191" y="528"/>
                    <a:pt x="205" y="630"/>
                    <a:pt x="205" y="746"/>
                  </a:cubicBezTo>
                  <a:lnTo>
                    <a:pt x="205" y="764"/>
                  </a:lnTo>
                  <a:lnTo>
                    <a:pt x="219" y="778"/>
                  </a:lnTo>
                  <a:cubicBezTo>
                    <a:pt x="237" y="778"/>
                    <a:pt x="237" y="764"/>
                    <a:pt x="237" y="764"/>
                  </a:cubicBezTo>
                  <a:lnTo>
                    <a:pt x="237" y="570"/>
                  </a:lnTo>
                  <a:cubicBezTo>
                    <a:pt x="219" y="514"/>
                    <a:pt x="205" y="440"/>
                    <a:pt x="191" y="380"/>
                  </a:cubicBezTo>
                  <a:cubicBezTo>
                    <a:pt x="163" y="250"/>
                    <a:pt x="117" y="131"/>
                    <a:pt x="43" y="15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0" name="Google Shape;7476;p83">
              <a:extLst>
                <a:ext uri="{FF2B5EF4-FFF2-40B4-BE49-F238E27FC236}">
                  <a16:creationId xmlns:a16="http://schemas.microsoft.com/office/drawing/2014/main" id="{D9C400ED-E39A-5479-D955-7D01924212E9}"/>
                </a:ext>
              </a:extLst>
            </p:cNvPr>
            <p:cNvSpPr/>
            <p:nvPr/>
          </p:nvSpPr>
          <p:spPr>
            <a:xfrm>
              <a:off x="4050829" y="3276535"/>
              <a:ext cx="20660" cy="59527"/>
            </a:xfrm>
            <a:custGeom>
              <a:avLst/>
              <a:gdLst/>
              <a:ahLst/>
              <a:cxnLst/>
              <a:rect l="l" t="t" r="r" b="b"/>
              <a:pathLst>
                <a:path w="219" h="631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29"/>
                    <a:pt x="15" y="29"/>
                    <a:pt x="15" y="46"/>
                  </a:cubicBezTo>
                  <a:cubicBezTo>
                    <a:pt x="75" y="134"/>
                    <a:pt x="103" y="236"/>
                    <a:pt x="131" y="338"/>
                  </a:cubicBezTo>
                  <a:cubicBezTo>
                    <a:pt x="148" y="381"/>
                    <a:pt x="163" y="426"/>
                    <a:pt x="163" y="469"/>
                  </a:cubicBezTo>
                  <a:cubicBezTo>
                    <a:pt x="177" y="514"/>
                    <a:pt x="177" y="574"/>
                    <a:pt x="177" y="616"/>
                  </a:cubicBezTo>
                  <a:lnTo>
                    <a:pt x="191" y="630"/>
                  </a:lnTo>
                  <a:lnTo>
                    <a:pt x="219" y="630"/>
                  </a:lnTo>
                  <a:lnTo>
                    <a:pt x="219" y="616"/>
                  </a:lnTo>
                  <a:cubicBezTo>
                    <a:pt x="219" y="556"/>
                    <a:pt x="205" y="514"/>
                    <a:pt x="205" y="454"/>
                  </a:cubicBezTo>
                  <a:cubicBezTo>
                    <a:pt x="191" y="398"/>
                    <a:pt x="177" y="352"/>
                    <a:pt x="163" y="293"/>
                  </a:cubicBezTo>
                  <a:cubicBezTo>
                    <a:pt x="131" y="191"/>
                    <a:pt x="89" y="89"/>
                    <a:pt x="29" y="1"/>
                  </a:cubicBez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1" name="Google Shape;7477;p83">
              <a:extLst>
                <a:ext uri="{FF2B5EF4-FFF2-40B4-BE49-F238E27FC236}">
                  <a16:creationId xmlns:a16="http://schemas.microsoft.com/office/drawing/2014/main" id="{2E76A04B-9425-B244-F53D-CF55319B74C0}"/>
                </a:ext>
              </a:extLst>
            </p:cNvPr>
            <p:cNvSpPr/>
            <p:nvPr/>
          </p:nvSpPr>
          <p:spPr>
            <a:xfrm>
              <a:off x="2774629" y="2625512"/>
              <a:ext cx="27641" cy="8396"/>
            </a:xfrm>
            <a:custGeom>
              <a:avLst/>
              <a:gdLst/>
              <a:ahLst/>
              <a:cxnLst/>
              <a:rect l="l" t="t" r="r" b="b"/>
              <a:pathLst>
                <a:path w="293" h="89" extrusionOk="0">
                  <a:moveTo>
                    <a:pt x="14" y="0"/>
                  </a:moveTo>
                  <a:lnTo>
                    <a:pt x="0" y="14"/>
                  </a:lnTo>
                  <a:lnTo>
                    <a:pt x="14" y="14"/>
                  </a:lnTo>
                  <a:lnTo>
                    <a:pt x="14" y="28"/>
                  </a:lnTo>
                  <a:cubicBezTo>
                    <a:pt x="60" y="28"/>
                    <a:pt x="88" y="42"/>
                    <a:pt x="134" y="42"/>
                  </a:cubicBezTo>
                  <a:cubicBezTo>
                    <a:pt x="162" y="57"/>
                    <a:pt x="204" y="57"/>
                    <a:pt x="250" y="71"/>
                  </a:cubicBezTo>
                  <a:lnTo>
                    <a:pt x="236" y="71"/>
                  </a:lnTo>
                  <a:cubicBezTo>
                    <a:pt x="250" y="71"/>
                    <a:pt x="250" y="88"/>
                    <a:pt x="264" y="88"/>
                  </a:cubicBezTo>
                  <a:lnTo>
                    <a:pt x="278" y="88"/>
                  </a:lnTo>
                  <a:lnTo>
                    <a:pt x="278" y="71"/>
                  </a:lnTo>
                  <a:lnTo>
                    <a:pt x="292" y="71"/>
                  </a:lnTo>
                  <a:lnTo>
                    <a:pt x="278" y="57"/>
                  </a:lnTo>
                  <a:cubicBezTo>
                    <a:pt x="236" y="42"/>
                    <a:pt x="204" y="28"/>
                    <a:pt x="162" y="14"/>
                  </a:cubicBezTo>
                  <a:cubicBezTo>
                    <a:pt x="116" y="0"/>
                    <a:pt x="74" y="0"/>
                    <a:pt x="28" y="0"/>
                  </a:cubicBez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2" name="Google Shape;7478;p83">
              <a:extLst>
                <a:ext uri="{FF2B5EF4-FFF2-40B4-BE49-F238E27FC236}">
                  <a16:creationId xmlns:a16="http://schemas.microsoft.com/office/drawing/2014/main" id="{8FABBC81-5B72-C20D-0933-FC055EE981B6}"/>
                </a:ext>
              </a:extLst>
            </p:cNvPr>
            <p:cNvSpPr/>
            <p:nvPr/>
          </p:nvSpPr>
          <p:spPr>
            <a:xfrm>
              <a:off x="2760667" y="2567400"/>
              <a:ext cx="48584" cy="26320"/>
            </a:xfrm>
            <a:custGeom>
              <a:avLst/>
              <a:gdLst/>
              <a:ahLst/>
              <a:cxnLst/>
              <a:rect l="l" t="t" r="r" b="b"/>
              <a:pathLst>
                <a:path w="515" h="279" extrusionOk="0">
                  <a:moveTo>
                    <a:pt x="18" y="1"/>
                  </a:moveTo>
                  <a:cubicBezTo>
                    <a:pt x="1" y="1"/>
                    <a:pt x="1" y="1"/>
                    <a:pt x="1" y="15"/>
                  </a:cubicBezTo>
                  <a:cubicBezTo>
                    <a:pt x="1" y="15"/>
                    <a:pt x="1" y="29"/>
                    <a:pt x="18" y="29"/>
                  </a:cubicBezTo>
                  <a:cubicBezTo>
                    <a:pt x="32" y="43"/>
                    <a:pt x="60" y="43"/>
                    <a:pt x="74" y="57"/>
                  </a:cubicBezTo>
                  <a:cubicBezTo>
                    <a:pt x="148" y="71"/>
                    <a:pt x="222" y="117"/>
                    <a:pt x="282" y="145"/>
                  </a:cubicBezTo>
                  <a:cubicBezTo>
                    <a:pt x="352" y="191"/>
                    <a:pt x="412" y="233"/>
                    <a:pt x="486" y="279"/>
                  </a:cubicBezTo>
                  <a:cubicBezTo>
                    <a:pt x="486" y="279"/>
                    <a:pt x="500" y="279"/>
                    <a:pt x="500" y="265"/>
                  </a:cubicBezTo>
                  <a:cubicBezTo>
                    <a:pt x="514" y="265"/>
                    <a:pt x="514" y="265"/>
                    <a:pt x="514" y="247"/>
                  </a:cubicBezTo>
                  <a:lnTo>
                    <a:pt x="500" y="233"/>
                  </a:lnTo>
                  <a:cubicBezTo>
                    <a:pt x="426" y="191"/>
                    <a:pt x="352" y="131"/>
                    <a:pt x="264" y="103"/>
                  </a:cubicBezTo>
                  <a:cubicBezTo>
                    <a:pt x="194" y="57"/>
                    <a:pt x="106" y="29"/>
                    <a:pt x="18" y="1"/>
                  </a:cubicBez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3" name="Google Shape;7479;p83">
              <a:extLst>
                <a:ext uri="{FF2B5EF4-FFF2-40B4-BE49-F238E27FC236}">
                  <a16:creationId xmlns:a16="http://schemas.microsoft.com/office/drawing/2014/main" id="{59D4927D-558C-4429-E342-54D55E9ACFD8}"/>
                </a:ext>
              </a:extLst>
            </p:cNvPr>
            <p:cNvSpPr/>
            <p:nvPr/>
          </p:nvSpPr>
          <p:spPr>
            <a:xfrm>
              <a:off x="2835382" y="2607210"/>
              <a:ext cx="468952" cy="525743"/>
            </a:xfrm>
            <a:custGeom>
              <a:avLst/>
              <a:gdLst/>
              <a:ahLst/>
              <a:cxnLst/>
              <a:rect l="l" t="t" r="r" b="b"/>
              <a:pathLst>
                <a:path w="4971" h="5573" extrusionOk="0">
                  <a:moveTo>
                    <a:pt x="823" y="1"/>
                  </a:moveTo>
                  <a:lnTo>
                    <a:pt x="809" y="18"/>
                  </a:lnTo>
                  <a:cubicBezTo>
                    <a:pt x="721" y="47"/>
                    <a:pt x="633" y="89"/>
                    <a:pt x="528" y="149"/>
                  </a:cubicBezTo>
                  <a:cubicBezTo>
                    <a:pt x="440" y="208"/>
                    <a:pt x="369" y="282"/>
                    <a:pt x="281" y="384"/>
                  </a:cubicBezTo>
                  <a:cubicBezTo>
                    <a:pt x="208" y="458"/>
                    <a:pt x="148" y="560"/>
                    <a:pt x="88" y="648"/>
                  </a:cubicBezTo>
                  <a:cubicBezTo>
                    <a:pt x="46" y="750"/>
                    <a:pt x="18" y="852"/>
                    <a:pt x="0" y="954"/>
                  </a:cubicBezTo>
                  <a:lnTo>
                    <a:pt x="0" y="968"/>
                  </a:lnTo>
                  <a:lnTo>
                    <a:pt x="0" y="986"/>
                  </a:lnTo>
                  <a:cubicBezTo>
                    <a:pt x="0" y="1000"/>
                    <a:pt x="0" y="1014"/>
                    <a:pt x="18" y="1014"/>
                  </a:cubicBezTo>
                  <a:lnTo>
                    <a:pt x="46" y="1042"/>
                  </a:lnTo>
                  <a:lnTo>
                    <a:pt x="46" y="1056"/>
                  </a:lnTo>
                  <a:cubicBezTo>
                    <a:pt x="369" y="1320"/>
                    <a:pt x="633" y="1643"/>
                    <a:pt x="879" y="1935"/>
                  </a:cubicBezTo>
                  <a:cubicBezTo>
                    <a:pt x="1143" y="2259"/>
                    <a:pt x="1407" y="2583"/>
                    <a:pt x="1643" y="2889"/>
                  </a:cubicBezTo>
                  <a:lnTo>
                    <a:pt x="1703" y="2963"/>
                  </a:lnTo>
                  <a:lnTo>
                    <a:pt x="1731" y="3008"/>
                  </a:lnTo>
                  <a:lnTo>
                    <a:pt x="1745" y="3036"/>
                  </a:lnTo>
                  <a:lnTo>
                    <a:pt x="1776" y="3065"/>
                  </a:lnTo>
                  <a:cubicBezTo>
                    <a:pt x="1776" y="3065"/>
                    <a:pt x="1790" y="3065"/>
                    <a:pt x="1790" y="3079"/>
                  </a:cubicBezTo>
                  <a:cubicBezTo>
                    <a:pt x="1805" y="3096"/>
                    <a:pt x="1819" y="3110"/>
                    <a:pt x="1833" y="3138"/>
                  </a:cubicBezTo>
                  <a:cubicBezTo>
                    <a:pt x="1952" y="3286"/>
                    <a:pt x="2068" y="3462"/>
                    <a:pt x="2184" y="3624"/>
                  </a:cubicBezTo>
                  <a:cubicBezTo>
                    <a:pt x="2420" y="3958"/>
                    <a:pt x="2638" y="4296"/>
                    <a:pt x="2846" y="4633"/>
                  </a:cubicBezTo>
                  <a:cubicBezTo>
                    <a:pt x="2962" y="4823"/>
                    <a:pt x="3064" y="5013"/>
                    <a:pt x="3183" y="5207"/>
                  </a:cubicBezTo>
                  <a:cubicBezTo>
                    <a:pt x="3183" y="5221"/>
                    <a:pt x="3197" y="5221"/>
                    <a:pt x="3226" y="5221"/>
                  </a:cubicBezTo>
                  <a:lnTo>
                    <a:pt x="3240" y="5221"/>
                  </a:lnTo>
                  <a:lnTo>
                    <a:pt x="3254" y="5207"/>
                  </a:lnTo>
                  <a:cubicBezTo>
                    <a:pt x="3299" y="5295"/>
                    <a:pt x="3328" y="5365"/>
                    <a:pt x="3359" y="5425"/>
                  </a:cubicBezTo>
                  <a:cubicBezTo>
                    <a:pt x="3373" y="5471"/>
                    <a:pt x="3387" y="5499"/>
                    <a:pt x="3401" y="5541"/>
                  </a:cubicBezTo>
                  <a:cubicBezTo>
                    <a:pt x="3416" y="5559"/>
                    <a:pt x="3416" y="5559"/>
                    <a:pt x="3430" y="5573"/>
                  </a:cubicBezTo>
                  <a:lnTo>
                    <a:pt x="3475" y="5573"/>
                  </a:lnTo>
                  <a:cubicBezTo>
                    <a:pt x="3489" y="5573"/>
                    <a:pt x="3489" y="5559"/>
                    <a:pt x="3503" y="5541"/>
                  </a:cubicBezTo>
                  <a:lnTo>
                    <a:pt x="3503" y="5513"/>
                  </a:lnTo>
                  <a:cubicBezTo>
                    <a:pt x="3461" y="5383"/>
                    <a:pt x="3401" y="5263"/>
                    <a:pt x="3328" y="5133"/>
                  </a:cubicBezTo>
                  <a:lnTo>
                    <a:pt x="3328" y="5133"/>
                  </a:lnTo>
                  <a:cubicBezTo>
                    <a:pt x="3359" y="5147"/>
                    <a:pt x="3401" y="5147"/>
                    <a:pt x="3430" y="5147"/>
                  </a:cubicBezTo>
                  <a:cubicBezTo>
                    <a:pt x="3518" y="5147"/>
                    <a:pt x="3605" y="5133"/>
                    <a:pt x="3693" y="5119"/>
                  </a:cubicBezTo>
                  <a:cubicBezTo>
                    <a:pt x="3841" y="5073"/>
                    <a:pt x="3975" y="5013"/>
                    <a:pt x="4105" y="4943"/>
                  </a:cubicBezTo>
                  <a:cubicBezTo>
                    <a:pt x="4239" y="4869"/>
                    <a:pt x="4369" y="4767"/>
                    <a:pt x="4471" y="4662"/>
                  </a:cubicBezTo>
                  <a:cubicBezTo>
                    <a:pt x="4590" y="4545"/>
                    <a:pt x="4678" y="4415"/>
                    <a:pt x="4735" y="4296"/>
                  </a:cubicBezTo>
                  <a:cubicBezTo>
                    <a:pt x="4794" y="4194"/>
                    <a:pt x="4823" y="4106"/>
                    <a:pt x="4837" y="4018"/>
                  </a:cubicBezTo>
                  <a:lnTo>
                    <a:pt x="4868" y="4064"/>
                  </a:lnTo>
                  <a:cubicBezTo>
                    <a:pt x="4882" y="4078"/>
                    <a:pt x="4896" y="4092"/>
                    <a:pt x="4910" y="4092"/>
                  </a:cubicBezTo>
                  <a:cubicBezTo>
                    <a:pt x="4925" y="4092"/>
                    <a:pt x="4925" y="4092"/>
                    <a:pt x="4942" y="4078"/>
                  </a:cubicBezTo>
                  <a:cubicBezTo>
                    <a:pt x="4956" y="4078"/>
                    <a:pt x="4956" y="4064"/>
                    <a:pt x="4956" y="4046"/>
                  </a:cubicBezTo>
                  <a:cubicBezTo>
                    <a:pt x="4970" y="4032"/>
                    <a:pt x="4970" y="4018"/>
                    <a:pt x="4956" y="4018"/>
                  </a:cubicBezTo>
                  <a:cubicBezTo>
                    <a:pt x="4925" y="3958"/>
                    <a:pt x="4896" y="3916"/>
                    <a:pt x="4854" y="3856"/>
                  </a:cubicBezTo>
                  <a:cubicBezTo>
                    <a:pt x="4854" y="3842"/>
                    <a:pt x="4854" y="3828"/>
                    <a:pt x="4837" y="3828"/>
                  </a:cubicBezTo>
                  <a:cubicBezTo>
                    <a:pt x="4678" y="3592"/>
                    <a:pt x="4517" y="3360"/>
                    <a:pt x="4327" y="3124"/>
                  </a:cubicBezTo>
                  <a:cubicBezTo>
                    <a:pt x="4091" y="2846"/>
                    <a:pt x="3841" y="2569"/>
                    <a:pt x="3563" y="2273"/>
                  </a:cubicBezTo>
                  <a:cubicBezTo>
                    <a:pt x="3064" y="1760"/>
                    <a:pt x="2494" y="1250"/>
                    <a:pt x="1864" y="750"/>
                  </a:cubicBezTo>
                  <a:cubicBezTo>
                    <a:pt x="1541" y="500"/>
                    <a:pt x="1217" y="251"/>
                    <a:pt x="865" y="18"/>
                  </a:cubicBezTo>
                  <a:cubicBezTo>
                    <a:pt x="865" y="1"/>
                    <a:pt x="851" y="1"/>
                    <a:pt x="851" y="1"/>
                  </a:cubicBezTo>
                  <a:cubicBezTo>
                    <a:pt x="837" y="1"/>
                    <a:pt x="837" y="1"/>
                    <a:pt x="837" y="18"/>
                  </a:cubicBezTo>
                  <a:lnTo>
                    <a:pt x="823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4" name="Google Shape;7480;p83">
              <a:extLst>
                <a:ext uri="{FF2B5EF4-FFF2-40B4-BE49-F238E27FC236}">
                  <a16:creationId xmlns:a16="http://schemas.microsoft.com/office/drawing/2014/main" id="{64747F2C-C4FE-6734-7470-D9E448E1F134}"/>
                </a:ext>
              </a:extLst>
            </p:cNvPr>
            <p:cNvSpPr/>
            <p:nvPr/>
          </p:nvSpPr>
          <p:spPr>
            <a:xfrm>
              <a:off x="2957078" y="2954372"/>
              <a:ext cx="1021864" cy="571119"/>
            </a:xfrm>
            <a:custGeom>
              <a:avLst/>
              <a:gdLst/>
              <a:ahLst/>
              <a:cxnLst/>
              <a:rect l="l" t="t" r="r" b="b"/>
              <a:pathLst>
                <a:path w="10832" h="6054" extrusionOk="0">
                  <a:moveTo>
                    <a:pt x="3694" y="0"/>
                  </a:moveTo>
                  <a:cubicBezTo>
                    <a:pt x="3680" y="0"/>
                    <a:pt x="3680" y="0"/>
                    <a:pt x="3666" y="14"/>
                  </a:cubicBezTo>
                  <a:lnTo>
                    <a:pt x="3652" y="32"/>
                  </a:lnTo>
                  <a:cubicBezTo>
                    <a:pt x="3139" y="264"/>
                    <a:pt x="2625" y="630"/>
                    <a:pt x="2126" y="1129"/>
                  </a:cubicBezTo>
                  <a:cubicBezTo>
                    <a:pt x="1658" y="1597"/>
                    <a:pt x="1232" y="2142"/>
                    <a:pt x="866" y="2740"/>
                  </a:cubicBezTo>
                  <a:cubicBezTo>
                    <a:pt x="690" y="3036"/>
                    <a:pt x="529" y="3328"/>
                    <a:pt x="398" y="3637"/>
                  </a:cubicBezTo>
                  <a:cubicBezTo>
                    <a:pt x="251" y="3929"/>
                    <a:pt x="149" y="4235"/>
                    <a:pt x="61" y="4517"/>
                  </a:cubicBezTo>
                  <a:cubicBezTo>
                    <a:pt x="47" y="4573"/>
                    <a:pt x="29" y="4619"/>
                    <a:pt x="15" y="4675"/>
                  </a:cubicBezTo>
                  <a:cubicBezTo>
                    <a:pt x="15" y="4693"/>
                    <a:pt x="1" y="4707"/>
                    <a:pt x="15" y="4721"/>
                  </a:cubicBezTo>
                  <a:cubicBezTo>
                    <a:pt x="15" y="4721"/>
                    <a:pt x="29" y="4735"/>
                    <a:pt x="47" y="4735"/>
                  </a:cubicBezTo>
                  <a:cubicBezTo>
                    <a:pt x="47" y="4749"/>
                    <a:pt x="47" y="4749"/>
                    <a:pt x="61" y="4749"/>
                  </a:cubicBezTo>
                  <a:cubicBezTo>
                    <a:pt x="163" y="4780"/>
                    <a:pt x="279" y="4780"/>
                    <a:pt x="398" y="4780"/>
                  </a:cubicBezTo>
                  <a:cubicBezTo>
                    <a:pt x="574" y="4780"/>
                    <a:pt x="750" y="4763"/>
                    <a:pt x="940" y="4721"/>
                  </a:cubicBezTo>
                  <a:cubicBezTo>
                    <a:pt x="1084" y="4675"/>
                    <a:pt x="1232" y="4619"/>
                    <a:pt x="1394" y="4559"/>
                  </a:cubicBezTo>
                  <a:cubicBezTo>
                    <a:pt x="1542" y="4485"/>
                    <a:pt x="1686" y="4411"/>
                    <a:pt x="1820" y="4323"/>
                  </a:cubicBezTo>
                  <a:cubicBezTo>
                    <a:pt x="2024" y="4207"/>
                    <a:pt x="2213" y="4045"/>
                    <a:pt x="2389" y="3884"/>
                  </a:cubicBezTo>
                  <a:cubicBezTo>
                    <a:pt x="2463" y="3796"/>
                    <a:pt x="2551" y="3708"/>
                    <a:pt x="2611" y="3620"/>
                  </a:cubicBezTo>
                  <a:cubicBezTo>
                    <a:pt x="2639" y="3606"/>
                    <a:pt x="2653" y="3577"/>
                    <a:pt x="2667" y="3549"/>
                  </a:cubicBezTo>
                  <a:lnTo>
                    <a:pt x="2667" y="3549"/>
                  </a:lnTo>
                  <a:cubicBezTo>
                    <a:pt x="2653" y="3592"/>
                    <a:pt x="2653" y="3620"/>
                    <a:pt x="2653" y="3679"/>
                  </a:cubicBezTo>
                  <a:cubicBezTo>
                    <a:pt x="2639" y="3796"/>
                    <a:pt x="2639" y="3929"/>
                    <a:pt x="2653" y="4077"/>
                  </a:cubicBezTo>
                  <a:cubicBezTo>
                    <a:pt x="2667" y="4323"/>
                    <a:pt x="2713" y="4587"/>
                    <a:pt x="2801" y="4837"/>
                  </a:cubicBezTo>
                  <a:cubicBezTo>
                    <a:pt x="2903" y="5086"/>
                    <a:pt x="3019" y="5322"/>
                    <a:pt x="3181" y="5512"/>
                  </a:cubicBezTo>
                  <a:cubicBezTo>
                    <a:pt x="3255" y="5600"/>
                    <a:pt x="3357" y="5688"/>
                    <a:pt x="3445" y="5762"/>
                  </a:cubicBezTo>
                  <a:cubicBezTo>
                    <a:pt x="3547" y="5836"/>
                    <a:pt x="3652" y="5892"/>
                    <a:pt x="3768" y="5952"/>
                  </a:cubicBezTo>
                  <a:cubicBezTo>
                    <a:pt x="3884" y="5994"/>
                    <a:pt x="4018" y="6026"/>
                    <a:pt x="4148" y="6040"/>
                  </a:cubicBezTo>
                  <a:cubicBezTo>
                    <a:pt x="4222" y="6054"/>
                    <a:pt x="4282" y="6054"/>
                    <a:pt x="4356" y="6054"/>
                  </a:cubicBezTo>
                  <a:lnTo>
                    <a:pt x="4532" y="6054"/>
                  </a:lnTo>
                  <a:cubicBezTo>
                    <a:pt x="4676" y="6040"/>
                    <a:pt x="4823" y="6012"/>
                    <a:pt x="4954" y="5980"/>
                  </a:cubicBezTo>
                  <a:cubicBezTo>
                    <a:pt x="5101" y="5938"/>
                    <a:pt x="5217" y="5878"/>
                    <a:pt x="5323" y="5804"/>
                  </a:cubicBezTo>
                  <a:cubicBezTo>
                    <a:pt x="5365" y="5762"/>
                    <a:pt x="5411" y="5702"/>
                    <a:pt x="5439" y="5660"/>
                  </a:cubicBezTo>
                  <a:lnTo>
                    <a:pt x="5439" y="5642"/>
                  </a:lnTo>
                  <a:cubicBezTo>
                    <a:pt x="5453" y="5628"/>
                    <a:pt x="5467" y="5614"/>
                    <a:pt x="5453" y="5600"/>
                  </a:cubicBezTo>
                  <a:cubicBezTo>
                    <a:pt x="5439" y="5540"/>
                    <a:pt x="5439" y="5452"/>
                    <a:pt x="5425" y="5378"/>
                  </a:cubicBezTo>
                  <a:cubicBezTo>
                    <a:pt x="5411" y="5308"/>
                    <a:pt x="5411" y="5234"/>
                    <a:pt x="5393" y="5160"/>
                  </a:cubicBezTo>
                  <a:cubicBezTo>
                    <a:pt x="5379" y="5027"/>
                    <a:pt x="5365" y="4882"/>
                    <a:pt x="5365" y="4749"/>
                  </a:cubicBezTo>
                  <a:cubicBezTo>
                    <a:pt x="5337" y="4309"/>
                    <a:pt x="5351" y="3841"/>
                    <a:pt x="5425" y="3388"/>
                  </a:cubicBezTo>
                  <a:lnTo>
                    <a:pt x="5499" y="3373"/>
                  </a:lnTo>
                  <a:cubicBezTo>
                    <a:pt x="5587" y="3356"/>
                    <a:pt x="5675" y="3342"/>
                    <a:pt x="5763" y="3328"/>
                  </a:cubicBezTo>
                  <a:cubicBezTo>
                    <a:pt x="5893" y="3300"/>
                    <a:pt x="6026" y="3286"/>
                    <a:pt x="6157" y="3268"/>
                  </a:cubicBezTo>
                  <a:cubicBezTo>
                    <a:pt x="6406" y="3226"/>
                    <a:pt x="6670" y="3212"/>
                    <a:pt x="6948" y="3198"/>
                  </a:cubicBezTo>
                  <a:lnTo>
                    <a:pt x="7170" y="3198"/>
                  </a:lnTo>
                  <a:cubicBezTo>
                    <a:pt x="7873" y="3198"/>
                    <a:pt x="8633" y="3286"/>
                    <a:pt x="9396" y="3461"/>
                  </a:cubicBezTo>
                  <a:lnTo>
                    <a:pt x="9558" y="3504"/>
                  </a:lnTo>
                  <a:cubicBezTo>
                    <a:pt x="9822" y="3563"/>
                    <a:pt x="10072" y="3637"/>
                    <a:pt x="10290" y="3708"/>
                  </a:cubicBezTo>
                  <a:lnTo>
                    <a:pt x="10304" y="3708"/>
                  </a:lnTo>
                  <a:cubicBezTo>
                    <a:pt x="10318" y="3708"/>
                    <a:pt x="10335" y="3708"/>
                    <a:pt x="10335" y="3694"/>
                  </a:cubicBezTo>
                  <a:lnTo>
                    <a:pt x="10350" y="3694"/>
                  </a:lnTo>
                  <a:cubicBezTo>
                    <a:pt x="10437" y="3637"/>
                    <a:pt x="10494" y="3563"/>
                    <a:pt x="10568" y="3475"/>
                  </a:cubicBezTo>
                  <a:cubicBezTo>
                    <a:pt x="10627" y="3373"/>
                    <a:pt x="10687" y="3268"/>
                    <a:pt x="10729" y="3152"/>
                  </a:cubicBezTo>
                  <a:cubicBezTo>
                    <a:pt x="10775" y="3036"/>
                    <a:pt x="10803" y="2934"/>
                    <a:pt x="10817" y="2814"/>
                  </a:cubicBezTo>
                  <a:cubicBezTo>
                    <a:pt x="10831" y="2726"/>
                    <a:pt x="10831" y="2638"/>
                    <a:pt x="10831" y="2564"/>
                  </a:cubicBezTo>
                  <a:lnTo>
                    <a:pt x="10817" y="2536"/>
                  </a:lnTo>
                  <a:lnTo>
                    <a:pt x="10817" y="2508"/>
                  </a:lnTo>
                  <a:cubicBezTo>
                    <a:pt x="10803" y="2476"/>
                    <a:pt x="10803" y="2462"/>
                    <a:pt x="10803" y="2448"/>
                  </a:cubicBezTo>
                  <a:lnTo>
                    <a:pt x="10789" y="2434"/>
                  </a:lnTo>
                  <a:cubicBezTo>
                    <a:pt x="10202" y="2083"/>
                    <a:pt x="9544" y="1805"/>
                    <a:pt x="8795" y="1615"/>
                  </a:cubicBezTo>
                  <a:cubicBezTo>
                    <a:pt x="8077" y="1421"/>
                    <a:pt x="7346" y="1305"/>
                    <a:pt x="6596" y="1277"/>
                  </a:cubicBezTo>
                  <a:cubicBezTo>
                    <a:pt x="6508" y="1277"/>
                    <a:pt x="6392" y="1277"/>
                    <a:pt x="6273" y="1263"/>
                  </a:cubicBezTo>
                  <a:lnTo>
                    <a:pt x="6055" y="1263"/>
                  </a:lnTo>
                  <a:lnTo>
                    <a:pt x="6026" y="1277"/>
                  </a:lnTo>
                  <a:lnTo>
                    <a:pt x="6026" y="1277"/>
                  </a:lnTo>
                  <a:lnTo>
                    <a:pt x="6055" y="1203"/>
                  </a:lnTo>
                  <a:cubicBezTo>
                    <a:pt x="6083" y="1129"/>
                    <a:pt x="6128" y="1055"/>
                    <a:pt x="6157" y="999"/>
                  </a:cubicBezTo>
                  <a:lnTo>
                    <a:pt x="6157" y="953"/>
                  </a:lnTo>
                  <a:lnTo>
                    <a:pt x="6128" y="925"/>
                  </a:lnTo>
                  <a:lnTo>
                    <a:pt x="6114" y="925"/>
                  </a:lnTo>
                  <a:cubicBezTo>
                    <a:pt x="5967" y="837"/>
                    <a:pt x="5777" y="778"/>
                    <a:pt x="5555" y="778"/>
                  </a:cubicBezTo>
                  <a:cubicBezTo>
                    <a:pt x="5527" y="778"/>
                    <a:pt x="5481" y="778"/>
                    <a:pt x="5453" y="792"/>
                  </a:cubicBezTo>
                  <a:cubicBezTo>
                    <a:pt x="5439" y="792"/>
                    <a:pt x="5425" y="792"/>
                    <a:pt x="5411" y="806"/>
                  </a:cubicBezTo>
                  <a:cubicBezTo>
                    <a:pt x="5411" y="806"/>
                    <a:pt x="5411" y="823"/>
                    <a:pt x="5393" y="837"/>
                  </a:cubicBezTo>
                  <a:lnTo>
                    <a:pt x="5379" y="837"/>
                  </a:lnTo>
                  <a:cubicBezTo>
                    <a:pt x="5309" y="961"/>
                    <a:pt x="5242" y="1059"/>
                    <a:pt x="5146" y="1159"/>
                  </a:cubicBezTo>
                  <a:lnTo>
                    <a:pt x="5146" y="1159"/>
                  </a:lnTo>
                  <a:cubicBezTo>
                    <a:pt x="5041" y="1246"/>
                    <a:pt x="4953" y="1334"/>
                    <a:pt x="4852" y="1393"/>
                  </a:cubicBezTo>
                  <a:cubicBezTo>
                    <a:pt x="4764" y="1439"/>
                    <a:pt x="4662" y="1481"/>
                    <a:pt x="4560" y="1527"/>
                  </a:cubicBezTo>
                  <a:cubicBezTo>
                    <a:pt x="4472" y="1541"/>
                    <a:pt x="4398" y="1555"/>
                    <a:pt x="4324" y="1555"/>
                  </a:cubicBezTo>
                  <a:cubicBezTo>
                    <a:pt x="4268" y="1555"/>
                    <a:pt x="4208" y="1555"/>
                    <a:pt x="4148" y="1541"/>
                  </a:cubicBezTo>
                  <a:cubicBezTo>
                    <a:pt x="4106" y="1527"/>
                    <a:pt x="4074" y="1509"/>
                    <a:pt x="4032" y="1495"/>
                  </a:cubicBezTo>
                  <a:cubicBezTo>
                    <a:pt x="4004" y="1467"/>
                    <a:pt x="3958" y="1439"/>
                    <a:pt x="3930" y="1421"/>
                  </a:cubicBezTo>
                  <a:cubicBezTo>
                    <a:pt x="3898" y="1379"/>
                    <a:pt x="3870" y="1351"/>
                    <a:pt x="3856" y="1319"/>
                  </a:cubicBezTo>
                  <a:cubicBezTo>
                    <a:pt x="3828" y="1277"/>
                    <a:pt x="3810" y="1231"/>
                    <a:pt x="3796" y="1189"/>
                  </a:cubicBezTo>
                  <a:cubicBezTo>
                    <a:pt x="3782" y="1129"/>
                    <a:pt x="3768" y="1069"/>
                    <a:pt x="3768" y="1013"/>
                  </a:cubicBezTo>
                  <a:cubicBezTo>
                    <a:pt x="3768" y="939"/>
                    <a:pt x="3782" y="851"/>
                    <a:pt x="3796" y="763"/>
                  </a:cubicBezTo>
                  <a:cubicBezTo>
                    <a:pt x="3810" y="676"/>
                    <a:pt x="3856" y="602"/>
                    <a:pt x="3898" y="514"/>
                  </a:cubicBezTo>
                  <a:lnTo>
                    <a:pt x="3898" y="500"/>
                  </a:lnTo>
                  <a:lnTo>
                    <a:pt x="3916" y="471"/>
                  </a:lnTo>
                  <a:lnTo>
                    <a:pt x="3944" y="454"/>
                  </a:lnTo>
                  <a:lnTo>
                    <a:pt x="3944" y="412"/>
                  </a:lnTo>
                  <a:lnTo>
                    <a:pt x="3944" y="384"/>
                  </a:lnTo>
                  <a:lnTo>
                    <a:pt x="3944" y="352"/>
                  </a:lnTo>
                  <a:cubicBezTo>
                    <a:pt x="3930" y="296"/>
                    <a:pt x="3898" y="236"/>
                    <a:pt x="3870" y="176"/>
                  </a:cubicBezTo>
                  <a:cubicBezTo>
                    <a:pt x="3828" y="120"/>
                    <a:pt x="3796" y="74"/>
                    <a:pt x="3740" y="14"/>
                  </a:cubicBezTo>
                  <a:cubicBezTo>
                    <a:pt x="3722" y="0"/>
                    <a:pt x="3708" y="0"/>
                    <a:pt x="3694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5" name="Google Shape;7481;p83">
              <a:extLst>
                <a:ext uri="{FF2B5EF4-FFF2-40B4-BE49-F238E27FC236}">
                  <a16:creationId xmlns:a16="http://schemas.microsoft.com/office/drawing/2014/main" id="{48F1EE16-4E34-BC40-8099-649372127DD5}"/>
                </a:ext>
              </a:extLst>
            </p:cNvPr>
            <p:cNvSpPr/>
            <p:nvPr/>
          </p:nvSpPr>
          <p:spPr>
            <a:xfrm>
              <a:off x="3402446" y="3272573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6" name="Google Shape;7482;p83">
              <a:extLst>
                <a:ext uri="{FF2B5EF4-FFF2-40B4-BE49-F238E27FC236}">
                  <a16:creationId xmlns:a16="http://schemas.microsoft.com/office/drawing/2014/main" id="{839E3E30-48EA-6773-630D-54082A2012DB}"/>
                </a:ext>
              </a:extLst>
            </p:cNvPr>
            <p:cNvSpPr/>
            <p:nvPr/>
          </p:nvSpPr>
          <p:spPr>
            <a:xfrm>
              <a:off x="3402446" y="3272573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7" name="Google Shape;7483;p83">
              <a:extLst>
                <a:ext uri="{FF2B5EF4-FFF2-40B4-BE49-F238E27FC236}">
                  <a16:creationId xmlns:a16="http://schemas.microsoft.com/office/drawing/2014/main" id="{DAECCEEB-C240-741E-402C-6268C690B0F2}"/>
                </a:ext>
              </a:extLst>
            </p:cNvPr>
            <p:cNvSpPr/>
            <p:nvPr/>
          </p:nvSpPr>
          <p:spPr>
            <a:xfrm>
              <a:off x="3402446" y="3272573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8" name="Google Shape;7484;p83">
              <a:extLst>
                <a:ext uri="{FF2B5EF4-FFF2-40B4-BE49-F238E27FC236}">
                  <a16:creationId xmlns:a16="http://schemas.microsoft.com/office/drawing/2014/main" id="{2B5A3B71-8901-2236-2047-C3E3B4FC7745}"/>
                </a:ext>
              </a:extLst>
            </p:cNvPr>
            <p:cNvSpPr/>
            <p:nvPr/>
          </p:nvSpPr>
          <p:spPr>
            <a:xfrm>
              <a:off x="3340089" y="3081728"/>
              <a:ext cx="1415" cy="9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9" name="Google Shape;7485;p83">
              <a:extLst>
                <a:ext uri="{FF2B5EF4-FFF2-40B4-BE49-F238E27FC236}">
                  <a16:creationId xmlns:a16="http://schemas.microsoft.com/office/drawing/2014/main" id="{8DAAECC1-00FC-1592-1EAA-A054435141C0}"/>
                </a:ext>
              </a:extLst>
            </p:cNvPr>
            <p:cNvSpPr/>
            <p:nvPr/>
          </p:nvSpPr>
          <p:spPr>
            <a:xfrm>
              <a:off x="3197733" y="3090030"/>
              <a:ext cx="139808" cy="217165"/>
            </a:xfrm>
            <a:custGeom>
              <a:avLst/>
              <a:gdLst/>
              <a:ahLst/>
              <a:cxnLst/>
              <a:rect l="l" t="t" r="r" b="b"/>
              <a:pathLst>
                <a:path w="1482" h="2302" extrusionOk="0">
                  <a:moveTo>
                    <a:pt x="1393" y="1"/>
                  </a:moveTo>
                  <a:cubicBezTo>
                    <a:pt x="1171" y="265"/>
                    <a:pt x="953" y="543"/>
                    <a:pt x="763" y="820"/>
                  </a:cubicBezTo>
                  <a:cubicBezTo>
                    <a:pt x="542" y="1144"/>
                    <a:pt x="338" y="1478"/>
                    <a:pt x="176" y="1848"/>
                  </a:cubicBezTo>
                  <a:cubicBezTo>
                    <a:pt x="102" y="1978"/>
                    <a:pt x="60" y="2125"/>
                    <a:pt x="0" y="2256"/>
                  </a:cubicBezTo>
                  <a:lnTo>
                    <a:pt x="60" y="2256"/>
                  </a:lnTo>
                  <a:cubicBezTo>
                    <a:pt x="74" y="2256"/>
                    <a:pt x="88" y="2270"/>
                    <a:pt x="88" y="2287"/>
                  </a:cubicBezTo>
                  <a:lnTo>
                    <a:pt x="88" y="2301"/>
                  </a:lnTo>
                  <a:cubicBezTo>
                    <a:pt x="134" y="2199"/>
                    <a:pt x="176" y="2094"/>
                    <a:pt x="222" y="1978"/>
                  </a:cubicBezTo>
                  <a:cubicBezTo>
                    <a:pt x="352" y="1672"/>
                    <a:pt x="514" y="1376"/>
                    <a:pt x="690" y="1098"/>
                  </a:cubicBezTo>
                  <a:cubicBezTo>
                    <a:pt x="865" y="820"/>
                    <a:pt x="1069" y="557"/>
                    <a:pt x="1277" y="307"/>
                  </a:cubicBezTo>
                  <a:lnTo>
                    <a:pt x="1277" y="293"/>
                  </a:lnTo>
                  <a:cubicBezTo>
                    <a:pt x="1347" y="205"/>
                    <a:pt x="1407" y="131"/>
                    <a:pt x="1481" y="57"/>
                  </a:cubicBezTo>
                  <a:cubicBezTo>
                    <a:pt x="1453" y="43"/>
                    <a:pt x="1435" y="29"/>
                    <a:pt x="1421" y="15"/>
                  </a:cubicBezTo>
                  <a:cubicBezTo>
                    <a:pt x="1421" y="15"/>
                    <a:pt x="1407" y="15"/>
                    <a:pt x="1407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0" name="Google Shape;7486;p83">
              <a:extLst>
                <a:ext uri="{FF2B5EF4-FFF2-40B4-BE49-F238E27FC236}">
                  <a16:creationId xmlns:a16="http://schemas.microsoft.com/office/drawing/2014/main" id="{8BDF54A3-6D10-D0ED-00FE-8EF0EC84811E}"/>
                </a:ext>
              </a:extLst>
            </p:cNvPr>
            <p:cNvSpPr/>
            <p:nvPr/>
          </p:nvSpPr>
          <p:spPr>
            <a:xfrm>
              <a:off x="3200375" y="3305780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1" name="Google Shape;7487;p83">
              <a:extLst>
                <a:ext uri="{FF2B5EF4-FFF2-40B4-BE49-F238E27FC236}">
                  <a16:creationId xmlns:a16="http://schemas.microsoft.com/office/drawing/2014/main" id="{4E73B4EF-C496-2B9E-E494-99C5BA3E7B67}"/>
                </a:ext>
              </a:extLst>
            </p:cNvPr>
            <p:cNvSpPr/>
            <p:nvPr/>
          </p:nvSpPr>
          <p:spPr>
            <a:xfrm>
              <a:off x="3197733" y="3308421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2" name="Google Shape;7488;p83">
              <a:extLst>
                <a:ext uri="{FF2B5EF4-FFF2-40B4-BE49-F238E27FC236}">
                  <a16:creationId xmlns:a16="http://schemas.microsoft.com/office/drawing/2014/main" id="{1F4352BB-B055-FFC7-DD2F-2BBBE5A0CAA9}"/>
                </a:ext>
              </a:extLst>
            </p:cNvPr>
            <p:cNvSpPr/>
            <p:nvPr/>
          </p:nvSpPr>
          <p:spPr>
            <a:xfrm>
              <a:off x="3197733" y="3308421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3" name="Google Shape;7489;p83">
              <a:extLst>
                <a:ext uri="{FF2B5EF4-FFF2-40B4-BE49-F238E27FC236}">
                  <a16:creationId xmlns:a16="http://schemas.microsoft.com/office/drawing/2014/main" id="{273A1D69-4EBA-5699-A2B6-CF642FB88F8A}"/>
                </a:ext>
              </a:extLst>
            </p:cNvPr>
            <p:cNvSpPr/>
            <p:nvPr/>
          </p:nvSpPr>
          <p:spPr>
            <a:xfrm>
              <a:off x="3273675" y="3094086"/>
              <a:ext cx="22358" cy="22264"/>
            </a:xfrm>
            <a:custGeom>
              <a:avLst/>
              <a:gdLst/>
              <a:ahLst/>
              <a:cxnLst/>
              <a:rect l="l" t="t" r="r" b="b"/>
              <a:pathLst>
                <a:path w="237" h="236" extrusionOk="0">
                  <a:moveTo>
                    <a:pt x="134" y="0"/>
                  </a:moveTo>
                  <a:cubicBezTo>
                    <a:pt x="75" y="0"/>
                    <a:pt x="15" y="46"/>
                    <a:pt x="1" y="116"/>
                  </a:cubicBezTo>
                  <a:cubicBezTo>
                    <a:pt x="1" y="176"/>
                    <a:pt x="60" y="236"/>
                    <a:pt x="120" y="236"/>
                  </a:cubicBezTo>
                  <a:cubicBezTo>
                    <a:pt x="177" y="236"/>
                    <a:pt x="236" y="190"/>
                    <a:pt x="236" y="134"/>
                  </a:cubicBezTo>
                  <a:cubicBezTo>
                    <a:pt x="236" y="74"/>
                    <a:pt x="191" y="0"/>
                    <a:pt x="134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4" name="Google Shape;7490;p83">
              <a:extLst>
                <a:ext uri="{FF2B5EF4-FFF2-40B4-BE49-F238E27FC236}">
                  <a16:creationId xmlns:a16="http://schemas.microsoft.com/office/drawing/2014/main" id="{69B6E8D5-EBAA-4AF4-20D6-927C29AEA37C}"/>
                </a:ext>
              </a:extLst>
            </p:cNvPr>
            <p:cNvSpPr/>
            <p:nvPr/>
          </p:nvSpPr>
          <p:spPr>
            <a:xfrm>
              <a:off x="3239148" y="3143802"/>
              <a:ext cx="22358" cy="21037"/>
            </a:xfrm>
            <a:custGeom>
              <a:avLst/>
              <a:gdLst/>
              <a:ahLst/>
              <a:cxnLst/>
              <a:rect l="l" t="t" r="r" b="b"/>
              <a:pathLst>
                <a:path w="237" h="223" extrusionOk="0">
                  <a:moveTo>
                    <a:pt x="117" y="1"/>
                  </a:moveTo>
                  <a:cubicBezTo>
                    <a:pt x="61" y="1"/>
                    <a:pt x="1" y="46"/>
                    <a:pt x="1" y="103"/>
                  </a:cubicBezTo>
                  <a:cubicBezTo>
                    <a:pt x="1" y="162"/>
                    <a:pt x="47" y="222"/>
                    <a:pt x="103" y="222"/>
                  </a:cubicBezTo>
                  <a:cubicBezTo>
                    <a:pt x="177" y="222"/>
                    <a:pt x="222" y="177"/>
                    <a:pt x="237" y="117"/>
                  </a:cubicBezTo>
                  <a:cubicBezTo>
                    <a:pt x="237" y="60"/>
                    <a:pt x="191" y="1"/>
                    <a:pt x="117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5" name="Google Shape;7491;p83">
              <a:extLst>
                <a:ext uri="{FF2B5EF4-FFF2-40B4-BE49-F238E27FC236}">
                  <a16:creationId xmlns:a16="http://schemas.microsoft.com/office/drawing/2014/main" id="{72A3762E-7438-EAC1-DE0B-58C9176A6A24}"/>
                </a:ext>
              </a:extLst>
            </p:cNvPr>
            <p:cNvSpPr/>
            <p:nvPr/>
          </p:nvSpPr>
          <p:spPr>
            <a:xfrm>
              <a:off x="3206035" y="3192292"/>
              <a:ext cx="22264" cy="22264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34" y="0"/>
                  </a:moveTo>
                  <a:cubicBezTo>
                    <a:pt x="60" y="0"/>
                    <a:pt x="14" y="42"/>
                    <a:pt x="0" y="116"/>
                  </a:cubicBezTo>
                  <a:cubicBezTo>
                    <a:pt x="0" y="176"/>
                    <a:pt x="60" y="236"/>
                    <a:pt x="116" y="236"/>
                  </a:cubicBezTo>
                  <a:cubicBezTo>
                    <a:pt x="176" y="236"/>
                    <a:pt x="236" y="190"/>
                    <a:pt x="236" y="130"/>
                  </a:cubicBezTo>
                  <a:cubicBezTo>
                    <a:pt x="236" y="74"/>
                    <a:pt x="190" y="0"/>
                    <a:pt x="134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6" name="Google Shape;7492;p83">
              <a:extLst>
                <a:ext uri="{FF2B5EF4-FFF2-40B4-BE49-F238E27FC236}">
                  <a16:creationId xmlns:a16="http://schemas.microsoft.com/office/drawing/2014/main" id="{3D97CAD5-9F4A-E4B3-2633-99C16CBD3A66}"/>
                </a:ext>
              </a:extLst>
            </p:cNvPr>
            <p:cNvSpPr/>
            <p:nvPr/>
          </p:nvSpPr>
          <p:spPr>
            <a:xfrm>
              <a:off x="3175470" y="3247668"/>
              <a:ext cx="22358" cy="21981"/>
            </a:xfrm>
            <a:custGeom>
              <a:avLst/>
              <a:gdLst/>
              <a:ahLst/>
              <a:cxnLst/>
              <a:rect l="l" t="t" r="r" b="b"/>
              <a:pathLst>
                <a:path w="237" h="233" extrusionOk="0">
                  <a:moveTo>
                    <a:pt x="120" y="1"/>
                  </a:moveTo>
                  <a:cubicBezTo>
                    <a:pt x="60" y="1"/>
                    <a:pt x="0" y="43"/>
                    <a:pt x="0" y="117"/>
                  </a:cubicBezTo>
                  <a:cubicBezTo>
                    <a:pt x="0" y="177"/>
                    <a:pt x="46" y="233"/>
                    <a:pt x="106" y="233"/>
                  </a:cubicBezTo>
                  <a:cubicBezTo>
                    <a:pt x="176" y="233"/>
                    <a:pt x="222" y="191"/>
                    <a:pt x="236" y="117"/>
                  </a:cubicBezTo>
                  <a:cubicBezTo>
                    <a:pt x="236" y="57"/>
                    <a:pt x="176" y="1"/>
                    <a:pt x="120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7" name="Google Shape;7493;p83">
              <a:extLst>
                <a:ext uri="{FF2B5EF4-FFF2-40B4-BE49-F238E27FC236}">
                  <a16:creationId xmlns:a16="http://schemas.microsoft.com/office/drawing/2014/main" id="{4E4D1B7E-A5E5-D890-8C15-3664532735E7}"/>
                </a:ext>
              </a:extLst>
            </p:cNvPr>
            <p:cNvSpPr/>
            <p:nvPr/>
          </p:nvSpPr>
          <p:spPr>
            <a:xfrm>
              <a:off x="3438294" y="3040314"/>
              <a:ext cx="117545" cy="317917"/>
            </a:xfrm>
            <a:custGeom>
              <a:avLst/>
              <a:gdLst/>
              <a:ahLst/>
              <a:cxnLst/>
              <a:rect l="l" t="t" r="r" b="b"/>
              <a:pathLst>
                <a:path w="1246" h="3370" extrusionOk="0">
                  <a:moveTo>
                    <a:pt x="1158" y="0"/>
                  </a:moveTo>
                  <a:cubicBezTo>
                    <a:pt x="1115" y="28"/>
                    <a:pt x="1070" y="71"/>
                    <a:pt x="1027" y="102"/>
                  </a:cubicBezTo>
                  <a:cubicBezTo>
                    <a:pt x="996" y="88"/>
                    <a:pt x="982" y="88"/>
                    <a:pt x="954" y="88"/>
                  </a:cubicBezTo>
                  <a:cubicBezTo>
                    <a:pt x="925" y="71"/>
                    <a:pt x="894" y="71"/>
                    <a:pt x="866" y="71"/>
                  </a:cubicBezTo>
                  <a:lnTo>
                    <a:pt x="866" y="56"/>
                  </a:lnTo>
                  <a:cubicBezTo>
                    <a:pt x="852" y="42"/>
                    <a:pt x="838" y="42"/>
                    <a:pt x="820" y="42"/>
                  </a:cubicBezTo>
                  <a:lnTo>
                    <a:pt x="792" y="42"/>
                  </a:lnTo>
                  <a:cubicBezTo>
                    <a:pt x="764" y="56"/>
                    <a:pt x="750" y="71"/>
                    <a:pt x="718" y="88"/>
                  </a:cubicBezTo>
                  <a:cubicBezTo>
                    <a:pt x="704" y="102"/>
                    <a:pt x="690" y="102"/>
                    <a:pt x="676" y="102"/>
                  </a:cubicBezTo>
                  <a:cubicBezTo>
                    <a:pt x="644" y="116"/>
                    <a:pt x="630" y="130"/>
                    <a:pt x="644" y="158"/>
                  </a:cubicBezTo>
                  <a:cubicBezTo>
                    <a:pt x="588" y="204"/>
                    <a:pt x="528" y="264"/>
                    <a:pt x="468" y="320"/>
                  </a:cubicBezTo>
                  <a:cubicBezTo>
                    <a:pt x="380" y="422"/>
                    <a:pt x="310" y="542"/>
                    <a:pt x="236" y="672"/>
                  </a:cubicBezTo>
                  <a:cubicBezTo>
                    <a:pt x="176" y="792"/>
                    <a:pt x="134" y="922"/>
                    <a:pt x="88" y="1070"/>
                  </a:cubicBezTo>
                  <a:cubicBezTo>
                    <a:pt x="60" y="1200"/>
                    <a:pt x="29" y="1347"/>
                    <a:pt x="29" y="1495"/>
                  </a:cubicBezTo>
                  <a:cubicBezTo>
                    <a:pt x="0" y="1773"/>
                    <a:pt x="29" y="2065"/>
                    <a:pt x="102" y="2329"/>
                  </a:cubicBezTo>
                  <a:cubicBezTo>
                    <a:pt x="134" y="2477"/>
                    <a:pt x="190" y="2607"/>
                    <a:pt x="264" y="2783"/>
                  </a:cubicBezTo>
                  <a:cubicBezTo>
                    <a:pt x="352" y="2973"/>
                    <a:pt x="454" y="3134"/>
                    <a:pt x="556" y="3268"/>
                  </a:cubicBezTo>
                  <a:cubicBezTo>
                    <a:pt x="588" y="3296"/>
                    <a:pt x="602" y="3324"/>
                    <a:pt x="630" y="3356"/>
                  </a:cubicBezTo>
                  <a:lnTo>
                    <a:pt x="676" y="3356"/>
                  </a:lnTo>
                  <a:cubicBezTo>
                    <a:pt x="704" y="3370"/>
                    <a:pt x="718" y="3370"/>
                    <a:pt x="750" y="3370"/>
                  </a:cubicBezTo>
                  <a:lnTo>
                    <a:pt x="838" y="3370"/>
                  </a:lnTo>
                  <a:cubicBezTo>
                    <a:pt x="852" y="3370"/>
                    <a:pt x="880" y="3356"/>
                    <a:pt x="908" y="3356"/>
                  </a:cubicBezTo>
                  <a:cubicBezTo>
                    <a:pt x="925" y="3356"/>
                    <a:pt x="954" y="3342"/>
                    <a:pt x="968" y="3342"/>
                  </a:cubicBezTo>
                  <a:cubicBezTo>
                    <a:pt x="982" y="3324"/>
                    <a:pt x="996" y="3324"/>
                    <a:pt x="1013" y="3310"/>
                  </a:cubicBezTo>
                  <a:cubicBezTo>
                    <a:pt x="1027" y="3310"/>
                    <a:pt x="1042" y="3296"/>
                    <a:pt x="1056" y="3296"/>
                  </a:cubicBezTo>
                  <a:cubicBezTo>
                    <a:pt x="1070" y="3282"/>
                    <a:pt x="1084" y="3268"/>
                    <a:pt x="1101" y="3268"/>
                  </a:cubicBezTo>
                  <a:cubicBezTo>
                    <a:pt x="1101" y="3254"/>
                    <a:pt x="1084" y="3254"/>
                    <a:pt x="1084" y="3254"/>
                  </a:cubicBezTo>
                  <a:cubicBezTo>
                    <a:pt x="996" y="3134"/>
                    <a:pt x="908" y="3018"/>
                    <a:pt x="820" y="2885"/>
                  </a:cubicBezTo>
                  <a:lnTo>
                    <a:pt x="820" y="2885"/>
                  </a:lnTo>
                  <a:lnTo>
                    <a:pt x="838" y="2902"/>
                  </a:lnTo>
                  <a:cubicBezTo>
                    <a:pt x="778" y="2783"/>
                    <a:pt x="718" y="2666"/>
                    <a:pt x="662" y="2519"/>
                  </a:cubicBezTo>
                  <a:cubicBezTo>
                    <a:pt x="616" y="2431"/>
                    <a:pt x="588" y="2329"/>
                    <a:pt x="556" y="2241"/>
                  </a:cubicBezTo>
                  <a:cubicBezTo>
                    <a:pt x="514" y="2037"/>
                    <a:pt x="486" y="1829"/>
                    <a:pt x="486" y="1611"/>
                  </a:cubicBezTo>
                  <a:cubicBezTo>
                    <a:pt x="500" y="1390"/>
                    <a:pt x="528" y="1186"/>
                    <a:pt x="574" y="996"/>
                  </a:cubicBezTo>
                  <a:cubicBezTo>
                    <a:pt x="630" y="834"/>
                    <a:pt x="690" y="686"/>
                    <a:pt x="764" y="556"/>
                  </a:cubicBezTo>
                  <a:cubicBezTo>
                    <a:pt x="838" y="440"/>
                    <a:pt x="925" y="334"/>
                    <a:pt x="1013" y="246"/>
                  </a:cubicBezTo>
                  <a:cubicBezTo>
                    <a:pt x="1070" y="190"/>
                    <a:pt x="1144" y="130"/>
                    <a:pt x="1217" y="88"/>
                  </a:cubicBezTo>
                  <a:cubicBezTo>
                    <a:pt x="1231" y="71"/>
                    <a:pt x="1246" y="71"/>
                    <a:pt x="1246" y="56"/>
                  </a:cubicBezTo>
                  <a:cubicBezTo>
                    <a:pt x="1246" y="42"/>
                    <a:pt x="1246" y="28"/>
                    <a:pt x="1231" y="14"/>
                  </a:cubicBezTo>
                  <a:cubicBezTo>
                    <a:pt x="1231" y="0"/>
                    <a:pt x="1217" y="0"/>
                    <a:pt x="1203" y="0"/>
                  </a:cubicBezTo>
                  <a:close/>
                </a:path>
              </a:pathLst>
            </a:custGeom>
            <a:solidFill>
              <a:srgbClr val="00244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8" name="Google Shape;7494;p83">
              <a:extLst>
                <a:ext uri="{FF2B5EF4-FFF2-40B4-BE49-F238E27FC236}">
                  <a16:creationId xmlns:a16="http://schemas.microsoft.com/office/drawing/2014/main" id="{17C8767C-66D3-BD87-B1DE-44490BC54130}"/>
                </a:ext>
              </a:extLst>
            </p:cNvPr>
            <p:cNvSpPr/>
            <p:nvPr/>
          </p:nvSpPr>
          <p:spPr>
            <a:xfrm>
              <a:off x="3482444" y="3320685"/>
              <a:ext cx="77734" cy="47169"/>
            </a:xfrm>
            <a:custGeom>
              <a:avLst/>
              <a:gdLst/>
              <a:ahLst/>
              <a:cxnLst/>
              <a:rect l="l" t="t" r="r" b="b"/>
              <a:pathLst>
                <a:path w="824" h="500" extrusionOk="0">
                  <a:moveTo>
                    <a:pt x="690" y="1"/>
                  </a:moveTo>
                  <a:cubicBezTo>
                    <a:pt x="647" y="1"/>
                    <a:pt x="616" y="18"/>
                    <a:pt x="588" y="46"/>
                  </a:cubicBezTo>
                  <a:cubicBezTo>
                    <a:pt x="588" y="60"/>
                    <a:pt x="574" y="74"/>
                    <a:pt x="574" y="74"/>
                  </a:cubicBezTo>
                  <a:cubicBezTo>
                    <a:pt x="545" y="106"/>
                    <a:pt x="528" y="134"/>
                    <a:pt x="500" y="148"/>
                  </a:cubicBezTo>
                  <a:cubicBezTo>
                    <a:pt x="472" y="176"/>
                    <a:pt x="426" y="194"/>
                    <a:pt x="398" y="208"/>
                  </a:cubicBezTo>
                  <a:cubicBezTo>
                    <a:pt x="338" y="236"/>
                    <a:pt x="282" y="250"/>
                    <a:pt x="222" y="264"/>
                  </a:cubicBezTo>
                  <a:lnTo>
                    <a:pt x="120" y="264"/>
                  </a:lnTo>
                  <a:cubicBezTo>
                    <a:pt x="60" y="264"/>
                    <a:pt x="0" y="324"/>
                    <a:pt x="0" y="384"/>
                  </a:cubicBezTo>
                  <a:cubicBezTo>
                    <a:pt x="0" y="440"/>
                    <a:pt x="60" y="500"/>
                    <a:pt x="120" y="500"/>
                  </a:cubicBezTo>
                  <a:cubicBezTo>
                    <a:pt x="250" y="500"/>
                    <a:pt x="370" y="472"/>
                    <a:pt x="500" y="412"/>
                  </a:cubicBezTo>
                  <a:cubicBezTo>
                    <a:pt x="559" y="398"/>
                    <a:pt x="602" y="352"/>
                    <a:pt x="661" y="324"/>
                  </a:cubicBezTo>
                  <a:cubicBezTo>
                    <a:pt x="721" y="282"/>
                    <a:pt x="749" y="222"/>
                    <a:pt x="792" y="162"/>
                  </a:cubicBezTo>
                  <a:cubicBezTo>
                    <a:pt x="823" y="120"/>
                    <a:pt x="809" y="46"/>
                    <a:pt x="749" y="18"/>
                  </a:cubicBezTo>
                  <a:cubicBezTo>
                    <a:pt x="735" y="1"/>
                    <a:pt x="704" y="1"/>
                    <a:pt x="690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9" name="Google Shape;7495;p83">
              <a:extLst>
                <a:ext uri="{FF2B5EF4-FFF2-40B4-BE49-F238E27FC236}">
                  <a16:creationId xmlns:a16="http://schemas.microsoft.com/office/drawing/2014/main" id="{EBFA450E-B794-88C2-DA6F-E04A1B5AC748}"/>
                </a:ext>
              </a:extLst>
            </p:cNvPr>
            <p:cNvSpPr/>
            <p:nvPr/>
          </p:nvSpPr>
          <p:spPr>
            <a:xfrm>
              <a:off x="3075943" y="2937769"/>
              <a:ext cx="227070" cy="220089"/>
            </a:xfrm>
            <a:custGeom>
              <a:avLst/>
              <a:gdLst/>
              <a:ahLst/>
              <a:cxnLst/>
              <a:rect l="l" t="t" r="r" b="b"/>
              <a:pathLst>
                <a:path w="2407" h="2333" extrusionOk="0">
                  <a:moveTo>
                    <a:pt x="1879" y="0"/>
                  </a:moveTo>
                  <a:cubicBezTo>
                    <a:pt x="1865" y="0"/>
                    <a:pt x="1847" y="0"/>
                    <a:pt x="1833" y="14"/>
                  </a:cubicBezTo>
                  <a:cubicBezTo>
                    <a:pt x="1759" y="32"/>
                    <a:pt x="1689" y="46"/>
                    <a:pt x="1601" y="60"/>
                  </a:cubicBezTo>
                  <a:cubicBezTo>
                    <a:pt x="1481" y="88"/>
                    <a:pt x="1351" y="148"/>
                    <a:pt x="1217" y="208"/>
                  </a:cubicBezTo>
                  <a:cubicBezTo>
                    <a:pt x="1101" y="278"/>
                    <a:pt x="985" y="352"/>
                    <a:pt x="866" y="454"/>
                  </a:cubicBezTo>
                  <a:cubicBezTo>
                    <a:pt x="764" y="542"/>
                    <a:pt x="662" y="647"/>
                    <a:pt x="574" y="764"/>
                  </a:cubicBezTo>
                  <a:cubicBezTo>
                    <a:pt x="398" y="982"/>
                    <a:pt x="250" y="1231"/>
                    <a:pt x="162" y="1495"/>
                  </a:cubicBezTo>
                  <a:cubicBezTo>
                    <a:pt x="106" y="1629"/>
                    <a:pt x="74" y="1759"/>
                    <a:pt x="46" y="1949"/>
                  </a:cubicBezTo>
                  <a:cubicBezTo>
                    <a:pt x="18" y="2083"/>
                    <a:pt x="0" y="2213"/>
                    <a:pt x="0" y="2332"/>
                  </a:cubicBezTo>
                  <a:cubicBezTo>
                    <a:pt x="32" y="2287"/>
                    <a:pt x="60" y="2244"/>
                    <a:pt x="88" y="2199"/>
                  </a:cubicBezTo>
                  <a:lnTo>
                    <a:pt x="134" y="2157"/>
                  </a:lnTo>
                  <a:cubicBezTo>
                    <a:pt x="162" y="2111"/>
                    <a:pt x="194" y="2069"/>
                    <a:pt x="222" y="2037"/>
                  </a:cubicBezTo>
                  <a:cubicBezTo>
                    <a:pt x="236" y="2023"/>
                    <a:pt x="236" y="2009"/>
                    <a:pt x="250" y="1995"/>
                  </a:cubicBezTo>
                  <a:cubicBezTo>
                    <a:pt x="264" y="1967"/>
                    <a:pt x="296" y="1949"/>
                    <a:pt x="310" y="1921"/>
                  </a:cubicBezTo>
                  <a:cubicBezTo>
                    <a:pt x="338" y="1893"/>
                    <a:pt x="352" y="1861"/>
                    <a:pt x="384" y="1833"/>
                  </a:cubicBezTo>
                  <a:cubicBezTo>
                    <a:pt x="384" y="1833"/>
                    <a:pt x="398" y="1819"/>
                    <a:pt x="398" y="1805"/>
                  </a:cubicBezTo>
                  <a:lnTo>
                    <a:pt x="486" y="1717"/>
                  </a:lnTo>
                  <a:lnTo>
                    <a:pt x="500" y="1703"/>
                  </a:lnTo>
                  <a:cubicBezTo>
                    <a:pt x="514" y="1685"/>
                    <a:pt x="528" y="1657"/>
                    <a:pt x="545" y="1643"/>
                  </a:cubicBezTo>
                  <a:lnTo>
                    <a:pt x="560" y="1629"/>
                  </a:lnTo>
                  <a:cubicBezTo>
                    <a:pt x="588" y="1583"/>
                    <a:pt x="616" y="1555"/>
                    <a:pt x="662" y="1509"/>
                  </a:cubicBezTo>
                  <a:cubicBezTo>
                    <a:pt x="721" y="1379"/>
                    <a:pt x="792" y="1245"/>
                    <a:pt x="880" y="1115"/>
                  </a:cubicBezTo>
                  <a:cubicBezTo>
                    <a:pt x="1013" y="954"/>
                    <a:pt x="1161" y="792"/>
                    <a:pt x="1305" y="676"/>
                  </a:cubicBezTo>
                  <a:cubicBezTo>
                    <a:pt x="1439" y="574"/>
                    <a:pt x="1569" y="486"/>
                    <a:pt x="1717" y="426"/>
                  </a:cubicBezTo>
                  <a:lnTo>
                    <a:pt x="1717" y="412"/>
                  </a:lnTo>
                  <a:cubicBezTo>
                    <a:pt x="1833" y="366"/>
                    <a:pt x="1967" y="324"/>
                    <a:pt x="2083" y="310"/>
                  </a:cubicBezTo>
                  <a:cubicBezTo>
                    <a:pt x="2171" y="296"/>
                    <a:pt x="2258" y="296"/>
                    <a:pt x="2346" y="296"/>
                  </a:cubicBezTo>
                  <a:cubicBezTo>
                    <a:pt x="2360" y="296"/>
                    <a:pt x="2375" y="296"/>
                    <a:pt x="2375" y="278"/>
                  </a:cubicBezTo>
                  <a:cubicBezTo>
                    <a:pt x="2392" y="278"/>
                    <a:pt x="2406" y="264"/>
                    <a:pt x="2406" y="250"/>
                  </a:cubicBezTo>
                  <a:cubicBezTo>
                    <a:pt x="2406" y="236"/>
                    <a:pt x="2392" y="222"/>
                    <a:pt x="2392" y="208"/>
                  </a:cubicBezTo>
                  <a:lnTo>
                    <a:pt x="2375" y="208"/>
                  </a:lnTo>
                  <a:cubicBezTo>
                    <a:pt x="2360" y="208"/>
                    <a:pt x="2360" y="190"/>
                    <a:pt x="2346" y="190"/>
                  </a:cubicBezTo>
                  <a:lnTo>
                    <a:pt x="2185" y="190"/>
                  </a:lnTo>
                  <a:lnTo>
                    <a:pt x="2128" y="134"/>
                  </a:lnTo>
                  <a:cubicBezTo>
                    <a:pt x="2111" y="120"/>
                    <a:pt x="2083" y="102"/>
                    <a:pt x="2069" y="88"/>
                  </a:cubicBezTo>
                  <a:lnTo>
                    <a:pt x="2069" y="60"/>
                  </a:lnTo>
                  <a:cubicBezTo>
                    <a:pt x="2069" y="60"/>
                    <a:pt x="2069" y="46"/>
                    <a:pt x="2054" y="32"/>
                  </a:cubicBezTo>
                  <a:cubicBezTo>
                    <a:pt x="2040" y="14"/>
                    <a:pt x="2023" y="14"/>
                    <a:pt x="2023" y="14"/>
                  </a:cubicBezTo>
                  <a:lnTo>
                    <a:pt x="1935" y="14"/>
                  </a:lnTo>
                  <a:cubicBezTo>
                    <a:pt x="1921" y="14"/>
                    <a:pt x="1907" y="0"/>
                    <a:pt x="1893" y="0"/>
                  </a:cubicBezTo>
                  <a:close/>
                </a:path>
              </a:pathLst>
            </a:custGeom>
            <a:solidFill>
              <a:srgbClr val="00244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0" name="Google Shape;7496;p83">
              <a:extLst>
                <a:ext uri="{FF2B5EF4-FFF2-40B4-BE49-F238E27FC236}">
                  <a16:creationId xmlns:a16="http://schemas.microsoft.com/office/drawing/2014/main" id="{B50FEAB0-C5AE-1BC5-0715-6AD8FF8E519E}"/>
                </a:ext>
              </a:extLst>
            </p:cNvPr>
            <p:cNvSpPr/>
            <p:nvPr/>
          </p:nvSpPr>
          <p:spPr>
            <a:xfrm>
              <a:off x="3152263" y="2564475"/>
              <a:ext cx="122827" cy="153676"/>
            </a:xfrm>
            <a:custGeom>
              <a:avLst/>
              <a:gdLst/>
              <a:ahLst/>
              <a:cxnLst/>
              <a:rect l="l" t="t" r="r" b="b"/>
              <a:pathLst>
                <a:path w="1302" h="1629" extrusionOk="0">
                  <a:moveTo>
                    <a:pt x="718" y="0"/>
                  </a:moveTo>
                  <a:cubicBezTo>
                    <a:pt x="658" y="0"/>
                    <a:pt x="616" y="14"/>
                    <a:pt x="556" y="32"/>
                  </a:cubicBezTo>
                  <a:cubicBezTo>
                    <a:pt x="422" y="60"/>
                    <a:pt x="320" y="120"/>
                    <a:pt x="232" y="208"/>
                  </a:cubicBezTo>
                  <a:cubicBezTo>
                    <a:pt x="71" y="366"/>
                    <a:pt x="0" y="602"/>
                    <a:pt x="0" y="865"/>
                  </a:cubicBezTo>
                  <a:cubicBezTo>
                    <a:pt x="14" y="1115"/>
                    <a:pt x="116" y="1351"/>
                    <a:pt x="278" y="1527"/>
                  </a:cubicBezTo>
                  <a:cubicBezTo>
                    <a:pt x="306" y="1555"/>
                    <a:pt x="334" y="1569"/>
                    <a:pt x="380" y="1597"/>
                  </a:cubicBezTo>
                  <a:cubicBezTo>
                    <a:pt x="380" y="1615"/>
                    <a:pt x="394" y="1615"/>
                    <a:pt x="394" y="1615"/>
                  </a:cubicBezTo>
                  <a:lnTo>
                    <a:pt x="408" y="1615"/>
                  </a:lnTo>
                  <a:cubicBezTo>
                    <a:pt x="422" y="1597"/>
                    <a:pt x="422" y="1597"/>
                    <a:pt x="440" y="1597"/>
                  </a:cubicBezTo>
                  <a:cubicBezTo>
                    <a:pt x="468" y="1597"/>
                    <a:pt x="482" y="1615"/>
                    <a:pt x="510" y="1615"/>
                  </a:cubicBezTo>
                  <a:cubicBezTo>
                    <a:pt x="542" y="1629"/>
                    <a:pt x="584" y="1629"/>
                    <a:pt x="616" y="1629"/>
                  </a:cubicBezTo>
                  <a:lnTo>
                    <a:pt x="644" y="1629"/>
                  </a:lnTo>
                  <a:cubicBezTo>
                    <a:pt x="718" y="1629"/>
                    <a:pt x="792" y="1597"/>
                    <a:pt x="862" y="1569"/>
                  </a:cubicBezTo>
                  <a:cubicBezTo>
                    <a:pt x="922" y="1527"/>
                    <a:pt x="996" y="1481"/>
                    <a:pt x="1056" y="1421"/>
                  </a:cubicBezTo>
                  <a:cubicBezTo>
                    <a:pt x="1112" y="1365"/>
                    <a:pt x="1158" y="1291"/>
                    <a:pt x="1186" y="1217"/>
                  </a:cubicBezTo>
                  <a:cubicBezTo>
                    <a:pt x="1245" y="1129"/>
                    <a:pt x="1274" y="1013"/>
                    <a:pt x="1288" y="893"/>
                  </a:cubicBezTo>
                  <a:cubicBezTo>
                    <a:pt x="1302" y="777"/>
                    <a:pt x="1302" y="661"/>
                    <a:pt x="1274" y="542"/>
                  </a:cubicBezTo>
                  <a:cubicBezTo>
                    <a:pt x="1245" y="426"/>
                    <a:pt x="1200" y="324"/>
                    <a:pt x="1143" y="236"/>
                  </a:cubicBezTo>
                  <a:cubicBezTo>
                    <a:pt x="1112" y="190"/>
                    <a:pt x="1084" y="148"/>
                    <a:pt x="1038" y="120"/>
                  </a:cubicBezTo>
                  <a:cubicBezTo>
                    <a:pt x="996" y="88"/>
                    <a:pt x="950" y="60"/>
                    <a:pt x="894" y="46"/>
                  </a:cubicBezTo>
                  <a:cubicBezTo>
                    <a:pt x="848" y="14"/>
                    <a:pt x="792" y="0"/>
                    <a:pt x="718" y="0"/>
                  </a:cubicBezTo>
                  <a:close/>
                </a:path>
              </a:pathLst>
            </a:custGeom>
            <a:solidFill>
              <a:srgbClr val="E8BA9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1" name="Google Shape;7497;p83">
              <a:extLst>
                <a:ext uri="{FF2B5EF4-FFF2-40B4-BE49-F238E27FC236}">
                  <a16:creationId xmlns:a16="http://schemas.microsoft.com/office/drawing/2014/main" id="{B5BE014F-E2E1-9E0D-54C2-A91D83C73885}"/>
                </a:ext>
              </a:extLst>
            </p:cNvPr>
            <p:cNvSpPr/>
            <p:nvPr/>
          </p:nvSpPr>
          <p:spPr>
            <a:xfrm>
              <a:off x="3208677" y="2580985"/>
              <a:ext cx="37546" cy="72168"/>
            </a:xfrm>
            <a:custGeom>
              <a:avLst/>
              <a:gdLst/>
              <a:ahLst/>
              <a:cxnLst/>
              <a:rect l="l" t="t" r="r" b="b"/>
              <a:pathLst>
                <a:path w="398" h="765" extrusionOk="0">
                  <a:moveTo>
                    <a:pt x="32" y="1"/>
                  </a:moveTo>
                  <a:cubicBezTo>
                    <a:pt x="32" y="1"/>
                    <a:pt x="18" y="1"/>
                    <a:pt x="18" y="15"/>
                  </a:cubicBezTo>
                  <a:cubicBezTo>
                    <a:pt x="0" y="33"/>
                    <a:pt x="18" y="47"/>
                    <a:pt x="32" y="47"/>
                  </a:cubicBezTo>
                  <a:cubicBezTo>
                    <a:pt x="46" y="61"/>
                    <a:pt x="60" y="61"/>
                    <a:pt x="74" y="75"/>
                  </a:cubicBezTo>
                  <a:cubicBezTo>
                    <a:pt x="106" y="89"/>
                    <a:pt x="134" y="121"/>
                    <a:pt x="162" y="149"/>
                  </a:cubicBezTo>
                  <a:cubicBezTo>
                    <a:pt x="176" y="177"/>
                    <a:pt x="208" y="208"/>
                    <a:pt x="222" y="237"/>
                  </a:cubicBezTo>
                  <a:cubicBezTo>
                    <a:pt x="236" y="279"/>
                    <a:pt x="250" y="325"/>
                    <a:pt x="264" y="367"/>
                  </a:cubicBezTo>
                  <a:cubicBezTo>
                    <a:pt x="282" y="455"/>
                    <a:pt x="296" y="560"/>
                    <a:pt x="282" y="662"/>
                  </a:cubicBezTo>
                  <a:lnTo>
                    <a:pt x="282" y="704"/>
                  </a:lnTo>
                  <a:cubicBezTo>
                    <a:pt x="282" y="718"/>
                    <a:pt x="282" y="736"/>
                    <a:pt x="296" y="750"/>
                  </a:cubicBezTo>
                  <a:cubicBezTo>
                    <a:pt x="296" y="750"/>
                    <a:pt x="310" y="764"/>
                    <a:pt x="324" y="764"/>
                  </a:cubicBezTo>
                  <a:cubicBezTo>
                    <a:pt x="338" y="764"/>
                    <a:pt x="352" y="764"/>
                    <a:pt x="352" y="750"/>
                  </a:cubicBezTo>
                  <a:cubicBezTo>
                    <a:pt x="370" y="750"/>
                    <a:pt x="384" y="736"/>
                    <a:pt x="384" y="718"/>
                  </a:cubicBezTo>
                  <a:cubicBezTo>
                    <a:pt x="398" y="588"/>
                    <a:pt x="384" y="441"/>
                    <a:pt x="324" y="296"/>
                  </a:cubicBezTo>
                  <a:cubicBezTo>
                    <a:pt x="296" y="237"/>
                    <a:pt x="264" y="177"/>
                    <a:pt x="222" y="135"/>
                  </a:cubicBezTo>
                  <a:cubicBezTo>
                    <a:pt x="162" y="75"/>
                    <a:pt x="120" y="33"/>
                    <a:pt x="46" y="1"/>
                  </a:cubicBez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2" name="Google Shape;7498;p83">
              <a:extLst>
                <a:ext uri="{FF2B5EF4-FFF2-40B4-BE49-F238E27FC236}">
                  <a16:creationId xmlns:a16="http://schemas.microsoft.com/office/drawing/2014/main" id="{E2674540-18F6-A43A-28D3-A9535DC0CA23}"/>
                </a:ext>
              </a:extLst>
            </p:cNvPr>
            <p:cNvSpPr/>
            <p:nvPr/>
          </p:nvSpPr>
          <p:spPr>
            <a:xfrm>
              <a:off x="3154904" y="2354386"/>
              <a:ext cx="731493" cy="745361"/>
            </a:xfrm>
            <a:custGeom>
              <a:avLst/>
              <a:gdLst/>
              <a:ahLst/>
              <a:cxnLst/>
              <a:rect l="l" t="t" r="r" b="b"/>
              <a:pathLst>
                <a:path w="7754" h="7901" extrusionOk="0">
                  <a:moveTo>
                    <a:pt x="2828" y="0"/>
                  </a:moveTo>
                  <a:cubicBezTo>
                    <a:pt x="2565" y="131"/>
                    <a:pt x="2347" y="306"/>
                    <a:pt x="2139" y="514"/>
                  </a:cubicBezTo>
                  <a:cubicBezTo>
                    <a:pt x="2023" y="630"/>
                    <a:pt x="1921" y="778"/>
                    <a:pt x="1819" y="922"/>
                  </a:cubicBezTo>
                  <a:cubicBezTo>
                    <a:pt x="1731" y="1056"/>
                    <a:pt x="1643" y="1218"/>
                    <a:pt x="1569" y="1379"/>
                  </a:cubicBezTo>
                  <a:cubicBezTo>
                    <a:pt x="1495" y="1524"/>
                    <a:pt x="1421" y="1685"/>
                    <a:pt x="1348" y="1875"/>
                  </a:cubicBezTo>
                  <a:cubicBezTo>
                    <a:pt x="1319" y="1963"/>
                    <a:pt x="1274" y="2037"/>
                    <a:pt x="1246" y="2125"/>
                  </a:cubicBezTo>
                  <a:lnTo>
                    <a:pt x="1232" y="2153"/>
                  </a:lnTo>
                  <a:lnTo>
                    <a:pt x="1232" y="2171"/>
                  </a:lnTo>
                  <a:cubicBezTo>
                    <a:pt x="1203" y="2227"/>
                    <a:pt x="1172" y="2301"/>
                    <a:pt x="1144" y="2375"/>
                  </a:cubicBezTo>
                  <a:cubicBezTo>
                    <a:pt x="1010" y="2639"/>
                    <a:pt x="834" y="2874"/>
                    <a:pt x="658" y="3106"/>
                  </a:cubicBezTo>
                  <a:lnTo>
                    <a:pt x="570" y="3208"/>
                  </a:lnTo>
                  <a:cubicBezTo>
                    <a:pt x="454" y="3370"/>
                    <a:pt x="352" y="3504"/>
                    <a:pt x="264" y="3634"/>
                  </a:cubicBezTo>
                  <a:cubicBezTo>
                    <a:pt x="176" y="3810"/>
                    <a:pt x="102" y="3958"/>
                    <a:pt x="60" y="4105"/>
                  </a:cubicBezTo>
                  <a:cubicBezTo>
                    <a:pt x="29" y="4193"/>
                    <a:pt x="14" y="4281"/>
                    <a:pt x="14" y="4369"/>
                  </a:cubicBezTo>
                  <a:cubicBezTo>
                    <a:pt x="0" y="4457"/>
                    <a:pt x="0" y="4545"/>
                    <a:pt x="14" y="4633"/>
                  </a:cubicBezTo>
                  <a:cubicBezTo>
                    <a:pt x="14" y="4721"/>
                    <a:pt x="29" y="4809"/>
                    <a:pt x="60" y="4897"/>
                  </a:cubicBezTo>
                  <a:cubicBezTo>
                    <a:pt x="74" y="4985"/>
                    <a:pt x="102" y="5055"/>
                    <a:pt x="116" y="5129"/>
                  </a:cubicBezTo>
                  <a:cubicBezTo>
                    <a:pt x="176" y="5291"/>
                    <a:pt x="236" y="5439"/>
                    <a:pt x="324" y="5569"/>
                  </a:cubicBezTo>
                  <a:cubicBezTo>
                    <a:pt x="394" y="5702"/>
                    <a:pt x="482" y="5847"/>
                    <a:pt x="588" y="5966"/>
                  </a:cubicBezTo>
                  <a:cubicBezTo>
                    <a:pt x="778" y="6216"/>
                    <a:pt x="1010" y="6434"/>
                    <a:pt x="1274" y="6624"/>
                  </a:cubicBezTo>
                  <a:cubicBezTo>
                    <a:pt x="1759" y="6976"/>
                    <a:pt x="2347" y="7254"/>
                    <a:pt x="3018" y="7415"/>
                  </a:cubicBezTo>
                  <a:cubicBezTo>
                    <a:pt x="3194" y="7475"/>
                    <a:pt x="3356" y="7503"/>
                    <a:pt x="3518" y="7535"/>
                  </a:cubicBezTo>
                  <a:cubicBezTo>
                    <a:pt x="3708" y="7563"/>
                    <a:pt x="3870" y="7577"/>
                    <a:pt x="4031" y="7577"/>
                  </a:cubicBezTo>
                  <a:cubicBezTo>
                    <a:pt x="4207" y="7577"/>
                    <a:pt x="4369" y="7563"/>
                    <a:pt x="4527" y="7517"/>
                  </a:cubicBezTo>
                  <a:cubicBezTo>
                    <a:pt x="4675" y="7489"/>
                    <a:pt x="4823" y="7447"/>
                    <a:pt x="4939" y="7387"/>
                  </a:cubicBezTo>
                  <a:cubicBezTo>
                    <a:pt x="4967" y="7429"/>
                    <a:pt x="5013" y="7475"/>
                    <a:pt x="5055" y="7517"/>
                  </a:cubicBezTo>
                  <a:cubicBezTo>
                    <a:pt x="5101" y="7577"/>
                    <a:pt x="5161" y="7623"/>
                    <a:pt x="5217" y="7665"/>
                  </a:cubicBezTo>
                  <a:cubicBezTo>
                    <a:pt x="5336" y="7753"/>
                    <a:pt x="5467" y="7813"/>
                    <a:pt x="5600" y="7855"/>
                  </a:cubicBezTo>
                  <a:cubicBezTo>
                    <a:pt x="5730" y="7887"/>
                    <a:pt x="5847" y="7901"/>
                    <a:pt x="5966" y="7901"/>
                  </a:cubicBezTo>
                  <a:lnTo>
                    <a:pt x="6082" y="7901"/>
                  </a:lnTo>
                  <a:cubicBezTo>
                    <a:pt x="6170" y="7887"/>
                    <a:pt x="6244" y="7869"/>
                    <a:pt x="6304" y="7855"/>
                  </a:cubicBezTo>
                  <a:cubicBezTo>
                    <a:pt x="6392" y="7841"/>
                    <a:pt x="6448" y="7813"/>
                    <a:pt x="6508" y="7781"/>
                  </a:cubicBezTo>
                  <a:cubicBezTo>
                    <a:pt x="6610" y="7725"/>
                    <a:pt x="6698" y="7665"/>
                    <a:pt x="6786" y="7577"/>
                  </a:cubicBezTo>
                  <a:cubicBezTo>
                    <a:pt x="6874" y="7489"/>
                    <a:pt x="6948" y="7387"/>
                    <a:pt x="7007" y="7285"/>
                  </a:cubicBezTo>
                  <a:cubicBezTo>
                    <a:pt x="7064" y="7166"/>
                    <a:pt x="7095" y="7064"/>
                    <a:pt x="7109" y="6962"/>
                  </a:cubicBezTo>
                  <a:cubicBezTo>
                    <a:pt x="7123" y="6846"/>
                    <a:pt x="7095" y="6726"/>
                    <a:pt x="7050" y="6638"/>
                  </a:cubicBezTo>
                  <a:cubicBezTo>
                    <a:pt x="7021" y="6582"/>
                    <a:pt x="6990" y="6536"/>
                    <a:pt x="6948" y="6494"/>
                  </a:cubicBezTo>
                  <a:cubicBezTo>
                    <a:pt x="6902" y="6434"/>
                    <a:pt x="6845" y="6392"/>
                    <a:pt x="6786" y="6360"/>
                  </a:cubicBezTo>
                  <a:cubicBezTo>
                    <a:pt x="6758" y="6346"/>
                    <a:pt x="6712" y="6332"/>
                    <a:pt x="6670" y="6318"/>
                  </a:cubicBezTo>
                  <a:cubicBezTo>
                    <a:pt x="6624" y="6304"/>
                    <a:pt x="6582" y="6286"/>
                    <a:pt x="6536" y="6286"/>
                  </a:cubicBezTo>
                  <a:cubicBezTo>
                    <a:pt x="6610" y="6216"/>
                    <a:pt x="6698" y="6142"/>
                    <a:pt x="6800" y="6040"/>
                  </a:cubicBezTo>
                  <a:cubicBezTo>
                    <a:pt x="6919" y="5920"/>
                    <a:pt x="7021" y="5790"/>
                    <a:pt x="7123" y="5657"/>
                  </a:cubicBezTo>
                  <a:cubicBezTo>
                    <a:pt x="7225" y="5512"/>
                    <a:pt x="7327" y="5365"/>
                    <a:pt x="7401" y="5217"/>
                  </a:cubicBezTo>
                  <a:cubicBezTo>
                    <a:pt x="7489" y="5055"/>
                    <a:pt x="7563" y="4911"/>
                    <a:pt x="7605" y="4763"/>
                  </a:cubicBezTo>
                  <a:cubicBezTo>
                    <a:pt x="7665" y="4615"/>
                    <a:pt x="7711" y="4471"/>
                    <a:pt x="7725" y="4338"/>
                  </a:cubicBezTo>
                  <a:cubicBezTo>
                    <a:pt x="7753" y="4221"/>
                    <a:pt x="7753" y="4105"/>
                    <a:pt x="7753" y="3972"/>
                  </a:cubicBezTo>
                  <a:cubicBezTo>
                    <a:pt x="7739" y="3532"/>
                    <a:pt x="7563" y="3064"/>
                    <a:pt x="7225" y="2610"/>
                  </a:cubicBezTo>
                  <a:cubicBezTo>
                    <a:pt x="7078" y="2389"/>
                    <a:pt x="6902" y="2185"/>
                    <a:pt x="6712" y="1995"/>
                  </a:cubicBezTo>
                  <a:cubicBezTo>
                    <a:pt x="6522" y="1787"/>
                    <a:pt x="6304" y="1611"/>
                    <a:pt x="6082" y="1436"/>
                  </a:cubicBezTo>
                  <a:cubicBezTo>
                    <a:pt x="5878" y="1274"/>
                    <a:pt x="5643" y="1116"/>
                    <a:pt x="5424" y="982"/>
                  </a:cubicBezTo>
                  <a:cubicBezTo>
                    <a:pt x="5189" y="852"/>
                    <a:pt x="4967" y="732"/>
                    <a:pt x="4763" y="630"/>
                  </a:cubicBezTo>
                  <a:cubicBezTo>
                    <a:pt x="4661" y="588"/>
                    <a:pt x="4559" y="542"/>
                    <a:pt x="4457" y="500"/>
                  </a:cubicBezTo>
                  <a:cubicBezTo>
                    <a:pt x="4250" y="426"/>
                    <a:pt x="4074" y="366"/>
                    <a:pt x="3912" y="306"/>
                  </a:cubicBezTo>
                  <a:lnTo>
                    <a:pt x="3884" y="306"/>
                  </a:lnTo>
                  <a:cubicBezTo>
                    <a:pt x="3490" y="176"/>
                    <a:pt x="3180" y="117"/>
                    <a:pt x="2888" y="102"/>
                  </a:cubicBezTo>
                  <a:lnTo>
                    <a:pt x="2916" y="74"/>
                  </a:lnTo>
                  <a:cubicBezTo>
                    <a:pt x="2916" y="60"/>
                    <a:pt x="2916" y="43"/>
                    <a:pt x="2902" y="29"/>
                  </a:cubicBezTo>
                  <a:cubicBezTo>
                    <a:pt x="2902" y="15"/>
                    <a:pt x="2888" y="0"/>
                    <a:pt x="2874" y="0"/>
                  </a:cubicBezTo>
                  <a:close/>
                </a:path>
              </a:pathLst>
            </a:custGeom>
            <a:solidFill>
              <a:srgbClr val="FFCCA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3" name="Google Shape;7499;p83">
              <a:extLst>
                <a:ext uri="{FF2B5EF4-FFF2-40B4-BE49-F238E27FC236}">
                  <a16:creationId xmlns:a16="http://schemas.microsoft.com/office/drawing/2014/main" id="{A7CB4FBE-FD7A-3D8A-9C47-6824847201FC}"/>
                </a:ext>
              </a:extLst>
            </p:cNvPr>
            <p:cNvSpPr/>
            <p:nvPr/>
          </p:nvSpPr>
          <p:spPr>
            <a:xfrm>
              <a:off x="3670554" y="2970976"/>
              <a:ext cx="85753" cy="72074"/>
            </a:xfrm>
            <a:custGeom>
              <a:avLst/>
              <a:gdLst/>
              <a:ahLst/>
              <a:cxnLst/>
              <a:rect l="l" t="t" r="r" b="b"/>
              <a:pathLst>
                <a:path w="909" h="764" extrusionOk="0">
                  <a:moveTo>
                    <a:pt x="852" y="0"/>
                  </a:moveTo>
                  <a:cubicBezTo>
                    <a:pt x="838" y="0"/>
                    <a:pt x="820" y="0"/>
                    <a:pt x="806" y="14"/>
                  </a:cubicBezTo>
                  <a:cubicBezTo>
                    <a:pt x="792" y="32"/>
                    <a:pt x="792" y="32"/>
                    <a:pt x="792" y="46"/>
                  </a:cubicBezTo>
                  <a:lnTo>
                    <a:pt x="792" y="74"/>
                  </a:lnTo>
                  <a:cubicBezTo>
                    <a:pt x="764" y="148"/>
                    <a:pt x="732" y="222"/>
                    <a:pt x="690" y="278"/>
                  </a:cubicBezTo>
                  <a:cubicBezTo>
                    <a:pt x="662" y="352"/>
                    <a:pt x="602" y="412"/>
                    <a:pt x="556" y="454"/>
                  </a:cubicBezTo>
                  <a:cubicBezTo>
                    <a:pt x="500" y="514"/>
                    <a:pt x="440" y="559"/>
                    <a:pt x="366" y="602"/>
                  </a:cubicBezTo>
                  <a:cubicBezTo>
                    <a:pt x="310" y="630"/>
                    <a:pt x="250" y="661"/>
                    <a:pt x="191" y="675"/>
                  </a:cubicBezTo>
                  <a:cubicBezTo>
                    <a:pt x="134" y="689"/>
                    <a:pt x="74" y="689"/>
                    <a:pt x="29" y="689"/>
                  </a:cubicBezTo>
                  <a:cubicBezTo>
                    <a:pt x="1" y="689"/>
                    <a:pt x="1" y="718"/>
                    <a:pt x="1" y="735"/>
                  </a:cubicBezTo>
                  <a:cubicBezTo>
                    <a:pt x="1" y="735"/>
                    <a:pt x="1" y="749"/>
                    <a:pt x="15" y="749"/>
                  </a:cubicBezTo>
                  <a:cubicBezTo>
                    <a:pt x="15" y="763"/>
                    <a:pt x="29" y="763"/>
                    <a:pt x="29" y="763"/>
                  </a:cubicBezTo>
                  <a:cubicBezTo>
                    <a:pt x="236" y="763"/>
                    <a:pt x="426" y="689"/>
                    <a:pt x="574" y="573"/>
                  </a:cubicBezTo>
                  <a:cubicBezTo>
                    <a:pt x="662" y="500"/>
                    <a:pt x="732" y="426"/>
                    <a:pt x="778" y="338"/>
                  </a:cubicBezTo>
                  <a:cubicBezTo>
                    <a:pt x="838" y="264"/>
                    <a:pt x="880" y="162"/>
                    <a:pt x="894" y="60"/>
                  </a:cubicBezTo>
                  <a:cubicBezTo>
                    <a:pt x="908" y="32"/>
                    <a:pt x="880" y="0"/>
                    <a:pt x="852" y="0"/>
                  </a:cubicBez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4" name="Google Shape;7500;p83">
              <a:extLst>
                <a:ext uri="{FF2B5EF4-FFF2-40B4-BE49-F238E27FC236}">
                  <a16:creationId xmlns:a16="http://schemas.microsoft.com/office/drawing/2014/main" id="{B8A3E5DE-E843-1978-2A5B-9BB02DC59AD2}"/>
                </a:ext>
              </a:extLst>
            </p:cNvPr>
            <p:cNvSpPr/>
            <p:nvPr/>
          </p:nvSpPr>
          <p:spPr>
            <a:xfrm>
              <a:off x="3746590" y="2970976"/>
              <a:ext cx="56791" cy="47169"/>
            </a:xfrm>
            <a:custGeom>
              <a:avLst/>
              <a:gdLst/>
              <a:ahLst/>
              <a:cxnLst/>
              <a:rect l="l" t="t" r="r" b="b"/>
              <a:pathLst>
                <a:path w="602" h="500" extrusionOk="0">
                  <a:moveTo>
                    <a:pt x="46" y="0"/>
                  </a:moveTo>
                  <a:cubicBezTo>
                    <a:pt x="14" y="0"/>
                    <a:pt x="0" y="14"/>
                    <a:pt x="0" y="46"/>
                  </a:cubicBezTo>
                  <a:lnTo>
                    <a:pt x="0" y="60"/>
                  </a:lnTo>
                  <a:cubicBezTo>
                    <a:pt x="0" y="74"/>
                    <a:pt x="14" y="88"/>
                    <a:pt x="32" y="88"/>
                  </a:cubicBezTo>
                  <a:cubicBezTo>
                    <a:pt x="46" y="102"/>
                    <a:pt x="74" y="102"/>
                    <a:pt x="102" y="120"/>
                  </a:cubicBezTo>
                  <a:cubicBezTo>
                    <a:pt x="120" y="120"/>
                    <a:pt x="148" y="134"/>
                    <a:pt x="162" y="134"/>
                  </a:cubicBezTo>
                  <a:cubicBezTo>
                    <a:pt x="222" y="162"/>
                    <a:pt x="278" y="190"/>
                    <a:pt x="338" y="222"/>
                  </a:cubicBezTo>
                  <a:cubicBezTo>
                    <a:pt x="384" y="250"/>
                    <a:pt x="426" y="295"/>
                    <a:pt x="454" y="324"/>
                  </a:cubicBezTo>
                  <a:cubicBezTo>
                    <a:pt x="471" y="352"/>
                    <a:pt x="500" y="383"/>
                    <a:pt x="514" y="412"/>
                  </a:cubicBezTo>
                  <a:cubicBezTo>
                    <a:pt x="528" y="440"/>
                    <a:pt x="528" y="454"/>
                    <a:pt x="542" y="485"/>
                  </a:cubicBezTo>
                  <a:cubicBezTo>
                    <a:pt x="542" y="500"/>
                    <a:pt x="559" y="500"/>
                    <a:pt x="573" y="500"/>
                  </a:cubicBezTo>
                  <a:cubicBezTo>
                    <a:pt x="602" y="485"/>
                    <a:pt x="602" y="471"/>
                    <a:pt x="602" y="454"/>
                  </a:cubicBezTo>
                  <a:cubicBezTo>
                    <a:pt x="559" y="338"/>
                    <a:pt x="486" y="236"/>
                    <a:pt x="398" y="148"/>
                  </a:cubicBezTo>
                  <a:cubicBezTo>
                    <a:pt x="352" y="102"/>
                    <a:pt x="296" y="74"/>
                    <a:pt x="236" y="46"/>
                  </a:cubicBezTo>
                  <a:cubicBezTo>
                    <a:pt x="208" y="32"/>
                    <a:pt x="176" y="32"/>
                    <a:pt x="134" y="14"/>
                  </a:cubicBezTo>
                  <a:cubicBezTo>
                    <a:pt x="102" y="0"/>
                    <a:pt x="74" y="0"/>
                    <a:pt x="46" y="0"/>
                  </a:cubicBezTo>
                  <a:close/>
                </a:path>
              </a:pathLst>
            </a:custGeom>
            <a:solidFill>
              <a:srgbClr val="C39C8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5" name="Google Shape;7501;p83">
              <a:extLst>
                <a:ext uri="{FF2B5EF4-FFF2-40B4-BE49-F238E27FC236}">
                  <a16:creationId xmlns:a16="http://schemas.microsoft.com/office/drawing/2014/main" id="{E310E205-4044-E38D-88CA-F64705F2DA03}"/>
                </a:ext>
              </a:extLst>
            </p:cNvPr>
            <p:cNvSpPr/>
            <p:nvPr/>
          </p:nvSpPr>
          <p:spPr>
            <a:xfrm>
              <a:off x="3590272" y="2340424"/>
              <a:ext cx="358482" cy="339898"/>
            </a:xfrm>
            <a:custGeom>
              <a:avLst/>
              <a:gdLst/>
              <a:ahLst/>
              <a:cxnLst/>
              <a:rect l="l" t="t" r="r" b="b"/>
              <a:pathLst>
                <a:path w="3800" h="3603" extrusionOk="0">
                  <a:moveTo>
                    <a:pt x="32" y="1"/>
                  </a:moveTo>
                  <a:cubicBezTo>
                    <a:pt x="18" y="1"/>
                    <a:pt x="0" y="15"/>
                    <a:pt x="0" y="32"/>
                  </a:cubicBezTo>
                  <a:cubicBezTo>
                    <a:pt x="0" y="42"/>
                    <a:pt x="9" y="52"/>
                    <a:pt x="19" y="52"/>
                  </a:cubicBezTo>
                  <a:cubicBezTo>
                    <a:pt x="24" y="52"/>
                    <a:pt x="28" y="51"/>
                    <a:pt x="32" y="46"/>
                  </a:cubicBezTo>
                  <a:cubicBezTo>
                    <a:pt x="194" y="46"/>
                    <a:pt x="370" y="61"/>
                    <a:pt x="546" y="89"/>
                  </a:cubicBezTo>
                  <a:lnTo>
                    <a:pt x="528" y="89"/>
                  </a:lnTo>
                  <a:cubicBezTo>
                    <a:pt x="750" y="120"/>
                    <a:pt x="954" y="191"/>
                    <a:pt x="1144" y="279"/>
                  </a:cubicBezTo>
                  <a:cubicBezTo>
                    <a:pt x="1379" y="384"/>
                    <a:pt x="1583" y="514"/>
                    <a:pt x="1791" y="676"/>
                  </a:cubicBezTo>
                  <a:lnTo>
                    <a:pt x="1777" y="676"/>
                  </a:lnTo>
                  <a:cubicBezTo>
                    <a:pt x="1847" y="736"/>
                    <a:pt x="1921" y="792"/>
                    <a:pt x="1995" y="866"/>
                  </a:cubicBezTo>
                  <a:cubicBezTo>
                    <a:pt x="2069" y="926"/>
                    <a:pt x="2143" y="1000"/>
                    <a:pt x="2199" y="1070"/>
                  </a:cubicBezTo>
                  <a:cubicBezTo>
                    <a:pt x="2333" y="1218"/>
                    <a:pt x="2463" y="1380"/>
                    <a:pt x="2582" y="1541"/>
                  </a:cubicBezTo>
                  <a:cubicBezTo>
                    <a:pt x="2670" y="1657"/>
                    <a:pt x="2744" y="1774"/>
                    <a:pt x="2814" y="1907"/>
                  </a:cubicBezTo>
                  <a:cubicBezTo>
                    <a:pt x="2888" y="2023"/>
                    <a:pt x="2962" y="2157"/>
                    <a:pt x="3036" y="2287"/>
                  </a:cubicBezTo>
                  <a:cubicBezTo>
                    <a:pt x="3184" y="2537"/>
                    <a:pt x="3300" y="2787"/>
                    <a:pt x="3416" y="3050"/>
                  </a:cubicBezTo>
                  <a:cubicBezTo>
                    <a:pt x="3448" y="3138"/>
                    <a:pt x="3476" y="3212"/>
                    <a:pt x="3504" y="3286"/>
                  </a:cubicBezTo>
                  <a:cubicBezTo>
                    <a:pt x="3535" y="3356"/>
                    <a:pt x="3564" y="3430"/>
                    <a:pt x="3592" y="3504"/>
                  </a:cubicBezTo>
                  <a:lnTo>
                    <a:pt x="3592" y="3518"/>
                  </a:lnTo>
                  <a:cubicBezTo>
                    <a:pt x="3606" y="3550"/>
                    <a:pt x="3623" y="3578"/>
                    <a:pt x="3638" y="3592"/>
                  </a:cubicBezTo>
                  <a:cubicBezTo>
                    <a:pt x="3652" y="3599"/>
                    <a:pt x="3666" y="3603"/>
                    <a:pt x="3678" y="3603"/>
                  </a:cubicBezTo>
                  <a:cubicBezTo>
                    <a:pt x="3691" y="3603"/>
                    <a:pt x="3703" y="3599"/>
                    <a:pt x="3711" y="3592"/>
                  </a:cubicBezTo>
                  <a:cubicBezTo>
                    <a:pt x="3740" y="3592"/>
                    <a:pt x="3768" y="3578"/>
                    <a:pt x="3782" y="3550"/>
                  </a:cubicBezTo>
                  <a:cubicBezTo>
                    <a:pt x="3782" y="3532"/>
                    <a:pt x="3799" y="3504"/>
                    <a:pt x="3782" y="3476"/>
                  </a:cubicBezTo>
                  <a:cubicBezTo>
                    <a:pt x="3782" y="3444"/>
                    <a:pt x="3768" y="3416"/>
                    <a:pt x="3768" y="3388"/>
                  </a:cubicBezTo>
                  <a:cubicBezTo>
                    <a:pt x="3754" y="3356"/>
                    <a:pt x="3740" y="3328"/>
                    <a:pt x="3740" y="3300"/>
                  </a:cubicBezTo>
                  <a:cubicBezTo>
                    <a:pt x="3711" y="3240"/>
                    <a:pt x="3694" y="3166"/>
                    <a:pt x="3666" y="3110"/>
                  </a:cubicBezTo>
                  <a:cubicBezTo>
                    <a:pt x="3623" y="2977"/>
                    <a:pt x="3564" y="2846"/>
                    <a:pt x="3504" y="2713"/>
                  </a:cubicBezTo>
                  <a:cubicBezTo>
                    <a:pt x="3374" y="2435"/>
                    <a:pt x="3240" y="2185"/>
                    <a:pt x="3078" y="1935"/>
                  </a:cubicBezTo>
                  <a:cubicBezTo>
                    <a:pt x="2990" y="1805"/>
                    <a:pt x="2902" y="1686"/>
                    <a:pt x="2814" y="1570"/>
                  </a:cubicBezTo>
                  <a:cubicBezTo>
                    <a:pt x="2726" y="1453"/>
                    <a:pt x="2624" y="1334"/>
                    <a:pt x="2522" y="1218"/>
                  </a:cubicBezTo>
                  <a:cubicBezTo>
                    <a:pt x="2333" y="1000"/>
                    <a:pt x="2111" y="792"/>
                    <a:pt x="1879" y="616"/>
                  </a:cubicBezTo>
                  <a:cubicBezTo>
                    <a:pt x="1657" y="440"/>
                    <a:pt x="1407" y="310"/>
                    <a:pt x="1144" y="191"/>
                  </a:cubicBezTo>
                  <a:cubicBezTo>
                    <a:pt x="1028" y="148"/>
                    <a:pt x="897" y="103"/>
                    <a:pt x="750" y="61"/>
                  </a:cubicBezTo>
                  <a:cubicBezTo>
                    <a:pt x="616" y="32"/>
                    <a:pt x="486" y="15"/>
                    <a:pt x="33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6" name="Google Shape;7502;p83">
              <a:extLst>
                <a:ext uri="{FF2B5EF4-FFF2-40B4-BE49-F238E27FC236}">
                  <a16:creationId xmlns:a16="http://schemas.microsoft.com/office/drawing/2014/main" id="{0146E287-CC89-4C2E-EC9A-E6EAD500FD16}"/>
                </a:ext>
              </a:extLst>
            </p:cNvPr>
            <p:cNvSpPr/>
            <p:nvPr/>
          </p:nvSpPr>
          <p:spPr>
            <a:xfrm>
              <a:off x="3963566" y="2789753"/>
              <a:ext cx="68112" cy="327257"/>
            </a:xfrm>
            <a:custGeom>
              <a:avLst/>
              <a:gdLst/>
              <a:ahLst/>
              <a:cxnLst/>
              <a:rect l="l" t="t" r="r" b="b"/>
              <a:pathLst>
                <a:path w="722" h="3469" extrusionOk="0">
                  <a:moveTo>
                    <a:pt x="282" y="648"/>
                  </a:moveTo>
                  <a:cubicBezTo>
                    <a:pt x="296" y="662"/>
                    <a:pt x="296" y="662"/>
                    <a:pt x="296" y="676"/>
                  </a:cubicBezTo>
                  <a:lnTo>
                    <a:pt x="296" y="662"/>
                  </a:lnTo>
                  <a:lnTo>
                    <a:pt x="282" y="648"/>
                  </a:lnTo>
                  <a:close/>
                  <a:moveTo>
                    <a:pt x="32" y="0"/>
                  </a:moveTo>
                  <a:cubicBezTo>
                    <a:pt x="18" y="0"/>
                    <a:pt x="1" y="32"/>
                    <a:pt x="18" y="46"/>
                  </a:cubicBezTo>
                  <a:cubicBezTo>
                    <a:pt x="120" y="236"/>
                    <a:pt x="208" y="440"/>
                    <a:pt x="296" y="662"/>
                  </a:cubicBezTo>
                  <a:cubicBezTo>
                    <a:pt x="412" y="999"/>
                    <a:pt x="514" y="1351"/>
                    <a:pt x="546" y="1703"/>
                  </a:cubicBezTo>
                  <a:cubicBezTo>
                    <a:pt x="574" y="1935"/>
                    <a:pt x="560" y="2157"/>
                    <a:pt x="514" y="2375"/>
                  </a:cubicBezTo>
                  <a:cubicBezTo>
                    <a:pt x="500" y="2523"/>
                    <a:pt x="458" y="2670"/>
                    <a:pt x="384" y="2800"/>
                  </a:cubicBezTo>
                  <a:cubicBezTo>
                    <a:pt x="324" y="2934"/>
                    <a:pt x="250" y="3050"/>
                    <a:pt x="162" y="3166"/>
                  </a:cubicBezTo>
                  <a:lnTo>
                    <a:pt x="32" y="3300"/>
                  </a:lnTo>
                  <a:cubicBezTo>
                    <a:pt x="1" y="3342"/>
                    <a:pt x="1" y="3402"/>
                    <a:pt x="32" y="3448"/>
                  </a:cubicBezTo>
                  <a:cubicBezTo>
                    <a:pt x="53" y="3462"/>
                    <a:pt x="79" y="3469"/>
                    <a:pt x="104" y="3469"/>
                  </a:cubicBezTo>
                  <a:cubicBezTo>
                    <a:pt x="130" y="3469"/>
                    <a:pt x="155" y="3462"/>
                    <a:pt x="176" y="3448"/>
                  </a:cubicBezTo>
                  <a:cubicBezTo>
                    <a:pt x="296" y="3328"/>
                    <a:pt x="398" y="3198"/>
                    <a:pt x="472" y="3050"/>
                  </a:cubicBezTo>
                  <a:cubicBezTo>
                    <a:pt x="546" y="2920"/>
                    <a:pt x="602" y="2786"/>
                    <a:pt x="648" y="2625"/>
                  </a:cubicBezTo>
                  <a:cubicBezTo>
                    <a:pt x="690" y="2480"/>
                    <a:pt x="704" y="2333"/>
                    <a:pt x="704" y="2171"/>
                  </a:cubicBezTo>
                  <a:cubicBezTo>
                    <a:pt x="722" y="2023"/>
                    <a:pt x="704" y="1865"/>
                    <a:pt x="676" y="1717"/>
                  </a:cubicBezTo>
                  <a:cubicBezTo>
                    <a:pt x="634" y="1407"/>
                    <a:pt x="546" y="1116"/>
                    <a:pt x="440" y="824"/>
                  </a:cubicBezTo>
                  <a:cubicBezTo>
                    <a:pt x="324" y="546"/>
                    <a:pt x="194" y="282"/>
                    <a:pt x="60" y="18"/>
                  </a:cubicBezTo>
                  <a:cubicBezTo>
                    <a:pt x="46" y="18"/>
                    <a:pt x="46" y="0"/>
                    <a:pt x="32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7" name="Google Shape;7503;p83">
              <a:extLst>
                <a:ext uri="{FF2B5EF4-FFF2-40B4-BE49-F238E27FC236}">
                  <a16:creationId xmlns:a16="http://schemas.microsoft.com/office/drawing/2014/main" id="{108ECCD2-1CD8-E375-7C39-4DF489625EB2}"/>
                </a:ext>
              </a:extLst>
            </p:cNvPr>
            <p:cNvSpPr/>
            <p:nvPr/>
          </p:nvSpPr>
          <p:spPr>
            <a:xfrm>
              <a:off x="3883568" y="2958618"/>
              <a:ext cx="66508" cy="148676"/>
            </a:xfrm>
            <a:custGeom>
              <a:avLst/>
              <a:gdLst/>
              <a:ahLst/>
              <a:cxnLst/>
              <a:rect l="l" t="t" r="r" b="b"/>
              <a:pathLst>
                <a:path w="705" h="1576" extrusionOk="0">
                  <a:moveTo>
                    <a:pt x="659" y="1"/>
                  </a:moveTo>
                  <a:cubicBezTo>
                    <a:pt x="631" y="1"/>
                    <a:pt x="616" y="15"/>
                    <a:pt x="616" y="43"/>
                  </a:cubicBezTo>
                  <a:cubicBezTo>
                    <a:pt x="616" y="163"/>
                    <a:pt x="602" y="279"/>
                    <a:pt x="585" y="381"/>
                  </a:cubicBezTo>
                  <a:cubicBezTo>
                    <a:pt x="557" y="557"/>
                    <a:pt x="497" y="718"/>
                    <a:pt x="441" y="866"/>
                  </a:cubicBezTo>
                  <a:lnTo>
                    <a:pt x="441" y="849"/>
                  </a:lnTo>
                  <a:cubicBezTo>
                    <a:pt x="367" y="996"/>
                    <a:pt x="293" y="1144"/>
                    <a:pt x="191" y="1260"/>
                  </a:cubicBezTo>
                  <a:cubicBezTo>
                    <a:pt x="131" y="1320"/>
                    <a:pt x="89" y="1376"/>
                    <a:pt x="29" y="1422"/>
                  </a:cubicBezTo>
                  <a:cubicBezTo>
                    <a:pt x="1" y="1464"/>
                    <a:pt x="1" y="1510"/>
                    <a:pt x="29" y="1552"/>
                  </a:cubicBezTo>
                  <a:cubicBezTo>
                    <a:pt x="43" y="1568"/>
                    <a:pt x="65" y="1576"/>
                    <a:pt x="89" y="1576"/>
                  </a:cubicBezTo>
                  <a:cubicBezTo>
                    <a:pt x="113" y="1576"/>
                    <a:pt x="140" y="1568"/>
                    <a:pt x="163" y="1552"/>
                  </a:cubicBezTo>
                  <a:cubicBezTo>
                    <a:pt x="353" y="1348"/>
                    <a:pt x="483" y="1112"/>
                    <a:pt x="585" y="849"/>
                  </a:cubicBezTo>
                  <a:cubicBezTo>
                    <a:pt x="631" y="718"/>
                    <a:pt x="659" y="585"/>
                    <a:pt x="673" y="455"/>
                  </a:cubicBezTo>
                  <a:cubicBezTo>
                    <a:pt x="690" y="307"/>
                    <a:pt x="704" y="177"/>
                    <a:pt x="690" y="43"/>
                  </a:cubicBezTo>
                  <a:cubicBezTo>
                    <a:pt x="690" y="29"/>
                    <a:pt x="673" y="1"/>
                    <a:pt x="659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8" name="Google Shape;7504;p83">
              <a:extLst>
                <a:ext uri="{FF2B5EF4-FFF2-40B4-BE49-F238E27FC236}">
                  <a16:creationId xmlns:a16="http://schemas.microsoft.com/office/drawing/2014/main" id="{A8F2FF93-D89D-284A-14A1-0F48D91DB568}"/>
                </a:ext>
              </a:extLst>
            </p:cNvPr>
            <p:cNvSpPr/>
            <p:nvPr/>
          </p:nvSpPr>
          <p:spPr>
            <a:xfrm>
              <a:off x="3299901" y="2357027"/>
              <a:ext cx="138487" cy="52923"/>
            </a:xfrm>
            <a:custGeom>
              <a:avLst/>
              <a:gdLst/>
              <a:ahLst/>
              <a:cxnLst/>
              <a:rect l="l" t="t" r="r" b="b"/>
              <a:pathLst>
                <a:path w="1468" h="561" extrusionOk="0">
                  <a:moveTo>
                    <a:pt x="1232" y="1"/>
                  </a:moveTo>
                  <a:cubicBezTo>
                    <a:pt x="1056" y="1"/>
                    <a:pt x="880" y="46"/>
                    <a:pt x="722" y="103"/>
                  </a:cubicBezTo>
                  <a:cubicBezTo>
                    <a:pt x="588" y="148"/>
                    <a:pt x="472" y="191"/>
                    <a:pt x="352" y="264"/>
                  </a:cubicBezTo>
                  <a:cubicBezTo>
                    <a:pt x="296" y="296"/>
                    <a:pt x="236" y="324"/>
                    <a:pt x="194" y="352"/>
                  </a:cubicBezTo>
                  <a:cubicBezTo>
                    <a:pt x="162" y="366"/>
                    <a:pt x="134" y="384"/>
                    <a:pt x="106" y="398"/>
                  </a:cubicBezTo>
                  <a:cubicBezTo>
                    <a:pt x="74" y="412"/>
                    <a:pt x="60" y="440"/>
                    <a:pt x="32" y="454"/>
                  </a:cubicBezTo>
                  <a:lnTo>
                    <a:pt x="1" y="486"/>
                  </a:lnTo>
                  <a:cubicBezTo>
                    <a:pt x="1" y="500"/>
                    <a:pt x="1" y="528"/>
                    <a:pt x="18" y="528"/>
                  </a:cubicBezTo>
                  <a:cubicBezTo>
                    <a:pt x="27" y="547"/>
                    <a:pt x="46" y="560"/>
                    <a:pt x="66" y="560"/>
                  </a:cubicBezTo>
                  <a:cubicBezTo>
                    <a:pt x="80" y="560"/>
                    <a:pt x="94" y="555"/>
                    <a:pt x="106" y="542"/>
                  </a:cubicBezTo>
                  <a:cubicBezTo>
                    <a:pt x="134" y="528"/>
                    <a:pt x="162" y="500"/>
                    <a:pt x="194" y="472"/>
                  </a:cubicBezTo>
                  <a:cubicBezTo>
                    <a:pt x="222" y="454"/>
                    <a:pt x="264" y="426"/>
                    <a:pt x="296" y="398"/>
                  </a:cubicBezTo>
                  <a:cubicBezTo>
                    <a:pt x="370" y="352"/>
                    <a:pt x="458" y="310"/>
                    <a:pt x="528" y="264"/>
                  </a:cubicBezTo>
                  <a:cubicBezTo>
                    <a:pt x="676" y="191"/>
                    <a:pt x="838" y="120"/>
                    <a:pt x="1000" y="89"/>
                  </a:cubicBezTo>
                  <a:cubicBezTo>
                    <a:pt x="1102" y="74"/>
                    <a:pt x="1189" y="60"/>
                    <a:pt x="1291" y="60"/>
                  </a:cubicBezTo>
                  <a:cubicBezTo>
                    <a:pt x="1337" y="60"/>
                    <a:pt x="1393" y="74"/>
                    <a:pt x="1439" y="74"/>
                  </a:cubicBezTo>
                  <a:cubicBezTo>
                    <a:pt x="1443" y="79"/>
                    <a:pt x="1447" y="80"/>
                    <a:pt x="1451" y="80"/>
                  </a:cubicBezTo>
                  <a:cubicBezTo>
                    <a:pt x="1460" y="80"/>
                    <a:pt x="1467" y="70"/>
                    <a:pt x="1467" y="60"/>
                  </a:cubicBezTo>
                  <a:cubicBezTo>
                    <a:pt x="1467" y="46"/>
                    <a:pt x="1453" y="32"/>
                    <a:pt x="1439" y="32"/>
                  </a:cubicBezTo>
                  <a:cubicBezTo>
                    <a:pt x="1379" y="15"/>
                    <a:pt x="1306" y="1"/>
                    <a:pt x="1232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9" name="Google Shape;7505;p83">
              <a:extLst>
                <a:ext uri="{FF2B5EF4-FFF2-40B4-BE49-F238E27FC236}">
                  <a16:creationId xmlns:a16="http://schemas.microsoft.com/office/drawing/2014/main" id="{CF0FE713-8B51-AFC2-3A23-5FDAF37A2D84}"/>
                </a:ext>
              </a:extLst>
            </p:cNvPr>
            <p:cNvSpPr/>
            <p:nvPr/>
          </p:nvSpPr>
          <p:spPr>
            <a:xfrm>
              <a:off x="2606048" y="3231065"/>
              <a:ext cx="214429" cy="229429"/>
            </a:xfrm>
            <a:custGeom>
              <a:avLst/>
              <a:gdLst/>
              <a:ahLst/>
              <a:cxnLst/>
              <a:rect l="l" t="t" r="r" b="b"/>
              <a:pathLst>
                <a:path w="2273" h="2432" extrusionOk="0">
                  <a:moveTo>
                    <a:pt x="2111" y="1"/>
                  </a:moveTo>
                  <a:cubicBezTo>
                    <a:pt x="2097" y="1"/>
                    <a:pt x="2097" y="15"/>
                    <a:pt x="2079" y="15"/>
                  </a:cubicBezTo>
                  <a:cubicBezTo>
                    <a:pt x="2023" y="71"/>
                    <a:pt x="1963" y="131"/>
                    <a:pt x="1875" y="177"/>
                  </a:cubicBezTo>
                  <a:cubicBezTo>
                    <a:pt x="1801" y="233"/>
                    <a:pt x="1728" y="279"/>
                    <a:pt x="1640" y="307"/>
                  </a:cubicBezTo>
                  <a:cubicBezTo>
                    <a:pt x="1569" y="353"/>
                    <a:pt x="1481" y="395"/>
                    <a:pt x="1407" y="423"/>
                  </a:cubicBezTo>
                  <a:cubicBezTo>
                    <a:pt x="1319" y="469"/>
                    <a:pt x="1232" y="497"/>
                    <a:pt x="1158" y="528"/>
                  </a:cubicBezTo>
                  <a:cubicBezTo>
                    <a:pt x="1070" y="557"/>
                    <a:pt x="982" y="599"/>
                    <a:pt x="894" y="630"/>
                  </a:cubicBezTo>
                  <a:cubicBezTo>
                    <a:pt x="704" y="718"/>
                    <a:pt x="542" y="806"/>
                    <a:pt x="408" y="894"/>
                  </a:cubicBezTo>
                  <a:cubicBezTo>
                    <a:pt x="292" y="982"/>
                    <a:pt x="176" y="1098"/>
                    <a:pt x="117" y="1232"/>
                  </a:cubicBezTo>
                  <a:cubicBezTo>
                    <a:pt x="43" y="1348"/>
                    <a:pt x="0" y="1478"/>
                    <a:pt x="0" y="1612"/>
                  </a:cubicBezTo>
                  <a:cubicBezTo>
                    <a:pt x="0" y="1742"/>
                    <a:pt x="29" y="1876"/>
                    <a:pt x="102" y="1978"/>
                  </a:cubicBezTo>
                  <a:cubicBezTo>
                    <a:pt x="176" y="2111"/>
                    <a:pt x="278" y="2213"/>
                    <a:pt x="426" y="2287"/>
                  </a:cubicBezTo>
                  <a:cubicBezTo>
                    <a:pt x="496" y="2343"/>
                    <a:pt x="584" y="2375"/>
                    <a:pt x="658" y="2403"/>
                  </a:cubicBezTo>
                  <a:cubicBezTo>
                    <a:pt x="732" y="2417"/>
                    <a:pt x="806" y="2431"/>
                    <a:pt x="880" y="2431"/>
                  </a:cubicBezTo>
                  <a:lnTo>
                    <a:pt x="922" y="2431"/>
                  </a:lnTo>
                  <a:cubicBezTo>
                    <a:pt x="1084" y="2417"/>
                    <a:pt x="1246" y="2358"/>
                    <a:pt x="1407" y="2270"/>
                  </a:cubicBezTo>
                  <a:cubicBezTo>
                    <a:pt x="1552" y="2182"/>
                    <a:pt x="1685" y="2080"/>
                    <a:pt x="1801" y="1935"/>
                  </a:cubicBezTo>
                  <a:cubicBezTo>
                    <a:pt x="2023" y="1672"/>
                    <a:pt x="2185" y="1320"/>
                    <a:pt x="2227" y="951"/>
                  </a:cubicBezTo>
                  <a:cubicBezTo>
                    <a:pt x="2273" y="673"/>
                    <a:pt x="2241" y="367"/>
                    <a:pt x="2139" y="29"/>
                  </a:cubicBezTo>
                  <a:cubicBezTo>
                    <a:pt x="2139" y="15"/>
                    <a:pt x="2125" y="15"/>
                    <a:pt x="2111" y="15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0" name="Google Shape;7506;p83">
              <a:extLst>
                <a:ext uri="{FF2B5EF4-FFF2-40B4-BE49-F238E27FC236}">
                  <a16:creationId xmlns:a16="http://schemas.microsoft.com/office/drawing/2014/main" id="{A9459B0E-F3B7-8526-2B91-E6A34872D585}"/>
                </a:ext>
              </a:extLst>
            </p:cNvPr>
            <p:cNvSpPr/>
            <p:nvPr/>
          </p:nvSpPr>
          <p:spPr>
            <a:xfrm>
              <a:off x="2596425" y="3243328"/>
              <a:ext cx="207448" cy="235749"/>
            </a:xfrm>
            <a:custGeom>
              <a:avLst/>
              <a:gdLst/>
              <a:ahLst/>
              <a:cxnLst/>
              <a:rect l="l" t="t" r="r" b="b"/>
              <a:pathLst>
                <a:path w="2199" h="2499" extrusionOk="0">
                  <a:moveTo>
                    <a:pt x="2167" y="1"/>
                  </a:moveTo>
                  <a:cubicBezTo>
                    <a:pt x="2153" y="1"/>
                    <a:pt x="2153" y="1"/>
                    <a:pt x="2153" y="15"/>
                  </a:cubicBezTo>
                  <a:cubicBezTo>
                    <a:pt x="2125" y="61"/>
                    <a:pt x="2093" y="103"/>
                    <a:pt x="2065" y="135"/>
                  </a:cubicBezTo>
                  <a:cubicBezTo>
                    <a:pt x="1935" y="339"/>
                    <a:pt x="1787" y="529"/>
                    <a:pt x="1626" y="690"/>
                  </a:cubicBezTo>
                  <a:cubicBezTo>
                    <a:pt x="1552" y="778"/>
                    <a:pt x="1464" y="866"/>
                    <a:pt x="1376" y="954"/>
                  </a:cubicBezTo>
                  <a:cubicBezTo>
                    <a:pt x="1334" y="996"/>
                    <a:pt x="1288" y="1028"/>
                    <a:pt x="1246" y="1070"/>
                  </a:cubicBezTo>
                  <a:lnTo>
                    <a:pt x="1112" y="1204"/>
                  </a:lnTo>
                  <a:lnTo>
                    <a:pt x="1112" y="1190"/>
                  </a:lnTo>
                  <a:cubicBezTo>
                    <a:pt x="1010" y="1278"/>
                    <a:pt x="922" y="1366"/>
                    <a:pt x="820" y="1454"/>
                  </a:cubicBezTo>
                  <a:cubicBezTo>
                    <a:pt x="760" y="1496"/>
                    <a:pt x="718" y="1542"/>
                    <a:pt x="658" y="1584"/>
                  </a:cubicBezTo>
                  <a:cubicBezTo>
                    <a:pt x="616" y="1630"/>
                    <a:pt x="556" y="1686"/>
                    <a:pt x="496" y="1732"/>
                  </a:cubicBezTo>
                  <a:cubicBezTo>
                    <a:pt x="394" y="1834"/>
                    <a:pt x="306" y="1936"/>
                    <a:pt x="219" y="2038"/>
                  </a:cubicBezTo>
                  <a:cubicBezTo>
                    <a:pt x="176" y="2097"/>
                    <a:pt x="145" y="2157"/>
                    <a:pt x="102" y="2213"/>
                  </a:cubicBezTo>
                  <a:cubicBezTo>
                    <a:pt x="71" y="2273"/>
                    <a:pt x="43" y="2333"/>
                    <a:pt x="14" y="2389"/>
                  </a:cubicBezTo>
                  <a:cubicBezTo>
                    <a:pt x="0" y="2403"/>
                    <a:pt x="0" y="2435"/>
                    <a:pt x="14" y="2449"/>
                  </a:cubicBezTo>
                  <a:cubicBezTo>
                    <a:pt x="14" y="2463"/>
                    <a:pt x="29" y="2477"/>
                    <a:pt x="43" y="2491"/>
                  </a:cubicBezTo>
                  <a:cubicBezTo>
                    <a:pt x="50" y="2496"/>
                    <a:pt x="58" y="2498"/>
                    <a:pt x="67" y="2498"/>
                  </a:cubicBezTo>
                  <a:cubicBezTo>
                    <a:pt x="92" y="2498"/>
                    <a:pt x="120" y="2480"/>
                    <a:pt x="131" y="2449"/>
                  </a:cubicBezTo>
                  <a:cubicBezTo>
                    <a:pt x="176" y="2389"/>
                    <a:pt x="204" y="2333"/>
                    <a:pt x="247" y="2259"/>
                  </a:cubicBezTo>
                  <a:cubicBezTo>
                    <a:pt x="335" y="2126"/>
                    <a:pt x="454" y="1995"/>
                    <a:pt x="570" y="1876"/>
                  </a:cubicBezTo>
                  <a:cubicBezTo>
                    <a:pt x="630" y="1819"/>
                    <a:pt x="686" y="1746"/>
                    <a:pt x="760" y="1686"/>
                  </a:cubicBezTo>
                  <a:cubicBezTo>
                    <a:pt x="820" y="1630"/>
                    <a:pt x="880" y="1570"/>
                    <a:pt x="950" y="1510"/>
                  </a:cubicBezTo>
                  <a:cubicBezTo>
                    <a:pt x="1010" y="1454"/>
                    <a:pt x="1070" y="1394"/>
                    <a:pt x="1126" y="1320"/>
                  </a:cubicBezTo>
                  <a:cubicBezTo>
                    <a:pt x="1200" y="1260"/>
                    <a:pt x="1260" y="1190"/>
                    <a:pt x="1334" y="1116"/>
                  </a:cubicBezTo>
                  <a:cubicBezTo>
                    <a:pt x="1390" y="1056"/>
                    <a:pt x="1464" y="982"/>
                    <a:pt x="1524" y="908"/>
                  </a:cubicBezTo>
                  <a:cubicBezTo>
                    <a:pt x="1597" y="838"/>
                    <a:pt x="1654" y="764"/>
                    <a:pt x="1713" y="690"/>
                  </a:cubicBezTo>
                  <a:cubicBezTo>
                    <a:pt x="1801" y="588"/>
                    <a:pt x="1889" y="486"/>
                    <a:pt x="1963" y="381"/>
                  </a:cubicBezTo>
                  <a:cubicBezTo>
                    <a:pt x="2037" y="265"/>
                    <a:pt x="2125" y="149"/>
                    <a:pt x="2181" y="29"/>
                  </a:cubicBezTo>
                  <a:cubicBezTo>
                    <a:pt x="2199" y="15"/>
                    <a:pt x="2181" y="15"/>
                    <a:pt x="2167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1" name="Google Shape;7507;p83">
              <a:extLst>
                <a:ext uri="{FF2B5EF4-FFF2-40B4-BE49-F238E27FC236}">
                  <a16:creationId xmlns:a16="http://schemas.microsoft.com/office/drawing/2014/main" id="{789F6772-636A-3D3C-6099-8D55BE999E4B}"/>
                </a:ext>
              </a:extLst>
            </p:cNvPr>
            <p:cNvSpPr/>
            <p:nvPr/>
          </p:nvSpPr>
          <p:spPr>
            <a:xfrm>
              <a:off x="2751045" y="3269554"/>
              <a:ext cx="18018" cy="37641"/>
            </a:xfrm>
            <a:custGeom>
              <a:avLst/>
              <a:gdLst/>
              <a:ahLst/>
              <a:cxnLst/>
              <a:rect l="l" t="t" r="r" b="b"/>
              <a:pathLst>
                <a:path w="191" h="399" extrusionOk="0">
                  <a:moveTo>
                    <a:pt x="148" y="1"/>
                  </a:moveTo>
                  <a:cubicBezTo>
                    <a:pt x="120" y="61"/>
                    <a:pt x="89" y="120"/>
                    <a:pt x="74" y="177"/>
                  </a:cubicBezTo>
                  <a:cubicBezTo>
                    <a:pt x="46" y="251"/>
                    <a:pt x="15" y="310"/>
                    <a:pt x="1" y="384"/>
                  </a:cubicBezTo>
                  <a:lnTo>
                    <a:pt x="15" y="398"/>
                  </a:lnTo>
                  <a:cubicBezTo>
                    <a:pt x="32" y="398"/>
                    <a:pt x="46" y="398"/>
                    <a:pt x="46" y="384"/>
                  </a:cubicBezTo>
                  <a:cubicBezTo>
                    <a:pt x="46" y="338"/>
                    <a:pt x="60" y="310"/>
                    <a:pt x="74" y="265"/>
                  </a:cubicBezTo>
                  <a:lnTo>
                    <a:pt x="74" y="279"/>
                  </a:lnTo>
                  <a:cubicBezTo>
                    <a:pt x="89" y="236"/>
                    <a:pt x="103" y="191"/>
                    <a:pt x="120" y="149"/>
                  </a:cubicBezTo>
                  <a:cubicBezTo>
                    <a:pt x="134" y="103"/>
                    <a:pt x="162" y="61"/>
                    <a:pt x="176" y="15"/>
                  </a:cubicBezTo>
                  <a:cubicBezTo>
                    <a:pt x="191" y="15"/>
                    <a:pt x="176" y="1"/>
                    <a:pt x="176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2" name="Google Shape;7508;p83">
              <a:extLst>
                <a:ext uri="{FF2B5EF4-FFF2-40B4-BE49-F238E27FC236}">
                  <a16:creationId xmlns:a16="http://schemas.microsoft.com/office/drawing/2014/main" id="{28A3728B-171C-E60C-7314-D460291D83D7}"/>
                </a:ext>
              </a:extLst>
            </p:cNvPr>
            <p:cNvSpPr/>
            <p:nvPr/>
          </p:nvSpPr>
          <p:spPr>
            <a:xfrm>
              <a:off x="2688970" y="3302761"/>
              <a:ext cx="23679" cy="63772"/>
            </a:xfrm>
            <a:custGeom>
              <a:avLst/>
              <a:gdLst/>
              <a:ahLst/>
              <a:cxnLst/>
              <a:rect l="l" t="t" r="r" b="b"/>
              <a:pathLst>
                <a:path w="251" h="676" extrusionOk="0">
                  <a:moveTo>
                    <a:pt x="205" y="1"/>
                  </a:moveTo>
                  <a:cubicBezTo>
                    <a:pt x="163" y="103"/>
                    <a:pt x="117" y="208"/>
                    <a:pt x="75" y="324"/>
                  </a:cubicBezTo>
                  <a:cubicBezTo>
                    <a:pt x="57" y="366"/>
                    <a:pt x="43" y="426"/>
                    <a:pt x="29" y="472"/>
                  </a:cubicBezTo>
                  <a:cubicBezTo>
                    <a:pt x="15" y="528"/>
                    <a:pt x="1" y="588"/>
                    <a:pt x="1" y="648"/>
                  </a:cubicBezTo>
                  <a:cubicBezTo>
                    <a:pt x="1" y="662"/>
                    <a:pt x="1" y="676"/>
                    <a:pt x="15" y="676"/>
                  </a:cubicBezTo>
                  <a:cubicBezTo>
                    <a:pt x="29" y="676"/>
                    <a:pt x="43" y="662"/>
                    <a:pt x="43" y="662"/>
                  </a:cubicBezTo>
                  <a:cubicBezTo>
                    <a:pt x="57" y="588"/>
                    <a:pt x="75" y="528"/>
                    <a:pt x="89" y="454"/>
                  </a:cubicBezTo>
                  <a:cubicBezTo>
                    <a:pt x="103" y="398"/>
                    <a:pt x="117" y="324"/>
                    <a:pt x="145" y="264"/>
                  </a:cubicBezTo>
                  <a:cubicBezTo>
                    <a:pt x="177" y="176"/>
                    <a:pt x="205" y="103"/>
                    <a:pt x="233" y="15"/>
                  </a:cubicBezTo>
                  <a:cubicBezTo>
                    <a:pt x="251" y="15"/>
                    <a:pt x="233" y="1"/>
                    <a:pt x="233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3" name="Google Shape;7509;p83">
              <a:extLst>
                <a:ext uri="{FF2B5EF4-FFF2-40B4-BE49-F238E27FC236}">
                  <a16:creationId xmlns:a16="http://schemas.microsoft.com/office/drawing/2014/main" id="{47E40D5F-2A7D-5107-0A9F-3EC8C7037502}"/>
                </a:ext>
              </a:extLst>
            </p:cNvPr>
            <p:cNvSpPr/>
            <p:nvPr/>
          </p:nvSpPr>
          <p:spPr>
            <a:xfrm>
              <a:off x="2644537" y="3349930"/>
              <a:ext cx="11415" cy="56791"/>
            </a:xfrm>
            <a:custGeom>
              <a:avLst/>
              <a:gdLst/>
              <a:ahLst/>
              <a:cxnLst/>
              <a:rect l="l" t="t" r="r" b="b"/>
              <a:pathLst>
                <a:path w="121" h="602" extrusionOk="0">
                  <a:moveTo>
                    <a:pt x="88" y="0"/>
                  </a:moveTo>
                  <a:cubicBezTo>
                    <a:pt x="74" y="0"/>
                    <a:pt x="74" y="0"/>
                    <a:pt x="60" y="14"/>
                  </a:cubicBezTo>
                  <a:cubicBezTo>
                    <a:pt x="32" y="102"/>
                    <a:pt x="0" y="190"/>
                    <a:pt x="0" y="292"/>
                  </a:cubicBezTo>
                  <a:lnTo>
                    <a:pt x="0" y="426"/>
                  </a:lnTo>
                  <a:cubicBezTo>
                    <a:pt x="0" y="468"/>
                    <a:pt x="0" y="528"/>
                    <a:pt x="18" y="570"/>
                  </a:cubicBezTo>
                  <a:lnTo>
                    <a:pt x="18" y="602"/>
                  </a:lnTo>
                  <a:lnTo>
                    <a:pt x="46" y="602"/>
                  </a:lnTo>
                  <a:cubicBezTo>
                    <a:pt x="60" y="602"/>
                    <a:pt x="74" y="587"/>
                    <a:pt x="74" y="570"/>
                  </a:cubicBezTo>
                  <a:cubicBezTo>
                    <a:pt x="74" y="514"/>
                    <a:pt x="60" y="468"/>
                    <a:pt x="60" y="426"/>
                  </a:cubicBezTo>
                  <a:cubicBezTo>
                    <a:pt x="60" y="366"/>
                    <a:pt x="46" y="306"/>
                    <a:pt x="60" y="264"/>
                  </a:cubicBezTo>
                  <a:lnTo>
                    <a:pt x="60" y="190"/>
                  </a:lnTo>
                  <a:cubicBezTo>
                    <a:pt x="74" y="162"/>
                    <a:pt x="74" y="130"/>
                    <a:pt x="88" y="102"/>
                  </a:cubicBezTo>
                  <a:cubicBezTo>
                    <a:pt x="88" y="74"/>
                    <a:pt x="106" y="60"/>
                    <a:pt x="106" y="28"/>
                  </a:cubicBezTo>
                  <a:cubicBezTo>
                    <a:pt x="120" y="28"/>
                    <a:pt x="106" y="14"/>
                    <a:pt x="106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4" name="Google Shape;7510;p83">
              <a:extLst>
                <a:ext uri="{FF2B5EF4-FFF2-40B4-BE49-F238E27FC236}">
                  <a16:creationId xmlns:a16="http://schemas.microsoft.com/office/drawing/2014/main" id="{3AD564E3-92D1-48DF-01B0-16D77E903440}"/>
                </a:ext>
              </a:extLst>
            </p:cNvPr>
            <p:cNvSpPr/>
            <p:nvPr/>
          </p:nvSpPr>
          <p:spPr>
            <a:xfrm>
              <a:off x="2752365" y="3289176"/>
              <a:ext cx="48584" cy="26320"/>
            </a:xfrm>
            <a:custGeom>
              <a:avLst/>
              <a:gdLst/>
              <a:ahLst/>
              <a:cxnLst/>
              <a:rect l="l" t="t" r="r" b="b"/>
              <a:pathLst>
                <a:path w="515" h="279" extrusionOk="0">
                  <a:moveTo>
                    <a:pt x="486" y="0"/>
                  </a:moveTo>
                  <a:cubicBezTo>
                    <a:pt x="458" y="28"/>
                    <a:pt x="412" y="57"/>
                    <a:pt x="384" y="88"/>
                  </a:cubicBezTo>
                  <a:cubicBezTo>
                    <a:pt x="352" y="102"/>
                    <a:pt x="310" y="130"/>
                    <a:pt x="282" y="145"/>
                  </a:cubicBezTo>
                  <a:cubicBezTo>
                    <a:pt x="208" y="176"/>
                    <a:pt x="120" y="204"/>
                    <a:pt x="46" y="218"/>
                  </a:cubicBezTo>
                  <a:cubicBezTo>
                    <a:pt x="46" y="218"/>
                    <a:pt x="32" y="218"/>
                    <a:pt x="18" y="232"/>
                  </a:cubicBezTo>
                  <a:lnTo>
                    <a:pt x="1" y="232"/>
                  </a:lnTo>
                  <a:lnTo>
                    <a:pt x="1" y="247"/>
                  </a:lnTo>
                  <a:lnTo>
                    <a:pt x="1" y="264"/>
                  </a:lnTo>
                  <a:cubicBezTo>
                    <a:pt x="18" y="278"/>
                    <a:pt x="18" y="278"/>
                    <a:pt x="32" y="278"/>
                  </a:cubicBezTo>
                  <a:cubicBezTo>
                    <a:pt x="75" y="264"/>
                    <a:pt x="120" y="247"/>
                    <a:pt x="162" y="232"/>
                  </a:cubicBezTo>
                  <a:cubicBezTo>
                    <a:pt x="208" y="218"/>
                    <a:pt x="236" y="204"/>
                    <a:pt x="282" y="176"/>
                  </a:cubicBezTo>
                  <a:cubicBezTo>
                    <a:pt x="324" y="159"/>
                    <a:pt x="370" y="130"/>
                    <a:pt x="398" y="116"/>
                  </a:cubicBezTo>
                  <a:cubicBezTo>
                    <a:pt x="440" y="88"/>
                    <a:pt x="486" y="57"/>
                    <a:pt x="514" y="14"/>
                  </a:cubicBezTo>
                  <a:lnTo>
                    <a:pt x="514" y="0"/>
                  </a:ln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5" name="Google Shape;7511;p83">
              <a:extLst>
                <a:ext uri="{FF2B5EF4-FFF2-40B4-BE49-F238E27FC236}">
                  <a16:creationId xmlns:a16="http://schemas.microsoft.com/office/drawing/2014/main" id="{7C7B987B-303E-2E5E-1A69-86E72E3AD994}"/>
                </a:ext>
              </a:extLst>
            </p:cNvPr>
            <p:cNvSpPr/>
            <p:nvPr/>
          </p:nvSpPr>
          <p:spPr>
            <a:xfrm>
              <a:off x="2698593" y="3340307"/>
              <a:ext cx="85753" cy="30282"/>
            </a:xfrm>
            <a:custGeom>
              <a:avLst/>
              <a:gdLst/>
              <a:ahLst/>
              <a:cxnLst/>
              <a:rect l="l" t="t" r="r" b="b"/>
              <a:pathLst>
                <a:path w="909" h="321" extrusionOk="0">
                  <a:moveTo>
                    <a:pt x="894" y="0"/>
                  </a:moveTo>
                  <a:lnTo>
                    <a:pt x="880" y="14"/>
                  </a:lnTo>
                  <a:cubicBezTo>
                    <a:pt x="834" y="42"/>
                    <a:pt x="778" y="74"/>
                    <a:pt x="732" y="102"/>
                  </a:cubicBezTo>
                  <a:cubicBezTo>
                    <a:pt x="676" y="116"/>
                    <a:pt x="616" y="144"/>
                    <a:pt x="571" y="162"/>
                  </a:cubicBezTo>
                  <a:cubicBezTo>
                    <a:pt x="514" y="190"/>
                    <a:pt x="455" y="204"/>
                    <a:pt x="381" y="204"/>
                  </a:cubicBezTo>
                  <a:cubicBezTo>
                    <a:pt x="324" y="218"/>
                    <a:pt x="279" y="232"/>
                    <a:pt x="219" y="232"/>
                  </a:cubicBezTo>
                  <a:cubicBezTo>
                    <a:pt x="149" y="250"/>
                    <a:pt x="89" y="250"/>
                    <a:pt x="29" y="250"/>
                  </a:cubicBezTo>
                  <a:cubicBezTo>
                    <a:pt x="15" y="250"/>
                    <a:pt x="1" y="264"/>
                    <a:pt x="1" y="292"/>
                  </a:cubicBezTo>
                  <a:cubicBezTo>
                    <a:pt x="1" y="306"/>
                    <a:pt x="15" y="320"/>
                    <a:pt x="29" y="320"/>
                  </a:cubicBezTo>
                  <a:cubicBezTo>
                    <a:pt x="103" y="306"/>
                    <a:pt x="191" y="306"/>
                    <a:pt x="265" y="292"/>
                  </a:cubicBezTo>
                  <a:cubicBezTo>
                    <a:pt x="338" y="278"/>
                    <a:pt x="412" y="264"/>
                    <a:pt x="483" y="232"/>
                  </a:cubicBezTo>
                  <a:cubicBezTo>
                    <a:pt x="557" y="204"/>
                    <a:pt x="630" y="190"/>
                    <a:pt x="704" y="144"/>
                  </a:cubicBezTo>
                  <a:cubicBezTo>
                    <a:pt x="778" y="116"/>
                    <a:pt x="834" y="74"/>
                    <a:pt x="894" y="28"/>
                  </a:cubicBezTo>
                  <a:cubicBezTo>
                    <a:pt x="908" y="28"/>
                    <a:pt x="908" y="14"/>
                    <a:pt x="908" y="14"/>
                  </a:cubicBezTo>
                  <a:cubicBezTo>
                    <a:pt x="894" y="14"/>
                    <a:pt x="894" y="0"/>
                    <a:pt x="894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6" name="Google Shape;7512;p83">
              <a:extLst>
                <a:ext uri="{FF2B5EF4-FFF2-40B4-BE49-F238E27FC236}">
                  <a16:creationId xmlns:a16="http://schemas.microsoft.com/office/drawing/2014/main" id="{1864027B-F8E2-7B0D-6794-4F2C8DDD3DEC}"/>
                </a:ext>
              </a:extLst>
            </p:cNvPr>
            <p:cNvSpPr/>
            <p:nvPr/>
          </p:nvSpPr>
          <p:spPr>
            <a:xfrm>
              <a:off x="2648877" y="3398325"/>
              <a:ext cx="95281" cy="21981"/>
            </a:xfrm>
            <a:custGeom>
              <a:avLst/>
              <a:gdLst/>
              <a:ahLst/>
              <a:cxnLst/>
              <a:rect l="l" t="t" r="r" b="b"/>
              <a:pathLst>
                <a:path w="1010" h="233" extrusionOk="0">
                  <a:moveTo>
                    <a:pt x="982" y="1"/>
                  </a:moveTo>
                  <a:lnTo>
                    <a:pt x="982" y="15"/>
                  </a:lnTo>
                  <a:cubicBezTo>
                    <a:pt x="953" y="15"/>
                    <a:pt x="939" y="29"/>
                    <a:pt x="908" y="43"/>
                  </a:cubicBezTo>
                  <a:cubicBezTo>
                    <a:pt x="820" y="89"/>
                    <a:pt x="718" y="117"/>
                    <a:pt x="602" y="145"/>
                  </a:cubicBezTo>
                  <a:cubicBezTo>
                    <a:pt x="500" y="162"/>
                    <a:pt x="380" y="176"/>
                    <a:pt x="278" y="176"/>
                  </a:cubicBezTo>
                  <a:cubicBezTo>
                    <a:pt x="250" y="162"/>
                    <a:pt x="204" y="162"/>
                    <a:pt x="176" y="162"/>
                  </a:cubicBezTo>
                  <a:cubicBezTo>
                    <a:pt x="130" y="145"/>
                    <a:pt x="102" y="145"/>
                    <a:pt x="60" y="131"/>
                  </a:cubicBezTo>
                  <a:cubicBezTo>
                    <a:pt x="28" y="131"/>
                    <a:pt x="14" y="145"/>
                    <a:pt x="14" y="162"/>
                  </a:cubicBezTo>
                  <a:cubicBezTo>
                    <a:pt x="0" y="191"/>
                    <a:pt x="14" y="205"/>
                    <a:pt x="42" y="219"/>
                  </a:cubicBezTo>
                  <a:cubicBezTo>
                    <a:pt x="74" y="219"/>
                    <a:pt x="116" y="233"/>
                    <a:pt x="162" y="233"/>
                  </a:cubicBezTo>
                  <a:lnTo>
                    <a:pt x="278" y="233"/>
                  </a:lnTo>
                  <a:cubicBezTo>
                    <a:pt x="366" y="233"/>
                    <a:pt x="454" y="219"/>
                    <a:pt x="542" y="205"/>
                  </a:cubicBezTo>
                  <a:cubicBezTo>
                    <a:pt x="616" y="191"/>
                    <a:pt x="704" y="176"/>
                    <a:pt x="778" y="145"/>
                  </a:cubicBezTo>
                  <a:cubicBezTo>
                    <a:pt x="851" y="117"/>
                    <a:pt x="922" y="89"/>
                    <a:pt x="996" y="43"/>
                  </a:cubicBezTo>
                  <a:cubicBezTo>
                    <a:pt x="1010" y="29"/>
                    <a:pt x="1010" y="29"/>
                    <a:pt x="1010" y="15"/>
                  </a:cubicBezTo>
                  <a:cubicBezTo>
                    <a:pt x="996" y="15"/>
                    <a:pt x="996" y="1"/>
                    <a:pt x="982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7" name="Google Shape;7513;p83">
              <a:extLst>
                <a:ext uri="{FF2B5EF4-FFF2-40B4-BE49-F238E27FC236}">
                  <a16:creationId xmlns:a16="http://schemas.microsoft.com/office/drawing/2014/main" id="{1A9C205D-53E8-653B-0184-94052531DB92}"/>
                </a:ext>
              </a:extLst>
            </p:cNvPr>
            <p:cNvSpPr/>
            <p:nvPr/>
          </p:nvSpPr>
          <p:spPr>
            <a:xfrm>
              <a:off x="3763193" y="4028783"/>
              <a:ext cx="229712" cy="224146"/>
            </a:xfrm>
            <a:custGeom>
              <a:avLst/>
              <a:gdLst/>
              <a:ahLst/>
              <a:cxnLst/>
              <a:rect l="l" t="t" r="r" b="b"/>
              <a:pathLst>
                <a:path w="2435" h="2376" extrusionOk="0">
                  <a:moveTo>
                    <a:pt x="1379" y="1"/>
                  </a:moveTo>
                  <a:cubicBezTo>
                    <a:pt x="1365" y="1"/>
                    <a:pt x="1351" y="1"/>
                    <a:pt x="1319" y="15"/>
                  </a:cubicBezTo>
                  <a:lnTo>
                    <a:pt x="1305" y="15"/>
                  </a:lnTo>
                  <a:cubicBezTo>
                    <a:pt x="1263" y="29"/>
                    <a:pt x="1217" y="57"/>
                    <a:pt x="1175" y="103"/>
                  </a:cubicBezTo>
                  <a:cubicBezTo>
                    <a:pt x="1143" y="131"/>
                    <a:pt x="1101" y="177"/>
                    <a:pt x="1069" y="219"/>
                  </a:cubicBezTo>
                  <a:cubicBezTo>
                    <a:pt x="1027" y="265"/>
                    <a:pt x="999" y="321"/>
                    <a:pt x="967" y="367"/>
                  </a:cubicBezTo>
                  <a:cubicBezTo>
                    <a:pt x="939" y="427"/>
                    <a:pt x="911" y="469"/>
                    <a:pt x="879" y="514"/>
                  </a:cubicBezTo>
                  <a:lnTo>
                    <a:pt x="879" y="529"/>
                  </a:lnTo>
                  <a:lnTo>
                    <a:pt x="865" y="543"/>
                  </a:lnTo>
                  <a:lnTo>
                    <a:pt x="837" y="585"/>
                  </a:lnTo>
                  <a:lnTo>
                    <a:pt x="471" y="585"/>
                  </a:lnTo>
                  <a:cubicBezTo>
                    <a:pt x="412" y="602"/>
                    <a:pt x="352" y="602"/>
                    <a:pt x="295" y="616"/>
                  </a:cubicBezTo>
                  <a:lnTo>
                    <a:pt x="264" y="616"/>
                  </a:lnTo>
                  <a:cubicBezTo>
                    <a:pt x="236" y="631"/>
                    <a:pt x="222" y="631"/>
                    <a:pt x="208" y="645"/>
                  </a:cubicBezTo>
                  <a:cubicBezTo>
                    <a:pt x="176" y="645"/>
                    <a:pt x="162" y="659"/>
                    <a:pt x="134" y="673"/>
                  </a:cubicBezTo>
                  <a:cubicBezTo>
                    <a:pt x="120" y="673"/>
                    <a:pt x="88" y="690"/>
                    <a:pt x="74" y="718"/>
                  </a:cubicBezTo>
                  <a:cubicBezTo>
                    <a:pt x="60" y="733"/>
                    <a:pt x="46" y="761"/>
                    <a:pt x="32" y="792"/>
                  </a:cubicBezTo>
                  <a:cubicBezTo>
                    <a:pt x="14" y="835"/>
                    <a:pt x="0" y="894"/>
                    <a:pt x="14" y="937"/>
                  </a:cubicBezTo>
                  <a:cubicBezTo>
                    <a:pt x="32" y="982"/>
                    <a:pt x="60" y="1025"/>
                    <a:pt x="102" y="1070"/>
                  </a:cubicBezTo>
                  <a:cubicBezTo>
                    <a:pt x="134" y="1112"/>
                    <a:pt x="176" y="1158"/>
                    <a:pt x="222" y="1186"/>
                  </a:cubicBezTo>
                  <a:cubicBezTo>
                    <a:pt x="264" y="1218"/>
                    <a:pt x="310" y="1246"/>
                    <a:pt x="352" y="1274"/>
                  </a:cubicBezTo>
                  <a:lnTo>
                    <a:pt x="383" y="1306"/>
                  </a:lnTo>
                  <a:cubicBezTo>
                    <a:pt x="412" y="1306"/>
                    <a:pt x="426" y="1320"/>
                    <a:pt x="440" y="1334"/>
                  </a:cubicBezTo>
                  <a:cubicBezTo>
                    <a:pt x="412" y="1376"/>
                    <a:pt x="366" y="1436"/>
                    <a:pt x="324" y="1510"/>
                  </a:cubicBezTo>
                  <a:cubicBezTo>
                    <a:pt x="295" y="1570"/>
                    <a:pt x="278" y="1612"/>
                    <a:pt x="250" y="1640"/>
                  </a:cubicBezTo>
                  <a:cubicBezTo>
                    <a:pt x="236" y="1686"/>
                    <a:pt x="222" y="1746"/>
                    <a:pt x="208" y="1802"/>
                  </a:cubicBezTo>
                  <a:cubicBezTo>
                    <a:pt x="190" y="1862"/>
                    <a:pt x="190" y="1904"/>
                    <a:pt x="208" y="1950"/>
                  </a:cubicBezTo>
                  <a:cubicBezTo>
                    <a:pt x="222" y="2009"/>
                    <a:pt x="264" y="2052"/>
                    <a:pt x="295" y="2080"/>
                  </a:cubicBezTo>
                  <a:cubicBezTo>
                    <a:pt x="338" y="2111"/>
                    <a:pt x="397" y="2126"/>
                    <a:pt x="440" y="2126"/>
                  </a:cubicBezTo>
                  <a:lnTo>
                    <a:pt x="454" y="2126"/>
                  </a:lnTo>
                  <a:cubicBezTo>
                    <a:pt x="485" y="2126"/>
                    <a:pt x="514" y="2126"/>
                    <a:pt x="542" y="2111"/>
                  </a:cubicBezTo>
                  <a:cubicBezTo>
                    <a:pt x="559" y="2111"/>
                    <a:pt x="573" y="2097"/>
                    <a:pt x="587" y="2097"/>
                  </a:cubicBezTo>
                  <a:cubicBezTo>
                    <a:pt x="704" y="2052"/>
                    <a:pt x="806" y="1992"/>
                    <a:pt x="879" y="1936"/>
                  </a:cubicBezTo>
                  <a:cubicBezTo>
                    <a:pt x="925" y="1904"/>
                    <a:pt x="953" y="1890"/>
                    <a:pt x="981" y="1862"/>
                  </a:cubicBezTo>
                  <a:lnTo>
                    <a:pt x="1013" y="1848"/>
                  </a:lnTo>
                  <a:lnTo>
                    <a:pt x="1027" y="1834"/>
                  </a:lnTo>
                  <a:lnTo>
                    <a:pt x="1069" y="1802"/>
                  </a:lnTo>
                  <a:lnTo>
                    <a:pt x="1087" y="1848"/>
                  </a:lnTo>
                  <a:cubicBezTo>
                    <a:pt x="1101" y="1904"/>
                    <a:pt x="1129" y="1950"/>
                    <a:pt x="1143" y="1992"/>
                  </a:cubicBezTo>
                  <a:cubicBezTo>
                    <a:pt x="1189" y="2097"/>
                    <a:pt x="1245" y="2199"/>
                    <a:pt x="1319" y="2273"/>
                  </a:cubicBezTo>
                  <a:cubicBezTo>
                    <a:pt x="1365" y="2315"/>
                    <a:pt x="1393" y="2344"/>
                    <a:pt x="1421" y="2361"/>
                  </a:cubicBezTo>
                  <a:cubicBezTo>
                    <a:pt x="1453" y="2361"/>
                    <a:pt x="1467" y="2375"/>
                    <a:pt x="1495" y="2375"/>
                  </a:cubicBezTo>
                  <a:lnTo>
                    <a:pt x="1583" y="2375"/>
                  </a:lnTo>
                  <a:cubicBezTo>
                    <a:pt x="1685" y="2344"/>
                    <a:pt x="1731" y="2242"/>
                    <a:pt x="1745" y="2199"/>
                  </a:cubicBezTo>
                  <a:cubicBezTo>
                    <a:pt x="1805" y="2038"/>
                    <a:pt x="1819" y="1876"/>
                    <a:pt x="1833" y="1728"/>
                  </a:cubicBezTo>
                  <a:lnTo>
                    <a:pt x="1833" y="1686"/>
                  </a:lnTo>
                  <a:cubicBezTo>
                    <a:pt x="1966" y="1640"/>
                    <a:pt x="2096" y="1584"/>
                    <a:pt x="2230" y="1510"/>
                  </a:cubicBezTo>
                  <a:cubicBezTo>
                    <a:pt x="2286" y="1464"/>
                    <a:pt x="2374" y="1408"/>
                    <a:pt x="2420" y="1320"/>
                  </a:cubicBezTo>
                  <a:cubicBezTo>
                    <a:pt x="2434" y="1274"/>
                    <a:pt x="2434" y="1232"/>
                    <a:pt x="2434" y="1186"/>
                  </a:cubicBezTo>
                  <a:cubicBezTo>
                    <a:pt x="2434" y="1144"/>
                    <a:pt x="2406" y="1084"/>
                    <a:pt x="2374" y="1056"/>
                  </a:cubicBezTo>
                  <a:cubicBezTo>
                    <a:pt x="2346" y="1025"/>
                    <a:pt x="2300" y="982"/>
                    <a:pt x="2244" y="954"/>
                  </a:cubicBezTo>
                  <a:cubicBezTo>
                    <a:pt x="2198" y="923"/>
                    <a:pt x="2142" y="908"/>
                    <a:pt x="2068" y="894"/>
                  </a:cubicBezTo>
                  <a:cubicBezTo>
                    <a:pt x="1980" y="866"/>
                    <a:pt x="1878" y="849"/>
                    <a:pt x="1805" y="835"/>
                  </a:cubicBezTo>
                  <a:lnTo>
                    <a:pt x="1759" y="821"/>
                  </a:lnTo>
                  <a:cubicBezTo>
                    <a:pt x="1745" y="747"/>
                    <a:pt x="1745" y="659"/>
                    <a:pt x="1731" y="585"/>
                  </a:cubicBezTo>
                  <a:cubicBezTo>
                    <a:pt x="1717" y="497"/>
                    <a:pt x="1702" y="441"/>
                    <a:pt x="1685" y="381"/>
                  </a:cubicBezTo>
                  <a:cubicBezTo>
                    <a:pt x="1671" y="307"/>
                    <a:pt x="1657" y="251"/>
                    <a:pt x="1629" y="205"/>
                  </a:cubicBezTo>
                  <a:cubicBezTo>
                    <a:pt x="1615" y="163"/>
                    <a:pt x="1583" y="117"/>
                    <a:pt x="1555" y="89"/>
                  </a:cubicBezTo>
                  <a:cubicBezTo>
                    <a:pt x="1527" y="57"/>
                    <a:pt x="1481" y="29"/>
                    <a:pt x="1453" y="15"/>
                  </a:cubicBezTo>
                  <a:cubicBezTo>
                    <a:pt x="1421" y="15"/>
                    <a:pt x="1407" y="1"/>
                    <a:pt x="1379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8" name="Google Shape;7514;p83">
              <a:extLst>
                <a:ext uri="{FF2B5EF4-FFF2-40B4-BE49-F238E27FC236}">
                  <a16:creationId xmlns:a16="http://schemas.microsoft.com/office/drawing/2014/main" id="{627BFD89-7134-583A-A83F-32CD6BC1359B}"/>
                </a:ext>
              </a:extLst>
            </p:cNvPr>
            <p:cNvSpPr/>
            <p:nvPr/>
          </p:nvSpPr>
          <p:spPr>
            <a:xfrm>
              <a:off x="3862719" y="4041141"/>
              <a:ext cx="30565" cy="42829"/>
            </a:xfrm>
            <a:custGeom>
              <a:avLst/>
              <a:gdLst/>
              <a:ahLst/>
              <a:cxnLst/>
              <a:rect l="l" t="t" r="r" b="b"/>
              <a:pathLst>
                <a:path w="324" h="454" extrusionOk="0">
                  <a:moveTo>
                    <a:pt x="264" y="0"/>
                  </a:moveTo>
                  <a:cubicBezTo>
                    <a:pt x="208" y="60"/>
                    <a:pt x="162" y="120"/>
                    <a:pt x="120" y="190"/>
                  </a:cubicBezTo>
                  <a:cubicBezTo>
                    <a:pt x="88" y="222"/>
                    <a:pt x="74" y="250"/>
                    <a:pt x="60" y="296"/>
                  </a:cubicBezTo>
                  <a:cubicBezTo>
                    <a:pt x="32" y="324"/>
                    <a:pt x="14" y="366"/>
                    <a:pt x="0" y="398"/>
                  </a:cubicBezTo>
                  <a:lnTo>
                    <a:pt x="0" y="426"/>
                  </a:lnTo>
                  <a:cubicBezTo>
                    <a:pt x="0" y="440"/>
                    <a:pt x="14" y="454"/>
                    <a:pt x="14" y="454"/>
                  </a:cubicBezTo>
                  <a:lnTo>
                    <a:pt x="32" y="454"/>
                  </a:lnTo>
                  <a:cubicBezTo>
                    <a:pt x="46" y="454"/>
                    <a:pt x="60" y="454"/>
                    <a:pt x="74" y="440"/>
                  </a:cubicBezTo>
                  <a:cubicBezTo>
                    <a:pt x="88" y="398"/>
                    <a:pt x="102" y="352"/>
                    <a:pt x="120" y="324"/>
                  </a:cubicBezTo>
                  <a:cubicBezTo>
                    <a:pt x="134" y="278"/>
                    <a:pt x="162" y="250"/>
                    <a:pt x="176" y="222"/>
                  </a:cubicBezTo>
                  <a:cubicBezTo>
                    <a:pt x="222" y="162"/>
                    <a:pt x="264" y="102"/>
                    <a:pt x="310" y="46"/>
                  </a:cubicBezTo>
                  <a:cubicBezTo>
                    <a:pt x="324" y="32"/>
                    <a:pt x="310" y="14"/>
                    <a:pt x="310" y="0"/>
                  </a:cubicBezTo>
                  <a:close/>
                </a:path>
              </a:pathLst>
            </a:custGeom>
            <a:solidFill>
              <a:srgbClr val="FEF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9" name="Google Shape;7515;p83">
              <a:extLst>
                <a:ext uri="{FF2B5EF4-FFF2-40B4-BE49-F238E27FC236}">
                  <a16:creationId xmlns:a16="http://schemas.microsoft.com/office/drawing/2014/main" id="{25752155-5B86-295B-CE95-F584FEE4EFCD}"/>
                </a:ext>
              </a:extLst>
            </p:cNvPr>
            <p:cNvSpPr/>
            <p:nvPr/>
          </p:nvSpPr>
          <p:spPr>
            <a:xfrm>
              <a:off x="3781023" y="4096517"/>
              <a:ext cx="51603" cy="15377"/>
            </a:xfrm>
            <a:custGeom>
              <a:avLst/>
              <a:gdLst/>
              <a:ahLst/>
              <a:cxnLst/>
              <a:rect l="l" t="t" r="r" b="b"/>
              <a:pathLst>
                <a:path w="547" h="163" extrusionOk="0">
                  <a:moveTo>
                    <a:pt x="398" y="0"/>
                  </a:moveTo>
                  <a:cubicBezTo>
                    <a:pt x="353" y="0"/>
                    <a:pt x="311" y="15"/>
                    <a:pt x="265" y="15"/>
                  </a:cubicBezTo>
                  <a:cubicBezTo>
                    <a:pt x="177" y="29"/>
                    <a:pt x="89" y="60"/>
                    <a:pt x="19" y="103"/>
                  </a:cubicBezTo>
                  <a:lnTo>
                    <a:pt x="1" y="117"/>
                  </a:lnTo>
                  <a:cubicBezTo>
                    <a:pt x="1" y="131"/>
                    <a:pt x="1" y="148"/>
                    <a:pt x="19" y="148"/>
                  </a:cubicBezTo>
                  <a:cubicBezTo>
                    <a:pt x="19" y="162"/>
                    <a:pt x="33" y="162"/>
                    <a:pt x="47" y="162"/>
                  </a:cubicBezTo>
                  <a:lnTo>
                    <a:pt x="61" y="162"/>
                  </a:lnTo>
                  <a:cubicBezTo>
                    <a:pt x="75" y="148"/>
                    <a:pt x="106" y="131"/>
                    <a:pt x="121" y="117"/>
                  </a:cubicBezTo>
                  <a:cubicBezTo>
                    <a:pt x="163" y="88"/>
                    <a:pt x="223" y="74"/>
                    <a:pt x="265" y="60"/>
                  </a:cubicBezTo>
                  <a:cubicBezTo>
                    <a:pt x="311" y="60"/>
                    <a:pt x="339" y="43"/>
                    <a:pt x="370" y="43"/>
                  </a:cubicBezTo>
                  <a:lnTo>
                    <a:pt x="515" y="43"/>
                  </a:lnTo>
                  <a:cubicBezTo>
                    <a:pt x="529" y="43"/>
                    <a:pt x="546" y="43"/>
                    <a:pt x="546" y="29"/>
                  </a:cubicBezTo>
                  <a:cubicBezTo>
                    <a:pt x="546" y="15"/>
                    <a:pt x="529" y="15"/>
                    <a:pt x="529" y="15"/>
                  </a:cubicBezTo>
                  <a:cubicBezTo>
                    <a:pt x="486" y="0"/>
                    <a:pt x="441" y="0"/>
                    <a:pt x="398" y="0"/>
                  </a:cubicBezTo>
                  <a:close/>
                </a:path>
              </a:pathLst>
            </a:custGeom>
            <a:solidFill>
              <a:srgbClr val="FEF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0" name="Google Shape;7516;p83">
              <a:extLst>
                <a:ext uri="{FF2B5EF4-FFF2-40B4-BE49-F238E27FC236}">
                  <a16:creationId xmlns:a16="http://schemas.microsoft.com/office/drawing/2014/main" id="{DE711D36-4284-E372-4B1E-7EC30767B1E5}"/>
                </a:ext>
              </a:extLst>
            </p:cNvPr>
            <p:cNvSpPr/>
            <p:nvPr/>
          </p:nvSpPr>
          <p:spPr>
            <a:xfrm>
              <a:off x="3794985" y="4168497"/>
              <a:ext cx="24999" cy="38584"/>
            </a:xfrm>
            <a:custGeom>
              <a:avLst/>
              <a:gdLst/>
              <a:ahLst/>
              <a:cxnLst/>
              <a:rect l="l" t="t" r="r" b="b"/>
              <a:pathLst>
                <a:path w="265" h="409" extrusionOk="0">
                  <a:moveTo>
                    <a:pt x="205" y="1"/>
                  </a:moveTo>
                  <a:cubicBezTo>
                    <a:pt x="163" y="57"/>
                    <a:pt x="134" y="117"/>
                    <a:pt x="89" y="177"/>
                  </a:cubicBezTo>
                  <a:cubicBezTo>
                    <a:pt x="60" y="233"/>
                    <a:pt x="29" y="293"/>
                    <a:pt x="1" y="367"/>
                  </a:cubicBezTo>
                  <a:lnTo>
                    <a:pt x="1" y="395"/>
                  </a:lnTo>
                  <a:lnTo>
                    <a:pt x="15" y="409"/>
                  </a:lnTo>
                  <a:lnTo>
                    <a:pt x="46" y="409"/>
                  </a:lnTo>
                  <a:cubicBezTo>
                    <a:pt x="60" y="409"/>
                    <a:pt x="75" y="395"/>
                    <a:pt x="75" y="381"/>
                  </a:cubicBezTo>
                  <a:lnTo>
                    <a:pt x="75" y="353"/>
                  </a:lnTo>
                  <a:cubicBezTo>
                    <a:pt x="103" y="279"/>
                    <a:pt x="134" y="219"/>
                    <a:pt x="163" y="159"/>
                  </a:cubicBezTo>
                  <a:cubicBezTo>
                    <a:pt x="191" y="117"/>
                    <a:pt x="222" y="71"/>
                    <a:pt x="250" y="43"/>
                  </a:cubicBezTo>
                  <a:cubicBezTo>
                    <a:pt x="265" y="29"/>
                    <a:pt x="265" y="15"/>
                    <a:pt x="250" y="1"/>
                  </a:cubicBezTo>
                  <a:close/>
                </a:path>
              </a:pathLst>
            </a:custGeom>
            <a:solidFill>
              <a:srgbClr val="FEF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1" name="Google Shape;7517;p83">
              <a:extLst>
                <a:ext uri="{FF2B5EF4-FFF2-40B4-BE49-F238E27FC236}">
                  <a16:creationId xmlns:a16="http://schemas.microsoft.com/office/drawing/2014/main" id="{356945F4-556E-F04E-4114-7A26E6CA15F1}"/>
                </a:ext>
              </a:extLst>
            </p:cNvPr>
            <p:cNvSpPr/>
            <p:nvPr/>
          </p:nvSpPr>
          <p:spPr>
            <a:xfrm>
              <a:off x="3880644" y="4198685"/>
              <a:ext cx="22264" cy="37641"/>
            </a:xfrm>
            <a:custGeom>
              <a:avLst/>
              <a:gdLst/>
              <a:ahLst/>
              <a:cxnLst/>
              <a:rect l="l" t="t" r="r" b="b"/>
              <a:pathLst>
                <a:path w="236" h="399" extrusionOk="0">
                  <a:moveTo>
                    <a:pt x="46" y="1"/>
                  </a:moveTo>
                  <a:lnTo>
                    <a:pt x="32" y="15"/>
                  </a:lnTo>
                  <a:cubicBezTo>
                    <a:pt x="18" y="15"/>
                    <a:pt x="0" y="33"/>
                    <a:pt x="18" y="47"/>
                  </a:cubicBezTo>
                  <a:cubicBezTo>
                    <a:pt x="32" y="103"/>
                    <a:pt x="46" y="163"/>
                    <a:pt x="60" y="223"/>
                  </a:cubicBezTo>
                  <a:cubicBezTo>
                    <a:pt x="74" y="251"/>
                    <a:pt x="88" y="279"/>
                    <a:pt x="106" y="310"/>
                  </a:cubicBezTo>
                  <a:cubicBezTo>
                    <a:pt x="120" y="339"/>
                    <a:pt x="148" y="367"/>
                    <a:pt x="162" y="398"/>
                  </a:cubicBezTo>
                  <a:lnTo>
                    <a:pt x="194" y="398"/>
                  </a:lnTo>
                  <a:cubicBezTo>
                    <a:pt x="208" y="398"/>
                    <a:pt x="222" y="398"/>
                    <a:pt x="222" y="384"/>
                  </a:cubicBezTo>
                  <a:cubicBezTo>
                    <a:pt x="236" y="384"/>
                    <a:pt x="236" y="367"/>
                    <a:pt x="236" y="353"/>
                  </a:cubicBezTo>
                  <a:lnTo>
                    <a:pt x="222" y="339"/>
                  </a:lnTo>
                  <a:lnTo>
                    <a:pt x="208" y="325"/>
                  </a:lnTo>
                  <a:cubicBezTo>
                    <a:pt x="176" y="296"/>
                    <a:pt x="148" y="265"/>
                    <a:pt x="134" y="223"/>
                  </a:cubicBezTo>
                  <a:cubicBezTo>
                    <a:pt x="106" y="177"/>
                    <a:pt x="88" y="120"/>
                    <a:pt x="74" y="61"/>
                  </a:cubicBezTo>
                  <a:lnTo>
                    <a:pt x="74" y="33"/>
                  </a:lnTo>
                  <a:lnTo>
                    <a:pt x="60" y="15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FEF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2" name="Google Shape;7518;p83">
              <a:extLst>
                <a:ext uri="{FF2B5EF4-FFF2-40B4-BE49-F238E27FC236}">
                  <a16:creationId xmlns:a16="http://schemas.microsoft.com/office/drawing/2014/main" id="{0B4EF752-FABC-86BC-F8B5-D229C91E08D7}"/>
                </a:ext>
              </a:extLst>
            </p:cNvPr>
            <p:cNvSpPr/>
            <p:nvPr/>
          </p:nvSpPr>
          <p:spPr>
            <a:xfrm>
              <a:off x="4195826" y="2414101"/>
              <a:ext cx="189618" cy="186600"/>
            </a:xfrm>
            <a:custGeom>
              <a:avLst/>
              <a:gdLst/>
              <a:ahLst/>
              <a:cxnLst/>
              <a:rect l="l" t="t" r="r" b="b"/>
              <a:pathLst>
                <a:path w="2010" h="1978" extrusionOk="0">
                  <a:moveTo>
                    <a:pt x="845" y="1"/>
                  </a:moveTo>
                  <a:cubicBezTo>
                    <a:pt x="827" y="1"/>
                    <a:pt x="808" y="4"/>
                    <a:pt x="792" y="11"/>
                  </a:cubicBezTo>
                  <a:cubicBezTo>
                    <a:pt x="764" y="25"/>
                    <a:pt x="736" y="43"/>
                    <a:pt x="704" y="71"/>
                  </a:cubicBezTo>
                  <a:cubicBezTo>
                    <a:pt x="690" y="99"/>
                    <a:pt x="676" y="131"/>
                    <a:pt x="648" y="173"/>
                  </a:cubicBezTo>
                  <a:cubicBezTo>
                    <a:pt x="634" y="219"/>
                    <a:pt x="616" y="261"/>
                    <a:pt x="602" y="321"/>
                  </a:cubicBezTo>
                  <a:cubicBezTo>
                    <a:pt x="588" y="377"/>
                    <a:pt x="588" y="423"/>
                    <a:pt x="574" y="497"/>
                  </a:cubicBezTo>
                  <a:cubicBezTo>
                    <a:pt x="574" y="553"/>
                    <a:pt x="560" y="627"/>
                    <a:pt x="560" y="701"/>
                  </a:cubicBezTo>
                  <a:lnTo>
                    <a:pt x="528" y="701"/>
                  </a:lnTo>
                  <a:cubicBezTo>
                    <a:pt x="458" y="715"/>
                    <a:pt x="370" y="729"/>
                    <a:pt x="296" y="760"/>
                  </a:cubicBezTo>
                  <a:cubicBezTo>
                    <a:pt x="251" y="774"/>
                    <a:pt x="208" y="789"/>
                    <a:pt x="163" y="817"/>
                  </a:cubicBezTo>
                  <a:cubicBezTo>
                    <a:pt x="120" y="848"/>
                    <a:pt x="75" y="876"/>
                    <a:pt x="47" y="905"/>
                  </a:cubicBezTo>
                  <a:cubicBezTo>
                    <a:pt x="33" y="936"/>
                    <a:pt x="18" y="964"/>
                    <a:pt x="18" y="1024"/>
                  </a:cubicBezTo>
                  <a:cubicBezTo>
                    <a:pt x="1" y="1052"/>
                    <a:pt x="18" y="1080"/>
                    <a:pt x="33" y="1112"/>
                  </a:cubicBezTo>
                  <a:cubicBezTo>
                    <a:pt x="61" y="1186"/>
                    <a:pt x="135" y="1242"/>
                    <a:pt x="194" y="1274"/>
                  </a:cubicBezTo>
                  <a:cubicBezTo>
                    <a:pt x="296" y="1330"/>
                    <a:pt x="426" y="1376"/>
                    <a:pt x="528" y="1404"/>
                  </a:cubicBezTo>
                  <a:lnTo>
                    <a:pt x="528" y="1450"/>
                  </a:lnTo>
                  <a:cubicBezTo>
                    <a:pt x="546" y="1566"/>
                    <a:pt x="546" y="1714"/>
                    <a:pt x="602" y="1830"/>
                  </a:cubicBezTo>
                  <a:cubicBezTo>
                    <a:pt x="616" y="1858"/>
                    <a:pt x="662" y="1946"/>
                    <a:pt x="750" y="1977"/>
                  </a:cubicBezTo>
                  <a:lnTo>
                    <a:pt x="824" y="1977"/>
                  </a:lnTo>
                  <a:cubicBezTo>
                    <a:pt x="838" y="1977"/>
                    <a:pt x="852" y="1960"/>
                    <a:pt x="866" y="1960"/>
                  </a:cubicBezTo>
                  <a:cubicBezTo>
                    <a:pt x="898" y="1946"/>
                    <a:pt x="926" y="1918"/>
                    <a:pt x="954" y="1890"/>
                  </a:cubicBezTo>
                  <a:cubicBezTo>
                    <a:pt x="1028" y="1816"/>
                    <a:pt x="1056" y="1728"/>
                    <a:pt x="1102" y="1654"/>
                  </a:cubicBezTo>
                  <a:cubicBezTo>
                    <a:pt x="1116" y="1608"/>
                    <a:pt x="1130" y="1566"/>
                    <a:pt x="1144" y="1520"/>
                  </a:cubicBezTo>
                  <a:lnTo>
                    <a:pt x="1162" y="1492"/>
                  </a:lnTo>
                  <a:cubicBezTo>
                    <a:pt x="1176" y="1492"/>
                    <a:pt x="1190" y="1506"/>
                    <a:pt x="1204" y="1520"/>
                  </a:cubicBezTo>
                  <a:lnTo>
                    <a:pt x="1232" y="1538"/>
                  </a:lnTo>
                  <a:cubicBezTo>
                    <a:pt x="1264" y="1552"/>
                    <a:pt x="1292" y="1566"/>
                    <a:pt x="1320" y="1594"/>
                  </a:cubicBezTo>
                  <a:cubicBezTo>
                    <a:pt x="1380" y="1640"/>
                    <a:pt x="1468" y="1682"/>
                    <a:pt x="1570" y="1714"/>
                  </a:cubicBezTo>
                  <a:cubicBezTo>
                    <a:pt x="1570" y="1728"/>
                    <a:pt x="1584" y="1728"/>
                    <a:pt x="1601" y="1728"/>
                  </a:cubicBezTo>
                  <a:cubicBezTo>
                    <a:pt x="1629" y="1728"/>
                    <a:pt x="1658" y="1742"/>
                    <a:pt x="1689" y="1742"/>
                  </a:cubicBezTo>
                  <a:cubicBezTo>
                    <a:pt x="1731" y="1728"/>
                    <a:pt x="1777" y="1714"/>
                    <a:pt x="1805" y="1696"/>
                  </a:cubicBezTo>
                  <a:cubicBezTo>
                    <a:pt x="1833" y="1668"/>
                    <a:pt x="1865" y="1626"/>
                    <a:pt x="1879" y="1594"/>
                  </a:cubicBezTo>
                  <a:lnTo>
                    <a:pt x="1879" y="1464"/>
                  </a:lnTo>
                  <a:cubicBezTo>
                    <a:pt x="1865" y="1418"/>
                    <a:pt x="1848" y="1376"/>
                    <a:pt x="1833" y="1330"/>
                  </a:cubicBezTo>
                  <a:cubicBezTo>
                    <a:pt x="1805" y="1302"/>
                    <a:pt x="1791" y="1274"/>
                    <a:pt x="1760" y="1228"/>
                  </a:cubicBezTo>
                  <a:cubicBezTo>
                    <a:pt x="1731" y="1168"/>
                    <a:pt x="1703" y="1126"/>
                    <a:pt x="1658" y="1080"/>
                  </a:cubicBezTo>
                  <a:cubicBezTo>
                    <a:pt x="1672" y="1066"/>
                    <a:pt x="1689" y="1052"/>
                    <a:pt x="1703" y="1052"/>
                  </a:cubicBezTo>
                  <a:lnTo>
                    <a:pt x="1731" y="1038"/>
                  </a:lnTo>
                  <a:cubicBezTo>
                    <a:pt x="1777" y="1010"/>
                    <a:pt x="1805" y="978"/>
                    <a:pt x="1833" y="950"/>
                  </a:cubicBezTo>
                  <a:cubicBezTo>
                    <a:pt x="1879" y="922"/>
                    <a:pt x="1921" y="891"/>
                    <a:pt x="1935" y="862"/>
                  </a:cubicBezTo>
                  <a:cubicBezTo>
                    <a:pt x="1967" y="817"/>
                    <a:pt x="1995" y="774"/>
                    <a:pt x="2009" y="746"/>
                  </a:cubicBezTo>
                  <a:cubicBezTo>
                    <a:pt x="2009" y="701"/>
                    <a:pt x="2009" y="658"/>
                    <a:pt x="1995" y="613"/>
                  </a:cubicBezTo>
                  <a:cubicBezTo>
                    <a:pt x="1981" y="599"/>
                    <a:pt x="1967" y="570"/>
                    <a:pt x="1953" y="553"/>
                  </a:cubicBezTo>
                  <a:cubicBezTo>
                    <a:pt x="1935" y="539"/>
                    <a:pt x="1921" y="525"/>
                    <a:pt x="1893" y="525"/>
                  </a:cubicBezTo>
                  <a:cubicBezTo>
                    <a:pt x="1879" y="511"/>
                    <a:pt x="1865" y="511"/>
                    <a:pt x="1848" y="497"/>
                  </a:cubicBezTo>
                  <a:cubicBezTo>
                    <a:pt x="1833" y="497"/>
                    <a:pt x="1819" y="497"/>
                    <a:pt x="1805" y="483"/>
                  </a:cubicBezTo>
                  <a:lnTo>
                    <a:pt x="1777" y="483"/>
                  </a:lnTo>
                  <a:cubicBezTo>
                    <a:pt x="1717" y="465"/>
                    <a:pt x="1672" y="465"/>
                    <a:pt x="1615" y="465"/>
                  </a:cubicBezTo>
                  <a:lnTo>
                    <a:pt x="1338" y="465"/>
                  </a:lnTo>
                  <a:cubicBezTo>
                    <a:pt x="1320" y="465"/>
                    <a:pt x="1320" y="465"/>
                    <a:pt x="1306" y="483"/>
                  </a:cubicBezTo>
                  <a:cubicBezTo>
                    <a:pt x="1306" y="451"/>
                    <a:pt x="1292" y="437"/>
                    <a:pt x="1278" y="423"/>
                  </a:cubicBezTo>
                  <a:lnTo>
                    <a:pt x="1278" y="409"/>
                  </a:lnTo>
                  <a:cubicBezTo>
                    <a:pt x="1250" y="377"/>
                    <a:pt x="1232" y="335"/>
                    <a:pt x="1204" y="289"/>
                  </a:cubicBezTo>
                  <a:cubicBezTo>
                    <a:pt x="1176" y="247"/>
                    <a:pt x="1144" y="219"/>
                    <a:pt x="1116" y="173"/>
                  </a:cubicBezTo>
                  <a:cubicBezTo>
                    <a:pt x="1088" y="131"/>
                    <a:pt x="1056" y="99"/>
                    <a:pt x="1028" y="71"/>
                  </a:cubicBezTo>
                  <a:cubicBezTo>
                    <a:pt x="986" y="43"/>
                    <a:pt x="954" y="25"/>
                    <a:pt x="912" y="11"/>
                  </a:cubicBezTo>
                  <a:lnTo>
                    <a:pt x="898" y="11"/>
                  </a:lnTo>
                  <a:cubicBezTo>
                    <a:pt x="882" y="4"/>
                    <a:pt x="864" y="1"/>
                    <a:pt x="845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3" name="Google Shape;7519;p83">
              <a:extLst>
                <a:ext uri="{FF2B5EF4-FFF2-40B4-BE49-F238E27FC236}">
                  <a16:creationId xmlns:a16="http://schemas.microsoft.com/office/drawing/2014/main" id="{F7CD47DE-C110-B83E-0134-8043C2EF1225}"/>
                </a:ext>
              </a:extLst>
            </p:cNvPr>
            <p:cNvSpPr/>
            <p:nvPr/>
          </p:nvSpPr>
          <p:spPr>
            <a:xfrm>
              <a:off x="4265258" y="2429007"/>
              <a:ext cx="11037" cy="47263"/>
            </a:xfrm>
            <a:custGeom>
              <a:avLst/>
              <a:gdLst/>
              <a:ahLst/>
              <a:cxnLst/>
              <a:rect l="l" t="t" r="r" b="b"/>
              <a:pathLst>
                <a:path w="117" h="501" extrusionOk="0">
                  <a:moveTo>
                    <a:pt x="74" y="1"/>
                  </a:moveTo>
                  <a:lnTo>
                    <a:pt x="56" y="15"/>
                  </a:lnTo>
                  <a:cubicBezTo>
                    <a:pt x="56" y="43"/>
                    <a:pt x="42" y="89"/>
                    <a:pt x="28" y="117"/>
                  </a:cubicBezTo>
                  <a:cubicBezTo>
                    <a:pt x="28" y="163"/>
                    <a:pt x="14" y="205"/>
                    <a:pt x="14" y="237"/>
                  </a:cubicBezTo>
                  <a:cubicBezTo>
                    <a:pt x="0" y="307"/>
                    <a:pt x="0" y="395"/>
                    <a:pt x="14" y="469"/>
                  </a:cubicBezTo>
                  <a:cubicBezTo>
                    <a:pt x="14" y="483"/>
                    <a:pt x="28" y="500"/>
                    <a:pt x="42" y="500"/>
                  </a:cubicBezTo>
                  <a:cubicBezTo>
                    <a:pt x="56" y="500"/>
                    <a:pt x="74" y="483"/>
                    <a:pt x="74" y="455"/>
                  </a:cubicBezTo>
                  <a:cubicBezTo>
                    <a:pt x="56" y="395"/>
                    <a:pt x="56" y="325"/>
                    <a:pt x="74" y="251"/>
                  </a:cubicBezTo>
                  <a:cubicBezTo>
                    <a:pt x="74" y="177"/>
                    <a:pt x="88" y="103"/>
                    <a:pt x="116" y="29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4" name="Google Shape;7520;p83">
              <a:extLst>
                <a:ext uri="{FF2B5EF4-FFF2-40B4-BE49-F238E27FC236}">
                  <a16:creationId xmlns:a16="http://schemas.microsoft.com/office/drawing/2014/main" id="{1E56F386-48B0-C7BE-7465-02071D92D94D}"/>
                </a:ext>
              </a:extLst>
            </p:cNvPr>
            <p:cNvSpPr/>
            <p:nvPr/>
          </p:nvSpPr>
          <p:spPr>
            <a:xfrm>
              <a:off x="4218089" y="2492779"/>
              <a:ext cx="27641" cy="13679"/>
            </a:xfrm>
            <a:custGeom>
              <a:avLst/>
              <a:gdLst/>
              <a:ahLst/>
              <a:cxnLst/>
              <a:rect l="l" t="t" r="r" b="b"/>
              <a:pathLst>
                <a:path w="293" h="145" extrusionOk="0">
                  <a:moveTo>
                    <a:pt x="250" y="0"/>
                  </a:moveTo>
                  <a:cubicBezTo>
                    <a:pt x="222" y="14"/>
                    <a:pt x="176" y="14"/>
                    <a:pt x="134" y="28"/>
                  </a:cubicBezTo>
                  <a:cubicBezTo>
                    <a:pt x="88" y="42"/>
                    <a:pt x="60" y="57"/>
                    <a:pt x="15" y="88"/>
                  </a:cubicBezTo>
                  <a:cubicBezTo>
                    <a:pt x="1" y="88"/>
                    <a:pt x="1" y="116"/>
                    <a:pt x="15" y="130"/>
                  </a:cubicBezTo>
                  <a:cubicBezTo>
                    <a:pt x="15" y="130"/>
                    <a:pt x="15" y="144"/>
                    <a:pt x="29" y="144"/>
                  </a:cubicBezTo>
                  <a:lnTo>
                    <a:pt x="60" y="144"/>
                  </a:lnTo>
                  <a:cubicBezTo>
                    <a:pt x="88" y="116"/>
                    <a:pt x="103" y="102"/>
                    <a:pt x="134" y="88"/>
                  </a:cubicBezTo>
                  <a:cubicBezTo>
                    <a:pt x="162" y="88"/>
                    <a:pt x="176" y="71"/>
                    <a:pt x="205" y="71"/>
                  </a:cubicBezTo>
                  <a:cubicBezTo>
                    <a:pt x="222" y="71"/>
                    <a:pt x="236" y="71"/>
                    <a:pt x="264" y="57"/>
                  </a:cubicBezTo>
                  <a:cubicBezTo>
                    <a:pt x="278" y="57"/>
                    <a:pt x="292" y="42"/>
                    <a:pt x="278" y="28"/>
                  </a:cubicBezTo>
                  <a:cubicBezTo>
                    <a:pt x="278" y="14"/>
                    <a:pt x="264" y="0"/>
                    <a:pt x="250" y="0"/>
                  </a:cubicBez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5" name="Google Shape;7521;p83">
              <a:extLst>
                <a:ext uri="{FF2B5EF4-FFF2-40B4-BE49-F238E27FC236}">
                  <a16:creationId xmlns:a16="http://schemas.microsoft.com/office/drawing/2014/main" id="{7E7353F8-73F1-79B4-B606-1EBE2C2E1D59}"/>
                </a:ext>
              </a:extLst>
            </p:cNvPr>
            <p:cNvSpPr/>
            <p:nvPr/>
          </p:nvSpPr>
          <p:spPr>
            <a:xfrm>
              <a:off x="4259598" y="2549193"/>
              <a:ext cx="9717" cy="29245"/>
            </a:xfrm>
            <a:custGeom>
              <a:avLst/>
              <a:gdLst/>
              <a:ahLst/>
              <a:cxnLst/>
              <a:rect l="l" t="t" r="r" b="b"/>
              <a:pathLst>
                <a:path w="103" h="310" extrusionOk="0">
                  <a:moveTo>
                    <a:pt x="28" y="0"/>
                  </a:moveTo>
                  <a:cubicBezTo>
                    <a:pt x="14" y="0"/>
                    <a:pt x="0" y="18"/>
                    <a:pt x="0" y="32"/>
                  </a:cubicBezTo>
                  <a:cubicBezTo>
                    <a:pt x="0" y="120"/>
                    <a:pt x="14" y="208"/>
                    <a:pt x="46" y="282"/>
                  </a:cubicBezTo>
                  <a:cubicBezTo>
                    <a:pt x="46" y="296"/>
                    <a:pt x="60" y="310"/>
                    <a:pt x="74" y="310"/>
                  </a:cubicBezTo>
                  <a:cubicBezTo>
                    <a:pt x="102" y="296"/>
                    <a:pt x="102" y="282"/>
                    <a:pt x="102" y="264"/>
                  </a:cubicBezTo>
                  <a:cubicBezTo>
                    <a:pt x="88" y="222"/>
                    <a:pt x="74" y="194"/>
                    <a:pt x="74" y="148"/>
                  </a:cubicBezTo>
                  <a:cubicBezTo>
                    <a:pt x="74" y="106"/>
                    <a:pt x="60" y="74"/>
                    <a:pt x="60" y="32"/>
                  </a:cubicBezTo>
                  <a:cubicBezTo>
                    <a:pt x="60" y="18"/>
                    <a:pt x="46" y="0"/>
                    <a:pt x="28" y="0"/>
                  </a:cubicBez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6" name="Google Shape;7522;p83">
              <a:extLst>
                <a:ext uri="{FF2B5EF4-FFF2-40B4-BE49-F238E27FC236}">
                  <a16:creationId xmlns:a16="http://schemas.microsoft.com/office/drawing/2014/main" id="{2E93C19B-C0F8-0097-2C09-FB459155ECBB}"/>
                </a:ext>
              </a:extLst>
            </p:cNvPr>
            <p:cNvSpPr/>
            <p:nvPr/>
          </p:nvSpPr>
          <p:spPr>
            <a:xfrm>
              <a:off x="4324596" y="2543816"/>
              <a:ext cx="26320" cy="22075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" y="1"/>
                  </a:moveTo>
                  <a:cubicBezTo>
                    <a:pt x="1" y="1"/>
                    <a:pt x="1" y="15"/>
                    <a:pt x="1" y="29"/>
                  </a:cubicBezTo>
                  <a:cubicBezTo>
                    <a:pt x="29" y="75"/>
                    <a:pt x="75" y="117"/>
                    <a:pt x="117" y="145"/>
                  </a:cubicBezTo>
                  <a:cubicBezTo>
                    <a:pt x="131" y="163"/>
                    <a:pt x="148" y="177"/>
                    <a:pt x="177" y="191"/>
                  </a:cubicBezTo>
                  <a:cubicBezTo>
                    <a:pt x="191" y="205"/>
                    <a:pt x="219" y="219"/>
                    <a:pt x="250" y="219"/>
                  </a:cubicBezTo>
                  <a:lnTo>
                    <a:pt x="250" y="233"/>
                  </a:lnTo>
                  <a:cubicBezTo>
                    <a:pt x="264" y="233"/>
                    <a:pt x="264" y="219"/>
                    <a:pt x="264" y="219"/>
                  </a:cubicBezTo>
                  <a:cubicBezTo>
                    <a:pt x="279" y="219"/>
                    <a:pt x="279" y="219"/>
                    <a:pt x="279" y="205"/>
                  </a:cubicBezTo>
                  <a:lnTo>
                    <a:pt x="279" y="191"/>
                  </a:lnTo>
                  <a:cubicBezTo>
                    <a:pt x="279" y="177"/>
                    <a:pt x="264" y="177"/>
                    <a:pt x="264" y="177"/>
                  </a:cubicBezTo>
                  <a:cubicBezTo>
                    <a:pt x="250" y="177"/>
                    <a:pt x="250" y="177"/>
                    <a:pt x="236" y="163"/>
                  </a:cubicBezTo>
                  <a:cubicBezTo>
                    <a:pt x="205" y="163"/>
                    <a:pt x="177" y="131"/>
                    <a:pt x="148" y="117"/>
                  </a:cubicBezTo>
                  <a:cubicBezTo>
                    <a:pt x="117" y="103"/>
                    <a:pt x="103" y="75"/>
                    <a:pt x="75" y="57"/>
                  </a:cubicBezTo>
                  <a:cubicBezTo>
                    <a:pt x="60" y="43"/>
                    <a:pt x="60" y="29"/>
                    <a:pt x="43" y="1"/>
                  </a:cubicBez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7" name="Google Shape;7523;p83">
              <a:extLst>
                <a:ext uri="{FF2B5EF4-FFF2-40B4-BE49-F238E27FC236}">
                  <a16:creationId xmlns:a16="http://schemas.microsoft.com/office/drawing/2014/main" id="{A9292B7C-5D30-C6B2-0450-300B406968A3}"/>
                </a:ext>
              </a:extLst>
            </p:cNvPr>
            <p:cNvSpPr/>
            <p:nvPr/>
          </p:nvSpPr>
          <p:spPr>
            <a:xfrm>
              <a:off x="3381503" y="2817583"/>
              <a:ext cx="76130" cy="59527"/>
            </a:xfrm>
            <a:custGeom>
              <a:avLst/>
              <a:gdLst/>
              <a:ahLst/>
              <a:cxnLst/>
              <a:rect l="l" t="t" r="r" b="b"/>
              <a:pathLst>
                <a:path w="807" h="631" extrusionOk="0">
                  <a:moveTo>
                    <a:pt x="33" y="1"/>
                  </a:moveTo>
                  <a:cubicBezTo>
                    <a:pt x="15" y="1"/>
                    <a:pt x="1" y="15"/>
                    <a:pt x="1" y="15"/>
                  </a:cubicBezTo>
                  <a:lnTo>
                    <a:pt x="1" y="75"/>
                  </a:lnTo>
                  <a:lnTo>
                    <a:pt x="1" y="205"/>
                  </a:lnTo>
                  <a:cubicBezTo>
                    <a:pt x="15" y="265"/>
                    <a:pt x="47" y="321"/>
                    <a:pt x="89" y="381"/>
                  </a:cubicBezTo>
                  <a:cubicBezTo>
                    <a:pt x="103" y="409"/>
                    <a:pt x="135" y="441"/>
                    <a:pt x="149" y="455"/>
                  </a:cubicBezTo>
                  <a:lnTo>
                    <a:pt x="191" y="497"/>
                  </a:lnTo>
                  <a:cubicBezTo>
                    <a:pt x="208" y="514"/>
                    <a:pt x="222" y="514"/>
                    <a:pt x="237" y="529"/>
                  </a:cubicBezTo>
                  <a:lnTo>
                    <a:pt x="296" y="557"/>
                  </a:lnTo>
                  <a:cubicBezTo>
                    <a:pt x="310" y="571"/>
                    <a:pt x="324" y="571"/>
                    <a:pt x="339" y="585"/>
                  </a:cubicBezTo>
                  <a:cubicBezTo>
                    <a:pt x="367" y="602"/>
                    <a:pt x="412" y="602"/>
                    <a:pt x="441" y="616"/>
                  </a:cubicBezTo>
                  <a:cubicBezTo>
                    <a:pt x="486" y="616"/>
                    <a:pt x="514" y="631"/>
                    <a:pt x="543" y="631"/>
                  </a:cubicBezTo>
                  <a:cubicBezTo>
                    <a:pt x="574" y="631"/>
                    <a:pt x="602" y="616"/>
                    <a:pt x="631" y="616"/>
                  </a:cubicBezTo>
                  <a:cubicBezTo>
                    <a:pt x="690" y="602"/>
                    <a:pt x="736" y="585"/>
                    <a:pt x="764" y="571"/>
                  </a:cubicBezTo>
                  <a:lnTo>
                    <a:pt x="792" y="543"/>
                  </a:lnTo>
                  <a:cubicBezTo>
                    <a:pt x="806" y="543"/>
                    <a:pt x="806" y="529"/>
                    <a:pt x="806" y="529"/>
                  </a:cubicBezTo>
                  <a:lnTo>
                    <a:pt x="806" y="514"/>
                  </a:lnTo>
                  <a:cubicBezTo>
                    <a:pt x="806" y="497"/>
                    <a:pt x="792" y="497"/>
                    <a:pt x="778" y="497"/>
                  </a:cubicBezTo>
                  <a:lnTo>
                    <a:pt x="778" y="514"/>
                  </a:lnTo>
                  <a:cubicBezTo>
                    <a:pt x="764" y="514"/>
                    <a:pt x="750" y="514"/>
                    <a:pt x="750" y="529"/>
                  </a:cubicBezTo>
                  <a:cubicBezTo>
                    <a:pt x="718" y="543"/>
                    <a:pt x="676" y="543"/>
                    <a:pt x="631" y="557"/>
                  </a:cubicBezTo>
                  <a:lnTo>
                    <a:pt x="543" y="557"/>
                  </a:lnTo>
                  <a:cubicBezTo>
                    <a:pt x="514" y="557"/>
                    <a:pt x="486" y="557"/>
                    <a:pt x="455" y="543"/>
                  </a:cubicBezTo>
                  <a:cubicBezTo>
                    <a:pt x="426" y="543"/>
                    <a:pt x="398" y="529"/>
                    <a:pt x="367" y="514"/>
                  </a:cubicBezTo>
                  <a:cubicBezTo>
                    <a:pt x="353" y="514"/>
                    <a:pt x="339" y="497"/>
                    <a:pt x="324" y="497"/>
                  </a:cubicBezTo>
                  <a:lnTo>
                    <a:pt x="279" y="469"/>
                  </a:lnTo>
                  <a:cubicBezTo>
                    <a:pt x="265" y="469"/>
                    <a:pt x="251" y="455"/>
                    <a:pt x="237" y="441"/>
                  </a:cubicBezTo>
                  <a:cubicBezTo>
                    <a:pt x="222" y="427"/>
                    <a:pt x="208" y="427"/>
                    <a:pt x="208" y="409"/>
                  </a:cubicBezTo>
                  <a:cubicBezTo>
                    <a:pt x="177" y="395"/>
                    <a:pt x="149" y="367"/>
                    <a:pt x="135" y="339"/>
                  </a:cubicBezTo>
                  <a:cubicBezTo>
                    <a:pt x="89" y="293"/>
                    <a:pt x="75" y="233"/>
                    <a:pt x="61" y="191"/>
                  </a:cubicBezTo>
                  <a:cubicBezTo>
                    <a:pt x="47" y="145"/>
                    <a:pt x="47" y="103"/>
                    <a:pt x="47" y="75"/>
                  </a:cubicBezTo>
                  <a:lnTo>
                    <a:pt x="47" y="29"/>
                  </a:lnTo>
                  <a:cubicBezTo>
                    <a:pt x="47" y="15"/>
                    <a:pt x="33" y="15"/>
                    <a:pt x="33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8" name="Google Shape;7524;p83">
              <a:extLst>
                <a:ext uri="{FF2B5EF4-FFF2-40B4-BE49-F238E27FC236}">
                  <a16:creationId xmlns:a16="http://schemas.microsoft.com/office/drawing/2014/main" id="{996D3366-679A-C27A-9E4F-69124906E90A}"/>
                </a:ext>
              </a:extLst>
            </p:cNvPr>
            <p:cNvSpPr/>
            <p:nvPr/>
          </p:nvSpPr>
          <p:spPr>
            <a:xfrm>
              <a:off x="3598574" y="2715038"/>
              <a:ext cx="102639" cy="142827"/>
            </a:xfrm>
            <a:custGeom>
              <a:avLst/>
              <a:gdLst/>
              <a:ahLst/>
              <a:cxnLst/>
              <a:rect l="l" t="t" r="r" b="b"/>
              <a:pathLst>
                <a:path w="1088" h="1514" extrusionOk="0">
                  <a:moveTo>
                    <a:pt x="479" y="1"/>
                  </a:moveTo>
                  <a:cubicBezTo>
                    <a:pt x="477" y="1"/>
                    <a:pt x="474" y="1"/>
                    <a:pt x="472" y="1"/>
                  </a:cubicBezTo>
                  <a:cubicBezTo>
                    <a:pt x="0" y="19"/>
                    <a:pt x="472" y="1014"/>
                    <a:pt x="560" y="1162"/>
                  </a:cubicBezTo>
                  <a:cubicBezTo>
                    <a:pt x="620" y="1251"/>
                    <a:pt x="824" y="1514"/>
                    <a:pt x="961" y="1514"/>
                  </a:cubicBezTo>
                  <a:cubicBezTo>
                    <a:pt x="1024" y="1514"/>
                    <a:pt x="1073" y="1459"/>
                    <a:pt x="1087" y="1306"/>
                  </a:cubicBezTo>
                  <a:cubicBezTo>
                    <a:pt x="1087" y="1306"/>
                    <a:pt x="941" y="1"/>
                    <a:pt x="479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9" name="Google Shape;7525;p83">
              <a:extLst>
                <a:ext uri="{FF2B5EF4-FFF2-40B4-BE49-F238E27FC236}">
                  <a16:creationId xmlns:a16="http://schemas.microsoft.com/office/drawing/2014/main" id="{7FE86C91-5A3F-C3F8-35A6-F8799BBE26BA}"/>
                </a:ext>
              </a:extLst>
            </p:cNvPr>
            <p:cNvSpPr/>
            <p:nvPr/>
          </p:nvSpPr>
          <p:spPr>
            <a:xfrm>
              <a:off x="3293297" y="2586267"/>
              <a:ext cx="184430" cy="55659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90" y="1"/>
                  </a:moveTo>
                  <a:cubicBezTo>
                    <a:pt x="893" y="1"/>
                    <a:pt x="440" y="121"/>
                    <a:pt x="440" y="121"/>
                  </a:cubicBezTo>
                  <a:cubicBezTo>
                    <a:pt x="0" y="328"/>
                    <a:pt x="598" y="532"/>
                    <a:pt x="760" y="560"/>
                  </a:cubicBezTo>
                  <a:cubicBezTo>
                    <a:pt x="811" y="572"/>
                    <a:pt x="978" y="589"/>
                    <a:pt x="1168" y="589"/>
                  </a:cubicBezTo>
                  <a:cubicBezTo>
                    <a:pt x="1522" y="589"/>
                    <a:pt x="1955" y="527"/>
                    <a:pt x="1861" y="240"/>
                  </a:cubicBezTo>
                  <a:cubicBezTo>
                    <a:pt x="1801" y="56"/>
                    <a:pt x="1558" y="1"/>
                    <a:pt x="1290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0" name="Google Shape;7526;p83">
              <a:extLst>
                <a:ext uri="{FF2B5EF4-FFF2-40B4-BE49-F238E27FC236}">
                  <a16:creationId xmlns:a16="http://schemas.microsoft.com/office/drawing/2014/main" id="{7B5C4109-4F09-895F-1832-45250447740D}"/>
                </a:ext>
              </a:extLst>
            </p:cNvPr>
            <p:cNvSpPr/>
            <p:nvPr/>
          </p:nvSpPr>
          <p:spPr>
            <a:xfrm>
              <a:off x="3406408" y="2702774"/>
              <a:ext cx="134148" cy="129808"/>
            </a:xfrm>
            <a:custGeom>
              <a:avLst/>
              <a:gdLst/>
              <a:ahLst/>
              <a:cxnLst/>
              <a:rect l="l" t="t" r="r" b="b"/>
              <a:pathLst>
                <a:path w="1422" h="1376" extrusionOk="0">
                  <a:moveTo>
                    <a:pt x="1394" y="1"/>
                  </a:moveTo>
                  <a:cubicBezTo>
                    <a:pt x="1394" y="1"/>
                    <a:pt x="1365" y="43"/>
                    <a:pt x="1334" y="103"/>
                  </a:cubicBezTo>
                  <a:cubicBezTo>
                    <a:pt x="1292" y="163"/>
                    <a:pt x="1246" y="265"/>
                    <a:pt x="1176" y="367"/>
                  </a:cubicBezTo>
                  <a:cubicBezTo>
                    <a:pt x="1102" y="469"/>
                    <a:pt x="1028" y="602"/>
                    <a:pt x="926" y="718"/>
                  </a:cubicBezTo>
                  <a:cubicBezTo>
                    <a:pt x="912" y="747"/>
                    <a:pt x="880" y="778"/>
                    <a:pt x="852" y="806"/>
                  </a:cubicBezTo>
                  <a:cubicBezTo>
                    <a:pt x="824" y="835"/>
                    <a:pt x="792" y="866"/>
                    <a:pt x="764" y="880"/>
                  </a:cubicBezTo>
                  <a:cubicBezTo>
                    <a:pt x="750" y="880"/>
                    <a:pt x="736" y="894"/>
                    <a:pt x="718" y="894"/>
                  </a:cubicBezTo>
                  <a:lnTo>
                    <a:pt x="704" y="880"/>
                  </a:lnTo>
                  <a:lnTo>
                    <a:pt x="676" y="866"/>
                  </a:lnTo>
                  <a:cubicBezTo>
                    <a:pt x="662" y="852"/>
                    <a:pt x="630" y="820"/>
                    <a:pt x="602" y="778"/>
                  </a:cubicBezTo>
                  <a:cubicBezTo>
                    <a:pt x="560" y="718"/>
                    <a:pt x="514" y="645"/>
                    <a:pt x="440" y="588"/>
                  </a:cubicBezTo>
                  <a:cubicBezTo>
                    <a:pt x="412" y="557"/>
                    <a:pt x="352" y="528"/>
                    <a:pt x="310" y="528"/>
                  </a:cubicBezTo>
                  <a:cubicBezTo>
                    <a:pt x="250" y="528"/>
                    <a:pt x="208" y="557"/>
                    <a:pt x="177" y="571"/>
                  </a:cubicBezTo>
                  <a:cubicBezTo>
                    <a:pt x="103" y="630"/>
                    <a:pt x="60" y="690"/>
                    <a:pt x="32" y="778"/>
                  </a:cubicBezTo>
                  <a:cubicBezTo>
                    <a:pt x="1" y="852"/>
                    <a:pt x="1" y="922"/>
                    <a:pt x="32" y="996"/>
                  </a:cubicBezTo>
                  <a:cubicBezTo>
                    <a:pt x="60" y="1116"/>
                    <a:pt x="120" y="1218"/>
                    <a:pt x="162" y="1274"/>
                  </a:cubicBezTo>
                  <a:cubicBezTo>
                    <a:pt x="208" y="1334"/>
                    <a:pt x="236" y="1362"/>
                    <a:pt x="236" y="1362"/>
                  </a:cubicBezTo>
                  <a:cubicBezTo>
                    <a:pt x="236" y="1371"/>
                    <a:pt x="240" y="1375"/>
                    <a:pt x="243" y="1375"/>
                  </a:cubicBezTo>
                  <a:cubicBezTo>
                    <a:pt x="247" y="1375"/>
                    <a:pt x="250" y="1371"/>
                    <a:pt x="250" y="1362"/>
                  </a:cubicBezTo>
                  <a:cubicBezTo>
                    <a:pt x="264" y="1362"/>
                    <a:pt x="264" y="1348"/>
                    <a:pt x="250" y="1348"/>
                  </a:cubicBezTo>
                  <a:cubicBezTo>
                    <a:pt x="250" y="1348"/>
                    <a:pt x="236" y="1320"/>
                    <a:pt x="191" y="1260"/>
                  </a:cubicBezTo>
                  <a:cubicBezTo>
                    <a:pt x="177" y="1218"/>
                    <a:pt x="148" y="1186"/>
                    <a:pt x="134" y="1144"/>
                  </a:cubicBezTo>
                  <a:cubicBezTo>
                    <a:pt x="103" y="1098"/>
                    <a:pt x="89" y="1042"/>
                    <a:pt x="75" y="982"/>
                  </a:cubicBezTo>
                  <a:cubicBezTo>
                    <a:pt x="60" y="922"/>
                    <a:pt x="60" y="852"/>
                    <a:pt x="89" y="792"/>
                  </a:cubicBezTo>
                  <a:cubicBezTo>
                    <a:pt x="103" y="733"/>
                    <a:pt x="162" y="676"/>
                    <a:pt x="208" y="630"/>
                  </a:cubicBezTo>
                  <a:cubicBezTo>
                    <a:pt x="231" y="619"/>
                    <a:pt x="263" y="599"/>
                    <a:pt x="291" y="599"/>
                  </a:cubicBezTo>
                  <a:cubicBezTo>
                    <a:pt x="298" y="599"/>
                    <a:pt x="304" y="600"/>
                    <a:pt x="310" y="602"/>
                  </a:cubicBezTo>
                  <a:cubicBezTo>
                    <a:pt x="338" y="602"/>
                    <a:pt x="367" y="602"/>
                    <a:pt x="398" y="630"/>
                  </a:cubicBezTo>
                  <a:cubicBezTo>
                    <a:pt x="454" y="690"/>
                    <a:pt x="500" y="764"/>
                    <a:pt x="542" y="820"/>
                  </a:cubicBezTo>
                  <a:cubicBezTo>
                    <a:pt x="574" y="866"/>
                    <a:pt x="602" y="894"/>
                    <a:pt x="648" y="922"/>
                  </a:cubicBezTo>
                  <a:lnTo>
                    <a:pt x="676" y="940"/>
                  </a:lnTo>
                  <a:lnTo>
                    <a:pt x="676" y="954"/>
                  </a:lnTo>
                  <a:lnTo>
                    <a:pt x="718" y="954"/>
                  </a:lnTo>
                  <a:cubicBezTo>
                    <a:pt x="728" y="958"/>
                    <a:pt x="737" y="960"/>
                    <a:pt x="745" y="960"/>
                  </a:cubicBezTo>
                  <a:cubicBezTo>
                    <a:pt x="765" y="960"/>
                    <a:pt x="782" y="950"/>
                    <a:pt x="792" y="940"/>
                  </a:cubicBezTo>
                  <a:cubicBezTo>
                    <a:pt x="838" y="908"/>
                    <a:pt x="866" y="880"/>
                    <a:pt x="894" y="852"/>
                  </a:cubicBezTo>
                  <a:lnTo>
                    <a:pt x="982" y="764"/>
                  </a:lnTo>
                  <a:cubicBezTo>
                    <a:pt x="1028" y="690"/>
                    <a:pt x="1070" y="630"/>
                    <a:pt x="1116" y="571"/>
                  </a:cubicBezTo>
                  <a:cubicBezTo>
                    <a:pt x="1158" y="514"/>
                    <a:pt x="1190" y="455"/>
                    <a:pt x="1218" y="395"/>
                  </a:cubicBezTo>
                  <a:cubicBezTo>
                    <a:pt x="1292" y="279"/>
                    <a:pt x="1334" y="191"/>
                    <a:pt x="1365" y="117"/>
                  </a:cubicBezTo>
                  <a:cubicBezTo>
                    <a:pt x="1394" y="61"/>
                    <a:pt x="1422" y="15"/>
                    <a:pt x="1422" y="15"/>
                  </a:cubicBezTo>
                  <a:cubicBezTo>
                    <a:pt x="1422" y="15"/>
                    <a:pt x="1422" y="1"/>
                    <a:pt x="140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1" name="Google Shape;7527;p83">
              <a:extLst>
                <a:ext uri="{FF2B5EF4-FFF2-40B4-BE49-F238E27FC236}">
                  <a16:creationId xmlns:a16="http://schemas.microsoft.com/office/drawing/2014/main" id="{2A8FFB31-8CFC-1243-A58F-AEA2D98E933A}"/>
                </a:ext>
              </a:extLst>
            </p:cNvPr>
            <p:cNvSpPr/>
            <p:nvPr/>
          </p:nvSpPr>
          <p:spPr>
            <a:xfrm>
              <a:off x="3294618" y="2660039"/>
              <a:ext cx="113205" cy="100564"/>
            </a:xfrm>
            <a:custGeom>
              <a:avLst/>
              <a:gdLst/>
              <a:ahLst/>
              <a:cxnLst/>
              <a:rect l="l" t="t" r="r" b="b"/>
              <a:pathLst>
                <a:path w="1200" h="1066" extrusionOk="0">
                  <a:moveTo>
                    <a:pt x="514" y="0"/>
                  </a:moveTo>
                  <a:cubicBezTo>
                    <a:pt x="454" y="0"/>
                    <a:pt x="394" y="14"/>
                    <a:pt x="338" y="42"/>
                  </a:cubicBezTo>
                  <a:cubicBezTo>
                    <a:pt x="278" y="56"/>
                    <a:pt x="232" y="88"/>
                    <a:pt x="190" y="116"/>
                  </a:cubicBezTo>
                  <a:cubicBezTo>
                    <a:pt x="176" y="130"/>
                    <a:pt x="144" y="144"/>
                    <a:pt x="130" y="162"/>
                  </a:cubicBezTo>
                  <a:cubicBezTo>
                    <a:pt x="116" y="176"/>
                    <a:pt x="102" y="190"/>
                    <a:pt x="88" y="218"/>
                  </a:cubicBezTo>
                  <a:cubicBezTo>
                    <a:pt x="74" y="250"/>
                    <a:pt x="42" y="278"/>
                    <a:pt x="28" y="306"/>
                  </a:cubicBezTo>
                  <a:cubicBezTo>
                    <a:pt x="14" y="320"/>
                    <a:pt x="14" y="352"/>
                    <a:pt x="14" y="366"/>
                  </a:cubicBezTo>
                  <a:lnTo>
                    <a:pt x="0" y="380"/>
                  </a:lnTo>
                  <a:cubicBezTo>
                    <a:pt x="0" y="394"/>
                    <a:pt x="0" y="408"/>
                    <a:pt x="14" y="426"/>
                  </a:cubicBezTo>
                  <a:cubicBezTo>
                    <a:pt x="28" y="426"/>
                    <a:pt x="42" y="426"/>
                    <a:pt x="42" y="408"/>
                  </a:cubicBezTo>
                  <a:lnTo>
                    <a:pt x="57" y="394"/>
                  </a:lnTo>
                  <a:cubicBezTo>
                    <a:pt x="57" y="380"/>
                    <a:pt x="74" y="352"/>
                    <a:pt x="88" y="338"/>
                  </a:cubicBezTo>
                  <a:cubicBezTo>
                    <a:pt x="102" y="320"/>
                    <a:pt x="130" y="292"/>
                    <a:pt x="144" y="264"/>
                  </a:cubicBezTo>
                  <a:lnTo>
                    <a:pt x="190" y="218"/>
                  </a:lnTo>
                  <a:cubicBezTo>
                    <a:pt x="204" y="218"/>
                    <a:pt x="218" y="204"/>
                    <a:pt x="250" y="190"/>
                  </a:cubicBezTo>
                  <a:cubicBezTo>
                    <a:pt x="278" y="176"/>
                    <a:pt x="320" y="144"/>
                    <a:pt x="366" y="130"/>
                  </a:cubicBezTo>
                  <a:cubicBezTo>
                    <a:pt x="396" y="120"/>
                    <a:pt x="435" y="110"/>
                    <a:pt x="476" y="110"/>
                  </a:cubicBezTo>
                  <a:cubicBezTo>
                    <a:pt x="493" y="110"/>
                    <a:pt x="510" y="112"/>
                    <a:pt x="528" y="116"/>
                  </a:cubicBezTo>
                  <a:cubicBezTo>
                    <a:pt x="541" y="114"/>
                    <a:pt x="555" y="113"/>
                    <a:pt x="569" y="113"/>
                  </a:cubicBezTo>
                  <a:cubicBezTo>
                    <a:pt x="660" y="113"/>
                    <a:pt x="758" y="152"/>
                    <a:pt x="834" y="204"/>
                  </a:cubicBezTo>
                  <a:cubicBezTo>
                    <a:pt x="894" y="232"/>
                    <a:pt x="936" y="278"/>
                    <a:pt x="968" y="320"/>
                  </a:cubicBezTo>
                  <a:cubicBezTo>
                    <a:pt x="1010" y="366"/>
                    <a:pt x="1041" y="408"/>
                    <a:pt x="1056" y="454"/>
                  </a:cubicBezTo>
                  <a:cubicBezTo>
                    <a:pt x="1098" y="556"/>
                    <a:pt x="1112" y="658"/>
                    <a:pt x="1098" y="746"/>
                  </a:cubicBezTo>
                  <a:cubicBezTo>
                    <a:pt x="1098" y="792"/>
                    <a:pt x="1084" y="834"/>
                    <a:pt x="1070" y="865"/>
                  </a:cubicBezTo>
                  <a:cubicBezTo>
                    <a:pt x="1056" y="894"/>
                    <a:pt x="1041" y="922"/>
                    <a:pt x="1024" y="953"/>
                  </a:cubicBezTo>
                  <a:cubicBezTo>
                    <a:pt x="1010" y="981"/>
                    <a:pt x="996" y="996"/>
                    <a:pt x="996" y="996"/>
                  </a:cubicBezTo>
                  <a:cubicBezTo>
                    <a:pt x="982" y="1010"/>
                    <a:pt x="982" y="1024"/>
                    <a:pt x="982" y="1024"/>
                  </a:cubicBezTo>
                  <a:cubicBezTo>
                    <a:pt x="968" y="1024"/>
                    <a:pt x="982" y="1041"/>
                    <a:pt x="982" y="1055"/>
                  </a:cubicBezTo>
                  <a:cubicBezTo>
                    <a:pt x="989" y="1062"/>
                    <a:pt x="996" y="1066"/>
                    <a:pt x="1003" y="1066"/>
                  </a:cubicBezTo>
                  <a:cubicBezTo>
                    <a:pt x="1010" y="1066"/>
                    <a:pt x="1017" y="1062"/>
                    <a:pt x="1024" y="1055"/>
                  </a:cubicBezTo>
                  <a:lnTo>
                    <a:pt x="1041" y="1041"/>
                  </a:lnTo>
                  <a:cubicBezTo>
                    <a:pt x="1041" y="1024"/>
                    <a:pt x="1070" y="1010"/>
                    <a:pt x="1084" y="981"/>
                  </a:cubicBezTo>
                  <a:cubicBezTo>
                    <a:pt x="1098" y="967"/>
                    <a:pt x="1112" y="936"/>
                    <a:pt x="1129" y="894"/>
                  </a:cubicBezTo>
                  <a:cubicBezTo>
                    <a:pt x="1143" y="879"/>
                    <a:pt x="1158" y="848"/>
                    <a:pt x="1158" y="834"/>
                  </a:cubicBezTo>
                  <a:cubicBezTo>
                    <a:pt x="1172" y="806"/>
                    <a:pt x="1172" y="792"/>
                    <a:pt x="1172" y="760"/>
                  </a:cubicBezTo>
                  <a:cubicBezTo>
                    <a:pt x="1200" y="658"/>
                    <a:pt x="1200" y="542"/>
                    <a:pt x="1143" y="426"/>
                  </a:cubicBezTo>
                  <a:cubicBezTo>
                    <a:pt x="1129" y="366"/>
                    <a:pt x="1098" y="306"/>
                    <a:pt x="1056" y="250"/>
                  </a:cubicBezTo>
                  <a:cubicBezTo>
                    <a:pt x="1010" y="190"/>
                    <a:pt x="954" y="144"/>
                    <a:pt x="908" y="116"/>
                  </a:cubicBezTo>
                  <a:cubicBezTo>
                    <a:pt x="848" y="74"/>
                    <a:pt x="778" y="42"/>
                    <a:pt x="718" y="28"/>
                  </a:cubicBezTo>
                  <a:cubicBezTo>
                    <a:pt x="644" y="0"/>
                    <a:pt x="584" y="0"/>
                    <a:pt x="514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2" name="Google Shape;7528;p83">
              <a:extLst>
                <a:ext uri="{FF2B5EF4-FFF2-40B4-BE49-F238E27FC236}">
                  <a16:creationId xmlns:a16="http://schemas.microsoft.com/office/drawing/2014/main" id="{E84871EA-7CB6-B630-272D-1FAD60D18127}"/>
                </a:ext>
              </a:extLst>
            </p:cNvPr>
            <p:cNvSpPr/>
            <p:nvPr/>
          </p:nvSpPr>
          <p:spPr>
            <a:xfrm>
              <a:off x="3278015" y="2665700"/>
              <a:ext cx="27641" cy="24150"/>
            </a:xfrm>
            <a:custGeom>
              <a:avLst/>
              <a:gdLst/>
              <a:ahLst/>
              <a:cxnLst/>
              <a:rect l="l" t="t" r="r" b="b"/>
              <a:pathLst>
                <a:path w="293" h="256" extrusionOk="0">
                  <a:moveTo>
                    <a:pt x="30" y="1"/>
                  </a:moveTo>
                  <a:cubicBezTo>
                    <a:pt x="22" y="1"/>
                    <a:pt x="14" y="5"/>
                    <a:pt x="14" y="14"/>
                  </a:cubicBezTo>
                  <a:cubicBezTo>
                    <a:pt x="0" y="28"/>
                    <a:pt x="0" y="42"/>
                    <a:pt x="14" y="56"/>
                  </a:cubicBezTo>
                  <a:lnTo>
                    <a:pt x="204" y="246"/>
                  </a:lnTo>
                  <a:lnTo>
                    <a:pt x="218" y="246"/>
                  </a:lnTo>
                  <a:cubicBezTo>
                    <a:pt x="224" y="252"/>
                    <a:pt x="233" y="255"/>
                    <a:pt x="243" y="255"/>
                  </a:cubicBezTo>
                  <a:cubicBezTo>
                    <a:pt x="256" y="255"/>
                    <a:pt x="270" y="249"/>
                    <a:pt x="278" y="232"/>
                  </a:cubicBezTo>
                  <a:cubicBezTo>
                    <a:pt x="292" y="218"/>
                    <a:pt x="292" y="190"/>
                    <a:pt x="278" y="172"/>
                  </a:cubicBezTo>
                  <a:lnTo>
                    <a:pt x="57" y="14"/>
                  </a:lnTo>
                  <a:cubicBezTo>
                    <a:pt x="50" y="5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3" name="Google Shape;7529;p83">
              <a:extLst>
                <a:ext uri="{FF2B5EF4-FFF2-40B4-BE49-F238E27FC236}">
                  <a16:creationId xmlns:a16="http://schemas.microsoft.com/office/drawing/2014/main" id="{8DA63505-8BA6-2D6B-C7E0-0C1B3D24B557}"/>
                </a:ext>
              </a:extLst>
            </p:cNvPr>
            <p:cNvSpPr/>
            <p:nvPr/>
          </p:nvSpPr>
          <p:spPr>
            <a:xfrm>
              <a:off x="3288958" y="2654662"/>
              <a:ext cx="24999" cy="28490"/>
            </a:xfrm>
            <a:custGeom>
              <a:avLst/>
              <a:gdLst/>
              <a:ahLst/>
              <a:cxnLst/>
              <a:rect l="l" t="t" r="r" b="b"/>
              <a:pathLst>
                <a:path w="265" h="302" extrusionOk="0">
                  <a:moveTo>
                    <a:pt x="43" y="1"/>
                  </a:moveTo>
                  <a:cubicBezTo>
                    <a:pt x="33" y="1"/>
                    <a:pt x="22" y="4"/>
                    <a:pt x="15" y="11"/>
                  </a:cubicBezTo>
                  <a:cubicBezTo>
                    <a:pt x="0" y="25"/>
                    <a:pt x="0" y="43"/>
                    <a:pt x="15" y="57"/>
                  </a:cubicBezTo>
                  <a:lnTo>
                    <a:pt x="162" y="275"/>
                  </a:lnTo>
                  <a:lnTo>
                    <a:pt x="176" y="275"/>
                  </a:lnTo>
                  <a:cubicBezTo>
                    <a:pt x="184" y="293"/>
                    <a:pt x="198" y="301"/>
                    <a:pt x="211" y="301"/>
                  </a:cubicBezTo>
                  <a:cubicBezTo>
                    <a:pt x="221" y="301"/>
                    <a:pt x="230" y="297"/>
                    <a:pt x="236" y="289"/>
                  </a:cubicBezTo>
                  <a:cubicBezTo>
                    <a:pt x="264" y="261"/>
                    <a:pt x="264" y="233"/>
                    <a:pt x="236" y="219"/>
                  </a:cubicBezTo>
                  <a:lnTo>
                    <a:pt x="60" y="11"/>
                  </a:lnTo>
                  <a:cubicBezTo>
                    <a:pt x="60" y="4"/>
                    <a:pt x="52" y="1"/>
                    <a:pt x="43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4" name="Google Shape;7530;p83">
              <a:extLst>
                <a:ext uri="{FF2B5EF4-FFF2-40B4-BE49-F238E27FC236}">
                  <a16:creationId xmlns:a16="http://schemas.microsoft.com/office/drawing/2014/main" id="{C88C1FE9-26AE-6746-351F-F6EAB1454C08}"/>
                </a:ext>
              </a:extLst>
            </p:cNvPr>
            <p:cNvSpPr/>
            <p:nvPr/>
          </p:nvSpPr>
          <p:spPr>
            <a:xfrm>
              <a:off x="3302920" y="2643436"/>
              <a:ext cx="19339" cy="30943"/>
            </a:xfrm>
            <a:custGeom>
              <a:avLst/>
              <a:gdLst/>
              <a:ahLst/>
              <a:cxnLst/>
              <a:rect l="l" t="t" r="r" b="b"/>
              <a:pathLst>
                <a:path w="205" h="328" extrusionOk="0">
                  <a:moveTo>
                    <a:pt x="28" y="0"/>
                  </a:moveTo>
                  <a:cubicBezTo>
                    <a:pt x="14" y="14"/>
                    <a:pt x="0" y="28"/>
                    <a:pt x="14" y="42"/>
                  </a:cubicBezTo>
                  <a:lnTo>
                    <a:pt x="116" y="292"/>
                  </a:lnTo>
                  <a:cubicBezTo>
                    <a:pt x="126" y="313"/>
                    <a:pt x="146" y="327"/>
                    <a:pt x="161" y="327"/>
                  </a:cubicBezTo>
                  <a:cubicBezTo>
                    <a:pt x="167" y="327"/>
                    <a:pt x="172" y="325"/>
                    <a:pt x="176" y="320"/>
                  </a:cubicBezTo>
                  <a:cubicBezTo>
                    <a:pt x="204" y="306"/>
                    <a:pt x="204" y="278"/>
                    <a:pt x="190" y="250"/>
                  </a:cubicBezTo>
                  <a:lnTo>
                    <a:pt x="74" y="14"/>
                  </a:lnTo>
                  <a:cubicBezTo>
                    <a:pt x="56" y="0"/>
                    <a:pt x="42" y="0"/>
                    <a:pt x="2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5" name="Google Shape;7531;p83">
              <a:extLst>
                <a:ext uri="{FF2B5EF4-FFF2-40B4-BE49-F238E27FC236}">
                  <a16:creationId xmlns:a16="http://schemas.microsoft.com/office/drawing/2014/main" id="{9CA30740-ED2D-F8FC-34EA-C082E47D9A0D}"/>
                </a:ext>
              </a:extLst>
            </p:cNvPr>
            <p:cNvSpPr/>
            <p:nvPr/>
          </p:nvSpPr>
          <p:spPr>
            <a:xfrm>
              <a:off x="3508953" y="2805036"/>
              <a:ext cx="118865" cy="100941"/>
            </a:xfrm>
            <a:custGeom>
              <a:avLst/>
              <a:gdLst/>
              <a:ahLst/>
              <a:cxnLst/>
              <a:rect l="l" t="t" r="r" b="b"/>
              <a:pathLst>
                <a:path w="1260" h="1070" extrusionOk="0">
                  <a:moveTo>
                    <a:pt x="556" y="0"/>
                  </a:moveTo>
                  <a:cubicBezTo>
                    <a:pt x="423" y="14"/>
                    <a:pt x="307" y="60"/>
                    <a:pt x="219" y="120"/>
                  </a:cubicBezTo>
                  <a:cubicBezTo>
                    <a:pt x="191" y="134"/>
                    <a:pt x="176" y="148"/>
                    <a:pt x="159" y="162"/>
                  </a:cubicBezTo>
                  <a:cubicBezTo>
                    <a:pt x="145" y="176"/>
                    <a:pt x="131" y="208"/>
                    <a:pt x="117" y="222"/>
                  </a:cubicBezTo>
                  <a:cubicBezTo>
                    <a:pt x="89" y="250"/>
                    <a:pt x="57" y="278"/>
                    <a:pt x="43" y="310"/>
                  </a:cubicBezTo>
                  <a:cubicBezTo>
                    <a:pt x="29" y="338"/>
                    <a:pt x="29" y="352"/>
                    <a:pt x="15" y="366"/>
                  </a:cubicBezTo>
                  <a:lnTo>
                    <a:pt x="15" y="398"/>
                  </a:lnTo>
                  <a:cubicBezTo>
                    <a:pt x="1" y="398"/>
                    <a:pt x="15" y="412"/>
                    <a:pt x="29" y="426"/>
                  </a:cubicBezTo>
                  <a:cubicBezTo>
                    <a:pt x="29" y="426"/>
                    <a:pt x="57" y="426"/>
                    <a:pt x="57" y="412"/>
                  </a:cubicBezTo>
                  <a:lnTo>
                    <a:pt x="71" y="398"/>
                  </a:lnTo>
                  <a:cubicBezTo>
                    <a:pt x="71" y="384"/>
                    <a:pt x="89" y="366"/>
                    <a:pt x="103" y="338"/>
                  </a:cubicBezTo>
                  <a:cubicBezTo>
                    <a:pt x="117" y="324"/>
                    <a:pt x="145" y="296"/>
                    <a:pt x="159" y="264"/>
                  </a:cubicBezTo>
                  <a:cubicBezTo>
                    <a:pt x="191" y="236"/>
                    <a:pt x="219" y="222"/>
                    <a:pt x="264" y="190"/>
                  </a:cubicBezTo>
                  <a:cubicBezTo>
                    <a:pt x="335" y="148"/>
                    <a:pt x="440" y="102"/>
                    <a:pt x="556" y="102"/>
                  </a:cubicBezTo>
                  <a:cubicBezTo>
                    <a:pt x="616" y="102"/>
                    <a:pt x="672" y="120"/>
                    <a:pt x="718" y="134"/>
                  </a:cubicBezTo>
                  <a:cubicBezTo>
                    <a:pt x="774" y="148"/>
                    <a:pt x="834" y="162"/>
                    <a:pt x="880" y="208"/>
                  </a:cubicBezTo>
                  <a:cubicBezTo>
                    <a:pt x="982" y="264"/>
                    <a:pt x="1056" y="352"/>
                    <a:pt x="1098" y="454"/>
                  </a:cubicBezTo>
                  <a:cubicBezTo>
                    <a:pt x="1126" y="514"/>
                    <a:pt x="1144" y="560"/>
                    <a:pt x="1144" y="616"/>
                  </a:cubicBezTo>
                  <a:cubicBezTo>
                    <a:pt x="1158" y="662"/>
                    <a:pt x="1144" y="704"/>
                    <a:pt x="1144" y="764"/>
                  </a:cubicBezTo>
                  <a:cubicBezTo>
                    <a:pt x="1144" y="778"/>
                    <a:pt x="1144" y="792"/>
                    <a:pt x="1126" y="823"/>
                  </a:cubicBezTo>
                  <a:lnTo>
                    <a:pt x="1126" y="852"/>
                  </a:lnTo>
                  <a:lnTo>
                    <a:pt x="1112" y="866"/>
                  </a:lnTo>
                  <a:lnTo>
                    <a:pt x="1112" y="880"/>
                  </a:lnTo>
                  <a:cubicBezTo>
                    <a:pt x="1098" y="911"/>
                    <a:pt x="1084" y="939"/>
                    <a:pt x="1070" y="954"/>
                  </a:cubicBezTo>
                  <a:cubicBezTo>
                    <a:pt x="1056" y="982"/>
                    <a:pt x="1038" y="999"/>
                    <a:pt x="1038" y="1013"/>
                  </a:cubicBezTo>
                  <a:lnTo>
                    <a:pt x="1024" y="1027"/>
                  </a:lnTo>
                  <a:cubicBezTo>
                    <a:pt x="1010" y="1041"/>
                    <a:pt x="1010" y="1056"/>
                    <a:pt x="1024" y="1070"/>
                  </a:cubicBezTo>
                  <a:lnTo>
                    <a:pt x="1070" y="1070"/>
                  </a:lnTo>
                  <a:cubicBezTo>
                    <a:pt x="1070" y="1070"/>
                    <a:pt x="1070" y="1056"/>
                    <a:pt x="1084" y="1056"/>
                  </a:cubicBezTo>
                  <a:cubicBezTo>
                    <a:pt x="1098" y="1041"/>
                    <a:pt x="1112" y="1027"/>
                    <a:pt x="1126" y="999"/>
                  </a:cubicBezTo>
                  <a:cubicBezTo>
                    <a:pt x="1144" y="968"/>
                    <a:pt x="1172" y="939"/>
                    <a:pt x="1186" y="911"/>
                  </a:cubicBezTo>
                  <a:cubicBezTo>
                    <a:pt x="1200" y="880"/>
                    <a:pt x="1200" y="866"/>
                    <a:pt x="1214" y="852"/>
                  </a:cubicBezTo>
                  <a:cubicBezTo>
                    <a:pt x="1214" y="823"/>
                    <a:pt x="1232" y="792"/>
                    <a:pt x="1232" y="778"/>
                  </a:cubicBezTo>
                  <a:cubicBezTo>
                    <a:pt x="1246" y="718"/>
                    <a:pt x="1260" y="662"/>
                    <a:pt x="1246" y="602"/>
                  </a:cubicBezTo>
                  <a:cubicBezTo>
                    <a:pt x="1246" y="542"/>
                    <a:pt x="1232" y="486"/>
                    <a:pt x="1200" y="412"/>
                  </a:cubicBezTo>
                  <a:cubicBezTo>
                    <a:pt x="1186" y="352"/>
                    <a:pt x="1144" y="296"/>
                    <a:pt x="1098" y="250"/>
                  </a:cubicBezTo>
                  <a:cubicBezTo>
                    <a:pt x="1056" y="190"/>
                    <a:pt x="996" y="148"/>
                    <a:pt x="936" y="102"/>
                  </a:cubicBezTo>
                  <a:cubicBezTo>
                    <a:pt x="880" y="74"/>
                    <a:pt x="820" y="46"/>
                    <a:pt x="746" y="32"/>
                  </a:cubicBezTo>
                  <a:cubicBezTo>
                    <a:pt x="687" y="0"/>
                    <a:pt x="616" y="0"/>
                    <a:pt x="556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6" name="Google Shape;7532;p83">
              <a:extLst>
                <a:ext uri="{FF2B5EF4-FFF2-40B4-BE49-F238E27FC236}">
                  <a16:creationId xmlns:a16="http://schemas.microsoft.com/office/drawing/2014/main" id="{2D040572-5A1A-81EF-E47A-1F83F44A3523}"/>
                </a:ext>
              </a:extLst>
            </p:cNvPr>
            <p:cNvSpPr/>
            <p:nvPr/>
          </p:nvSpPr>
          <p:spPr>
            <a:xfrm>
              <a:off x="3612536" y="2890317"/>
              <a:ext cx="31886" cy="19622"/>
            </a:xfrm>
            <a:custGeom>
              <a:avLst/>
              <a:gdLst/>
              <a:ahLst/>
              <a:cxnLst/>
              <a:rect l="l" t="t" r="r" b="b"/>
              <a:pathLst>
                <a:path w="338" h="208" extrusionOk="0">
                  <a:moveTo>
                    <a:pt x="50" y="0"/>
                  </a:moveTo>
                  <a:cubicBezTo>
                    <a:pt x="30" y="0"/>
                    <a:pt x="10" y="15"/>
                    <a:pt x="0" y="35"/>
                  </a:cubicBezTo>
                  <a:cubicBezTo>
                    <a:pt x="0" y="50"/>
                    <a:pt x="0" y="78"/>
                    <a:pt x="28" y="95"/>
                  </a:cubicBezTo>
                  <a:lnTo>
                    <a:pt x="278" y="197"/>
                  </a:lnTo>
                  <a:cubicBezTo>
                    <a:pt x="285" y="204"/>
                    <a:pt x="296" y="208"/>
                    <a:pt x="306" y="208"/>
                  </a:cubicBezTo>
                  <a:cubicBezTo>
                    <a:pt x="316" y="208"/>
                    <a:pt x="324" y="204"/>
                    <a:pt x="324" y="197"/>
                  </a:cubicBezTo>
                  <a:cubicBezTo>
                    <a:pt x="338" y="166"/>
                    <a:pt x="324" y="152"/>
                    <a:pt x="310" y="137"/>
                  </a:cubicBezTo>
                  <a:lnTo>
                    <a:pt x="74" y="7"/>
                  </a:lnTo>
                  <a:cubicBezTo>
                    <a:pt x="66" y="2"/>
                    <a:pt x="58" y="0"/>
                    <a:pt x="5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7" name="Google Shape;7533;p83">
              <a:extLst>
                <a:ext uri="{FF2B5EF4-FFF2-40B4-BE49-F238E27FC236}">
                  <a16:creationId xmlns:a16="http://schemas.microsoft.com/office/drawing/2014/main" id="{6F6B2AD6-BD6F-15BC-D313-A82162DF113D}"/>
                </a:ext>
              </a:extLst>
            </p:cNvPr>
            <p:cNvSpPr/>
            <p:nvPr/>
          </p:nvSpPr>
          <p:spPr>
            <a:xfrm>
              <a:off x="3615177" y="2879657"/>
              <a:ext cx="34905" cy="15377"/>
            </a:xfrm>
            <a:custGeom>
              <a:avLst/>
              <a:gdLst/>
              <a:ahLst/>
              <a:cxnLst/>
              <a:rect l="l" t="t" r="r" b="b"/>
              <a:pathLst>
                <a:path w="370" h="163" extrusionOk="0">
                  <a:moveTo>
                    <a:pt x="60" y="1"/>
                  </a:moveTo>
                  <a:cubicBezTo>
                    <a:pt x="46" y="1"/>
                    <a:pt x="18" y="15"/>
                    <a:pt x="0" y="46"/>
                  </a:cubicBezTo>
                  <a:cubicBezTo>
                    <a:pt x="0" y="75"/>
                    <a:pt x="18" y="103"/>
                    <a:pt x="46" y="103"/>
                  </a:cubicBezTo>
                  <a:lnTo>
                    <a:pt x="324" y="163"/>
                  </a:lnTo>
                  <a:cubicBezTo>
                    <a:pt x="338" y="163"/>
                    <a:pt x="352" y="148"/>
                    <a:pt x="352" y="134"/>
                  </a:cubicBezTo>
                  <a:cubicBezTo>
                    <a:pt x="370" y="120"/>
                    <a:pt x="352" y="103"/>
                    <a:pt x="338" y="89"/>
                  </a:cubicBezTo>
                  <a:lnTo>
                    <a:pt x="74" y="1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8" name="Google Shape;7534;p83">
              <a:extLst>
                <a:ext uri="{FF2B5EF4-FFF2-40B4-BE49-F238E27FC236}">
                  <a16:creationId xmlns:a16="http://schemas.microsoft.com/office/drawing/2014/main" id="{185B71CF-A25D-B0D3-D62D-C642031811D0}"/>
                </a:ext>
              </a:extLst>
            </p:cNvPr>
            <p:cNvSpPr/>
            <p:nvPr/>
          </p:nvSpPr>
          <p:spPr>
            <a:xfrm>
              <a:off x="3620838" y="2868714"/>
              <a:ext cx="33207" cy="8396"/>
            </a:xfrm>
            <a:custGeom>
              <a:avLst/>
              <a:gdLst/>
              <a:ahLst/>
              <a:cxnLst/>
              <a:rect l="l" t="t" r="r" b="b"/>
              <a:pathLst>
                <a:path w="352" h="89" extrusionOk="0">
                  <a:moveTo>
                    <a:pt x="46" y="1"/>
                  </a:moveTo>
                  <a:cubicBezTo>
                    <a:pt x="14" y="1"/>
                    <a:pt x="0" y="15"/>
                    <a:pt x="0" y="43"/>
                  </a:cubicBezTo>
                  <a:cubicBezTo>
                    <a:pt x="0" y="74"/>
                    <a:pt x="14" y="89"/>
                    <a:pt x="46" y="89"/>
                  </a:cubicBezTo>
                  <a:lnTo>
                    <a:pt x="324" y="89"/>
                  </a:lnTo>
                  <a:cubicBezTo>
                    <a:pt x="338" y="89"/>
                    <a:pt x="352" y="74"/>
                    <a:pt x="352" y="60"/>
                  </a:cubicBezTo>
                  <a:cubicBezTo>
                    <a:pt x="352" y="29"/>
                    <a:pt x="338" y="15"/>
                    <a:pt x="324" y="15"/>
                  </a:cubicBezTo>
                  <a:lnTo>
                    <a:pt x="46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9" name="Google Shape;7535;p83">
              <a:extLst>
                <a:ext uri="{FF2B5EF4-FFF2-40B4-BE49-F238E27FC236}">
                  <a16:creationId xmlns:a16="http://schemas.microsoft.com/office/drawing/2014/main" id="{266AD2D9-08EE-2AFA-344F-43FBDB30FDBA}"/>
                </a:ext>
              </a:extLst>
            </p:cNvPr>
            <p:cNvSpPr/>
            <p:nvPr/>
          </p:nvSpPr>
          <p:spPr>
            <a:xfrm>
              <a:off x="3280656" y="2337782"/>
              <a:ext cx="636212" cy="623571"/>
            </a:xfrm>
            <a:custGeom>
              <a:avLst/>
              <a:gdLst/>
              <a:ahLst/>
              <a:cxnLst/>
              <a:rect l="l" t="t" r="r" b="b"/>
              <a:pathLst>
                <a:path w="6744" h="6610" extrusionOk="0">
                  <a:moveTo>
                    <a:pt x="1759" y="1"/>
                  </a:moveTo>
                  <a:cubicBezTo>
                    <a:pt x="1481" y="15"/>
                    <a:pt x="1232" y="60"/>
                    <a:pt x="996" y="148"/>
                  </a:cubicBezTo>
                  <a:cubicBezTo>
                    <a:pt x="880" y="176"/>
                    <a:pt x="778" y="236"/>
                    <a:pt x="662" y="293"/>
                  </a:cubicBezTo>
                  <a:cubicBezTo>
                    <a:pt x="556" y="366"/>
                    <a:pt x="468" y="440"/>
                    <a:pt x="380" y="528"/>
                  </a:cubicBezTo>
                  <a:cubicBezTo>
                    <a:pt x="292" y="616"/>
                    <a:pt x="222" y="718"/>
                    <a:pt x="162" y="834"/>
                  </a:cubicBezTo>
                  <a:cubicBezTo>
                    <a:pt x="88" y="940"/>
                    <a:pt x="46" y="1056"/>
                    <a:pt x="1" y="1204"/>
                  </a:cubicBezTo>
                  <a:cubicBezTo>
                    <a:pt x="1" y="1218"/>
                    <a:pt x="1" y="1232"/>
                    <a:pt x="15" y="1232"/>
                  </a:cubicBezTo>
                  <a:cubicBezTo>
                    <a:pt x="1" y="1246"/>
                    <a:pt x="1" y="1260"/>
                    <a:pt x="15" y="1274"/>
                  </a:cubicBezTo>
                  <a:cubicBezTo>
                    <a:pt x="29" y="1292"/>
                    <a:pt x="46" y="1292"/>
                    <a:pt x="60" y="1292"/>
                  </a:cubicBezTo>
                  <a:lnTo>
                    <a:pt x="88" y="1292"/>
                  </a:lnTo>
                  <a:cubicBezTo>
                    <a:pt x="176" y="1204"/>
                    <a:pt x="278" y="1130"/>
                    <a:pt x="398" y="1056"/>
                  </a:cubicBezTo>
                  <a:cubicBezTo>
                    <a:pt x="556" y="968"/>
                    <a:pt x="732" y="894"/>
                    <a:pt x="926" y="834"/>
                  </a:cubicBezTo>
                  <a:lnTo>
                    <a:pt x="940" y="834"/>
                  </a:lnTo>
                  <a:cubicBezTo>
                    <a:pt x="1172" y="764"/>
                    <a:pt x="1436" y="718"/>
                    <a:pt x="1773" y="704"/>
                  </a:cubicBezTo>
                  <a:cubicBezTo>
                    <a:pt x="1819" y="1306"/>
                    <a:pt x="2009" y="1921"/>
                    <a:pt x="2315" y="2491"/>
                  </a:cubicBezTo>
                  <a:cubicBezTo>
                    <a:pt x="2639" y="3064"/>
                    <a:pt x="3064" y="3578"/>
                    <a:pt x="3564" y="3972"/>
                  </a:cubicBezTo>
                  <a:cubicBezTo>
                    <a:pt x="3782" y="4148"/>
                    <a:pt x="4018" y="4310"/>
                    <a:pt x="4267" y="4426"/>
                  </a:cubicBezTo>
                  <a:cubicBezTo>
                    <a:pt x="4383" y="4485"/>
                    <a:pt x="4514" y="4545"/>
                    <a:pt x="4647" y="4587"/>
                  </a:cubicBezTo>
                  <a:cubicBezTo>
                    <a:pt x="4707" y="4616"/>
                    <a:pt x="4777" y="4647"/>
                    <a:pt x="4851" y="4661"/>
                  </a:cubicBezTo>
                  <a:cubicBezTo>
                    <a:pt x="4883" y="4675"/>
                    <a:pt x="4925" y="4689"/>
                    <a:pt x="4971" y="4689"/>
                  </a:cubicBezTo>
                  <a:lnTo>
                    <a:pt x="4911" y="4763"/>
                  </a:lnTo>
                  <a:cubicBezTo>
                    <a:pt x="4865" y="4823"/>
                    <a:pt x="4823" y="4897"/>
                    <a:pt x="4795" y="4953"/>
                  </a:cubicBezTo>
                  <a:cubicBezTo>
                    <a:pt x="4689" y="5087"/>
                    <a:pt x="4619" y="5203"/>
                    <a:pt x="4545" y="5319"/>
                  </a:cubicBezTo>
                  <a:cubicBezTo>
                    <a:pt x="4471" y="5467"/>
                    <a:pt x="4397" y="5583"/>
                    <a:pt x="4355" y="5717"/>
                  </a:cubicBezTo>
                  <a:cubicBezTo>
                    <a:pt x="4310" y="5864"/>
                    <a:pt x="4281" y="5980"/>
                    <a:pt x="4281" y="6096"/>
                  </a:cubicBezTo>
                  <a:cubicBezTo>
                    <a:pt x="4295" y="6244"/>
                    <a:pt x="4338" y="6360"/>
                    <a:pt x="4412" y="6448"/>
                  </a:cubicBezTo>
                  <a:cubicBezTo>
                    <a:pt x="4426" y="6462"/>
                    <a:pt x="4457" y="6494"/>
                    <a:pt x="4485" y="6508"/>
                  </a:cubicBezTo>
                  <a:cubicBezTo>
                    <a:pt x="4514" y="6536"/>
                    <a:pt x="4545" y="6550"/>
                    <a:pt x="4559" y="6568"/>
                  </a:cubicBezTo>
                  <a:cubicBezTo>
                    <a:pt x="4619" y="6582"/>
                    <a:pt x="4675" y="6596"/>
                    <a:pt x="4749" y="6610"/>
                  </a:cubicBezTo>
                  <a:lnTo>
                    <a:pt x="4809" y="6610"/>
                  </a:lnTo>
                  <a:cubicBezTo>
                    <a:pt x="4851" y="6610"/>
                    <a:pt x="4897" y="6610"/>
                    <a:pt x="4939" y="6596"/>
                  </a:cubicBezTo>
                  <a:cubicBezTo>
                    <a:pt x="4999" y="6596"/>
                    <a:pt x="5059" y="6582"/>
                    <a:pt x="5129" y="6550"/>
                  </a:cubicBezTo>
                  <a:cubicBezTo>
                    <a:pt x="5249" y="6522"/>
                    <a:pt x="5365" y="6462"/>
                    <a:pt x="5453" y="6392"/>
                  </a:cubicBezTo>
                  <a:cubicBezTo>
                    <a:pt x="5569" y="6304"/>
                    <a:pt x="5657" y="6216"/>
                    <a:pt x="5745" y="6128"/>
                  </a:cubicBezTo>
                  <a:cubicBezTo>
                    <a:pt x="5762" y="6128"/>
                    <a:pt x="5762" y="6111"/>
                    <a:pt x="5776" y="6111"/>
                  </a:cubicBezTo>
                  <a:cubicBezTo>
                    <a:pt x="6040" y="5790"/>
                    <a:pt x="6230" y="5513"/>
                    <a:pt x="6378" y="5249"/>
                  </a:cubicBezTo>
                  <a:cubicBezTo>
                    <a:pt x="6554" y="4925"/>
                    <a:pt x="6656" y="4602"/>
                    <a:pt x="6712" y="4295"/>
                  </a:cubicBezTo>
                  <a:cubicBezTo>
                    <a:pt x="6744" y="4120"/>
                    <a:pt x="6744" y="3944"/>
                    <a:pt x="6744" y="3768"/>
                  </a:cubicBezTo>
                  <a:cubicBezTo>
                    <a:pt x="6730" y="3592"/>
                    <a:pt x="6712" y="3416"/>
                    <a:pt x="6670" y="3226"/>
                  </a:cubicBezTo>
                  <a:cubicBezTo>
                    <a:pt x="6596" y="2917"/>
                    <a:pt x="6480" y="2611"/>
                    <a:pt x="6332" y="2329"/>
                  </a:cubicBezTo>
                  <a:cubicBezTo>
                    <a:pt x="6184" y="2051"/>
                    <a:pt x="5994" y="1802"/>
                    <a:pt x="5790" y="1569"/>
                  </a:cubicBezTo>
                  <a:cubicBezTo>
                    <a:pt x="5586" y="1334"/>
                    <a:pt x="5337" y="1130"/>
                    <a:pt x="5087" y="954"/>
                  </a:cubicBezTo>
                  <a:cubicBezTo>
                    <a:pt x="4573" y="602"/>
                    <a:pt x="4003" y="338"/>
                    <a:pt x="3356" y="176"/>
                  </a:cubicBezTo>
                  <a:cubicBezTo>
                    <a:pt x="3226" y="148"/>
                    <a:pt x="3092" y="117"/>
                    <a:pt x="2931" y="89"/>
                  </a:cubicBezTo>
                  <a:cubicBezTo>
                    <a:pt x="2800" y="74"/>
                    <a:pt x="2684" y="43"/>
                    <a:pt x="2565" y="29"/>
                  </a:cubicBezTo>
                  <a:cubicBezTo>
                    <a:pt x="2347" y="15"/>
                    <a:pt x="2157" y="1"/>
                    <a:pt x="1963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0" name="Google Shape;7536;p83">
              <a:extLst>
                <a:ext uri="{FF2B5EF4-FFF2-40B4-BE49-F238E27FC236}">
                  <a16:creationId xmlns:a16="http://schemas.microsoft.com/office/drawing/2014/main" id="{52596909-055D-628C-2539-D5202E253329}"/>
                </a:ext>
              </a:extLst>
            </p:cNvPr>
            <p:cNvSpPr/>
            <p:nvPr/>
          </p:nvSpPr>
          <p:spPr>
            <a:xfrm>
              <a:off x="3481124" y="2405517"/>
              <a:ext cx="324898" cy="337540"/>
            </a:xfrm>
            <a:custGeom>
              <a:avLst/>
              <a:gdLst/>
              <a:ahLst/>
              <a:cxnLst/>
              <a:rect l="l" t="t" r="r" b="b"/>
              <a:pathLst>
                <a:path w="3444" h="3578" extrusionOk="0">
                  <a:moveTo>
                    <a:pt x="32" y="0"/>
                  </a:moveTo>
                  <a:lnTo>
                    <a:pt x="14" y="14"/>
                  </a:lnTo>
                  <a:cubicBezTo>
                    <a:pt x="0" y="14"/>
                    <a:pt x="0" y="28"/>
                    <a:pt x="0" y="46"/>
                  </a:cubicBezTo>
                  <a:cubicBezTo>
                    <a:pt x="74" y="352"/>
                    <a:pt x="190" y="644"/>
                    <a:pt x="324" y="939"/>
                  </a:cubicBezTo>
                  <a:cubicBezTo>
                    <a:pt x="398" y="1084"/>
                    <a:pt x="471" y="1231"/>
                    <a:pt x="559" y="1379"/>
                  </a:cubicBezTo>
                  <a:cubicBezTo>
                    <a:pt x="602" y="1453"/>
                    <a:pt x="647" y="1509"/>
                    <a:pt x="690" y="1583"/>
                  </a:cubicBezTo>
                  <a:cubicBezTo>
                    <a:pt x="735" y="1657"/>
                    <a:pt x="777" y="1731"/>
                    <a:pt x="837" y="1787"/>
                  </a:cubicBezTo>
                  <a:cubicBezTo>
                    <a:pt x="939" y="1935"/>
                    <a:pt x="1041" y="2068"/>
                    <a:pt x="1157" y="2199"/>
                  </a:cubicBezTo>
                  <a:cubicBezTo>
                    <a:pt x="1263" y="2315"/>
                    <a:pt x="1379" y="2448"/>
                    <a:pt x="1509" y="2564"/>
                  </a:cubicBezTo>
                  <a:cubicBezTo>
                    <a:pt x="1629" y="2684"/>
                    <a:pt x="1759" y="2786"/>
                    <a:pt x="1893" y="2888"/>
                  </a:cubicBezTo>
                  <a:cubicBezTo>
                    <a:pt x="2023" y="2990"/>
                    <a:pt x="2156" y="3078"/>
                    <a:pt x="2301" y="3166"/>
                  </a:cubicBezTo>
                  <a:cubicBezTo>
                    <a:pt x="2462" y="3268"/>
                    <a:pt x="2624" y="3342"/>
                    <a:pt x="2800" y="3416"/>
                  </a:cubicBezTo>
                  <a:cubicBezTo>
                    <a:pt x="2888" y="3444"/>
                    <a:pt x="2976" y="3475"/>
                    <a:pt x="3050" y="3504"/>
                  </a:cubicBezTo>
                  <a:cubicBezTo>
                    <a:pt x="3092" y="3518"/>
                    <a:pt x="3138" y="3532"/>
                    <a:pt x="3180" y="3546"/>
                  </a:cubicBezTo>
                  <a:cubicBezTo>
                    <a:pt x="3226" y="3563"/>
                    <a:pt x="3268" y="3563"/>
                    <a:pt x="3314" y="3577"/>
                  </a:cubicBezTo>
                  <a:cubicBezTo>
                    <a:pt x="3342" y="3577"/>
                    <a:pt x="3356" y="3577"/>
                    <a:pt x="3387" y="3563"/>
                  </a:cubicBezTo>
                  <a:cubicBezTo>
                    <a:pt x="3402" y="3546"/>
                    <a:pt x="3430" y="3532"/>
                    <a:pt x="3430" y="3504"/>
                  </a:cubicBezTo>
                  <a:cubicBezTo>
                    <a:pt x="3444" y="3458"/>
                    <a:pt x="3416" y="3402"/>
                    <a:pt x="3356" y="3388"/>
                  </a:cubicBezTo>
                  <a:cubicBezTo>
                    <a:pt x="3314" y="3370"/>
                    <a:pt x="3268" y="3356"/>
                    <a:pt x="3212" y="3342"/>
                  </a:cubicBezTo>
                  <a:cubicBezTo>
                    <a:pt x="3166" y="3328"/>
                    <a:pt x="3124" y="3314"/>
                    <a:pt x="3078" y="3300"/>
                  </a:cubicBezTo>
                  <a:cubicBezTo>
                    <a:pt x="2976" y="3268"/>
                    <a:pt x="2888" y="3240"/>
                    <a:pt x="2786" y="3194"/>
                  </a:cubicBezTo>
                  <a:cubicBezTo>
                    <a:pt x="2448" y="3050"/>
                    <a:pt x="2125" y="2860"/>
                    <a:pt x="1833" y="2638"/>
                  </a:cubicBezTo>
                  <a:lnTo>
                    <a:pt x="1847" y="2638"/>
                  </a:lnTo>
                  <a:lnTo>
                    <a:pt x="1833" y="2624"/>
                  </a:lnTo>
                  <a:cubicBezTo>
                    <a:pt x="1643" y="2476"/>
                    <a:pt x="1467" y="2315"/>
                    <a:pt x="1291" y="2139"/>
                  </a:cubicBezTo>
                  <a:cubicBezTo>
                    <a:pt x="1129" y="1963"/>
                    <a:pt x="967" y="1773"/>
                    <a:pt x="823" y="1569"/>
                  </a:cubicBezTo>
                  <a:cubicBezTo>
                    <a:pt x="763" y="1481"/>
                    <a:pt x="704" y="1393"/>
                    <a:pt x="647" y="1305"/>
                  </a:cubicBezTo>
                  <a:cubicBezTo>
                    <a:pt x="573" y="1217"/>
                    <a:pt x="514" y="1115"/>
                    <a:pt x="454" y="1013"/>
                  </a:cubicBezTo>
                  <a:cubicBezTo>
                    <a:pt x="352" y="837"/>
                    <a:pt x="264" y="630"/>
                    <a:pt x="176" y="426"/>
                  </a:cubicBezTo>
                  <a:lnTo>
                    <a:pt x="176" y="426"/>
                  </a:lnTo>
                  <a:lnTo>
                    <a:pt x="190" y="440"/>
                  </a:lnTo>
                  <a:cubicBezTo>
                    <a:pt x="134" y="310"/>
                    <a:pt x="88" y="162"/>
                    <a:pt x="46" y="28"/>
                  </a:cubicBezTo>
                  <a:cubicBezTo>
                    <a:pt x="46" y="14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1" name="Google Shape;7537;p83">
              <a:extLst>
                <a:ext uri="{FF2B5EF4-FFF2-40B4-BE49-F238E27FC236}">
                  <a16:creationId xmlns:a16="http://schemas.microsoft.com/office/drawing/2014/main" id="{C4BF11BF-ACB1-4A2B-74C8-45C19C55CBAA}"/>
                </a:ext>
              </a:extLst>
            </p:cNvPr>
            <p:cNvSpPr/>
            <p:nvPr/>
          </p:nvSpPr>
          <p:spPr>
            <a:xfrm>
              <a:off x="3653950" y="2653058"/>
              <a:ext cx="94" cy="1415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0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1C485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2" name="Google Shape;7538;p83">
              <a:extLst>
                <a:ext uri="{FF2B5EF4-FFF2-40B4-BE49-F238E27FC236}">
                  <a16:creationId xmlns:a16="http://schemas.microsoft.com/office/drawing/2014/main" id="{7DD5A669-6679-0074-206A-A944A2B8E5DA}"/>
                </a:ext>
              </a:extLst>
            </p:cNvPr>
            <p:cNvSpPr/>
            <p:nvPr/>
          </p:nvSpPr>
          <p:spPr>
            <a:xfrm>
              <a:off x="3558764" y="2553438"/>
              <a:ext cx="94" cy="1509"/>
            </a:xfrm>
            <a:custGeom>
              <a:avLst/>
              <a:gdLst/>
              <a:ahLst/>
              <a:cxnLst/>
              <a:rect l="l" t="t" r="r" b="b"/>
              <a:pathLst>
                <a:path w="1" h="16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485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3" name="Google Shape;7539;p83">
              <a:extLst>
                <a:ext uri="{FF2B5EF4-FFF2-40B4-BE49-F238E27FC236}">
                  <a16:creationId xmlns:a16="http://schemas.microsoft.com/office/drawing/2014/main" id="{BEF0F5B7-176E-E41D-7E7B-0631F7F53A67}"/>
                </a:ext>
              </a:extLst>
            </p:cNvPr>
            <p:cNvSpPr/>
            <p:nvPr/>
          </p:nvSpPr>
          <p:spPr>
            <a:xfrm>
              <a:off x="3651309" y="2572683"/>
              <a:ext cx="210184" cy="127544"/>
            </a:xfrm>
            <a:custGeom>
              <a:avLst/>
              <a:gdLst/>
              <a:ahLst/>
              <a:cxnLst/>
              <a:rect l="l" t="t" r="r" b="b"/>
              <a:pathLst>
                <a:path w="2228" h="1352" extrusionOk="0">
                  <a:moveTo>
                    <a:pt x="29" y="1"/>
                  </a:moveTo>
                  <a:cubicBezTo>
                    <a:pt x="15" y="1"/>
                    <a:pt x="1" y="15"/>
                    <a:pt x="15" y="33"/>
                  </a:cubicBezTo>
                  <a:cubicBezTo>
                    <a:pt x="74" y="89"/>
                    <a:pt x="131" y="163"/>
                    <a:pt x="191" y="223"/>
                  </a:cubicBezTo>
                  <a:cubicBezTo>
                    <a:pt x="250" y="279"/>
                    <a:pt x="307" y="339"/>
                    <a:pt x="381" y="398"/>
                  </a:cubicBezTo>
                  <a:cubicBezTo>
                    <a:pt x="440" y="472"/>
                    <a:pt x="514" y="529"/>
                    <a:pt x="570" y="588"/>
                  </a:cubicBezTo>
                  <a:cubicBezTo>
                    <a:pt x="644" y="648"/>
                    <a:pt x="704" y="704"/>
                    <a:pt x="778" y="764"/>
                  </a:cubicBezTo>
                  <a:cubicBezTo>
                    <a:pt x="848" y="806"/>
                    <a:pt x="922" y="866"/>
                    <a:pt x="996" y="912"/>
                  </a:cubicBezTo>
                  <a:cubicBezTo>
                    <a:pt x="1070" y="968"/>
                    <a:pt x="1158" y="1014"/>
                    <a:pt x="1232" y="1056"/>
                  </a:cubicBezTo>
                  <a:cubicBezTo>
                    <a:pt x="1394" y="1144"/>
                    <a:pt x="1552" y="1218"/>
                    <a:pt x="1714" y="1264"/>
                  </a:cubicBezTo>
                  <a:cubicBezTo>
                    <a:pt x="1788" y="1292"/>
                    <a:pt x="1861" y="1306"/>
                    <a:pt x="1921" y="1320"/>
                  </a:cubicBezTo>
                  <a:cubicBezTo>
                    <a:pt x="1963" y="1320"/>
                    <a:pt x="1992" y="1334"/>
                    <a:pt x="2023" y="1334"/>
                  </a:cubicBezTo>
                  <a:cubicBezTo>
                    <a:pt x="2065" y="1334"/>
                    <a:pt x="2111" y="1352"/>
                    <a:pt x="2153" y="1352"/>
                  </a:cubicBezTo>
                  <a:cubicBezTo>
                    <a:pt x="2167" y="1352"/>
                    <a:pt x="2185" y="1334"/>
                    <a:pt x="2185" y="1334"/>
                  </a:cubicBezTo>
                  <a:cubicBezTo>
                    <a:pt x="2199" y="1320"/>
                    <a:pt x="2213" y="1306"/>
                    <a:pt x="2213" y="1292"/>
                  </a:cubicBezTo>
                  <a:cubicBezTo>
                    <a:pt x="2227" y="1264"/>
                    <a:pt x="2213" y="1246"/>
                    <a:pt x="2199" y="1232"/>
                  </a:cubicBezTo>
                  <a:cubicBezTo>
                    <a:pt x="2199" y="1218"/>
                    <a:pt x="2185" y="1204"/>
                    <a:pt x="2153" y="1204"/>
                  </a:cubicBezTo>
                  <a:cubicBezTo>
                    <a:pt x="2065" y="1190"/>
                    <a:pt x="1963" y="1190"/>
                    <a:pt x="1875" y="1176"/>
                  </a:cubicBezTo>
                  <a:cubicBezTo>
                    <a:pt x="1788" y="1158"/>
                    <a:pt x="1700" y="1130"/>
                    <a:pt x="1612" y="1102"/>
                  </a:cubicBezTo>
                  <a:cubicBezTo>
                    <a:pt x="1510" y="1070"/>
                    <a:pt x="1394" y="1028"/>
                    <a:pt x="1288" y="968"/>
                  </a:cubicBezTo>
                  <a:cubicBezTo>
                    <a:pt x="1186" y="926"/>
                    <a:pt x="1070" y="866"/>
                    <a:pt x="968" y="792"/>
                  </a:cubicBezTo>
                  <a:lnTo>
                    <a:pt x="968" y="792"/>
                  </a:lnTo>
                  <a:lnTo>
                    <a:pt x="982" y="806"/>
                  </a:lnTo>
                  <a:cubicBezTo>
                    <a:pt x="894" y="750"/>
                    <a:pt x="806" y="690"/>
                    <a:pt x="718" y="617"/>
                  </a:cubicBezTo>
                  <a:cubicBezTo>
                    <a:pt x="644" y="560"/>
                    <a:pt x="556" y="500"/>
                    <a:pt x="483" y="427"/>
                  </a:cubicBezTo>
                  <a:cubicBezTo>
                    <a:pt x="321" y="296"/>
                    <a:pt x="176" y="163"/>
                    <a:pt x="43" y="15"/>
                  </a:cubicBezTo>
                  <a:lnTo>
                    <a:pt x="29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4" name="Google Shape;7540;p83">
              <a:extLst>
                <a:ext uri="{FF2B5EF4-FFF2-40B4-BE49-F238E27FC236}">
                  <a16:creationId xmlns:a16="http://schemas.microsoft.com/office/drawing/2014/main" id="{388CAB27-1F44-3A78-2A4A-E5856D2E975D}"/>
                </a:ext>
              </a:extLst>
            </p:cNvPr>
            <p:cNvSpPr/>
            <p:nvPr/>
          </p:nvSpPr>
          <p:spPr>
            <a:xfrm>
              <a:off x="3723005" y="2791452"/>
              <a:ext cx="61131" cy="121507"/>
            </a:xfrm>
            <a:custGeom>
              <a:avLst/>
              <a:gdLst/>
              <a:ahLst/>
              <a:cxnLst/>
              <a:rect l="l" t="t" r="r" b="b"/>
              <a:pathLst>
                <a:path w="648" h="1288" extrusionOk="0">
                  <a:moveTo>
                    <a:pt x="634" y="0"/>
                  </a:moveTo>
                  <a:lnTo>
                    <a:pt x="616" y="14"/>
                  </a:lnTo>
                  <a:cubicBezTo>
                    <a:pt x="546" y="88"/>
                    <a:pt x="472" y="176"/>
                    <a:pt x="398" y="264"/>
                  </a:cubicBezTo>
                  <a:cubicBezTo>
                    <a:pt x="352" y="320"/>
                    <a:pt x="324" y="366"/>
                    <a:pt x="296" y="408"/>
                  </a:cubicBezTo>
                  <a:cubicBezTo>
                    <a:pt x="250" y="454"/>
                    <a:pt x="222" y="510"/>
                    <a:pt x="194" y="570"/>
                  </a:cubicBezTo>
                  <a:cubicBezTo>
                    <a:pt x="134" y="672"/>
                    <a:pt x="88" y="774"/>
                    <a:pt x="60" y="879"/>
                  </a:cubicBezTo>
                  <a:cubicBezTo>
                    <a:pt x="18" y="996"/>
                    <a:pt x="0" y="1112"/>
                    <a:pt x="0" y="1245"/>
                  </a:cubicBezTo>
                  <a:cubicBezTo>
                    <a:pt x="0" y="1273"/>
                    <a:pt x="32" y="1287"/>
                    <a:pt x="46" y="1287"/>
                  </a:cubicBezTo>
                  <a:cubicBezTo>
                    <a:pt x="74" y="1287"/>
                    <a:pt x="106" y="1273"/>
                    <a:pt x="106" y="1245"/>
                  </a:cubicBezTo>
                  <a:cubicBezTo>
                    <a:pt x="106" y="1171"/>
                    <a:pt x="106" y="1112"/>
                    <a:pt x="120" y="1038"/>
                  </a:cubicBezTo>
                  <a:cubicBezTo>
                    <a:pt x="120" y="981"/>
                    <a:pt x="134" y="922"/>
                    <a:pt x="148" y="862"/>
                  </a:cubicBezTo>
                  <a:cubicBezTo>
                    <a:pt x="162" y="806"/>
                    <a:pt x="194" y="746"/>
                    <a:pt x="208" y="704"/>
                  </a:cubicBezTo>
                  <a:cubicBezTo>
                    <a:pt x="250" y="598"/>
                    <a:pt x="296" y="510"/>
                    <a:pt x="352" y="422"/>
                  </a:cubicBezTo>
                  <a:cubicBezTo>
                    <a:pt x="412" y="334"/>
                    <a:pt x="472" y="246"/>
                    <a:pt x="528" y="158"/>
                  </a:cubicBezTo>
                  <a:cubicBezTo>
                    <a:pt x="560" y="116"/>
                    <a:pt x="602" y="70"/>
                    <a:pt x="634" y="28"/>
                  </a:cubicBezTo>
                  <a:cubicBezTo>
                    <a:pt x="648" y="28"/>
                    <a:pt x="648" y="14"/>
                    <a:pt x="634" y="14"/>
                  </a:cubicBezTo>
                  <a:lnTo>
                    <a:pt x="634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5" name="Google Shape;7541;p83">
              <a:extLst>
                <a:ext uri="{FF2B5EF4-FFF2-40B4-BE49-F238E27FC236}">
                  <a16:creationId xmlns:a16="http://schemas.microsoft.com/office/drawing/2014/main" id="{FB0D9F45-D7DD-3633-7121-EF1B0C120513}"/>
                </a:ext>
              </a:extLst>
            </p:cNvPr>
            <p:cNvSpPr/>
            <p:nvPr/>
          </p:nvSpPr>
          <p:spPr>
            <a:xfrm>
              <a:off x="3626404" y="2373631"/>
              <a:ext cx="143770" cy="110941"/>
            </a:xfrm>
            <a:custGeom>
              <a:avLst/>
              <a:gdLst/>
              <a:ahLst/>
              <a:cxnLst/>
              <a:rect l="l" t="t" r="r" b="b"/>
              <a:pathLst>
                <a:path w="1524" h="1176" extrusionOk="0">
                  <a:moveTo>
                    <a:pt x="29" y="0"/>
                  </a:moveTo>
                  <a:cubicBezTo>
                    <a:pt x="15" y="0"/>
                    <a:pt x="1" y="0"/>
                    <a:pt x="1" y="15"/>
                  </a:cubicBezTo>
                  <a:cubicBezTo>
                    <a:pt x="1" y="32"/>
                    <a:pt x="1" y="46"/>
                    <a:pt x="15" y="60"/>
                  </a:cubicBezTo>
                  <a:cubicBezTo>
                    <a:pt x="177" y="120"/>
                    <a:pt x="321" y="190"/>
                    <a:pt x="469" y="278"/>
                  </a:cubicBezTo>
                  <a:cubicBezTo>
                    <a:pt x="585" y="352"/>
                    <a:pt x="690" y="426"/>
                    <a:pt x="792" y="514"/>
                  </a:cubicBezTo>
                  <a:cubicBezTo>
                    <a:pt x="894" y="602"/>
                    <a:pt x="996" y="704"/>
                    <a:pt x="1084" y="806"/>
                  </a:cubicBezTo>
                  <a:cubicBezTo>
                    <a:pt x="1186" y="912"/>
                    <a:pt x="1274" y="1028"/>
                    <a:pt x="1362" y="1144"/>
                  </a:cubicBezTo>
                  <a:cubicBezTo>
                    <a:pt x="1376" y="1158"/>
                    <a:pt x="1394" y="1175"/>
                    <a:pt x="1422" y="1175"/>
                  </a:cubicBezTo>
                  <a:cubicBezTo>
                    <a:pt x="1436" y="1175"/>
                    <a:pt x="1464" y="1175"/>
                    <a:pt x="1482" y="1158"/>
                  </a:cubicBezTo>
                  <a:cubicBezTo>
                    <a:pt x="1510" y="1130"/>
                    <a:pt x="1524" y="1087"/>
                    <a:pt x="1496" y="1042"/>
                  </a:cubicBezTo>
                  <a:cubicBezTo>
                    <a:pt x="1408" y="926"/>
                    <a:pt x="1288" y="806"/>
                    <a:pt x="1186" y="704"/>
                  </a:cubicBezTo>
                  <a:cubicBezTo>
                    <a:pt x="1084" y="602"/>
                    <a:pt x="968" y="500"/>
                    <a:pt x="834" y="412"/>
                  </a:cubicBezTo>
                  <a:cubicBezTo>
                    <a:pt x="602" y="236"/>
                    <a:pt x="321" y="102"/>
                    <a:pt x="43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6" name="Google Shape;7542;p83">
              <a:extLst>
                <a:ext uri="{FF2B5EF4-FFF2-40B4-BE49-F238E27FC236}">
                  <a16:creationId xmlns:a16="http://schemas.microsoft.com/office/drawing/2014/main" id="{B7E81456-D26E-B91F-9908-01B4BB96450C}"/>
                </a:ext>
              </a:extLst>
            </p:cNvPr>
            <p:cNvSpPr/>
            <p:nvPr/>
          </p:nvSpPr>
          <p:spPr>
            <a:xfrm>
              <a:off x="3248770" y="2401460"/>
              <a:ext cx="199241" cy="91413"/>
            </a:xfrm>
            <a:custGeom>
              <a:avLst/>
              <a:gdLst/>
              <a:ahLst/>
              <a:cxnLst/>
              <a:rect l="l" t="t" r="r" b="b"/>
              <a:pathLst>
                <a:path w="2112" h="969" extrusionOk="0">
                  <a:moveTo>
                    <a:pt x="2097" y="1"/>
                  </a:moveTo>
                  <a:cubicBezTo>
                    <a:pt x="1935" y="15"/>
                    <a:pt x="1774" y="15"/>
                    <a:pt x="1629" y="43"/>
                  </a:cubicBezTo>
                  <a:cubicBezTo>
                    <a:pt x="1468" y="57"/>
                    <a:pt x="1306" y="103"/>
                    <a:pt x="1144" y="131"/>
                  </a:cubicBezTo>
                  <a:cubicBezTo>
                    <a:pt x="1070" y="159"/>
                    <a:pt x="1000" y="177"/>
                    <a:pt x="926" y="205"/>
                  </a:cubicBezTo>
                  <a:cubicBezTo>
                    <a:pt x="838" y="233"/>
                    <a:pt x="764" y="265"/>
                    <a:pt x="690" y="307"/>
                  </a:cubicBezTo>
                  <a:cubicBezTo>
                    <a:pt x="543" y="367"/>
                    <a:pt x="398" y="469"/>
                    <a:pt x="279" y="571"/>
                  </a:cubicBezTo>
                  <a:cubicBezTo>
                    <a:pt x="177" y="645"/>
                    <a:pt x="89" y="747"/>
                    <a:pt x="15" y="849"/>
                  </a:cubicBezTo>
                  <a:cubicBezTo>
                    <a:pt x="1" y="880"/>
                    <a:pt x="1" y="923"/>
                    <a:pt x="33" y="951"/>
                  </a:cubicBezTo>
                  <a:cubicBezTo>
                    <a:pt x="33" y="968"/>
                    <a:pt x="61" y="968"/>
                    <a:pt x="75" y="968"/>
                  </a:cubicBezTo>
                  <a:cubicBezTo>
                    <a:pt x="89" y="968"/>
                    <a:pt x="120" y="968"/>
                    <a:pt x="135" y="951"/>
                  </a:cubicBezTo>
                  <a:cubicBezTo>
                    <a:pt x="177" y="880"/>
                    <a:pt x="237" y="821"/>
                    <a:pt x="296" y="761"/>
                  </a:cubicBezTo>
                  <a:cubicBezTo>
                    <a:pt x="353" y="704"/>
                    <a:pt x="426" y="659"/>
                    <a:pt x="486" y="599"/>
                  </a:cubicBezTo>
                  <a:cubicBezTo>
                    <a:pt x="676" y="469"/>
                    <a:pt x="880" y="353"/>
                    <a:pt x="1088" y="265"/>
                  </a:cubicBezTo>
                  <a:cubicBezTo>
                    <a:pt x="1366" y="159"/>
                    <a:pt x="1644" y="89"/>
                    <a:pt x="1935" y="57"/>
                  </a:cubicBezTo>
                  <a:cubicBezTo>
                    <a:pt x="1981" y="57"/>
                    <a:pt x="2038" y="57"/>
                    <a:pt x="2097" y="43"/>
                  </a:cubicBezTo>
                  <a:cubicBezTo>
                    <a:pt x="2111" y="43"/>
                    <a:pt x="2111" y="43"/>
                    <a:pt x="2111" y="29"/>
                  </a:cubicBezTo>
                  <a:cubicBezTo>
                    <a:pt x="2111" y="15"/>
                    <a:pt x="2111" y="1"/>
                    <a:pt x="2097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557" name="Google Shape;7649;p83">
            <a:extLst>
              <a:ext uri="{FF2B5EF4-FFF2-40B4-BE49-F238E27FC236}">
                <a16:creationId xmlns:a16="http://schemas.microsoft.com/office/drawing/2014/main" id="{84A95416-93C9-1CCC-271A-CDE74A6FBA13}"/>
              </a:ext>
            </a:extLst>
          </p:cNvPr>
          <p:cNvGrpSpPr/>
          <p:nvPr/>
        </p:nvGrpSpPr>
        <p:grpSpPr>
          <a:xfrm>
            <a:off x="5195019" y="1742718"/>
            <a:ext cx="1530931" cy="2555596"/>
            <a:chOff x="5459856" y="1967130"/>
            <a:chExt cx="1482044" cy="2475228"/>
          </a:xfrm>
        </p:grpSpPr>
        <p:sp>
          <p:nvSpPr>
            <p:cNvPr id="1558" name="Google Shape;7650;p83">
              <a:extLst>
                <a:ext uri="{FF2B5EF4-FFF2-40B4-BE49-F238E27FC236}">
                  <a16:creationId xmlns:a16="http://schemas.microsoft.com/office/drawing/2014/main" id="{4FF46B83-46B3-E600-2F8A-AE19AD77FD22}"/>
                </a:ext>
              </a:extLst>
            </p:cNvPr>
            <p:cNvSpPr/>
            <p:nvPr/>
          </p:nvSpPr>
          <p:spPr>
            <a:xfrm>
              <a:off x="6045881" y="2936448"/>
              <a:ext cx="625269" cy="817340"/>
            </a:xfrm>
            <a:custGeom>
              <a:avLst/>
              <a:gdLst/>
              <a:ahLst/>
              <a:cxnLst/>
              <a:rect l="l" t="t" r="r" b="b"/>
              <a:pathLst>
                <a:path w="6628" h="8664" extrusionOk="0">
                  <a:moveTo>
                    <a:pt x="3447" y="0"/>
                  </a:moveTo>
                  <a:cubicBezTo>
                    <a:pt x="3342" y="14"/>
                    <a:pt x="3226" y="46"/>
                    <a:pt x="3124" y="74"/>
                  </a:cubicBezTo>
                  <a:cubicBezTo>
                    <a:pt x="3036" y="102"/>
                    <a:pt x="2948" y="134"/>
                    <a:pt x="2832" y="176"/>
                  </a:cubicBezTo>
                  <a:cubicBezTo>
                    <a:pt x="2656" y="250"/>
                    <a:pt x="2494" y="338"/>
                    <a:pt x="2332" y="426"/>
                  </a:cubicBezTo>
                  <a:cubicBezTo>
                    <a:pt x="2184" y="514"/>
                    <a:pt x="2040" y="630"/>
                    <a:pt x="1878" y="749"/>
                  </a:cubicBezTo>
                  <a:cubicBezTo>
                    <a:pt x="1615" y="968"/>
                    <a:pt x="1365" y="1245"/>
                    <a:pt x="1129" y="1555"/>
                  </a:cubicBezTo>
                  <a:cubicBezTo>
                    <a:pt x="925" y="1847"/>
                    <a:pt x="735" y="2171"/>
                    <a:pt x="573" y="2536"/>
                  </a:cubicBezTo>
                  <a:cubicBezTo>
                    <a:pt x="426" y="2874"/>
                    <a:pt x="310" y="3240"/>
                    <a:pt x="208" y="3620"/>
                  </a:cubicBezTo>
                  <a:cubicBezTo>
                    <a:pt x="120" y="3986"/>
                    <a:pt x="60" y="4369"/>
                    <a:pt x="32" y="4749"/>
                  </a:cubicBezTo>
                  <a:cubicBezTo>
                    <a:pt x="0" y="5115"/>
                    <a:pt x="0" y="5481"/>
                    <a:pt x="32" y="5832"/>
                  </a:cubicBezTo>
                  <a:cubicBezTo>
                    <a:pt x="60" y="6258"/>
                    <a:pt x="134" y="6624"/>
                    <a:pt x="236" y="6947"/>
                  </a:cubicBezTo>
                  <a:cubicBezTo>
                    <a:pt x="296" y="7109"/>
                    <a:pt x="352" y="7271"/>
                    <a:pt x="440" y="7401"/>
                  </a:cubicBezTo>
                  <a:cubicBezTo>
                    <a:pt x="500" y="7549"/>
                    <a:pt x="587" y="7665"/>
                    <a:pt x="689" y="7799"/>
                  </a:cubicBezTo>
                  <a:cubicBezTo>
                    <a:pt x="865" y="8017"/>
                    <a:pt x="1115" y="8207"/>
                    <a:pt x="1379" y="8340"/>
                  </a:cubicBezTo>
                  <a:cubicBezTo>
                    <a:pt x="1657" y="8488"/>
                    <a:pt x="1966" y="8576"/>
                    <a:pt x="2346" y="8618"/>
                  </a:cubicBezTo>
                  <a:cubicBezTo>
                    <a:pt x="2522" y="8646"/>
                    <a:pt x="2712" y="8664"/>
                    <a:pt x="2920" y="8664"/>
                  </a:cubicBezTo>
                  <a:lnTo>
                    <a:pt x="3036" y="8664"/>
                  </a:lnTo>
                  <a:cubicBezTo>
                    <a:pt x="3197" y="8664"/>
                    <a:pt x="3342" y="8664"/>
                    <a:pt x="3489" y="8646"/>
                  </a:cubicBezTo>
                  <a:cubicBezTo>
                    <a:pt x="3943" y="8632"/>
                    <a:pt x="4327" y="8576"/>
                    <a:pt x="4661" y="8488"/>
                  </a:cubicBezTo>
                  <a:cubicBezTo>
                    <a:pt x="4837" y="8428"/>
                    <a:pt x="5030" y="8354"/>
                    <a:pt x="5188" y="8280"/>
                  </a:cubicBezTo>
                  <a:cubicBezTo>
                    <a:pt x="5364" y="8193"/>
                    <a:pt x="5526" y="8091"/>
                    <a:pt x="5674" y="7974"/>
                  </a:cubicBezTo>
                  <a:cubicBezTo>
                    <a:pt x="5822" y="7855"/>
                    <a:pt x="5952" y="7711"/>
                    <a:pt x="6085" y="7549"/>
                  </a:cubicBezTo>
                  <a:cubicBezTo>
                    <a:pt x="6187" y="7387"/>
                    <a:pt x="6289" y="7211"/>
                    <a:pt x="6377" y="6993"/>
                  </a:cubicBezTo>
                  <a:cubicBezTo>
                    <a:pt x="6451" y="6817"/>
                    <a:pt x="6507" y="6610"/>
                    <a:pt x="6539" y="6377"/>
                  </a:cubicBezTo>
                  <a:cubicBezTo>
                    <a:pt x="6581" y="6156"/>
                    <a:pt x="6595" y="5938"/>
                    <a:pt x="6613" y="5702"/>
                  </a:cubicBezTo>
                  <a:cubicBezTo>
                    <a:pt x="6627" y="5291"/>
                    <a:pt x="6595" y="4851"/>
                    <a:pt x="6525" y="4323"/>
                  </a:cubicBezTo>
                  <a:cubicBezTo>
                    <a:pt x="6493" y="4119"/>
                    <a:pt x="6465" y="3898"/>
                    <a:pt x="6420" y="3665"/>
                  </a:cubicBezTo>
                  <a:cubicBezTo>
                    <a:pt x="6391" y="3490"/>
                    <a:pt x="6363" y="3300"/>
                    <a:pt x="6317" y="3124"/>
                  </a:cubicBezTo>
                  <a:cubicBezTo>
                    <a:pt x="6230" y="2754"/>
                    <a:pt x="6099" y="2403"/>
                    <a:pt x="5952" y="2083"/>
                  </a:cubicBezTo>
                  <a:cubicBezTo>
                    <a:pt x="5790" y="1731"/>
                    <a:pt x="5600" y="1407"/>
                    <a:pt x="5364" y="1143"/>
                  </a:cubicBezTo>
                  <a:cubicBezTo>
                    <a:pt x="5262" y="1013"/>
                    <a:pt x="5146" y="908"/>
                    <a:pt x="5030" y="806"/>
                  </a:cubicBezTo>
                  <a:cubicBezTo>
                    <a:pt x="5030" y="792"/>
                    <a:pt x="5012" y="778"/>
                    <a:pt x="4998" y="764"/>
                  </a:cubicBezTo>
                  <a:cubicBezTo>
                    <a:pt x="4925" y="661"/>
                    <a:pt x="4868" y="588"/>
                    <a:pt x="4794" y="514"/>
                  </a:cubicBezTo>
                  <a:cubicBezTo>
                    <a:pt x="4721" y="440"/>
                    <a:pt x="4633" y="366"/>
                    <a:pt x="4559" y="310"/>
                  </a:cubicBezTo>
                  <a:cubicBezTo>
                    <a:pt x="4397" y="190"/>
                    <a:pt x="4221" y="102"/>
                    <a:pt x="4031" y="46"/>
                  </a:cubicBezTo>
                  <a:cubicBezTo>
                    <a:pt x="3915" y="14"/>
                    <a:pt x="3781" y="0"/>
                    <a:pt x="3637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9" name="Google Shape;7651;p83">
              <a:extLst>
                <a:ext uri="{FF2B5EF4-FFF2-40B4-BE49-F238E27FC236}">
                  <a16:creationId xmlns:a16="http://schemas.microsoft.com/office/drawing/2014/main" id="{0FFF2B49-0AF3-8CC6-86A1-196B378B90CE}"/>
                </a:ext>
              </a:extLst>
            </p:cNvPr>
            <p:cNvSpPr/>
            <p:nvPr/>
          </p:nvSpPr>
          <p:spPr>
            <a:xfrm>
              <a:off x="6408232" y="2936448"/>
              <a:ext cx="259900" cy="465650"/>
            </a:xfrm>
            <a:custGeom>
              <a:avLst/>
              <a:gdLst/>
              <a:ahLst/>
              <a:cxnLst/>
              <a:rect l="l" t="t" r="r" b="b"/>
              <a:pathLst>
                <a:path w="2755" h="4936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310"/>
                    <a:pt x="310" y="630"/>
                    <a:pt x="440" y="953"/>
                  </a:cubicBezTo>
                  <a:cubicBezTo>
                    <a:pt x="468" y="996"/>
                    <a:pt x="486" y="1041"/>
                    <a:pt x="500" y="1070"/>
                  </a:cubicBezTo>
                  <a:cubicBezTo>
                    <a:pt x="514" y="1115"/>
                    <a:pt x="542" y="1157"/>
                    <a:pt x="556" y="1203"/>
                  </a:cubicBezTo>
                  <a:cubicBezTo>
                    <a:pt x="602" y="1291"/>
                    <a:pt x="630" y="1393"/>
                    <a:pt x="676" y="1481"/>
                  </a:cubicBezTo>
                  <a:cubicBezTo>
                    <a:pt x="749" y="1671"/>
                    <a:pt x="806" y="1875"/>
                    <a:pt x="865" y="2083"/>
                  </a:cubicBezTo>
                  <a:cubicBezTo>
                    <a:pt x="894" y="2171"/>
                    <a:pt x="925" y="2273"/>
                    <a:pt x="953" y="2375"/>
                  </a:cubicBezTo>
                  <a:cubicBezTo>
                    <a:pt x="967" y="2462"/>
                    <a:pt x="996" y="2536"/>
                    <a:pt x="1013" y="2624"/>
                  </a:cubicBezTo>
                  <a:cubicBezTo>
                    <a:pt x="1041" y="2800"/>
                    <a:pt x="1069" y="2990"/>
                    <a:pt x="1115" y="3166"/>
                  </a:cubicBezTo>
                  <a:cubicBezTo>
                    <a:pt x="1143" y="3356"/>
                    <a:pt x="1171" y="3532"/>
                    <a:pt x="1217" y="3708"/>
                  </a:cubicBezTo>
                  <a:cubicBezTo>
                    <a:pt x="1259" y="3884"/>
                    <a:pt x="1319" y="4059"/>
                    <a:pt x="1379" y="4221"/>
                  </a:cubicBezTo>
                  <a:cubicBezTo>
                    <a:pt x="1393" y="4249"/>
                    <a:pt x="1407" y="4281"/>
                    <a:pt x="1421" y="4309"/>
                  </a:cubicBezTo>
                  <a:cubicBezTo>
                    <a:pt x="1435" y="4337"/>
                    <a:pt x="1453" y="4369"/>
                    <a:pt x="1467" y="4397"/>
                  </a:cubicBezTo>
                  <a:cubicBezTo>
                    <a:pt x="1495" y="4443"/>
                    <a:pt x="1523" y="4485"/>
                    <a:pt x="1555" y="4531"/>
                  </a:cubicBezTo>
                  <a:cubicBezTo>
                    <a:pt x="1583" y="4559"/>
                    <a:pt x="1611" y="4601"/>
                    <a:pt x="1643" y="4633"/>
                  </a:cubicBezTo>
                  <a:cubicBezTo>
                    <a:pt x="1671" y="4661"/>
                    <a:pt x="1699" y="4675"/>
                    <a:pt x="1731" y="4707"/>
                  </a:cubicBezTo>
                  <a:cubicBezTo>
                    <a:pt x="1773" y="4735"/>
                    <a:pt x="1805" y="4763"/>
                    <a:pt x="1847" y="4777"/>
                  </a:cubicBezTo>
                  <a:cubicBezTo>
                    <a:pt x="1893" y="4809"/>
                    <a:pt x="1921" y="4823"/>
                    <a:pt x="1963" y="4837"/>
                  </a:cubicBezTo>
                  <a:cubicBezTo>
                    <a:pt x="2009" y="4865"/>
                    <a:pt x="2068" y="4883"/>
                    <a:pt x="2125" y="4897"/>
                  </a:cubicBezTo>
                  <a:cubicBezTo>
                    <a:pt x="2170" y="4911"/>
                    <a:pt x="2227" y="4925"/>
                    <a:pt x="2272" y="4925"/>
                  </a:cubicBezTo>
                  <a:cubicBezTo>
                    <a:pt x="2338" y="4932"/>
                    <a:pt x="2404" y="4935"/>
                    <a:pt x="2472" y="4935"/>
                  </a:cubicBezTo>
                  <a:cubicBezTo>
                    <a:pt x="2540" y="4935"/>
                    <a:pt x="2610" y="4932"/>
                    <a:pt x="2684" y="4925"/>
                  </a:cubicBezTo>
                  <a:lnTo>
                    <a:pt x="2666" y="4925"/>
                  </a:lnTo>
                  <a:cubicBezTo>
                    <a:pt x="2698" y="4925"/>
                    <a:pt x="2726" y="4911"/>
                    <a:pt x="2754" y="4911"/>
                  </a:cubicBezTo>
                  <a:cubicBezTo>
                    <a:pt x="2740" y="4721"/>
                    <a:pt x="2712" y="4531"/>
                    <a:pt x="2684" y="4323"/>
                  </a:cubicBezTo>
                  <a:cubicBezTo>
                    <a:pt x="2652" y="4105"/>
                    <a:pt x="2624" y="3898"/>
                    <a:pt x="2579" y="3665"/>
                  </a:cubicBezTo>
                  <a:cubicBezTo>
                    <a:pt x="2550" y="3490"/>
                    <a:pt x="2522" y="3300"/>
                    <a:pt x="2476" y="3124"/>
                  </a:cubicBezTo>
                  <a:cubicBezTo>
                    <a:pt x="2389" y="2754"/>
                    <a:pt x="2272" y="2403"/>
                    <a:pt x="2111" y="2083"/>
                  </a:cubicBezTo>
                  <a:cubicBezTo>
                    <a:pt x="1949" y="1731"/>
                    <a:pt x="1759" y="1407"/>
                    <a:pt x="1523" y="1143"/>
                  </a:cubicBezTo>
                  <a:cubicBezTo>
                    <a:pt x="1421" y="1013"/>
                    <a:pt x="1305" y="908"/>
                    <a:pt x="1189" y="806"/>
                  </a:cubicBezTo>
                  <a:cubicBezTo>
                    <a:pt x="1189" y="792"/>
                    <a:pt x="1171" y="778"/>
                    <a:pt x="1157" y="764"/>
                  </a:cubicBezTo>
                  <a:cubicBezTo>
                    <a:pt x="1101" y="661"/>
                    <a:pt x="1027" y="588"/>
                    <a:pt x="953" y="514"/>
                  </a:cubicBezTo>
                  <a:cubicBezTo>
                    <a:pt x="880" y="440"/>
                    <a:pt x="792" y="366"/>
                    <a:pt x="718" y="310"/>
                  </a:cubicBezTo>
                  <a:cubicBezTo>
                    <a:pt x="556" y="190"/>
                    <a:pt x="380" y="102"/>
                    <a:pt x="190" y="46"/>
                  </a:cubicBezTo>
                  <a:cubicBezTo>
                    <a:pt x="134" y="28"/>
                    <a:pt x="60" y="14"/>
                    <a:pt x="0" y="0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0" name="Google Shape;7652;p83">
              <a:extLst>
                <a:ext uri="{FF2B5EF4-FFF2-40B4-BE49-F238E27FC236}">
                  <a16:creationId xmlns:a16="http://schemas.microsoft.com/office/drawing/2014/main" id="{FC475BA0-805D-F2CA-305F-504972FAE020}"/>
                </a:ext>
              </a:extLst>
            </p:cNvPr>
            <p:cNvSpPr/>
            <p:nvPr/>
          </p:nvSpPr>
          <p:spPr>
            <a:xfrm>
              <a:off x="6571436" y="3380401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1" name="Google Shape;7653;p83">
              <a:extLst>
                <a:ext uri="{FF2B5EF4-FFF2-40B4-BE49-F238E27FC236}">
                  <a16:creationId xmlns:a16="http://schemas.microsoft.com/office/drawing/2014/main" id="{255F44C9-E87B-064D-80C8-5701248344CB}"/>
                </a:ext>
              </a:extLst>
            </p:cNvPr>
            <p:cNvSpPr/>
            <p:nvPr/>
          </p:nvSpPr>
          <p:spPr>
            <a:xfrm>
              <a:off x="6484174" y="3637565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073A5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2" name="Google Shape;7654;p83">
              <a:extLst>
                <a:ext uri="{FF2B5EF4-FFF2-40B4-BE49-F238E27FC236}">
                  <a16:creationId xmlns:a16="http://schemas.microsoft.com/office/drawing/2014/main" id="{057862D3-0222-26CF-E458-CC60D3F70987}"/>
                </a:ext>
              </a:extLst>
            </p:cNvPr>
            <p:cNvSpPr/>
            <p:nvPr/>
          </p:nvSpPr>
          <p:spPr>
            <a:xfrm>
              <a:off x="6484174" y="3637565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073A5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3" name="Google Shape;7655;p83">
              <a:extLst>
                <a:ext uri="{FF2B5EF4-FFF2-40B4-BE49-F238E27FC236}">
                  <a16:creationId xmlns:a16="http://schemas.microsoft.com/office/drawing/2014/main" id="{9F948B40-BA83-F072-CE4F-0D69B4E3536B}"/>
                </a:ext>
              </a:extLst>
            </p:cNvPr>
            <p:cNvSpPr/>
            <p:nvPr/>
          </p:nvSpPr>
          <p:spPr>
            <a:xfrm>
              <a:off x="6484174" y="3637565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073A5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4" name="Google Shape;7656;p83">
              <a:extLst>
                <a:ext uri="{FF2B5EF4-FFF2-40B4-BE49-F238E27FC236}">
                  <a16:creationId xmlns:a16="http://schemas.microsoft.com/office/drawing/2014/main" id="{B0391929-C009-D6DA-051F-EBED8FFC4C14}"/>
                </a:ext>
              </a:extLst>
            </p:cNvPr>
            <p:cNvSpPr/>
            <p:nvPr/>
          </p:nvSpPr>
          <p:spPr>
            <a:xfrm>
              <a:off x="5856734" y="2213351"/>
              <a:ext cx="826680" cy="738380"/>
            </a:xfrm>
            <a:custGeom>
              <a:avLst/>
              <a:gdLst/>
              <a:ahLst/>
              <a:cxnLst/>
              <a:rect l="l" t="t" r="r" b="b"/>
              <a:pathLst>
                <a:path w="8763" h="7827" extrusionOk="0">
                  <a:moveTo>
                    <a:pt x="3092" y="0"/>
                  </a:moveTo>
                  <a:cubicBezTo>
                    <a:pt x="3004" y="0"/>
                    <a:pt x="2916" y="0"/>
                    <a:pt x="2828" y="15"/>
                  </a:cubicBezTo>
                  <a:cubicBezTo>
                    <a:pt x="2740" y="29"/>
                    <a:pt x="2666" y="43"/>
                    <a:pt x="2592" y="74"/>
                  </a:cubicBezTo>
                  <a:cubicBezTo>
                    <a:pt x="2550" y="88"/>
                    <a:pt x="2519" y="117"/>
                    <a:pt x="2476" y="131"/>
                  </a:cubicBezTo>
                  <a:cubicBezTo>
                    <a:pt x="2445" y="148"/>
                    <a:pt x="2417" y="176"/>
                    <a:pt x="2388" y="190"/>
                  </a:cubicBezTo>
                  <a:cubicBezTo>
                    <a:pt x="2255" y="292"/>
                    <a:pt x="2181" y="426"/>
                    <a:pt x="2153" y="570"/>
                  </a:cubicBezTo>
                  <a:cubicBezTo>
                    <a:pt x="2139" y="658"/>
                    <a:pt x="2139" y="732"/>
                    <a:pt x="2153" y="820"/>
                  </a:cubicBezTo>
                  <a:cubicBezTo>
                    <a:pt x="2153" y="880"/>
                    <a:pt x="2167" y="922"/>
                    <a:pt x="2181" y="982"/>
                  </a:cubicBezTo>
                  <a:cubicBezTo>
                    <a:pt x="2079" y="908"/>
                    <a:pt x="1977" y="820"/>
                    <a:pt x="1861" y="764"/>
                  </a:cubicBezTo>
                  <a:cubicBezTo>
                    <a:pt x="1699" y="658"/>
                    <a:pt x="1565" y="602"/>
                    <a:pt x="1435" y="570"/>
                  </a:cubicBezTo>
                  <a:cubicBezTo>
                    <a:pt x="1389" y="570"/>
                    <a:pt x="1333" y="556"/>
                    <a:pt x="1287" y="556"/>
                  </a:cubicBezTo>
                  <a:cubicBezTo>
                    <a:pt x="1259" y="556"/>
                    <a:pt x="1231" y="556"/>
                    <a:pt x="1200" y="570"/>
                  </a:cubicBezTo>
                  <a:cubicBezTo>
                    <a:pt x="1126" y="570"/>
                    <a:pt x="1055" y="602"/>
                    <a:pt x="967" y="630"/>
                  </a:cubicBezTo>
                  <a:cubicBezTo>
                    <a:pt x="893" y="658"/>
                    <a:pt x="806" y="718"/>
                    <a:pt x="718" y="778"/>
                  </a:cubicBezTo>
                  <a:cubicBezTo>
                    <a:pt x="672" y="820"/>
                    <a:pt x="616" y="866"/>
                    <a:pt x="556" y="922"/>
                  </a:cubicBezTo>
                  <a:cubicBezTo>
                    <a:pt x="468" y="1028"/>
                    <a:pt x="394" y="1144"/>
                    <a:pt x="320" y="1274"/>
                  </a:cubicBezTo>
                  <a:cubicBezTo>
                    <a:pt x="264" y="1393"/>
                    <a:pt x="218" y="1524"/>
                    <a:pt x="176" y="1685"/>
                  </a:cubicBezTo>
                  <a:cubicBezTo>
                    <a:pt x="144" y="1819"/>
                    <a:pt x="116" y="1963"/>
                    <a:pt x="116" y="2111"/>
                  </a:cubicBezTo>
                  <a:cubicBezTo>
                    <a:pt x="116" y="2259"/>
                    <a:pt x="130" y="2403"/>
                    <a:pt x="158" y="2537"/>
                  </a:cubicBezTo>
                  <a:cubicBezTo>
                    <a:pt x="190" y="2698"/>
                    <a:pt x="246" y="2843"/>
                    <a:pt x="306" y="2976"/>
                  </a:cubicBezTo>
                  <a:cubicBezTo>
                    <a:pt x="352" y="3033"/>
                    <a:pt x="394" y="3106"/>
                    <a:pt x="440" y="3166"/>
                  </a:cubicBezTo>
                  <a:cubicBezTo>
                    <a:pt x="482" y="3208"/>
                    <a:pt x="542" y="3268"/>
                    <a:pt x="598" y="3314"/>
                  </a:cubicBezTo>
                  <a:cubicBezTo>
                    <a:pt x="496" y="3384"/>
                    <a:pt x="408" y="3472"/>
                    <a:pt x="334" y="3546"/>
                  </a:cubicBezTo>
                  <a:cubicBezTo>
                    <a:pt x="264" y="3634"/>
                    <a:pt x="190" y="3736"/>
                    <a:pt x="130" y="3824"/>
                  </a:cubicBezTo>
                  <a:cubicBezTo>
                    <a:pt x="88" y="3912"/>
                    <a:pt x="56" y="4018"/>
                    <a:pt x="28" y="4120"/>
                  </a:cubicBezTo>
                  <a:cubicBezTo>
                    <a:pt x="14" y="4207"/>
                    <a:pt x="0" y="4309"/>
                    <a:pt x="0" y="4411"/>
                  </a:cubicBezTo>
                  <a:cubicBezTo>
                    <a:pt x="14" y="4601"/>
                    <a:pt x="70" y="4791"/>
                    <a:pt x="176" y="4999"/>
                  </a:cubicBezTo>
                  <a:cubicBezTo>
                    <a:pt x="264" y="5189"/>
                    <a:pt x="394" y="5365"/>
                    <a:pt x="570" y="5569"/>
                  </a:cubicBezTo>
                  <a:cubicBezTo>
                    <a:pt x="732" y="5745"/>
                    <a:pt x="922" y="5921"/>
                    <a:pt x="1143" y="6096"/>
                  </a:cubicBezTo>
                  <a:cubicBezTo>
                    <a:pt x="1347" y="6272"/>
                    <a:pt x="1551" y="6434"/>
                    <a:pt x="1815" y="6596"/>
                  </a:cubicBezTo>
                  <a:cubicBezTo>
                    <a:pt x="2037" y="6744"/>
                    <a:pt x="2269" y="6874"/>
                    <a:pt x="2519" y="7021"/>
                  </a:cubicBezTo>
                  <a:cubicBezTo>
                    <a:pt x="2754" y="7138"/>
                    <a:pt x="2972" y="7254"/>
                    <a:pt x="3208" y="7359"/>
                  </a:cubicBezTo>
                  <a:cubicBezTo>
                    <a:pt x="3412" y="7447"/>
                    <a:pt x="3620" y="7535"/>
                    <a:pt x="3795" y="7591"/>
                  </a:cubicBezTo>
                  <a:cubicBezTo>
                    <a:pt x="3883" y="7623"/>
                    <a:pt x="3957" y="7637"/>
                    <a:pt x="4045" y="7665"/>
                  </a:cubicBezTo>
                  <a:cubicBezTo>
                    <a:pt x="4073" y="7665"/>
                    <a:pt x="4116" y="7679"/>
                    <a:pt x="4147" y="7679"/>
                  </a:cubicBezTo>
                  <a:cubicBezTo>
                    <a:pt x="4175" y="7693"/>
                    <a:pt x="4221" y="7693"/>
                    <a:pt x="4263" y="7711"/>
                  </a:cubicBezTo>
                  <a:cubicBezTo>
                    <a:pt x="4643" y="7753"/>
                    <a:pt x="5013" y="7813"/>
                    <a:pt x="5378" y="7827"/>
                  </a:cubicBezTo>
                  <a:lnTo>
                    <a:pt x="5610" y="7827"/>
                  </a:lnTo>
                  <a:cubicBezTo>
                    <a:pt x="5730" y="7827"/>
                    <a:pt x="5846" y="7827"/>
                    <a:pt x="5962" y="7813"/>
                  </a:cubicBezTo>
                  <a:cubicBezTo>
                    <a:pt x="6156" y="7799"/>
                    <a:pt x="6332" y="7767"/>
                    <a:pt x="6476" y="7711"/>
                  </a:cubicBezTo>
                  <a:cubicBezTo>
                    <a:pt x="6490" y="7725"/>
                    <a:pt x="6490" y="7725"/>
                    <a:pt x="6507" y="7725"/>
                  </a:cubicBezTo>
                  <a:cubicBezTo>
                    <a:pt x="6578" y="7739"/>
                    <a:pt x="6666" y="7753"/>
                    <a:pt x="6740" y="7753"/>
                  </a:cubicBezTo>
                  <a:lnTo>
                    <a:pt x="6813" y="7753"/>
                  </a:lnTo>
                  <a:cubicBezTo>
                    <a:pt x="6901" y="7739"/>
                    <a:pt x="6989" y="7725"/>
                    <a:pt x="7077" y="7711"/>
                  </a:cubicBezTo>
                  <a:cubicBezTo>
                    <a:pt x="7193" y="7679"/>
                    <a:pt x="7313" y="7623"/>
                    <a:pt x="7443" y="7563"/>
                  </a:cubicBezTo>
                  <a:cubicBezTo>
                    <a:pt x="7563" y="7503"/>
                    <a:pt x="7679" y="7430"/>
                    <a:pt x="7795" y="7328"/>
                  </a:cubicBezTo>
                  <a:cubicBezTo>
                    <a:pt x="7914" y="7240"/>
                    <a:pt x="8016" y="7138"/>
                    <a:pt x="8104" y="7036"/>
                  </a:cubicBezTo>
                  <a:cubicBezTo>
                    <a:pt x="8530" y="6550"/>
                    <a:pt x="8706" y="5980"/>
                    <a:pt x="8572" y="5495"/>
                  </a:cubicBezTo>
                  <a:cubicBezTo>
                    <a:pt x="8530" y="5351"/>
                    <a:pt x="8456" y="5189"/>
                    <a:pt x="8337" y="5055"/>
                  </a:cubicBezTo>
                  <a:cubicBezTo>
                    <a:pt x="8382" y="5027"/>
                    <a:pt x="8425" y="4999"/>
                    <a:pt x="8456" y="4953"/>
                  </a:cubicBezTo>
                  <a:cubicBezTo>
                    <a:pt x="8498" y="4925"/>
                    <a:pt x="8544" y="4879"/>
                    <a:pt x="8572" y="4823"/>
                  </a:cubicBezTo>
                  <a:cubicBezTo>
                    <a:pt x="8646" y="4721"/>
                    <a:pt x="8688" y="4601"/>
                    <a:pt x="8720" y="4471"/>
                  </a:cubicBezTo>
                  <a:cubicBezTo>
                    <a:pt x="8748" y="4352"/>
                    <a:pt x="8762" y="4222"/>
                    <a:pt x="8748" y="4088"/>
                  </a:cubicBezTo>
                  <a:cubicBezTo>
                    <a:pt x="8748" y="3958"/>
                    <a:pt x="8720" y="3824"/>
                    <a:pt x="8674" y="3708"/>
                  </a:cubicBezTo>
                  <a:cubicBezTo>
                    <a:pt x="8632" y="3620"/>
                    <a:pt x="8586" y="3532"/>
                    <a:pt x="8544" y="3458"/>
                  </a:cubicBezTo>
                  <a:cubicBezTo>
                    <a:pt x="8512" y="3416"/>
                    <a:pt x="8484" y="3384"/>
                    <a:pt x="8456" y="3342"/>
                  </a:cubicBezTo>
                  <a:cubicBezTo>
                    <a:pt x="8425" y="3328"/>
                    <a:pt x="8410" y="3314"/>
                    <a:pt x="8396" y="3296"/>
                  </a:cubicBezTo>
                  <a:cubicBezTo>
                    <a:pt x="8425" y="3268"/>
                    <a:pt x="8456" y="3254"/>
                    <a:pt x="8470" y="3226"/>
                  </a:cubicBezTo>
                  <a:cubicBezTo>
                    <a:pt x="8498" y="3180"/>
                    <a:pt x="8530" y="3138"/>
                    <a:pt x="8544" y="3092"/>
                  </a:cubicBezTo>
                  <a:cubicBezTo>
                    <a:pt x="8572" y="3004"/>
                    <a:pt x="8558" y="2902"/>
                    <a:pt x="8512" y="2829"/>
                  </a:cubicBezTo>
                  <a:cubicBezTo>
                    <a:pt x="8470" y="2755"/>
                    <a:pt x="8396" y="2698"/>
                    <a:pt x="8294" y="2653"/>
                  </a:cubicBezTo>
                  <a:cubicBezTo>
                    <a:pt x="8266" y="2639"/>
                    <a:pt x="8206" y="2639"/>
                    <a:pt x="8161" y="2639"/>
                  </a:cubicBezTo>
                  <a:lnTo>
                    <a:pt x="8118" y="2639"/>
                  </a:lnTo>
                  <a:cubicBezTo>
                    <a:pt x="8147" y="2579"/>
                    <a:pt x="8178" y="2523"/>
                    <a:pt x="8192" y="2449"/>
                  </a:cubicBezTo>
                  <a:cubicBezTo>
                    <a:pt x="8206" y="2403"/>
                    <a:pt x="8206" y="2361"/>
                    <a:pt x="8206" y="2315"/>
                  </a:cubicBezTo>
                  <a:cubicBezTo>
                    <a:pt x="8206" y="2287"/>
                    <a:pt x="8192" y="2241"/>
                    <a:pt x="8178" y="2199"/>
                  </a:cubicBezTo>
                  <a:cubicBezTo>
                    <a:pt x="8147" y="2139"/>
                    <a:pt x="8104" y="2097"/>
                    <a:pt x="8031" y="2065"/>
                  </a:cubicBezTo>
                  <a:cubicBezTo>
                    <a:pt x="8002" y="2051"/>
                    <a:pt x="7957" y="2037"/>
                    <a:pt x="7929" y="2037"/>
                  </a:cubicBezTo>
                  <a:lnTo>
                    <a:pt x="7897" y="2037"/>
                  </a:lnTo>
                  <a:cubicBezTo>
                    <a:pt x="7869" y="2037"/>
                    <a:pt x="7841" y="2037"/>
                    <a:pt x="7809" y="2051"/>
                  </a:cubicBezTo>
                  <a:cubicBezTo>
                    <a:pt x="7767" y="2065"/>
                    <a:pt x="7721" y="2083"/>
                    <a:pt x="7693" y="2111"/>
                  </a:cubicBezTo>
                  <a:cubicBezTo>
                    <a:pt x="7651" y="2139"/>
                    <a:pt x="7605" y="2185"/>
                    <a:pt x="7577" y="2227"/>
                  </a:cubicBezTo>
                  <a:cubicBezTo>
                    <a:pt x="7563" y="2259"/>
                    <a:pt x="7545" y="2287"/>
                    <a:pt x="7531" y="2301"/>
                  </a:cubicBezTo>
                  <a:cubicBezTo>
                    <a:pt x="7531" y="2287"/>
                    <a:pt x="7531" y="2259"/>
                    <a:pt x="7517" y="2227"/>
                  </a:cubicBezTo>
                  <a:cubicBezTo>
                    <a:pt x="7489" y="2097"/>
                    <a:pt x="7415" y="1963"/>
                    <a:pt x="7341" y="1833"/>
                  </a:cubicBezTo>
                  <a:cubicBezTo>
                    <a:pt x="7165" y="1583"/>
                    <a:pt x="6901" y="1408"/>
                    <a:pt x="6624" y="1334"/>
                  </a:cubicBezTo>
                  <a:cubicBezTo>
                    <a:pt x="6550" y="1306"/>
                    <a:pt x="6462" y="1306"/>
                    <a:pt x="6374" y="1306"/>
                  </a:cubicBezTo>
                  <a:lnTo>
                    <a:pt x="6286" y="1306"/>
                  </a:lnTo>
                  <a:cubicBezTo>
                    <a:pt x="6226" y="1306"/>
                    <a:pt x="6170" y="1320"/>
                    <a:pt x="6110" y="1334"/>
                  </a:cubicBezTo>
                  <a:cubicBezTo>
                    <a:pt x="6068" y="1334"/>
                    <a:pt x="6022" y="1348"/>
                    <a:pt x="5980" y="1379"/>
                  </a:cubicBezTo>
                  <a:cubicBezTo>
                    <a:pt x="5948" y="1274"/>
                    <a:pt x="5906" y="1186"/>
                    <a:pt x="5832" y="1098"/>
                  </a:cubicBezTo>
                  <a:cubicBezTo>
                    <a:pt x="5744" y="1010"/>
                    <a:pt x="5642" y="922"/>
                    <a:pt x="5523" y="852"/>
                  </a:cubicBezTo>
                  <a:cubicBezTo>
                    <a:pt x="5466" y="820"/>
                    <a:pt x="5406" y="792"/>
                    <a:pt x="5347" y="778"/>
                  </a:cubicBezTo>
                  <a:cubicBezTo>
                    <a:pt x="5290" y="746"/>
                    <a:pt x="5217" y="732"/>
                    <a:pt x="5157" y="732"/>
                  </a:cubicBezTo>
                  <a:cubicBezTo>
                    <a:pt x="5129" y="718"/>
                    <a:pt x="5100" y="718"/>
                    <a:pt x="5069" y="718"/>
                  </a:cubicBezTo>
                  <a:cubicBezTo>
                    <a:pt x="5041" y="718"/>
                    <a:pt x="4995" y="718"/>
                    <a:pt x="4967" y="732"/>
                  </a:cubicBezTo>
                  <a:cubicBezTo>
                    <a:pt x="4907" y="732"/>
                    <a:pt x="4851" y="764"/>
                    <a:pt x="4791" y="778"/>
                  </a:cubicBezTo>
                  <a:cubicBezTo>
                    <a:pt x="4749" y="806"/>
                    <a:pt x="4703" y="834"/>
                    <a:pt x="4661" y="880"/>
                  </a:cubicBezTo>
                  <a:cubicBezTo>
                    <a:pt x="4555" y="602"/>
                    <a:pt x="4309" y="352"/>
                    <a:pt x="3940" y="190"/>
                  </a:cubicBezTo>
                  <a:cubicBezTo>
                    <a:pt x="3764" y="103"/>
                    <a:pt x="3588" y="43"/>
                    <a:pt x="3384" y="15"/>
                  </a:cubicBezTo>
                  <a:cubicBezTo>
                    <a:pt x="3282" y="0"/>
                    <a:pt x="3194" y="0"/>
                    <a:pt x="3092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5" name="Google Shape;7657;p83">
              <a:extLst>
                <a:ext uri="{FF2B5EF4-FFF2-40B4-BE49-F238E27FC236}">
                  <a16:creationId xmlns:a16="http://schemas.microsoft.com/office/drawing/2014/main" id="{D1F4F9C4-862B-4362-DE12-47DBDDA5DD57}"/>
                </a:ext>
              </a:extLst>
            </p:cNvPr>
            <p:cNvSpPr/>
            <p:nvPr/>
          </p:nvSpPr>
          <p:spPr>
            <a:xfrm>
              <a:off x="5889847" y="2452591"/>
              <a:ext cx="187920" cy="411878"/>
            </a:xfrm>
            <a:custGeom>
              <a:avLst/>
              <a:gdLst/>
              <a:ahLst/>
              <a:cxnLst/>
              <a:rect l="l" t="t" r="r" b="b"/>
              <a:pathLst>
                <a:path w="1992" h="4366" extrusionOk="0">
                  <a:moveTo>
                    <a:pt x="880" y="1"/>
                  </a:moveTo>
                  <a:cubicBezTo>
                    <a:pt x="849" y="1"/>
                    <a:pt x="820" y="1"/>
                    <a:pt x="806" y="15"/>
                  </a:cubicBezTo>
                  <a:cubicBezTo>
                    <a:pt x="775" y="15"/>
                    <a:pt x="761" y="29"/>
                    <a:pt x="732" y="43"/>
                  </a:cubicBezTo>
                  <a:cubicBezTo>
                    <a:pt x="704" y="43"/>
                    <a:pt x="673" y="57"/>
                    <a:pt x="659" y="75"/>
                  </a:cubicBezTo>
                  <a:cubicBezTo>
                    <a:pt x="652" y="82"/>
                    <a:pt x="645" y="85"/>
                    <a:pt x="639" y="85"/>
                  </a:cubicBezTo>
                  <a:cubicBezTo>
                    <a:pt x="634" y="85"/>
                    <a:pt x="630" y="82"/>
                    <a:pt x="630" y="75"/>
                  </a:cubicBezTo>
                  <a:cubicBezTo>
                    <a:pt x="616" y="75"/>
                    <a:pt x="616" y="75"/>
                    <a:pt x="599" y="89"/>
                  </a:cubicBezTo>
                  <a:cubicBezTo>
                    <a:pt x="585" y="103"/>
                    <a:pt x="571" y="103"/>
                    <a:pt x="557" y="117"/>
                  </a:cubicBezTo>
                  <a:cubicBezTo>
                    <a:pt x="542" y="131"/>
                    <a:pt x="542" y="145"/>
                    <a:pt x="528" y="162"/>
                  </a:cubicBezTo>
                  <a:cubicBezTo>
                    <a:pt x="511" y="177"/>
                    <a:pt x="497" y="191"/>
                    <a:pt x="497" y="219"/>
                  </a:cubicBezTo>
                  <a:cubicBezTo>
                    <a:pt x="483" y="233"/>
                    <a:pt x="469" y="250"/>
                    <a:pt x="469" y="264"/>
                  </a:cubicBezTo>
                  <a:cubicBezTo>
                    <a:pt x="440" y="338"/>
                    <a:pt x="423" y="409"/>
                    <a:pt x="409" y="497"/>
                  </a:cubicBezTo>
                  <a:cubicBezTo>
                    <a:pt x="395" y="570"/>
                    <a:pt x="395" y="672"/>
                    <a:pt x="381" y="760"/>
                  </a:cubicBezTo>
                  <a:cubicBezTo>
                    <a:pt x="381" y="792"/>
                    <a:pt x="381" y="834"/>
                    <a:pt x="367" y="880"/>
                  </a:cubicBezTo>
                  <a:cubicBezTo>
                    <a:pt x="367" y="922"/>
                    <a:pt x="353" y="954"/>
                    <a:pt x="335" y="996"/>
                  </a:cubicBezTo>
                  <a:cubicBezTo>
                    <a:pt x="335" y="1010"/>
                    <a:pt x="321" y="1042"/>
                    <a:pt x="321" y="1056"/>
                  </a:cubicBezTo>
                  <a:cubicBezTo>
                    <a:pt x="307" y="1084"/>
                    <a:pt x="293" y="1112"/>
                    <a:pt x="293" y="1130"/>
                  </a:cubicBezTo>
                  <a:cubicBezTo>
                    <a:pt x="265" y="1172"/>
                    <a:pt x="233" y="1232"/>
                    <a:pt x="205" y="1274"/>
                  </a:cubicBezTo>
                  <a:cubicBezTo>
                    <a:pt x="191" y="1320"/>
                    <a:pt x="159" y="1348"/>
                    <a:pt x="131" y="1394"/>
                  </a:cubicBezTo>
                  <a:cubicBezTo>
                    <a:pt x="117" y="1436"/>
                    <a:pt x="89" y="1482"/>
                    <a:pt x="71" y="1524"/>
                  </a:cubicBezTo>
                  <a:cubicBezTo>
                    <a:pt x="57" y="1552"/>
                    <a:pt x="43" y="1598"/>
                    <a:pt x="43" y="1626"/>
                  </a:cubicBezTo>
                  <a:cubicBezTo>
                    <a:pt x="29" y="1671"/>
                    <a:pt x="15" y="1714"/>
                    <a:pt x="15" y="1759"/>
                  </a:cubicBezTo>
                  <a:cubicBezTo>
                    <a:pt x="1" y="1816"/>
                    <a:pt x="1" y="1875"/>
                    <a:pt x="1" y="1935"/>
                  </a:cubicBezTo>
                  <a:lnTo>
                    <a:pt x="1" y="2097"/>
                  </a:lnTo>
                  <a:cubicBezTo>
                    <a:pt x="15" y="2213"/>
                    <a:pt x="15" y="2329"/>
                    <a:pt x="29" y="2449"/>
                  </a:cubicBezTo>
                  <a:cubicBezTo>
                    <a:pt x="57" y="2607"/>
                    <a:pt x="89" y="2755"/>
                    <a:pt x="117" y="2917"/>
                  </a:cubicBezTo>
                  <a:cubicBezTo>
                    <a:pt x="145" y="2945"/>
                    <a:pt x="191" y="2991"/>
                    <a:pt x="219" y="3033"/>
                  </a:cubicBezTo>
                  <a:cubicBezTo>
                    <a:pt x="381" y="3209"/>
                    <a:pt x="571" y="3385"/>
                    <a:pt x="792" y="3574"/>
                  </a:cubicBezTo>
                  <a:cubicBezTo>
                    <a:pt x="982" y="3736"/>
                    <a:pt x="1200" y="3898"/>
                    <a:pt x="1464" y="4060"/>
                  </a:cubicBezTo>
                  <a:cubicBezTo>
                    <a:pt x="1626" y="4162"/>
                    <a:pt x="1788" y="4264"/>
                    <a:pt x="1978" y="4366"/>
                  </a:cubicBezTo>
                  <a:cubicBezTo>
                    <a:pt x="1978" y="4296"/>
                    <a:pt x="1978" y="4222"/>
                    <a:pt x="1992" y="4148"/>
                  </a:cubicBezTo>
                  <a:lnTo>
                    <a:pt x="1992" y="3782"/>
                  </a:lnTo>
                  <a:cubicBezTo>
                    <a:pt x="1978" y="3518"/>
                    <a:pt x="1964" y="3254"/>
                    <a:pt x="1935" y="2991"/>
                  </a:cubicBezTo>
                  <a:cubicBezTo>
                    <a:pt x="1918" y="2871"/>
                    <a:pt x="1904" y="2755"/>
                    <a:pt x="1890" y="2639"/>
                  </a:cubicBezTo>
                  <a:cubicBezTo>
                    <a:pt x="1876" y="2537"/>
                    <a:pt x="1862" y="2431"/>
                    <a:pt x="1847" y="2343"/>
                  </a:cubicBezTo>
                  <a:cubicBezTo>
                    <a:pt x="1847" y="2255"/>
                    <a:pt x="1830" y="2185"/>
                    <a:pt x="1830" y="2111"/>
                  </a:cubicBezTo>
                  <a:cubicBezTo>
                    <a:pt x="1816" y="2023"/>
                    <a:pt x="1816" y="1935"/>
                    <a:pt x="1816" y="1847"/>
                  </a:cubicBezTo>
                  <a:cubicBezTo>
                    <a:pt x="1802" y="1612"/>
                    <a:pt x="1788" y="1394"/>
                    <a:pt x="1760" y="1158"/>
                  </a:cubicBezTo>
                  <a:lnTo>
                    <a:pt x="1760" y="1172"/>
                  </a:lnTo>
                  <a:cubicBezTo>
                    <a:pt x="1742" y="1056"/>
                    <a:pt x="1728" y="936"/>
                    <a:pt x="1700" y="820"/>
                  </a:cubicBezTo>
                  <a:cubicBezTo>
                    <a:pt x="1672" y="718"/>
                    <a:pt x="1640" y="602"/>
                    <a:pt x="1598" y="497"/>
                  </a:cubicBezTo>
                  <a:cubicBezTo>
                    <a:pt x="1552" y="409"/>
                    <a:pt x="1510" y="321"/>
                    <a:pt x="1450" y="250"/>
                  </a:cubicBezTo>
                  <a:cubicBezTo>
                    <a:pt x="1422" y="205"/>
                    <a:pt x="1376" y="162"/>
                    <a:pt x="1334" y="117"/>
                  </a:cubicBezTo>
                  <a:cubicBezTo>
                    <a:pt x="1288" y="89"/>
                    <a:pt x="1246" y="57"/>
                    <a:pt x="1200" y="43"/>
                  </a:cubicBezTo>
                  <a:cubicBezTo>
                    <a:pt x="1172" y="29"/>
                    <a:pt x="1144" y="29"/>
                    <a:pt x="1126" y="15"/>
                  </a:cubicBezTo>
                  <a:cubicBezTo>
                    <a:pt x="1098" y="15"/>
                    <a:pt x="1070" y="1"/>
                    <a:pt x="1038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6" name="Google Shape;7658;p83">
              <a:extLst>
                <a:ext uri="{FF2B5EF4-FFF2-40B4-BE49-F238E27FC236}">
                  <a16:creationId xmlns:a16="http://schemas.microsoft.com/office/drawing/2014/main" id="{E8CA3172-1CB0-5C10-62B2-E01B73598179}"/>
                </a:ext>
              </a:extLst>
            </p:cNvPr>
            <p:cNvSpPr/>
            <p:nvPr/>
          </p:nvSpPr>
          <p:spPr>
            <a:xfrm>
              <a:off x="5958902" y="2456553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7" name="Google Shape;7659;p83">
              <a:extLst>
                <a:ext uri="{FF2B5EF4-FFF2-40B4-BE49-F238E27FC236}">
                  <a16:creationId xmlns:a16="http://schemas.microsoft.com/office/drawing/2014/main" id="{0E9ED2D5-38B6-55F1-BAFD-4E811BD3615D}"/>
                </a:ext>
              </a:extLst>
            </p:cNvPr>
            <p:cNvSpPr/>
            <p:nvPr/>
          </p:nvSpPr>
          <p:spPr>
            <a:xfrm>
              <a:off x="6503796" y="2406837"/>
              <a:ext cx="179619" cy="538007"/>
            </a:xfrm>
            <a:custGeom>
              <a:avLst/>
              <a:gdLst/>
              <a:ahLst/>
              <a:cxnLst/>
              <a:rect l="l" t="t" r="r" b="b"/>
              <a:pathLst>
                <a:path w="1904" h="5703" extrusionOk="0">
                  <a:moveTo>
                    <a:pt x="1126" y="0"/>
                  </a:moveTo>
                  <a:cubicBezTo>
                    <a:pt x="1143" y="0"/>
                    <a:pt x="1143" y="14"/>
                    <a:pt x="1143" y="32"/>
                  </a:cubicBezTo>
                  <a:cubicBezTo>
                    <a:pt x="1157" y="60"/>
                    <a:pt x="1157" y="102"/>
                    <a:pt x="1157" y="148"/>
                  </a:cubicBezTo>
                  <a:cubicBezTo>
                    <a:pt x="1157" y="190"/>
                    <a:pt x="1157" y="222"/>
                    <a:pt x="1143" y="264"/>
                  </a:cubicBezTo>
                  <a:cubicBezTo>
                    <a:pt x="1112" y="338"/>
                    <a:pt x="1070" y="426"/>
                    <a:pt x="1024" y="500"/>
                  </a:cubicBezTo>
                  <a:cubicBezTo>
                    <a:pt x="982" y="560"/>
                    <a:pt x="936" y="616"/>
                    <a:pt x="894" y="676"/>
                  </a:cubicBezTo>
                  <a:lnTo>
                    <a:pt x="922" y="676"/>
                  </a:lnTo>
                  <a:cubicBezTo>
                    <a:pt x="936" y="690"/>
                    <a:pt x="950" y="690"/>
                    <a:pt x="982" y="704"/>
                  </a:cubicBezTo>
                  <a:cubicBezTo>
                    <a:pt x="1010" y="704"/>
                    <a:pt x="1038" y="735"/>
                    <a:pt x="1070" y="749"/>
                  </a:cubicBezTo>
                  <a:cubicBezTo>
                    <a:pt x="1084" y="778"/>
                    <a:pt x="1112" y="792"/>
                    <a:pt x="1126" y="823"/>
                  </a:cubicBezTo>
                  <a:cubicBezTo>
                    <a:pt x="1143" y="837"/>
                    <a:pt x="1143" y="851"/>
                    <a:pt x="1143" y="880"/>
                  </a:cubicBezTo>
                  <a:cubicBezTo>
                    <a:pt x="1157" y="880"/>
                    <a:pt x="1157" y="894"/>
                    <a:pt x="1157" y="911"/>
                  </a:cubicBezTo>
                  <a:lnTo>
                    <a:pt x="1157" y="1013"/>
                  </a:lnTo>
                  <a:cubicBezTo>
                    <a:pt x="1143" y="1041"/>
                    <a:pt x="1143" y="1070"/>
                    <a:pt x="1126" y="1101"/>
                  </a:cubicBezTo>
                  <a:cubicBezTo>
                    <a:pt x="1098" y="1129"/>
                    <a:pt x="1084" y="1157"/>
                    <a:pt x="1055" y="1189"/>
                  </a:cubicBezTo>
                  <a:cubicBezTo>
                    <a:pt x="1038" y="1203"/>
                    <a:pt x="1024" y="1217"/>
                    <a:pt x="1010" y="1217"/>
                  </a:cubicBezTo>
                  <a:lnTo>
                    <a:pt x="982" y="1245"/>
                  </a:lnTo>
                  <a:cubicBezTo>
                    <a:pt x="1024" y="1277"/>
                    <a:pt x="1084" y="1305"/>
                    <a:pt x="1126" y="1351"/>
                  </a:cubicBezTo>
                  <a:cubicBezTo>
                    <a:pt x="1172" y="1407"/>
                    <a:pt x="1214" y="1453"/>
                    <a:pt x="1245" y="1509"/>
                  </a:cubicBezTo>
                  <a:cubicBezTo>
                    <a:pt x="1288" y="1569"/>
                    <a:pt x="1333" y="1643"/>
                    <a:pt x="1347" y="1703"/>
                  </a:cubicBezTo>
                  <a:cubicBezTo>
                    <a:pt x="1376" y="1773"/>
                    <a:pt x="1407" y="1847"/>
                    <a:pt x="1421" y="1921"/>
                  </a:cubicBezTo>
                  <a:cubicBezTo>
                    <a:pt x="1449" y="2054"/>
                    <a:pt x="1463" y="2199"/>
                    <a:pt x="1435" y="2332"/>
                  </a:cubicBezTo>
                  <a:cubicBezTo>
                    <a:pt x="1435" y="2360"/>
                    <a:pt x="1435" y="2375"/>
                    <a:pt x="1421" y="2389"/>
                  </a:cubicBezTo>
                  <a:lnTo>
                    <a:pt x="1421" y="2434"/>
                  </a:lnTo>
                  <a:cubicBezTo>
                    <a:pt x="1407" y="2462"/>
                    <a:pt x="1376" y="2494"/>
                    <a:pt x="1361" y="2522"/>
                  </a:cubicBezTo>
                  <a:cubicBezTo>
                    <a:pt x="1333" y="2550"/>
                    <a:pt x="1319" y="2582"/>
                    <a:pt x="1288" y="2610"/>
                  </a:cubicBezTo>
                  <a:cubicBezTo>
                    <a:pt x="1274" y="2638"/>
                    <a:pt x="1259" y="2670"/>
                    <a:pt x="1245" y="2698"/>
                  </a:cubicBezTo>
                  <a:lnTo>
                    <a:pt x="1231" y="2712"/>
                  </a:lnTo>
                  <a:lnTo>
                    <a:pt x="1231" y="2740"/>
                  </a:lnTo>
                  <a:lnTo>
                    <a:pt x="1231" y="2786"/>
                  </a:lnTo>
                  <a:lnTo>
                    <a:pt x="1231" y="2846"/>
                  </a:lnTo>
                  <a:cubicBezTo>
                    <a:pt x="1245" y="2962"/>
                    <a:pt x="1288" y="3078"/>
                    <a:pt x="1319" y="3198"/>
                  </a:cubicBezTo>
                  <a:cubicBezTo>
                    <a:pt x="1319" y="3226"/>
                    <a:pt x="1333" y="3254"/>
                    <a:pt x="1333" y="3300"/>
                  </a:cubicBezTo>
                  <a:cubicBezTo>
                    <a:pt x="1333" y="3314"/>
                    <a:pt x="1347" y="3342"/>
                    <a:pt x="1347" y="3374"/>
                  </a:cubicBezTo>
                  <a:lnTo>
                    <a:pt x="1347" y="3563"/>
                  </a:lnTo>
                  <a:cubicBezTo>
                    <a:pt x="1347" y="3694"/>
                    <a:pt x="1347" y="3827"/>
                    <a:pt x="1319" y="3957"/>
                  </a:cubicBezTo>
                  <a:cubicBezTo>
                    <a:pt x="1302" y="4091"/>
                    <a:pt x="1259" y="4207"/>
                    <a:pt x="1214" y="4341"/>
                  </a:cubicBezTo>
                  <a:cubicBezTo>
                    <a:pt x="1172" y="4443"/>
                    <a:pt x="1126" y="4531"/>
                    <a:pt x="1070" y="4633"/>
                  </a:cubicBezTo>
                  <a:cubicBezTo>
                    <a:pt x="1024" y="4721"/>
                    <a:pt x="968" y="4795"/>
                    <a:pt x="894" y="4883"/>
                  </a:cubicBezTo>
                  <a:cubicBezTo>
                    <a:pt x="760" y="5027"/>
                    <a:pt x="616" y="5175"/>
                    <a:pt x="468" y="5322"/>
                  </a:cubicBezTo>
                  <a:cubicBezTo>
                    <a:pt x="306" y="5452"/>
                    <a:pt x="158" y="5572"/>
                    <a:pt x="0" y="5702"/>
                  </a:cubicBezTo>
                  <a:cubicBezTo>
                    <a:pt x="71" y="5688"/>
                    <a:pt x="144" y="5674"/>
                    <a:pt x="218" y="5660"/>
                  </a:cubicBezTo>
                  <a:cubicBezTo>
                    <a:pt x="334" y="5628"/>
                    <a:pt x="454" y="5586"/>
                    <a:pt x="584" y="5512"/>
                  </a:cubicBezTo>
                  <a:cubicBezTo>
                    <a:pt x="704" y="5452"/>
                    <a:pt x="820" y="5379"/>
                    <a:pt x="936" y="5277"/>
                  </a:cubicBezTo>
                  <a:cubicBezTo>
                    <a:pt x="1055" y="5189"/>
                    <a:pt x="1157" y="5101"/>
                    <a:pt x="1259" y="4985"/>
                  </a:cubicBezTo>
                  <a:cubicBezTo>
                    <a:pt x="1671" y="4499"/>
                    <a:pt x="1847" y="3929"/>
                    <a:pt x="1713" y="3444"/>
                  </a:cubicBezTo>
                  <a:cubicBezTo>
                    <a:pt x="1671" y="3300"/>
                    <a:pt x="1597" y="3138"/>
                    <a:pt x="1478" y="3004"/>
                  </a:cubicBezTo>
                  <a:cubicBezTo>
                    <a:pt x="1523" y="2976"/>
                    <a:pt x="1566" y="2948"/>
                    <a:pt x="1597" y="2902"/>
                  </a:cubicBezTo>
                  <a:cubicBezTo>
                    <a:pt x="1639" y="2874"/>
                    <a:pt x="1685" y="2828"/>
                    <a:pt x="1727" y="2772"/>
                  </a:cubicBezTo>
                  <a:cubicBezTo>
                    <a:pt x="1787" y="2670"/>
                    <a:pt x="1829" y="2550"/>
                    <a:pt x="1875" y="2420"/>
                  </a:cubicBezTo>
                  <a:cubicBezTo>
                    <a:pt x="1889" y="2301"/>
                    <a:pt x="1903" y="2171"/>
                    <a:pt x="1903" y="2037"/>
                  </a:cubicBezTo>
                  <a:cubicBezTo>
                    <a:pt x="1889" y="1907"/>
                    <a:pt x="1861" y="1773"/>
                    <a:pt x="1815" y="1657"/>
                  </a:cubicBezTo>
                  <a:cubicBezTo>
                    <a:pt x="1787" y="1569"/>
                    <a:pt x="1727" y="1481"/>
                    <a:pt x="1685" y="1407"/>
                  </a:cubicBezTo>
                  <a:cubicBezTo>
                    <a:pt x="1653" y="1365"/>
                    <a:pt x="1625" y="1333"/>
                    <a:pt x="1597" y="1291"/>
                  </a:cubicBezTo>
                  <a:cubicBezTo>
                    <a:pt x="1583" y="1277"/>
                    <a:pt x="1551" y="1263"/>
                    <a:pt x="1537" y="1245"/>
                  </a:cubicBezTo>
                  <a:cubicBezTo>
                    <a:pt x="1566" y="1217"/>
                    <a:pt x="1597" y="1203"/>
                    <a:pt x="1611" y="1175"/>
                  </a:cubicBezTo>
                  <a:cubicBezTo>
                    <a:pt x="1639" y="1129"/>
                    <a:pt x="1671" y="1087"/>
                    <a:pt x="1685" y="1041"/>
                  </a:cubicBezTo>
                  <a:cubicBezTo>
                    <a:pt x="1713" y="953"/>
                    <a:pt x="1699" y="851"/>
                    <a:pt x="1653" y="778"/>
                  </a:cubicBezTo>
                  <a:cubicBezTo>
                    <a:pt x="1611" y="704"/>
                    <a:pt x="1537" y="647"/>
                    <a:pt x="1435" y="602"/>
                  </a:cubicBezTo>
                  <a:cubicBezTo>
                    <a:pt x="1407" y="588"/>
                    <a:pt x="1347" y="588"/>
                    <a:pt x="1302" y="588"/>
                  </a:cubicBezTo>
                  <a:lnTo>
                    <a:pt x="1259" y="588"/>
                  </a:lnTo>
                  <a:cubicBezTo>
                    <a:pt x="1288" y="528"/>
                    <a:pt x="1319" y="472"/>
                    <a:pt x="1347" y="398"/>
                  </a:cubicBezTo>
                  <a:cubicBezTo>
                    <a:pt x="1347" y="352"/>
                    <a:pt x="1361" y="310"/>
                    <a:pt x="1347" y="264"/>
                  </a:cubicBezTo>
                  <a:cubicBezTo>
                    <a:pt x="1347" y="236"/>
                    <a:pt x="1333" y="190"/>
                    <a:pt x="1319" y="148"/>
                  </a:cubicBezTo>
                  <a:cubicBezTo>
                    <a:pt x="1288" y="88"/>
                    <a:pt x="1245" y="46"/>
                    <a:pt x="1172" y="14"/>
                  </a:cubicBezTo>
                  <a:cubicBezTo>
                    <a:pt x="1157" y="0"/>
                    <a:pt x="1143" y="0"/>
                    <a:pt x="1126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8" name="Google Shape;7660;p83">
              <a:extLst>
                <a:ext uri="{FF2B5EF4-FFF2-40B4-BE49-F238E27FC236}">
                  <a16:creationId xmlns:a16="http://schemas.microsoft.com/office/drawing/2014/main" id="{7EB254EB-D0E5-BEA5-8D42-078320FBF031}"/>
                </a:ext>
              </a:extLst>
            </p:cNvPr>
            <p:cNvSpPr/>
            <p:nvPr/>
          </p:nvSpPr>
          <p:spPr>
            <a:xfrm>
              <a:off x="5459856" y="4120102"/>
              <a:ext cx="259900" cy="240655"/>
            </a:xfrm>
            <a:custGeom>
              <a:avLst/>
              <a:gdLst/>
              <a:ahLst/>
              <a:cxnLst/>
              <a:rect l="l" t="t" r="r" b="b"/>
              <a:pathLst>
                <a:path w="2755" h="2551" extrusionOk="0">
                  <a:moveTo>
                    <a:pt x="528" y="0"/>
                  </a:moveTo>
                  <a:cubicBezTo>
                    <a:pt x="482" y="0"/>
                    <a:pt x="426" y="14"/>
                    <a:pt x="380" y="28"/>
                  </a:cubicBezTo>
                  <a:cubicBezTo>
                    <a:pt x="320" y="42"/>
                    <a:pt x="278" y="74"/>
                    <a:pt x="218" y="102"/>
                  </a:cubicBezTo>
                  <a:cubicBezTo>
                    <a:pt x="204" y="116"/>
                    <a:pt x="176" y="130"/>
                    <a:pt x="162" y="162"/>
                  </a:cubicBezTo>
                  <a:cubicBezTo>
                    <a:pt x="144" y="162"/>
                    <a:pt x="144" y="176"/>
                    <a:pt x="130" y="176"/>
                  </a:cubicBezTo>
                  <a:lnTo>
                    <a:pt x="116" y="190"/>
                  </a:lnTo>
                  <a:cubicBezTo>
                    <a:pt x="102" y="218"/>
                    <a:pt x="74" y="232"/>
                    <a:pt x="56" y="250"/>
                  </a:cubicBezTo>
                  <a:cubicBezTo>
                    <a:pt x="56" y="264"/>
                    <a:pt x="42" y="278"/>
                    <a:pt x="42" y="278"/>
                  </a:cubicBezTo>
                  <a:cubicBezTo>
                    <a:pt x="28" y="292"/>
                    <a:pt x="28" y="306"/>
                    <a:pt x="14" y="320"/>
                  </a:cubicBezTo>
                  <a:lnTo>
                    <a:pt x="14" y="338"/>
                  </a:lnTo>
                  <a:cubicBezTo>
                    <a:pt x="14" y="338"/>
                    <a:pt x="0" y="338"/>
                    <a:pt x="0" y="352"/>
                  </a:cubicBezTo>
                  <a:lnTo>
                    <a:pt x="0" y="380"/>
                  </a:lnTo>
                  <a:cubicBezTo>
                    <a:pt x="14" y="468"/>
                    <a:pt x="56" y="556"/>
                    <a:pt x="88" y="630"/>
                  </a:cubicBezTo>
                  <a:cubicBezTo>
                    <a:pt x="102" y="690"/>
                    <a:pt x="130" y="760"/>
                    <a:pt x="162" y="820"/>
                  </a:cubicBezTo>
                  <a:cubicBezTo>
                    <a:pt x="218" y="953"/>
                    <a:pt x="306" y="1084"/>
                    <a:pt x="394" y="1231"/>
                  </a:cubicBezTo>
                  <a:cubicBezTo>
                    <a:pt x="570" y="1509"/>
                    <a:pt x="792" y="1773"/>
                    <a:pt x="1024" y="1991"/>
                  </a:cubicBezTo>
                  <a:cubicBezTo>
                    <a:pt x="1157" y="2125"/>
                    <a:pt x="1305" y="2241"/>
                    <a:pt x="1449" y="2329"/>
                  </a:cubicBezTo>
                  <a:cubicBezTo>
                    <a:pt x="1611" y="2431"/>
                    <a:pt x="1759" y="2505"/>
                    <a:pt x="1921" y="2536"/>
                  </a:cubicBezTo>
                  <a:lnTo>
                    <a:pt x="1921" y="2550"/>
                  </a:lnTo>
                  <a:lnTo>
                    <a:pt x="1963" y="2550"/>
                  </a:lnTo>
                  <a:cubicBezTo>
                    <a:pt x="2111" y="2505"/>
                    <a:pt x="2255" y="2417"/>
                    <a:pt x="2403" y="2287"/>
                  </a:cubicBezTo>
                  <a:cubicBezTo>
                    <a:pt x="2476" y="2241"/>
                    <a:pt x="2536" y="2185"/>
                    <a:pt x="2593" y="2111"/>
                  </a:cubicBezTo>
                  <a:cubicBezTo>
                    <a:pt x="2652" y="2037"/>
                    <a:pt x="2695" y="1963"/>
                    <a:pt x="2740" y="1903"/>
                  </a:cubicBezTo>
                  <a:cubicBezTo>
                    <a:pt x="2754" y="1875"/>
                    <a:pt x="2740" y="1847"/>
                    <a:pt x="2726" y="1833"/>
                  </a:cubicBezTo>
                  <a:lnTo>
                    <a:pt x="2712" y="1815"/>
                  </a:lnTo>
                  <a:cubicBezTo>
                    <a:pt x="2652" y="1699"/>
                    <a:pt x="2593" y="1569"/>
                    <a:pt x="2519" y="1464"/>
                  </a:cubicBezTo>
                  <a:cubicBezTo>
                    <a:pt x="2448" y="1333"/>
                    <a:pt x="2343" y="1217"/>
                    <a:pt x="2241" y="1084"/>
                  </a:cubicBezTo>
                  <a:cubicBezTo>
                    <a:pt x="2065" y="894"/>
                    <a:pt x="1847" y="718"/>
                    <a:pt x="1597" y="556"/>
                  </a:cubicBezTo>
                  <a:cubicBezTo>
                    <a:pt x="1597" y="542"/>
                    <a:pt x="1583" y="528"/>
                    <a:pt x="1583" y="528"/>
                  </a:cubicBezTo>
                  <a:cubicBezTo>
                    <a:pt x="1569" y="514"/>
                    <a:pt x="1551" y="514"/>
                    <a:pt x="1537" y="514"/>
                  </a:cubicBezTo>
                  <a:lnTo>
                    <a:pt x="1509" y="514"/>
                  </a:lnTo>
                  <a:lnTo>
                    <a:pt x="1495" y="496"/>
                  </a:lnTo>
                  <a:lnTo>
                    <a:pt x="1481" y="514"/>
                  </a:lnTo>
                  <a:cubicBezTo>
                    <a:pt x="1463" y="514"/>
                    <a:pt x="1449" y="514"/>
                    <a:pt x="1449" y="496"/>
                  </a:cubicBezTo>
                  <a:cubicBezTo>
                    <a:pt x="1407" y="496"/>
                    <a:pt x="1375" y="482"/>
                    <a:pt x="1333" y="468"/>
                  </a:cubicBezTo>
                  <a:cubicBezTo>
                    <a:pt x="1288" y="454"/>
                    <a:pt x="1231" y="408"/>
                    <a:pt x="1157" y="366"/>
                  </a:cubicBezTo>
                  <a:cubicBezTo>
                    <a:pt x="1112" y="338"/>
                    <a:pt x="1083" y="306"/>
                    <a:pt x="1041" y="264"/>
                  </a:cubicBezTo>
                  <a:cubicBezTo>
                    <a:pt x="1010" y="232"/>
                    <a:pt x="967" y="204"/>
                    <a:pt x="936" y="176"/>
                  </a:cubicBezTo>
                  <a:cubicBezTo>
                    <a:pt x="865" y="116"/>
                    <a:pt x="777" y="57"/>
                    <a:pt x="672" y="28"/>
                  </a:cubicBezTo>
                  <a:cubicBezTo>
                    <a:pt x="630" y="14"/>
                    <a:pt x="584" y="0"/>
                    <a:pt x="52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9" name="Google Shape;7661;p83">
              <a:extLst>
                <a:ext uri="{FF2B5EF4-FFF2-40B4-BE49-F238E27FC236}">
                  <a16:creationId xmlns:a16="http://schemas.microsoft.com/office/drawing/2014/main" id="{6A6ACB03-CE30-BFE0-A748-E2A9BA4951E4}"/>
                </a:ext>
              </a:extLst>
            </p:cNvPr>
            <p:cNvSpPr/>
            <p:nvPr/>
          </p:nvSpPr>
          <p:spPr>
            <a:xfrm>
              <a:off x="5459856" y="4120102"/>
              <a:ext cx="204429" cy="240655"/>
            </a:xfrm>
            <a:custGeom>
              <a:avLst/>
              <a:gdLst/>
              <a:ahLst/>
              <a:cxnLst/>
              <a:rect l="l" t="t" r="r" b="b"/>
              <a:pathLst>
                <a:path w="2167" h="2551" extrusionOk="0">
                  <a:moveTo>
                    <a:pt x="528" y="0"/>
                  </a:moveTo>
                  <a:cubicBezTo>
                    <a:pt x="482" y="0"/>
                    <a:pt x="426" y="14"/>
                    <a:pt x="380" y="28"/>
                  </a:cubicBezTo>
                  <a:cubicBezTo>
                    <a:pt x="320" y="42"/>
                    <a:pt x="278" y="74"/>
                    <a:pt x="218" y="102"/>
                  </a:cubicBezTo>
                  <a:cubicBezTo>
                    <a:pt x="190" y="116"/>
                    <a:pt x="176" y="130"/>
                    <a:pt x="162" y="162"/>
                  </a:cubicBezTo>
                  <a:lnTo>
                    <a:pt x="130" y="176"/>
                  </a:lnTo>
                  <a:lnTo>
                    <a:pt x="116" y="190"/>
                  </a:lnTo>
                  <a:cubicBezTo>
                    <a:pt x="88" y="218"/>
                    <a:pt x="74" y="232"/>
                    <a:pt x="56" y="250"/>
                  </a:cubicBezTo>
                  <a:cubicBezTo>
                    <a:pt x="56" y="264"/>
                    <a:pt x="42" y="278"/>
                    <a:pt x="42" y="278"/>
                  </a:cubicBezTo>
                  <a:cubicBezTo>
                    <a:pt x="28" y="292"/>
                    <a:pt x="28" y="306"/>
                    <a:pt x="14" y="320"/>
                  </a:cubicBezTo>
                  <a:lnTo>
                    <a:pt x="14" y="338"/>
                  </a:lnTo>
                  <a:lnTo>
                    <a:pt x="0" y="352"/>
                  </a:lnTo>
                  <a:lnTo>
                    <a:pt x="0" y="380"/>
                  </a:lnTo>
                  <a:cubicBezTo>
                    <a:pt x="14" y="468"/>
                    <a:pt x="42" y="556"/>
                    <a:pt x="74" y="630"/>
                  </a:cubicBezTo>
                  <a:cubicBezTo>
                    <a:pt x="102" y="690"/>
                    <a:pt x="130" y="760"/>
                    <a:pt x="162" y="820"/>
                  </a:cubicBezTo>
                  <a:cubicBezTo>
                    <a:pt x="218" y="953"/>
                    <a:pt x="292" y="1084"/>
                    <a:pt x="394" y="1231"/>
                  </a:cubicBezTo>
                  <a:cubicBezTo>
                    <a:pt x="570" y="1509"/>
                    <a:pt x="792" y="1773"/>
                    <a:pt x="1010" y="1991"/>
                  </a:cubicBezTo>
                  <a:cubicBezTo>
                    <a:pt x="1157" y="2125"/>
                    <a:pt x="1305" y="2241"/>
                    <a:pt x="1449" y="2343"/>
                  </a:cubicBezTo>
                  <a:cubicBezTo>
                    <a:pt x="1611" y="2431"/>
                    <a:pt x="1759" y="2505"/>
                    <a:pt x="1921" y="2550"/>
                  </a:cubicBezTo>
                  <a:lnTo>
                    <a:pt x="1963" y="2550"/>
                  </a:lnTo>
                  <a:cubicBezTo>
                    <a:pt x="2023" y="2536"/>
                    <a:pt x="2097" y="2505"/>
                    <a:pt x="2167" y="2463"/>
                  </a:cubicBezTo>
                  <a:cubicBezTo>
                    <a:pt x="2111" y="2448"/>
                    <a:pt x="2065" y="2417"/>
                    <a:pt x="2009" y="2403"/>
                  </a:cubicBezTo>
                  <a:cubicBezTo>
                    <a:pt x="1861" y="2329"/>
                    <a:pt x="1727" y="2255"/>
                    <a:pt x="1597" y="2167"/>
                  </a:cubicBezTo>
                  <a:cubicBezTo>
                    <a:pt x="1449" y="2079"/>
                    <a:pt x="1319" y="1963"/>
                    <a:pt x="1185" y="1861"/>
                  </a:cubicBezTo>
                  <a:cubicBezTo>
                    <a:pt x="1055" y="1745"/>
                    <a:pt x="936" y="1611"/>
                    <a:pt x="820" y="1481"/>
                  </a:cubicBezTo>
                  <a:cubicBezTo>
                    <a:pt x="602" y="1231"/>
                    <a:pt x="426" y="936"/>
                    <a:pt x="278" y="630"/>
                  </a:cubicBezTo>
                  <a:lnTo>
                    <a:pt x="278" y="616"/>
                  </a:lnTo>
                  <a:cubicBezTo>
                    <a:pt x="380" y="570"/>
                    <a:pt x="482" y="514"/>
                    <a:pt x="570" y="440"/>
                  </a:cubicBezTo>
                  <a:cubicBezTo>
                    <a:pt x="602" y="426"/>
                    <a:pt x="630" y="394"/>
                    <a:pt x="658" y="380"/>
                  </a:cubicBezTo>
                  <a:cubicBezTo>
                    <a:pt x="672" y="352"/>
                    <a:pt x="704" y="320"/>
                    <a:pt x="718" y="306"/>
                  </a:cubicBezTo>
                  <a:cubicBezTo>
                    <a:pt x="732" y="292"/>
                    <a:pt x="746" y="264"/>
                    <a:pt x="746" y="250"/>
                  </a:cubicBezTo>
                  <a:cubicBezTo>
                    <a:pt x="760" y="232"/>
                    <a:pt x="777" y="204"/>
                    <a:pt x="792" y="190"/>
                  </a:cubicBezTo>
                  <a:lnTo>
                    <a:pt x="777" y="190"/>
                  </a:lnTo>
                  <a:cubicBezTo>
                    <a:pt x="792" y="176"/>
                    <a:pt x="792" y="162"/>
                    <a:pt x="806" y="130"/>
                  </a:cubicBezTo>
                  <a:cubicBezTo>
                    <a:pt x="806" y="116"/>
                    <a:pt x="806" y="102"/>
                    <a:pt x="820" y="88"/>
                  </a:cubicBezTo>
                  <a:cubicBezTo>
                    <a:pt x="777" y="74"/>
                    <a:pt x="732" y="42"/>
                    <a:pt x="672" y="28"/>
                  </a:cubicBezTo>
                  <a:cubicBezTo>
                    <a:pt x="630" y="14"/>
                    <a:pt x="584" y="0"/>
                    <a:pt x="528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0" name="Google Shape;7662;p83">
              <a:extLst>
                <a:ext uri="{FF2B5EF4-FFF2-40B4-BE49-F238E27FC236}">
                  <a16:creationId xmlns:a16="http://schemas.microsoft.com/office/drawing/2014/main" id="{1FBF4065-3F94-4E4B-59C6-C6E81BDAA814}"/>
                </a:ext>
              </a:extLst>
            </p:cNvPr>
            <p:cNvSpPr/>
            <p:nvPr/>
          </p:nvSpPr>
          <p:spPr>
            <a:xfrm>
              <a:off x="5537118" y="4143592"/>
              <a:ext cx="31980" cy="42169"/>
            </a:xfrm>
            <a:custGeom>
              <a:avLst/>
              <a:gdLst/>
              <a:ahLst/>
              <a:cxnLst/>
              <a:rect l="l" t="t" r="r" b="b"/>
              <a:pathLst>
                <a:path w="339" h="447" extrusionOk="0">
                  <a:moveTo>
                    <a:pt x="264" y="1"/>
                  </a:moveTo>
                  <a:lnTo>
                    <a:pt x="236" y="29"/>
                  </a:lnTo>
                  <a:cubicBezTo>
                    <a:pt x="236" y="57"/>
                    <a:pt x="222" y="103"/>
                    <a:pt x="205" y="131"/>
                  </a:cubicBezTo>
                  <a:cubicBezTo>
                    <a:pt x="191" y="177"/>
                    <a:pt x="148" y="219"/>
                    <a:pt x="117" y="265"/>
                  </a:cubicBezTo>
                  <a:lnTo>
                    <a:pt x="29" y="353"/>
                  </a:lnTo>
                  <a:cubicBezTo>
                    <a:pt x="15" y="381"/>
                    <a:pt x="1" y="409"/>
                    <a:pt x="29" y="423"/>
                  </a:cubicBezTo>
                  <a:cubicBezTo>
                    <a:pt x="38" y="439"/>
                    <a:pt x="49" y="447"/>
                    <a:pt x="60" y="447"/>
                  </a:cubicBezTo>
                  <a:cubicBezTo>
                    <a:pt x="71" y="447"/>
                    <a:pt x="82" y="439"/>
                    <a:pt x="89" y="423"/>
                  </a:cubicBezTo>
                  <a:cubicBezTo>
                    <a:pt x="205" y="321"/>
                    <a:pt x="310" y="205"/>
                    <a:pt x="338" y="57"/>
                  </a:cubicBezTo>
                  <a:lnTo>
                    <a:pt x="338" y="29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1" name="Google Shape;7663;p83">
              <a:extLst>
                <a:ext uri="{FF2B5EF4-FFF2-40B4-BE49-F238E27FC236}">
                  <a16:creationId xmlns:a16="http://schemas.microsoft.com/office/drawing/2014/main" id="{EDB7F39F-8480-1CD7-9A87-F744E3276BC9}"/>
                </a:ext>
              </a:extLst>
            </p:cNvPr>
            <p:cNvSpPr/>
            <p:nvPr/>
          </p:nvSpPr>
          <p:spPr>
            <a:xfrm>
              <a:off x="5556363" y="4157270"/>
              <a:ext cx="30660" cy="43961"/>
            </a:xfrm>
            <a:custGeom>
              <a:avLst/>
              <a:gdLst/>
              <a:ahLst/>
              <a:cxnLst/>
              <a:rect l="l" t="t" r="r" b="b"/>
              <a:pathLst>
                <a:path w="325" h="466" extrusionOk="0">
                  <a:moveTo>
                    <a:pt x="282" y="0"/>
                  </a:moveTo>
                  <a:cubicBezTo>
                    <a:pt x="250" y="0"/>
                    <a:pt x="236" y="14"/>
                    <a:pt x="222" y="46"/>
                  </a:cubicBezTo>
                  <a:cubicBezTo>
                    <a:pt x="222" y="74"/>
                    <a:pt x="208" y="102"/>
                    <a:pt x="194" y="148"/>
                  </a:cubicBezTo>
                  <a:cubicBezTo>
                    <a:pt x="162" y="222"/>
                    <a:pt x="120" y="278"/>
                    <a:pt x="60" y="338"/>
                  </a:cubicBezTo>
                  <a:cubicBezTo>
                    <a:pt x="46" y="352"/>
                    <a:pt x="46" y="366"/>
                    <a:pt x="32" y="384"/>
                  </a:cubicBezTo>
                  <a:cubicBezTo>
                    <a:pt x="18" y="384"/>
                    <a:pt x="18" y="398"/>
                    <a:pt x="18" y="412"/>
                  </a:cubicBezTo>
                  <a:cubicBezTo>
                    <a:pt x="1" y="426"/>
                    <a:pt x="18" y="440"/>
                    <a:pt x="18" y="440"/>
                  </a:cubicBezTo>
                  <a:cubicBezTo>
                    <a:pt x="34" y="458"/>
                    <a:pt x="51" y="466"/>
                    <a:pt x="64" y="466"/>
                  </a:cubicBezTo>
                  <a:cubicBezTo>
                    <a:pt x="74" y="466"/>
                    <a:pt x="83" y="461"/>
                    <a:pt x="89" y="454"/>
                  </a:cubicBezTo>
                  <a:cubicBezTo>
                    <a:pt x="148" y="398"/>
                    <a:pt x="194" y="338"/>
                    <a:pt x="222" y="278"/>
                  </a:cubicBezTo>
                  <a:cubicBezTo>
                    <a:pt x="265" y="208"/>
                    <a:pt x="310" y="148"/>
                    <a:pt x="324" y="74"/>
                  </a:cubicBezTo>
                  <a:cubicBezTo>
                    <a:pt x="324" y="46"/>
                    <a:pt x="324" y="14"/>
                    <a:pt x="296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2" name="Google Shape;7664;p83">
              <a:extLst>
                <a:ext uri="{FF2B5EF4-FFF2-40B4-BE49-F238E27FC236}">
                  <a16:creationId xmlns:a16="http://schemas.microsoft.com/office/drawing/2014/main" id="{13DE9F43-1179-66AF-3510-1BD8EEDA7AF7}"/>
                </a:ext>
              </a:extLst>
            </p:cNvPr>
            <p:cNvSpPr/>
            <p:nvPr/>
          </p:nvSpPr>
          <p:spPr>
            <a:xfrm>
              <a:off x="5591268" y="3654168"/>
              <a:ext cx="631873" cy="651212"/>
            </a:xfrm>
            <a:custGeom>
              <a:avLst/>
              <a:gdLst/>
              <a:ahLst/>
              <a:cxnLst/>
              <a:rect l="l" t="t" r="r" b="b"/>
              <a:pathLst>
                <a:path w="6698" h="6903" extrusionOk="0">
                  <a:moveTo>
                    <a:pt x="4527" y="1"/>
                  </a:moveTo>
                  <a:cubicBezTo>
                    <a:pt x="4365" y="1"/>
                    <a:pt x="4203" y="29"/>
                    <a:pt x="4028" y="89"/>
                  </a:cubicBezTo>
                  <a:cubicBezTo>
                    <a:pt x="3897" y="131"/>
                    <a:pt x="3781" y="177"/>
                    <a:pt x="3634" y="264"/>
                  </a:cubicBezTo>
                  <a:lnTo>
                    <a:pt x="3634" y="247"/>
                  </a:lnTo>
                  <a:lnTo>
                    <a:pt x="3648" y="247"/>
                  </a:lnTo>
                  <a:cubicBezTo>
                    <a:pt x="3648" y="219"/>
                    <a:pt x="3634" y="191"/>
                    <a:pt x="3620" y="191"/>
                  </a:cubicBezTo>
                  <a:cubicBezTo>
                    <a:pt x="3605" y="177"/>
                    <a:pt x="3605" y="177"/>
                    <a:pt x="3588" y="177"/>
                  </a:cubicBezTo>
                  <a:cubicBezTo>
                    <a:pt x="3574" y="177"/>
                    <a:pt x="3560" y="191"/>
                    <a:pt x="3546" y="205"/>
                  </a:cubicBezTo>
                  <a:cubicBezTo>
                    <a:pt x="3532" y="247"/>
                    <a:pt x="3518" y="293"/>
                    <a:pt x="3500" y="335"/>
                  </a:cubicBezTo>
                  <a:cubicBezTo>
                    <a:pt x="3472" y="352"/>
                    <a:pt x="3472" y="366"/>
                    <a:pt x="3472" y="381"/>
                  </a:cubicBezTo>
                  <a:cubicBezTo>
                    <a:pt x="3254" y="922"/>
                    <a:pt x="2990" y="1450"/>
                    <a:pt x="2652" y="2023"/>
                  </a:cubicBezTo>
                  <a:lnTo>
                    <a:pt x="2652" y="2037"/>
                  </a:lnTo>
                  <a:cubicBezTo>
                    <a:pt x="2255" y="2681"/>
                    <a:pt x="1815" y="3342"/>
                    <a:pt x="1319" y="3958"/>
                  </a:cubicBezTo>
                  <a:cubicBezTo>
                    <a:pt x="908" y="4468"/>
                    <a:pt x="468" y="4953"/>
                    <a:pt x="42" y="5379"/>
                  </a:cubicBezTo>
                  <a:cubicBezTo>
                    <a:pt x="28" y="5393"/>
                    <a:pt x="14" y="5393"/>
                    <a:pt x="14" y="5407"/>
                  </a:cubicBezTo>
                  <a:cubicBezTo>
                    <a:pt x="14" y="5421"/>
                    <a:pt x="0" y="5435"/>
                    <a:pt x="14" y="5453"/>
                  </a:cubicBezTo>
                  <a:cubicBezTo>
                    <a:pt x="130" y="5759"/>
                    <a:pt x="292" y="6051"/>
                    <a:pt x="510" y="6301"/>
                  </a:cubicBezTo>
                  <a:cubicBezTo>
                    <a:pt x="732" y="6550"/>
                    <a:pt x="995" y="6740"/>
                    <a:pt x="1302" y="6888"/>
                  </a:cubicBezTo>
                  <a:cubicBezTo>
                    <a:pt x="1302" y="6888"/>
                    <a:pt x="1319" y="6902"/>
                    <a:pt x="1333" y="6902"/>
                  </a:cubicBezTo>
                  <a:cubicBezTo>
                    <a:pt x="1347" y="6902"/>
                    <a:pt x="1361" y="6902"/>
                    <a:pt x="1361" y="6888"/>
                  </a:cubicBezTo>
                  <a:cubicBezTo>
                    <a:pt x="1523" y="6786"/>
                    <a:pt x="1685" y="6666"/>
                    <a:pt x="1861" y="6508"/>
                  </a:cubicBezTo>
                  <a:cubicBezTo>
                    <a:pt x="2005" y="6388"/>
                    <a:pt x="2167" y="6258"/>
                    <a:pt x="2329" y="6111"/>
                  </a:cubicBezTo>
                  <a:cubicBezTo>
                    <a:pt x="2638" y="5847"/>
                    <a:pt x="2930" y="5569"/>
                    <a:pt x="3254" y="5245"/>
                  </a:cubicBezTo>
                  <a:cubicBezTo>
                    <a:pt x="3532" y="4967"/>
                    <a:pt x="3824" y="4675"/>
                    <a:pt x="4133" y="4352"/>
                  </a:cubicBezTo>
                  <a:cubicBezTo>
                    <a:pt x="4365" y="4088"/>
                    <a:pt x="4629" y="3824"/>
                    <a:pt x="4865" y="3546"/>
                  </a:cubicBezTo>
                  <a:cubicBezTo>
                    <a:pt x="5115" y="3268"/>
                    <a:pt x="5333" y="3019"/>
                    <a:pt x="5523" y="2769"/>
                  </a:cubicBezTo>
                  <a:cubicBezTo>
                    <a:pt x="5540" y="2769"/>
                    <a:pt x="5554" y="2769"/>
                    <a:pt x="5554" y="2755"/>
                  </a:cubicBezTo>
                  <a:cubicBezTo>
                    <a:pt x="5596" y="2709"/>
                    <a:pt x="5656" y="2639"/>
                    <a:pt x="5684" y="2579"/>
                  </a:cubicBezTo>
                  <a:cubicBezTo>
                    <a:pt x="5920" y="2287"/>
                    <a:pt x="6096" y="2006"/>
                    <a:pt x="6272" y="1742"/>
                  </a:cubicBezTo>
                  <a:cubicBezTo>
                    <a:pt x="6434" y="1464"/>
                    <a:pt x="6578" y="1200"/>
                    <a:pt x="6683" y="936"/>
                  </a:cubicBezTo>
                  <a:cubicBezTo>
                    <a:pt x="6697" y="922"/>
                    <a:pt x="6683" y="894"/>
                    <a:pt x="6652" y="880"/>
                  </a:cubicBezTo>
                  <a:lnTo>
                    <a:pt x="6638" y="880"/>
                  </a:lnTo>
                  <a:cubicBezTo>
                    <a:pt x="6624" y="880"/>
                    <a:pt x="6595" y="880"/>
                    <a:pt x="6595" y="908"/>
                  </a:cubicBezTo>
                  <a:cubicBezTo>
                    <a:pt x="6490" y="1126"/>
                    <a:pt x="6388" y="1362"/>
                    <a:pt x="6244" y="1598"/>
                  </a:cubicBezTo>
                  <a:cubicBezTo>
                    <a:pt x="6138" y="1773"/>
                    <a:pt x="6022" y="1949"/>
                    <a:pt x="5892" y="2139"/>
                  </a:cubicBezTo>
                  <a:cubicBezTo>
                    <a:pt x="5920" y="2037"/>
                    <a:pt x="5948" y="1918"/>
                    <a:pt x="5962" y="1802"/>
                  </a:cubicBezTo>
                  <a:cubicBezTo>
                    <a:pt x="6008" y="1478"/>
                    <a:pt x="5948" y="1144"/>
                    <a:pt x="5786" y="848"/>
                  </a:cubicBezTo>
                  <a:cubicBezTo>
                    <a:pt x="5758" y="774"/>
                    <a:pt x="5716" y="718"/>
                    <a:pt x="5670" y="644"/>
                  </a:cubicBezTo>
                  <a:cubicBezTo>
                    <a:pt x="5628" y="585"/>
                    <a:pt x="5568" y="528"/>
                    <a:pt x="5508" y="454"/>
                  </a:cubicBezTo>
                  <a:cubicBezTo>
                    <a:pt x="5406" y="335"/>
                    <a:pt x="5276" y="233"/>
                    <a:pt x="5129" y="159"/>
                  </a:cubicBezTo>
                  <a:cubicBezTo>
                    <a:pt x="5041" y="103"/>
                    <a:pt x="4953" y="71"/>
                    <a:pt x="4851" y="43"/>
                  </a:cubicBezTo>
                  <a:cubicBezTo>
                    <a:pt x="4777" y="15"/>
                    <a:pt x="4689" y="1"/>
                    <a:pt x="4573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3" name="Google Shape;7665;p83">
              <a:extLst>
                <a:ext uri="{FF2B5EF4-FFF2-40B4-BE49-F238E27FC236}">
                  <a16:creationId xmlns:a16="http://schemas.microsoft.com/office/drawing/2014/main" id="{693DFF35-1559-6C61-2C89-815A275BC220}"/>
                </a:ext>
              </a:extLst>
            </p:cNvPr>
            <p:cNvSpPr/>
            <p:nvPr/>
          </p:nvSpPr>
          <p:spPr>
            <a:xfrm>
              <a:off x="5661550" y="3713601"/>
              <a:ext cx="457726" cy="545742"/>
            </a:xfrm>
            <a:custGeom>
              <a:avLst/>
              <a:gdLst/>
              <a:ahLst/>
              <a:cxnLst/>
              <a:rect l="l" t="t" r="r" b="b"/>
              <a:pathLst>
                <a:path w="4852" h="5785" extrusionOk="0">
                  <a:moveTo>
                    <a:pt x="4795" y="0"/>
                  </a:moveTo>
                  <a:cubicBezTo>
                    <a:pt x="4778" y="0"/>
                    <a:pt x="4763" y="0"/>
                    <a:pt x="4763" y="14"/>
                  </a:cubicBezTo>
                  <a:cubicBezTo>
                    <a:pt x="4338" y="672"/>
                    <a:pt x="3884" y="1333"/>
                    <a:pt x="3416" y="1963"/>
                  </a:cubicBezTo>
                  <a:cubicBezTo>
                    <a:pt x="2948" y="2593"/>
                    <a:pt x="2449" y="3208"/>
                    <a:pt x="1921" y="3796"/>
                  </a:cubicBezTo>
                  <a:cubicBezTo>
                    <a:pt x="1788" y="3957"/>
                    <a:pt x="1657" y="4088"/>
                    <a:pt x="1524" y="4235"/>
                  </a:cubicBezTo>
                  <a:cubicBezTo>
                    <a:pt x="1453" y="4309"/>
                    <a:pt x="1380" y="4383"/>
                    <a:pt x="1320" y="4453"/>
                  </a:cubicBezTo>
                  <a:cubicBezTo>
                    <a:pt x="1292" y="4485"/>
                    <a:pt x="1246" y="4527"/>
                    <a:pt x="1218" y="4559"/>
                  </a:cubicBezTo>
                  <a:lnTo>
                    <a:pt x="1190" y="4587"/>
                  </a:lnTo>
                  <a:lnTo>
                    <a:pt x="1172" y="4601"/>
                  </a:lnTo>
                  <a:cubicBezTo>
                    <a:pt x="1172" y="4601"/>
                    <a:pt x="1172" y="4615"/>
                    <a:pt x="1158" y="4615"/>
                  </a:cubicBezTo>
                  <a:cubicBezTo>
                    <a:pt x="1144" y="4629"/>
                    <a:pt x="1130" y="4661"/>
                    <a:pt x="1102" y="4675"/>
                  </a:cubicBezTo>
                  <a:cubicBezTo>
                    <a:pt x="1042" y="4749"/>
                    <a:pt x="968" y="4823"/>
                    <a:pt x="894" y="4879"/>
                  </a:cubicBezTo>
                  <a:cubicBezTo>
                    <a:pt x="764" y="5027"/>
                    <a:pt x="616" y="5157"/>
                    <a:pt x="469" y="5291"/>
                  </a:cubicBezTo>
                  <a:cubicBezTo>
                    <a:pt x="398" y="5365"/>
                    <a:pt x="324" y="5421"/>
                    <a:pt x="250" y="5495"/>
                  </a:cubicBezTo>
                  <a:cubicBezTo>
                    <a:pt x="222" y="5526"/>
                    <a:pt x="191" y="5554"/>
                    <a:pt x="148" y="5583"/>
                  </a:cubicBezTo>
                  <a:cubicBezTo>
                    <a:pt x="103" y="5628"/>
                    <a:pt x="61" y="5656"/>
                    <a:pt x="15" y="5685"/>
                  </a:cubicBezTo>
                  <a:cubicBezTo>
                    <a:pt x="1" y="5716"/>
                    <a:pt x="1" y="5744"/>
                    <a:pt x="15" y="5758"/>
                  </a:cubicBezTo>
                  <a:cubicBezTo>
                    <a:pt x="23" y="5777"/>
                    <a:pt x="37" y="5784"/>
                    <a:pt x="52" y="5784"/>
                  </a:cubicBezTo>
                  <a:cubicBezTo>
                    <a:pt x="64" y="5784"/>
                    <a:pt x="77" y="5780"/>
                    <a:pt x="89" y="5773"/>
                  </a:cubicBezTo>
                  <a:cubicBezTo>
                    <a:pt x="117" y="5744"/>
                    <a:pt x="163" y="5702"/>
                    <a:pt x="205" y="5671"/>
                  </a:cubicBezTo>
                  <a:cubicBezTo>
                    <a:pt x="236" y="5642"/>
                    <a:pt x="279" y="5597"/>
                    <a:pt x="324" y="5569"/>
                  </a:cubicBezTo>
                  <a:cubicBezTo>
                    <a:pt x="398" y="5509"/>
                    <a:pt x="455" y="5438"/>
                    <a:pt x="528" y="5365"/>
                  </a:cubicBezTo>
                  <a:cubicBezTo>
                    <a:pt x="676" y="5231"/>
                    <a:pt x="820" y="5101"/>
                    <a:pt x="954" y="4967"/>
                  </a:cubicBezTo>
                  <a:cubicBezTo>
                    <a:pt x="1056" y="4865"/>
                    <a:pt x="1158" y="4763"/>
                    <a:pt x="1246" y="4661"/>
                  </a:cubicBezTo>
                  <a:lnTo>
                    <a:pt x="1260" y="4661"/>
                  </a:lnTo>
                  <a:cubicBezTo>
                    <a:pt x="1436" y="4485"/>
                    <a:pt x="1598" y="4295"/>
                    <a:pt x="1774" y="4102"/>
                  </a:cubicBezTo>
                  <a:cubicBezTo>
                    <a:pt x="2315" y="3518"/>
                    <a:pt x="2815" y="2916"/>
                    <a:pt x="3300" y="2287"/>
                  </a:cubicBezTo>
                  <a:cubicBezTo>
                    <a:pt x="3782" y="1657"/>
                    <a:pt x="4236" y="1010"/>
                    <a:pt x="4661" y="352"/>
                  </a:cubicBezTo>
                  <a:cubicBezTo>
                    <a:pt x="4721" y="264"/>
                    <a:pt x="4778" y="162"/>
                    <a:pt x="4837" y="74"/>
                  </a:cubicBezTo>
                  <a:cubicBezTo>
                    <a:pt x="4837" y="57"/>
                    <a:pt x="4851" y="42"/>
                    <a:pt x="4851" y="28"/>
                  </a:cubicBezTo>
                  <a:cubicBezTo>
                    <a:pt x="4837" y="28"/>
                    <a:pt x="4837" y="14"/>
                    <a:pt x="4823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4" name="Google Shape;7666;p83">
              <a:extLst>
                <a:ext uri="{FF2B5EF4-FFF2-40B4-BE49-F238E27FC236}">
                  <a16:creationId xmlns:a16="http://schemas.microsoft.com/office/drawing/2014/main" id="{E1A675EA-7AE6-CEE9-EBEB-CDAAEEFA4891}"/>
                </a:ext>
              </a:extLst>
            </p:cNvPr>
            <p:cNvSpPr/>
            <p:nvPr/>
          </p:nvSpPr>
          <p:spPr>
            <a:xfrm>
              <a:off x="6499456" y="4148403"/>
              <a:ext cx="183958" cy="293956"/>
            </a:xfrm>
            <a:custGeom>
              <a:avLst/>
              <a:gdLst/>
              <a:ahLst/>
              <a:cxnLst/>
              <a:rect l="l" t="t" r="r" b="b"/>
              <a:pathLst>
                <a:path w="1950" h="3116" extrusionOk="0">
                  <a:moveTo>
                    <a:pt x="1019" y="1"/>
                  </a:moveTo>
                  <a:cubicBezTo>
                    <a:pt x="999" y="1"/>
                    <a:pt x="982" y="15"/>
                    <a:pt x="982" y="38"/>
                  </a:cubicBezTo>
                  <a:lnTo>
                    <a:pt x="982" y="52"/>
                  </a:lnTo>
                  <a:cubicBezTo>
                    <a:pt x="880" y="154"/>
                    <a:pt x="792" y="256"/>
                    <a:pt x="704" y="358"/>
                  </a:cubicBezTo>
                  <a:cubicBezTo>
                    <a:pt x="616" y="478"/>
                    <a:pt x="528" y="608"/>
                    <a:pt x="454" y="756"/>
                  </a:cubicBezTo>
                  <a:cubicBezTo>
                    <a:pt x="338" y="988"/>
                    <a:pt x="250" y="1251"/>
                    <a:pt x="190" y="1547"/>
                  </a:cubicBezTo>
                  <a:cubicBezTo>
                    <a:pt x="176" y="1547"/>
                    <a:pt x="162" y="1561"/>
                    <a:pt x="162" y="1575"/>
                  </a:cubicBezTo>
                  <a:cubicBezTo>
                    <a:pt x="148" y="1575"/>
                    <a:pt x="148" y="1589"/>
                    <a:pt x="148" y="1603"/>
                  </a:cubicBezTo>
                  <a:cubicBezTo>
                    <a:pt x="162" y="1621"/>
                    <a:pt x="162" y="1635"/>
                    <a:pt x="162" y="1635"/>
                  </a:cubicBezTo>
                  <a:lnTo>
                    <a:pt x="176" y="1649"/>
                  </a:lnTo>
                  <a:lnTo>
                    <a:pt x="176" y="1663"/>
                  </a:lnTo>
                  <a:cubicBezTo>
                    <a:pt x="176" y="1677"/>
                    <a:pt x="190" y="1691"/>
                    <a:pt x="190" y="1691"/>
                  </a:cubicBezTo>
                  <a:cubicBezTo>
                    <a:pt x="190" y="1737"/>
                    <a:pt x="204" y="1765"/>
                    <a:pt x="190" y="1811"/>
                  </a:cubicBezTo>
                  <a:cubicBezTo>
                    <a:pt x="190" y="1867"/>
                    <a:pt x="176" y="1941"/>
                    <a:pt x="162" y="2015"/>
                  </a:cubicBezTo>
                  <a:cubicBezTo>
                    <a:pt x="148" y="2061"/>
                    <a:pt x="117" y="2117"/>
                    <a:pt x="102" y="2163"/>
                  </a:cubicBezTo>
                  <a:cubicBezTo>
                    <a:pt x="88" y="2205"/>
                    <a:pt x="74" y="2250"/>
                    <a:pt x="60" y="2293"/>
                  </a:cubicBezTo>
                  <a:cubicBezTo>
                    <a:pt x="29" y="2381"/>
                    <a:pt x="0" y="2483"/>
                    <a:pt x="15" y="2588"/>
                  </a:cubicBezTo>
                  <a:cubicBezTo>
                    <a:pt x="15" y="2630"/>
                    <a:pt x="15" y="2690"/>
                    <a:pt x="46" y="2732"/>
                  </a:cubicBezTo>
                  <a:cubicBezTo>
                    <a:pt x="60" y="2778"/>
                    <a:pt x="88" y="2820"/>
                    <a:pt x="117" y="2866"/>
                  </a:cubicBezTo>
                  <a:cubicBezTo>
                    <a:pt x="148" y="2908"/>
                    <a:pt x="190" y="2954"/>
                    <a:pt x="236" y="2982"/>
                  </a:cubicBezTo>
                  <a:cubicBezTo>
                    <a:pt x="264" y="2996"/>
                    <a:pt x="292" y="3010"/>
                    <a:pt x="310" y="3028"/>
                  </a:cubicBezTo>
                  <a:cubicBezTo>
                    <a:pt x="324" y="3042"/>
                    <a:pt x="324" y="3042"/>
                    <a:pt x="338" y="3042"/>
                  </a:cubicBezTo>
                  <a:lnTo>
                    <a:pt x="352" y="3056"/>
                  </a:lnTo>
                  <a:lnTo>
                    <a:pt x="366" y="3056"/>
                  </a:lnTo>
                  <a:cubicBezTo>
                    <a:pt x="380" y="3070"/>
                    <a:pt x="412" y="3070"/>
                    <a:pt x="440" y="3084"/>
                  </a:cubicBezTo>
                  <a:cubicBezTo>
                    <a:pt x="440" y="3084"/>
                    <a:pt x="454" y="3084"/>
                    <a:pt x="468" y="3098"/>
                  </a:cubicBezTo>
                  <a:lnTo>
                    <a:pt x="528" y="3098"/>
                  </a:lnTo>
                  <a:cubicBezTo>
                    <a:pt x="528" y="3098"/>
                    <a:pt x="542" y="3098"/>
                    <a:pt x="542" y="3116"/>
                  </a:cubicBezTo>
                  <a:cubicBezTo>
                    <a:pt x="556" y="3116"/>
                    <a:pt x="574" y="3098"/>
                    <a:pt x="574" y="3098"/>
                  </a:cubicBezTo>
                  <a:cubicBezTo>
                    <a:pt x="662" y="3056"/>
                    <a:pt x="718" y="2982"/>
                    <a:pt x="792" y="2940"/>
                  </a:cubicBezTo>
                  <a:cubicBezTo>
                    <a:pt x="838" y="2894"/>
                    <a:pt x="880" y="2834"/>
                    <a:pt x="940" y="2792"/>
                  </a:cubicBezTo>
                  <a:cubicBezTo>
                    <a:pt x="1042" y="2690"/>
                    <a:pt x="1130" y="2571"/>
                    <a:pt x="1232" y="2440"/>
                  </a:cubicBezTo>
                  <a:cubicBezTo>
                    <a:pt x="1436" y="2163"/>
                    <a:pt x="1612" y="1867"/>
                    <a:pt x="1731" y="1575"/>
                  </a:cubicBezTo>
                  <a:cubicBezTo>
                    <a:pt x="1805" y="1399"/>
                    <a:pt x="1861" y="1223"/>
                    <a:pt x="1907" y="1047"/>
                  </a:cubicBezTo>
                  <a:cubicBezTo>
                    <a:pt x="1935" y="872"/>
                    <a:pt x="1949" y="710"/>
                    <a:pt x="1935" y="548"/>
                  </a:cubicBezTo>
                  <a:cubicBezTo>
                    <a:pt x="1935" y="534"/>
                    <a:pt x="1935" y="520"/>
                    <a:pt x="1921" y="506"/>
                  </a:cubicBezTo>
                  <a:cubicBezTo>
                    <a:pt x="1819" y="372"/>
                    <a:pt x="1685" y="270"/>
                    <a:pt x="1524" y="168"/>
                  </a:cubicBezTo>
                  <a:cubicBezTo>
                    <a:pt x="1453" y="126"/>
                    <a:pt x="1379" y="94"/>
                    <a:pt x="1291" y="66"/>
                  </a:cubicBezTo>
                  <a:cubicBezTo>
                    <a:pt x="1203" y="38"/>
                    <a:pt x="1130" y="6"/>
                    <a:pt x="1042" y="6"/>
                  </a:cubicBezTo>
                  <a:cubicBezTo>
                    <a:pt x="1034" y="3"/>
                    <a:pt x="1027" y="1"/>
                    <a:pt x="1019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5" name="Google Shape;7667;p83">
              <a:extLst>
                <a:ext uri="{FF2B5EF4-FFF2-40B4-BE49-F238E27FC236}">
                  <a16:creationId xmlns:a16="http://schemas.microsoft.com/office/drawing/2014/main" id="{41D86B81-9151-6A3A-7C81-CE6C531E5920}"/>
                </a:ext>
              </a:extLst>
            </p:cNvPr>
            <p:cNvSpPr/>
            <p:nvPr/>
          </p:nvSpPr>
          <p:spPr>
            <a:xfrm>
              <a:off x="6499456" y="4180761"/>
              <a:ext cx="183958" cy="261598"/>
            </a:xfrm>
            <a:custGeom>
              <a:avLst/>
              <a:gdLst/>
              <a:ahLst/>
              <a:cxnLst/>
              <a:rect l="l" t="t" r="r" b="b"/>
              <a:pathLst>
                <a:path w="1950" h="2773" extrusionOk="0">
                  <a:moveTo>
                    <a:pt x="1773" y="1"/>
                  </a:moveTo>
                  <a:cubicBezTo>
                    <a:pt x="1773" y="61"/>
                    <a:pt x="1773" y="103"/>
                    <a:pt x="1759" y="163"/>
                  </a:cubicBezTo>
                  <a:cubicBezTo>
                    <a:pt x="1759" y="325"/>
                    <a:pt x="1731" y="486"/>
                    <a:pt x="1699" y="631"/>
                  </a:cubicBezTo>
                  <a:cubicBezTo>
                    <a:pt x="1657" y="806"/>
                    <a:pt x="1612" y="968"/>
                    <a:pt x="1541" y="1130"/>
                  </a:cubicBezTo>
                  <a:cubicBezTo>
                    <a:pt x="1481" y="1292"/>
                    <a:pt x="1407" y="1454"/>
                    <a:pt x="1320" y="1598"/>
                  </a:cubicBezTo>
                  <a:cubicBezTo>
                    <a:pt x="1158" y="1893"/>
                    <a:pt x="954" y="2171"/>
                    <a:pt x="718" y="2403"/>
                  </a:cubicBezTo>
                  <a:cubicBezTo>
                    <a:pt x="718" y="2412"/>
                    <a:pt x="715" y="2417"/>
                    <a:pt x="711" y="2417"/>
                  </a:cubicBezTo>
                  <a:cubicBezTo>
                    <a:pt x="708" y="2417"/>
                    <a:pt x="704" y="2412"/>
                    <a:pt x="704" y="2403"/>
                  </a:cubicBezTo>
                  <a:lnTo>
                    <a:pt x="690" y="2403"/>
                  </a:lnTo>
                  <a:cubicBezTo>
                    <a:pt x="616" y="2333"/>
                    <a:pt x="528" y="2259"/>
                    <a:pt x="440" y="2199"/>
                  </a:cubicBezTo>
                  <a:cubicBezTo>
                    <a:pt x="412" y="2171"/>
                    <a:pt x="366" y="2157"/>
                    <a:pt x="338" y="2140"/>
                  </a:cubicBezTo>
                  <a:cubicBezTo>
                    <a:pt x="310" y="2126"/>
                    <a:pt x="278" y="2126"/>
                    <a:pt x="250" y="2111"/>
                  </a:cubicBezTo>
                  <a:cubicBezTo>
                    <a:pt x="236" y="2097"/>
                    <a:pt x="204" y="2097"/>
                    <a:pt x="190" y="2097"/>
                  </a:cubicBezTo>
                  <a:cubicBezTo>
                    <a:pt x="176" y="2097"/>
                    <a:pt x="148" y="2083"/>
                    <a:pt x="134" y="2083"/>
                  </a:cubicBezTo>
                  <a:lnTo>
                    <a:pt x="74" y="2083"/>
                  </a:lnTo>
                  <a:cubicBezTo>
                    <a:pt x="60" y="2083"/>
                    <a:pt x="46" y="2097"/>
                    <a:pt x="15" y="2097"/>
                  </a:cubicBezTo>
                  <a:cubicBezTo>
                    <a:pt x="15" y="2140"/>
                    <a:pt x="0" y="2199"/>
                    <a:pt x="15" y="2245"/>
                  </a:cubicBezTo>
                  <a:cubicBezTo>
                    <a:pt x="15" y="2301"/>
                    <a:pt x="15" y="2347"/>
                    <a:pt x="29" y="2389"/>
                  </a:cubicBezTo>
                  <a:cubicBezTo>
                    <a:pt x="60" y="2435"/>
                    <a:pt x="74" y="2477"/>
                    <a:pt x="117" y="2523"/>
                  </a:cubicBezTo>
                  <a:cubicBezTo>
                    <a:pt x="148" y="2565"/>
                    <a:pt x="190" y="2611"/>
                    <a:pt x="236" y="2653"/>
                  </a:cubicBezTo>
                  <a:cubicBezTo>
                    <a:pt x="264" y="2653"/>
                    <a:pt x="292" y="2667"/>
                    <a:pt x="310" y="2685"/>
                  </a:cubicBezTo>
                  <a:lnTo>
                    <a:pt x="338" y="2699"/>
                  </a:lnTo>
                  <a:lnTo>
                    <a:pt x="352" y="2713"/>
                  </a:lnTo>
                  <a:cubicBezTo>
                    <a:pt x="398" y="2727"/>
                    <a:pt x="412" y="2727"/>
                    <a:pt x="440" y="2741"/>
                  </a:cubicBezTo>
                  <a:cubicBezTo>
                    <a:pt x="440" y="2741"/>
                    <a:pt x="454" y="2741"/>
                    <a:pt x="468" y="2755"/>
                  </a:cubicBezTo>
                  <a:lnTo>
                    <a:pt x="528" y="2755"/>
                  </a:lnTo>
                  <a:lnTo>
                    <a:pt x="542" y="2773"/>
                  </a:lnTo>
                  <a:cubicBezTo>
                    <a:pt x="556" y="2773"/>
                    <a:pt x="574" y="2755"/>
                    <a:pt x="574" y="2755"/>
                  </a:cubicBezTo>
                  <a:cubicBezTo>
                    <a:pt x="662" y="2713"/>
                    <a:pt x="718" y="2639"/>
                    <a:pt x="792" y="2597"/>
                  </a:cubicBezTo>
                  <a:lnTo>
                    <a:pt x="940" y="2449"/>
                  </a:lnTo>
                  <a:cubicBezTo>
                    <a:pt x="1042" y="2347"/>
                    <a:pt x="1130" y="2228"/>
                    <a:pt x="1232" y="2097"/>
                  </a:cubicBezTo>
                  <a:cubicBezTo>
                    <a:pt x="1436" y="1820"/>
                    <a:pt x="1612" y="1524"/>
                    <a:pt x="1731" y="1232"/>
                  </a:cubicBezTo>
                  <a:cubicBezTo>
                    <a:pt x="1819" y="1056"/>
                    <a:pt x="1861" y="880"/>
                    <a:pt x="1907" y="704"/>
                  </a:cubicBezTo>
                  <a:cubicBezTo>
                    <a:pt x="1935" y="529"/>
                    <a:pt x="1949" y="367"/>
                    <a:pt x="1935" y="205"/>
                  </a:cubicBezTo>
                  <a:cubicBezTo>
                    <a:pt x="1935" y="191"/>
                    <a:pt x="1935" y="177"/>
                    <a:pt x="1921" y="163"/>
                  </a:cubicBezTo>
                  <a:cubicBezTo>
                    <a:pt x="1875" y="103"/>
                    <a:pt x="1833" y="47"/>
                    <a:pt x="1773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6" name="Google Shape;7668;p83">
              <a:extLst>
                <a:ext uri="{FF2B5EF4-FFF2-40B4-BE49-F238E27FC236}">
                  <a16:creationId xmlns:a16="http://schemas.microsoft.com/office/drawing/2014/main" id="{EA739D70-2520-4569-4968-9BD2428FDC10}"/>
                </a:ext>
              </a:extLst>
            </p:cNvPr>
            <p:cNvSpPr/>
            <p:nvPr/>
          </p:nvSpPr>
          <p:spPr>
            <a:xfrm>
              <a:off x="6505117" y="4340380"/>
              <a:ext cx="48489" cy="18490"/>
            </a:xfrm>
            <a:custGeom>
              <a:avLst/>
              <a:gdLst/>
              <a:ahLst/>
              <a:cxnLst/>
              <a:rect l="l" t="t" r="r" b="b"/>
              <a:pathLst>
                <a:path w="514" h="196" extrusionOk="0">
                  <a:moveTo>
                    <a:pt x="127" y="1"/>
                  </a:moveTo>
                  <a:cubicBezTo>
                    <a:pt x="99" y="1"/>
                    <a:pt x="71" y="3"/>
                    <a:pt x="42" y="8"/>
                  </a:cubicBezTo>
                  <a:cubicBezTo>
                    <a:pt x="28" y="8"/>
                    <a:pt x="28" y="8"/>
                    <a:pt x="14" y="26"/>
                  </a:cubicBezTo>
                  <a:cubicBezTo>
                    <a:pt x="0" y="40"/>
                    <a:pt x="0" y="40"/>
                    <a:pt x="0" y="54"/>
                  </a:cubicBezTo>
                  <a:lnTo>
                    <a:pt x="0" y="68"/>
                  </a:lnTo>
                  <a:cubicBezTo>
                    <a:pt x="0" y="82"/>
                    <a:pt x="14" y="82"/>
                    <a:pt x="14" y="96"/>
                  </a:cubicBezTo>
                  <a:cubicBezTo>
                    <a:pt x="24" y="96"/>
                    <a:pt x="33" y="104"/>
                    <a:pt x="42" y="104"/>
                  </a:cubicBezTo>
                  <a:cubicBezTo>
                    <a:pt x="47" y="104"/>
                    <a:pt x="52" y="102"/>
                    <a:pt x="57" y="96"/>
                  </a:cubicBezTo>
                  <a:lnTo>
                    <a:pt x="144" y="96"/>
                  </a:lnTo>
                  <a:cubicBezTo>
                    <a:pt x="204" y="113"/>
                    <a:pt x="264" y="128"/>
                    <a:pt x="320" y="142"/>
                  </a:cubicBezTo>
                  <a:cubicBezTo>
                    <a:pt x="352" y="156"/>
                    <a:pt x="394" y="170"/>
                    <a:pt x="440" y="184"/>
                  </a:cubicBezTo>
                  <a:cubicBezTo>
                    <a:pt x="446" y="191"/>
                    <a:pt x="455" y="196"/>
                    <a:pt x="464" y="196"/>
                  </a:cubicBezTo>
                  <a:cubicBezTo>
                    <a:pt x="476" y="196"/>
                    <a:pt x="488" y="188"/>
                    <a:pt x="496" y="170"/>
                  </a:cubicBezTo>
                  <a:cubicBezTo>
                    <a:pt x="514" y="142"/>
                    <a:pt x="496" y="113"/>
                    <a:pt x="482" y="96"/>
                  </a:cubicBezTo>
                  <a:cubicBezTo>
                    <a:pt x="375" y="49"/>
                    <a:pt x="256" y="1"/>
                    <a:pt x="127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7" name="Google Shape;7669;p83">
              <a:extLst>
                <a:ext uri="{FF2B5EF4-FFF2-40B4-BE49-F238E27FC236}">
                  <a16:creationId xmlns:a16="http://schemas.microsoft.com/office/drawing/2014/main" id="{0E5DAF95-DA5C-DE2D-B23C-BC2A97F9C49B}"/>
                </a:ext>
              </a:extLst>
            </p:cNvPr>
            <p:cNvSpPr/>
            <p:nvPr/>
          </p:nvSpPr>
          <p:spPr>
            <a:xfrm>
              <a:off x="6512098" y="4318588"/>
              <a:ext cx="49810" cy="17264"/>
            </a:xfrm>
            <a:custGeom>
              <a:avLst/>
              <a:gdLst/>
              <a:ahLst/>
              <a:cxnLst/>
              <a:rect l="l" t="t" r="r" b="b"/>
              <a:pathLst>
                <a:path w="528" h="183" extrusionOk="0">
                  <a:moveTo>
                    <a:pt x="116" y="1"/>
                  </a:moveTo>
                  <a:cubicBezTo>
                    <a:pt x="93" y="1"/>
                    <a:pt x="68" y="3"/>
                    <a:pt x="42" y="7"/>
                  </a:cubicBezTo>
                  <a:cubicBezTo>
                    <a:pt x="28" y="7"/>
                    <a:pt x="0" y="21"/>
                    <a:pt x="0" y="49"/>
                  </a:cubicBezTo>
                  <a:lnTo>
                    <a:pt x="0" y="63"/>
                  </a:lnTo>
                  <a:cubicBezTo>
                    <a:pt x="14" y="95"/>
                    <a:pt x="28" y="109"/>
                    <a:pt x="56" y="109"/>
                  </a:cubicBezTo>
                  <a:cubicBezTo>
                    <a:pt x="88" y="95"/>
                    <a:pt x="130" y="95"/>
                    <a:pt x="176" y="95"/>
                  </a:cubicBezTo>
                  <a:cubicBezTo>
                    <a:pt x="246" y="109"/>
                    <a:pt x="320" y="123"/>
                    <a:pt x="394" y="151"/>
                  </a:cubicBezTo>
                  <a:cubicBezTo>
                    <a:pt x="408" y="169"/>
                    <a:pt x="422" y="169"/>
                    <a:pt x="440" y="169"/>
                  </a:cubicBezTo>
                  <a:cubicBezTo>
                    <a:pt x="454" y="183"/>
                    <a:pt x="468" y="183"/>
                    <a:pt x="482" y="183"/>
                  </a:cubicBezTo>
                  <a:cubicBezTo>
                    <a:pt x="496" y="169"/>
                    <a:pt x="496" y="169"/>
                    <a:pt x="510" y="151"/>
                  </a:cubicBezTo>
                  <a:cubicBezTo>
                    <a:pt x="528" y="137"/>
                    <a:pt x="510" y="95"/>
                    <a:pt x="482" y="81"/>
                  </a:cubicBezTo>
                  <a:cubicBezTo>
                    <a:pt x="422" y="63"/>
                    <a:pt x="352" y="35"/>
                    <a:pt x="278" y="21"/>
                  </a:cubicBezTo>
                  <a:cubicBezTo>
                    <a:pt x="226" y="11"/>
                    <a:pt x="174" y="1"/>
                    <a:pt x="116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8" name="Google Shape;7670;p83">
              <a:extLst>
                <a:ext uri="{FF2B5EF4-FFF2-40B4-BE49-F238E27FC236}">
                  <a16:creationId xmlns:a16="http://schemas.microsoft.com/office/drawing/2014/main" id="{62C68F37-6701-EF74-5FD3-FFF530812FC4}"/>
                </a:ext>
              </a:extLst>
            </p:cNvPr>
            <p:cNvSpPr/>
            <p:nvPr/>
          </p:nvSpPr>
          <p:spPr>
            <a:xfrm>
              <a:off x="6036259" y="3623697"/>
              <a:ext cx="571119" cy="685928"/>
            </a:xfrm>
            <a:custGeom>
              <a:avLst/>
              <a:gdLst/>
              <a:ahLst/>
              <a:cxnLst/>
              <a:rect l="l" t="t" r="r" b="b"/>
              <a:pathLst>
                <a:path w="6054" h="7271" extrusionOk="0">
                  <a:moveTo>
                    <a:pt x="1861" y="0"/>
                  </a:moveTo>
                  <a:cubicBezTo>
                    <a:pt x="1481" y="0"/>
                    <a:pt x="1143" y="60"/>
                    <a:pt x="851" y="190"/>
                  </a:cubicBezTo>
                  <a:cubicBezTo>
                    <a:pt x="689" y="250"/>
                    <a:pt x="542" y="352"/>
                    <a:pt x="412" y="454"/>
                  </a:cubicBezTo>
                  <a:cubicBezTo>
                    <a:pt x="352" y="514"/>
                    <a:pt x="278" y="587"/>
                    <a:pt x="236" y="658"/>
                  </a:cubicBezTo>
                  <a:cubicBezTo>
                    <a:pt x="176" y="718"/>
                    <a:pt x="148" y="777"/>
                    <a:pt x="102" y="851"/>
                  </a:cubicBezTo>
                  <a:cubicBezTo>
                    <a:pt x="102" y="834"/>
                    <a:pt x="102" y="820"/>
                    <a:pt x="88" y="820"/>
                  </a:cubicBezTo>
                  <a:cubicBezTo>
                    <a:pt x="88" y="806"/>
                    <a:pt x="74" y="806"/>
                    <a:pt x="60" y="806"/>
                  </a:cubicBezTo>
                  <a:cubicBezTo>
                    <a:pt x="46" y="806"/>
                    <a:pt x="32" y="806"/>
                    <a:pt x="14" y="820"/>
                  </a:cubicBezTo>
                  <a:cubicBezTo>
                    <a:pt x="14" y="820"/>
                    <a:pt x="0" y="834"/>
                    <a:pt x="0" y="851"/>
                  </a:cubicBezTo>
                  <a:cubicBezTo>
                    <a:pt x="46" y="1171"/>
                    <a:pt x="120" y="1509"/>
                    <a:pt x="208" y="1833"/>
                  </a:cubicBezTo>
                  <a:cubicBezTo>
                    <a:pt x="295" y="2139"/>
                    <a:pt x="412" y="2462"/>
                    <a:pt x="542" y="2786"/>
                  </a:cubicBezTo>
                  <a:cubicBezTo>
                    <a:pt x="806" y="3401"/>
                    <a:pt x="1157" y="3999"/>
                    <a:pt x="1597" y="4559"/>
                  </a:cubicBezTo>
                  <a:cubicBezTo>
                    <a:pt x="2023" y="5115"/>
                    <a:pt x="2494" y="5614"/>
                    <a:pt x="3036" y="6054"/>
                  </a:cubicBezTo>
                  <a:cubicBezTo>
                    <a:pt x="3299" y="6272"/>
                    <a:pt x="3563" y="6479"/>
                    <a:pt x="3855" y="6655"/>
                  </a:cubicBezTo>
                  <a:cubicBezTo>
                    <a:pt x="3989" y="6743"/>
                    <a:pt x="4133" y="6831"/>
                    <a:pt x="4281" y="6901"/>
                  </a:cubicBezTo>
                  <a:cubicBezTo>
                    <a:pt x="4457" y="7007"/>
                    <a:pt x="4633" y="7095"/>
                    <a:pt x="4794" y="7165"/>
                  </a:cubicBezTo>
                  <a:cubicBezTo>
                    <a:pt x="4868" y="7197"/>
                    <a:pt x="4956" y="7239"/>
                    <a:pt x="5044" y="7271"/>
                  </a:cubicBezTo>
                  <a:lnTo>
                    <a:pt x="5114" y="7271"/>
                  </a:lnTo>
                  <a:cubicBezTo>
                    <a:pt x="5220" y="7225"/>
                    <a:pt x="5322" y="7137"/>
                    <a:pt x="5438" y="7035"/>
                  </a:cubicBezTo>
                  <a:cubicBezTo>
                    <a:pt x="5540" y="6933"/>
                    <a:pt x="5628" y="6831"/>
                    <a:pt x="5716" y="6683"/>
                  </a:cubicBezTo>
                  <a:cubicBezTo>
                    <a:pt x="5804" y="6550"/>
                    <a:pt x="5878" y="6420"/>
                    <a:pt x="5938" y="6272"/>
                  </a:cubicBezTo>
                  <a:cubicBezTo>
                    <a:pt x="5980" y="6128"/>
                    <a:pt x="6026" y="5980"/>
                    <a:pt x="6040" y="5846"/>
                  </a:cubicBezTo>
                  <a:cubicBezTo>
                    <a:pt x="6054" y="5758"/>
                    <a:pt x="6054" y="5688"/>
                    <a:pt x="6040" y="5600"/>
                  </a:cubicBezTo>
                  <a:lnTo>
                    <a:pt x="6040" y="5582"/>
                  </a:lnTo>
                  <a:lnTo>
                    <a:pt x="6011" y="5554"/>
                  </a:lnTo>
                  <a:cubicBezTo>
                    <a:pt x="5938" y="5512"/>
                    <a:pt x="5850" y="5452"/>
                    <a:pt x="5776" y="5392"/>
                  </a:cubicBezTo>
                  <a:lnTo>
                    <a:pt x="5776" y="5392"/>
                  </a:lnTo>
                  <a:lnTo>
                    <a:pt x="5790" y="5406"/>
                  </a:lnTo>
                  <a:cubicBezTo>
                    <a:pt x="5572" y="5231"/>
                    <a:pt x="5350" y="5041"/>
                    <a:pt x="5132" y="4823"/>
                  </a:cubicBezTo>
                  <a:cubicBezTo>
                    <a:pt x="4925" y="4615"/>
                    <a:pt x="4735" y="4383"/>
                    <a:pt x="4545" y="4147"/>
                  </a:cubicBezTo>
                  <a:lnTo>
                    <a:pt x="4545" y="4133"/>
                  </a:lnTo>
                  <a:cubicBezTo>
                    <a:pt x="4165" y="3620"/>
                    <a:pt x="3855" y="3092"/>
                    <a:pt x="3620" y="2536"/>
                  </a:cubicBezTo>
                  <a:cubicBezTo>
                    <a:pt x="3444" y="2096"/>
                    <a:pt x="3328" y="1671"/>
                    <a:pt x="3268" y="1245"/>
                  </a:cubicBezTo>
                  <a:lnTo>
                    <a:pt x="3268" y="1259"/>
                  </a:lnTo>
                  <a:cubicBezTo>
                    <a:pt x="3254" y="1069"/>
                    <a:pt x="3240" y="893"/>
                    <a:pt x="3240" y="704"/>
                  </a:cubicBezTo>
                  <a:cubicBezTo>
                    <a:pt x="3254" y="704"/>
                    <a:pt x="3268" y="675"/>
                    <a:pt x="3254" y="658"/>
                  </a:cubicBezTo>
                  <a:cubicBezTo>
                    <a:pt x="3254" y="630"/>
                    <a:pt x="3254" y="616"/>
                    <a:pt x="3240" y="587"/>
                  </a:cubicBezTo>
                  <a:lnTo>
                    <a:pt x="3240" y="570"/>
                  </a:lnTo>
                  <a:cubicBezTo>
                    <a:pt x="3240" y="556"/>
                    <a:pt x="3240" y="542"/>
                    <a:pt x="3226" y="542"/>
                  </a:cubicBezTo>
                  <a:cubicBezTo>
                    <a:pt x="3226" y="514"/>
                    <a:pt x="3212" y="500"/>
                    <a:pt x="3197" y="482"/>
                  </a:cubicBezTo>
                  <a:cubicBezTo>
                    <a:pt x="3166" y="426"/>
                    <a:pt x="3124" y="380"/>
                    <a:pt x="3078" y="338"/>
                  </a:cubicBezTo>
                  <a:cubicBezTo>
                    <a:pt x="2990" y="250"/>
                    <a:pt x="2874" y="190"/>
                    <a:pt x="2726" y="130"/>
                  </a:cubicBezTo>
                  <a:cubicBezTo>
                    <a:pt x="2494" y="42"/>
                    <a:pt x="2230" y="0"/>
                    <a:pt x="1892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9" name="Google Shape;7671;p83">
              <a:extLst>
                <a:ext uri="{FF2B5EF4-FFF2-40B4-BE49-F238E27FC236}">
                  <a16:creationId xmlns:a16="http://schemas.microsoft.com/office/drawing/2014/main" id="{F2185B37-74E8-FE8D-FD72-13F4340774EC}"/>
                </a:ext>
              </a:extLst>
            </p:cNvPr>
            <p:cNvSpPr/>
            <p:nvPr/>
          </p:nvSpPr>
          <p:spPr>
            <a:xfrm>
              <a:off x="6246632" y="3700960"/>
              <a:ext cx="348483" cy="509139"/>
            </a:xfrm>
            <a:custGeom>
              <a:avLst/>
              <a:gdLst/>
              <a:ahLst/>
              <a:cxnLst/>
              <a:rect l="l" t="t" r="r" b="b"/>
              <a:pathLst>
                <a:path w="3694" h="5397" extrusionOk="0">
                  <a:moveTo>
                    <a:pt x="42" y="1"/>
                  </a:moveTo>
                  <a:cubicBezTo>
                    <a:pt x="14" y="15"/>
                    <a:pt x="0" y="46"/>
                    <a:pt x="14" y="60"/>
                  </a:cubicBezTo>
                  <a:cubicBezTo>
                    <a:pt x="204" y="718"/>
                    <a:pt x="440" y="1379"/>
                    <a:pt x="746" y="1995"/>
                  </a:cubicBezTo>
                  <a:cubicBezTo>
                    <a:pt x="1038" y="2597"/>
                    <a:pt x="1375" y="3166"/>
                    <a:pt x="1801" y="3694"/>
                  </a:cubicBezTo>
                  <a:cubicBezTo>
                    <a:pt x="2005" y="3958"/>
                    <a:pt x="2241" y="4222"/>
                    <a:pt x="2491" y="4457"/>
                  </a:cubicBezTo>
                  <a:cubicBezTo>
                    <a:pt x="2607" y="4587"/>
                    <a:pt x="2740" y="4707"/>
                    <a:pt x="2870" y="4823"/>
                  </a:cubicBezTo>
                  <a:cubicBezTo>
                    <a:pt x="3018" y="4957"/>
                    <a:pt x="3166" y="5087"/>
                    <a:pt x="3324" y="5203"/>
                  </a:cubicBezTo>
                  <a:cubicBezTo>
                    <a:pt x="3430" y="5263"/>
                    <a:pt x="3518" y="5337"/>
                    <a:pt x="3620" y="5396"/>
                  </a:cubicBezTo>
                  <a:lnTo>
                    <a:pt x="3648" y="5396"/>
                  </a:lnTo>
                  <a:cubicBezTo>
                    <a:pt x="3662" y="5396"/>
                    <a:pt x="3676" y="5379"/>
                    <a:pt x="3676" y="5365"/>
                  </a:cubicBezTo>
                  <a:cubicBezTo>
                    <a:pt x="3676" y="5351"/>
                    <a:pt x="3694" y="5337"/>
                    <a:pt x="3676" y="5337"/>
                  </a:cubicBezTo>
                  <a:cubicBezTo>
                    <a:pt x="3676" y="5323"/>
                    <a:pt x="3662" y="5309"/>
                    <a:pt x="3662" y="5309"/>
                  </a:cubicBezTo>
                  <a:cubicBezTo>
                    <a:pt x="3620" y="5277"/>
                    <a:pt x="3588" y="5263"/>
                    <a:pt x="3546" y="5235"/>
                  </a:cubicBezTo>
                  <a:lnTo>
                    <a:pt x="3546" y="5235"/>
                  </a:lnTo>
                  <a:lnTo>
                    <a:pt x="3560" y="5249"/>
                  </a:lnTo>
                  <a:cubicBezTo>
                    <a:pt x="3412" y="5147"/>
                    <a:pt x="3282" y="5045"/>
                    <a:pt x="3148" y="4925"/>
                  </a:cubicBezTo>
                  <a:cubicBezTo>
                    <a:pt x="3018" y="4823"/>
                    <a:pt x="2902" y="4721"/>
                    <a:pt x="2782" y="4619"/>
                  </a:cubicBezTo>
                  <a:cubicBezTo>
                    <a:pt x="2564" y="4412"/>
                    <a:pt x="2357" y="4193"/>
                    <a:pt x="2153" y="3972"/>
                  </a:cubicBezTo>
                  <a:cubicBezTo>
                    <a:pt x="1935" y="3726"/>
                    <a:pt x="1727" y="3462"/>
                    <a:pt x="1537" y="3180"/>
                  </a:cubicBezTo>
                  <a:cubicBezTo>
                    <a:pt x="1347" y="2903"/>
                    <a:pt x="1186" y="2625"/>
                    <a:pt x="1024" y="2333"/>
                  </a:cubicBezTo>
                  <a:cubicBezTo>
                    <a:pt x="967" y="2213"/>
                    <a:pt x="908" y="2111"/>
                    <a:pt x="848" y="1995"/>
                  </a:cubicBezTo>
                  <a:cubicBezTo>
                    <a:pt x="556" y="1379"/>
                    <a:pt x="320" y="736"/>
                    <a:pt x="116" y="89"/>
                  </a:cubicBezTo>
                  <a:lnTo>
                    <a:pt x="102" y="32"/>
                  </a:lnTo>
                  <a:cubicBezTo>
                    <a:pt x="102" y="15"/>
                    <a:pt x="70" y="1"/>
                    <a:pt x="56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0" name="Google Shape;7672;p83">
              <a:extLst>
                <a:ext uri="{FF2B5EF4-FFF2-40B4-BE49-F238E27FC236}">
                  <a16:creationId xmlns:a16="http://schemas.microsoft.com/office/drawing/2014/main" id="{D6A2F4B1-97A9-355A-72C9-9BE26FD21A17}"/>
                </a:ext>
              </a:extLst>
            </p:cNvPr>
            <p:cNvSpPr/>
            <p:nvPr/>
          </p:nvSpPr>
          <p:spPr>
            <a:xfrm>
              <a:off x="5899469" y="3084464"/>
              <a:ext cx="506215" cy="665079"/>
            </a:xfrm>
            <a:custGeom>
              <a:avLst/>
              <a:gdLst/>
              <a:ahLst/>
              <a:cxnLst/>
              <a:rect l="l" t="t" r="r" b="b"/>
              <a:pathLst>
                <a:path w="5366" h="7050" extrusionOk="0">
                  <a:moveTo>
                    <a:pt x="4454" y="0"/>
                  </a:moveTo>
                  <a:cubicBezTo>
                    <a:pt x="4440" y="0"/>
                    <a:pt x="4426" y="0"/>
                    <a:pt x="4412" y="14"/>
                  </a:cubicBezTo>
                  <a:cubicBezTo>
                    <a:pt x="4398" y="42"/>
                    <a:pt x="4412" y="74"/>
                    <a:pt x="4426" y="88"/>
                  </a:cubicBezTo>
                  <a:lnTo>
                    <a:pt x="4190" y="88"/>
                  </a:lnTo>
                  <a:cubicBezTo>
                    <a:pt x="4120" y="88"/>
                    <a:pt x="4060" y="102"/>
                    <a:pt x="3986" y="102"/>
                  </a:cubicBezTo>
                  <a:cubicBezTo>
                    <a:pt x="3958" y="102"/>
                    <a:pt x="3912" y="116"/>
                    <a:pt x="3870" y="116"/>
                  </a:cubicBezTo>
                  <a:cubicBezTo>
                    <a:pt x="3680" y="130"/>
                    <a:pt x="3473" y="148"/>
                    <a:pt x="3240" y="148"/>
                  </a:cubicBezTo>
                  <a:cubicBezTo>
                    <a:pt x="3079" y="162"/>
                    <a:pt x="2903" y="162"/>
                    <a:pt x="2713" y="162"/>
                  </a:cubicBezTo>
                  <a:cubicBezTo>
                    <a:pt x="2505" y="162"/>
                    <a:pt x="2301" y="162"/>
                    <a:pt x="2111" y="148"/>
                  </a:cubicBezTo>
                  <a:cubicBezTo>
                    <a:pt x="2111" y="148"/>
                    <a:pt x="2111" y="130"/>
                    <a:pt x="2097" y="116"/>
                  </a:cubicBezTo>
                  <a:cubicBezTo>
                    <a:pt x="2097" y="102"/>
                    <a:pt x="2080" y="88"/>
                    <a:pt x="2052" y="88"/>
                  </a:cubicBezTo>
                  <a:lnTo>
                    <a:pt x="2037" y="102"/>
                  </a:lnTo>
                  <a:cubicBezTo>
                    <a:pt x="2009" y="116"/>
                    <a:pt x="1978" y="130"/>
                    <a:pt x="1964" y="162"/>
                  </a:cubicBezTo>
                  <a:cubicBezTo>
                    <a:pt x="1950" y="162"/>
                    <a:pt x="1950" y="162"/>
                    <a:pt x="1935" y="176"/>
                  </a:cubicBezTo>
                  <a:cubicBezTo>
                    <a:pt x="1774" y="306"/>
                    <a:pt x="1612" y="454"/>
                    <a:pt x="1464" y="630"/>
                  </a:cubicBezTo>
                  <a:cubicBezTo>
                    <a:pt x="1306" y="820"/>
                    <a:pt x="1144" y="1055"/>
                    <a:pt x="1010" y="1305"/>
                  </a:cubicBezTo>
                  <a:cubicBezTo>
                    <a:pt x="880" y="1537"/>
                    <a:pt x="761" y="1801"/>
                    <a:pt x="645" y="2096"/>
                  </a:cubicBezTo>
                  <a:cubicBezTo>
                    <a:pt x="557" y="2346"/>
                    <a:pt x="469" y="2624"/>
                    <a:pt x="381" y="2944"/>
                  </a:cubicBezTo>
                  <a:cubicBezTo>
                    <a:pt x="251" y="3472"/>
                    <a:pt x="145" y="4059"/>
                    <a:pt x="75" y="4703"/>
                  </a:cubicBezTo>
                  <a:cubicBezTo>
                    <a:pt x="57" y="4967"/>
                    <a:pt x="29" y="5248"/>
                    <a:pt x="15" y="5526"/>
                  </a:cubicBezTo>
                  <a:cubicBezTo>
                    <a:pt x="1" y="5776"/>
                    <a:pt x="1" y="6040"/>
                    <a:pt x="1" y="6360"/>
                  </a:cubicBezTo>
                  <a:cubicBezTo>
                    <a:pt x="1" y="6374"/>
                    <a:pt x="15" y="6391"/>
                    <a:pt x="29" y="6391"/>
                  </a:cubicBezTo>
                  <a:lnTo>
                    <a:pt x="29" y="6405"/>
                  </a:lnTo>
                  <a:cubicBezTo>
                    <a:pt x="43" y="6420"/>
                    <a:pt x="57" y="6434"/>
                    <a:pt x="75" y="6448"/>
                  </a:cubicBezTo>
                  <a:cubicBezTo>
                    <a:pt x="321" y="6609"/>
                    <a:pt x="616" y="6743"/>
                    <a:pt x="968" y="6831"/>
                  </a:cubicBezTo>
                  <a:cubicBezTo>
                    <a:pt x="1260" y="6919"/>
                    <a:pt x="1598" y="6975"/>
                    <a:pt x="1992" y="7021"/>
                  </a:cubicBezTo>
                  <a:cubicBezTo>
                    <a:pt x="2154" y="7035"/>
                    <a:pt x="2315" y="7035"/>
                    <a:pt x="2505" y="7049"/>
                  </a:cubicBezTo>
                  <a:lnTo>
                    <a:pt x="3065" y="7049"/>
                  </a:lnTo>
                  <a:cubicBezTo>
                    <a:pt x="3473" y="7035"/>
                    <a:pt x="3884" y="6961"/>
                    <a:pt x="4264" y="6859"/>
                  </a:cubicBezTo>
                  <a:cubicBezTo>
                    <a:pt x="4366" y="6831"/>
                    <a:pt x="4472" y="6799"/>
                    <a:pt x="4574" y="6757"/>
                  </a:cubicBezTo>
                  <a:cubicBezTo>
                    <a:pt x="4690" y="6711"/>
                    <a:pt x="4778" y="6683"/>
                    <a:pt x="4866" y="6638"/>
                  </a:cubicBezTo>
                  <a:lnTo>
                    <a:pt x="4894" y="6609"/>
                  </a:lnTo>
                  <a:cubicBezTo>
                    <a:pt x="4894" y="6595"/>
                    <a:pt x="4894" y="6581"/>
                    <a:pt x="4911" y="6581"/>
                  </a:cubicBezTo>
                  <a:cubicBezTo>
                    <a:pt x="4953" y="6170"/>
                    <a:pt x="5013" y="5776"/>
                    <a:pt x="5070" y="5364"/>
                  </a:cubicBezTo>
                  <a:cubicBezTo>
                    <a:pt x="5129" y="4925"/>
                    <a:pt x="5189" y="4471"/>
                    <a:pt x="5245" y="4031"/>
                  </a:cubicBezTo>
                  <a:cubicBezTo>
                    <a:pt x="5319" y="3430"/>
                    <a:pt x="5365" y="2962"/>
                    <a:pt x="5365" y="2536"/>
                  </a:cubicBezTo>
                  <a:cubicBezTo>
                    <a:pt x="5365" y="2227"/>
                    <a:pt x="5351" y="1963"/>
                    <a:pt x="5319" y="1699"/>
                  </a:cubicBezTo>
                  <a:cubicBezTo>
                    <a:pt x="5291" y="1407"/>
                    <a:pt x="5231" y="1143"/>
                    <a:pt x="5143" y="922"/>
                  </a:cubicBezTo>
                  <a:cubicBezTo>
                    <a:pt x="5087" y="718"/>
                    <a:pt x="4999" y="542"/>
                    <a:pt x="4880" y="394"/>
                  </a:cubicBezTo>
                  <a:cubicBezTo>
                    <a:pt x="4778" y="236"/>
                    <a:pt x="4630" y="102"/>
                    <a:pt x="4486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1" name="Google Shape;7673;p83">
              <a:extLst>
                <a:ext uri="{FF2B5EF4-FFF2-40B4-BE49-F238E27FC236}">
                  <a16:creationId xmlns:a16="http://schemas.microsoft.com/office/drawing/2014/main" id="{2592A5E4-F0D6-E63E-AE9A-F3F8EC0BC4AF}"/>
                </a:ext>
              </a:extLst>
            </p:cNvPr>
            <p:cNvSpPr/>
            <p:nvPr/>
          </p:nvSpPr>
          <p:spPr>
            <a:xfrm>
              <a:off x="6347479" y="3656810"/>
              <a:ext cx="18018" cy="53112"/>
            </a:xfrm>
            <a:custGeom>
              <a:avLst/>
              <a:gdLst/>
              <a:ahLst/>
              <a:cxnLst/>
              <a:rect l="l" t="t" r="r" b="b"/>
              <a:pathLst>
                <a:path w="191" h="563" extrusionOk="0">
                  <a:moveTo>
                    <a:pt x="145" y="1"/>
                  </a:moveTo>
                  <a:cubicBezTo>
                    <a:pt x="131" y="1"/>
                    <a:pt x="117" y="1"/>
                    <a:pt x="102" y="15"/>
                  </a:cubicBezTo>
                  <a:cubicBezTo>
                    <a:pt x="102" y="15"/>
                    <a:pt x="88" y="29"/>
                    <a:pt x="88" y="43"/>
                  </a:cubicBezTo>
                  <a:cubicBezTo>
                    <a:pt x="74" y="177"/>
                    <a:pt x="57" y="293"/>
                    <a:pt x="29" y="412"/>
                  </a:cubicBezTo>
                  <a:cubicBezTo>
                    <a:pt x="15" y="440"/>
                    <a:pt x="15" y="469"/>
                    <a:pt x="0" y="500"/>
                  </a:cubicBezTo>
                  <a:cubicBezTo>
                    <a:pt x="0" y="514"/>
                    <a:pt x="15" y="542"/>
                    <a:pt x="43" y="557"/>
                  </a:cubicBezTo>
                  <a:cubicBezTo>
                    <a:pt x="46" y="560"/>
                    <a:pt x="51" y="562"/>
                    <a:pt x="57" y="562"/>
                  </a:cubicBezTo>
                  <a:cubicBezTo>
                    <a:pt x="72" y="562"/>
                    <a:pt x="92" y="549"/>
                    <a:pt x="102" y="528"/>
                  </a:cubicBezTo>
                  <a:cubicBezTo>
                    <a:pt x="145" y="367"/>
                    <a:pt x="162" y="205"/>
                    <a:pt x="190" y="61"/>
                  </a:cubicBezTo>
                  <a:cubicBezTo>
                    <a:pt x="190" y="29"/>
                    <a:pt x="176" y="1"/>
                    <a:pt x="145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2" name="Google Shape;7674;p83">
              <a:extLst>
                <a:ext uri="{FF2B5EF4-FFF2-40B4-BE49-F238E27FC236}">
                  <a16:creationId xmlns:a16="http://schemas.microsoft.com/office/drawing/2014/main" id="{944AFAF4-B12D-BB93-5C22-7929C6AE0231}"/>
                </a:ext>
              </a:extLst>
            </p:cNvPr>
            <p:cNvSpPr/>
            <p:nvPr/>
          </p:nvSpPr>
          <p:spPr>
            <a:xfrm>
              <a:off x="6070692" y="2991824"/>
              <a:ext cx="269900" cy="156412"/>
            </a:xfrm>
            <a:custGeom>
              <a:avLst/>
              <a:gdLst/>
              <a:ahLst/>
              <a:cxnLst/>
              <a:rect l="l" t="t" r="r" b="b"/>
              <a:pathLst>
                <a:path w="2861" h="1658" extrusionOk="0">
                  <a:moveTo>
                    <a:pt x="1232" y="1"/>
                  </a:moveTo>
                  <a:cubicBezTo>
                    <a:pt x="1130" y="1"/>
                    <a:pt x="1028" y="15"/>
                    <a:pt x="912" y="29"/>
                  </a:cubicBezTo>
                  <a:cubicBezTo>
                    <a:pt x="824" y="43"/>
                    <a:pt x="722" y="57"/>
                    <a:pt x="648" y="89"/>
                  </a:cubicBezTo>
                  <a:cubicBezTo>
                    <a:pt x="546" y="131"/>
                    <a:pt x="458" y="177"/>
                    <a:pt x="384" y="219"/>
                  </a:cubicBezTo>
                  <a:cubicBezTo>
                    <a:pt x="339" y="250"/>
                    <a:pt x="296" y="279"/>
                    <a:pt x="251" y="321"/>
                  </a:cubicBezTo>
                  <a:cubicBezTo>
                    <a:pt x="222" y="366"/>
                    <a:pt x="194" y="395"/>
                    <a:pt x="163" y="426"/>
                  </a:cubicBezTo>
                  <a:cubicBezTo>
                    <a:pt x="149" y="468"/>
                    <a:pt x="135" y="514"/>
                    <a:pt x="120" y="556"/>
                  </a:cubicBezTo>
                  <a:cubicBezTo>
                    <a:pt x="106" y="570"/>
                    <a:pt x="106" y="570"/>
                    <a:pt x="120" y="585"/>
                  </a:cubicBezTo>
                  <a:cubicBezTo>
                    <a:pt x="61" y="672"/>
                    <a:pt x="33" y="746"/>
                    <a:pt x="18" y="820"/>
                  </a:cubicBezTo>
                  <a:cubicBezTo>
                    <a:pt x="1" y="894"/>
                    <a:pt x="1" y="982"/>
                    <a:pt x="18" y="1056"/>
                  </a:cubicBezTo>
                  <a:cubicBezTo>
                    <a:pt x="18" y="1084"/>
                    <a:pt x="33" y="1112"/>
                    <a:pt x="47" y="1158"/>
                  </a:cubicBezTo>
                  <a:cubicBezTo>
                    <a:pt x="75" y="1186"/>
                    <a:pt x="89" y="1232"/>
                    <a:pt x="120" y="1246"/>
                  </a:cubicBezTo>
                  <a:cubicBezTo>
                    <a:pt x="149" y="1306"/>
                    <a:pt x="208" y="1348"/>
                    <a:pt x="282" y="1408"/>
                  </a:cubicBezTo>
                  <a:cubicBezTo>
                    <a:pt x="339" y="1436"/>
                    <a:pt x="412" y="1482"/>
                    <a:pt x="514" y="1510"/>
                  </a:cubicBezTo>
                  <a:cubicBezTo>
                    <a:pt x="588" y="1538"/>
                    <a:pt x="676" y="1569"/>
                    <a:pt x="778" y="1598"/>
                  </a:cubicBezTo>
                  <a:cubicBezTo>
                    <a:pt x="968" y="1626"/>
                    <a:pt x="1176" y="1657"/>
                    <a:pt x="1394" y="1657"/>
                  </a:cubicBezTo>
                  <a:cubicBezTo>
                    <a:pt x="1615" y="1657"/>
                    <a:pt x="1819" y="1626"/>
                    <a:pt x="1995" y="1598"/>
                  </a:cubicBezTo>
                  <a:cubicBezTo>
                    <a:pt x="2097" y="1569"/>
                    <a:pt x="2171" y="1552"/>
                    <a:pt x="2259" y="1524"/>
                  </a:cubicBezTo>
                  <a:cubicBezTo>
                    <a:pt x="2347" y="1496"/>
                    <a:pt x="2407" y="1450"/>
                    <a:pt x="2463" y="1422"/>
                  </a:cubicBezTo>
                  <a:cubicBezTo>
                    <a:pt x="2537" y="1376"/>
                    <a:pt x="2597" y="1320"/>
                    <a:pt x="2671" y="1232"/>
                  </a:cubicBezTo>
                  <a:cubicBezTo>
                    <a:pt x="2699" y="1200"/>
                    <a:pt x="2727" y="1158"/>
                    <a:pt x="2759" y="1112"/>
                  </a:cubicBezTo>
                  <a:cubicBezTo>
                    <a:pt x="2787" y="1084"/>
                    <a:pt x="2801" y="1042"/>
                    <a:pt x="2815" y="996"/>
                  </a:cubicBezTo>
                  <a:cubicBezTo>
                    <a:pt x="2847" y="922"/>
                    <a:pt x="2861" y="848"/>
                    <a:pt x="2847" y="792"/>
                  </a:cubicBezTo>
                  <a:cubicBezTo>
                    <a:pt x="2847" y="718"/>
                    <a:pt x="2832" y="644"/>
                    <a:pt x="2787" y="585"/>
                  </a:cubicBezTo>
                  <a:cubicBezTo>
                    <a:pt x="2745" y="528"/>
                    <a:pt x="2699" y="468"/>
                    <a:pt x="2639" y="409"/>
                  </a:cubicBezTo>
                  <a:cubicBezTo>
                    <a:pt x="2583" y="352"/>
                    <a:pt x="2509" y="307"/>
                    <a:pt x="2421" y="264"/>
                  </a:cubicBezTo>
                  <a:cubicBezTo>
                    <a:pt x="2347" y="219"/>
                    <a:pt x="2259" y="177"/>
                    <a:pt x="2157" y="145"/>
                  </a:cubicBezTo>
                  <a:cubicBezTo>
                    <a:pt x="2069" y="117"/>
                    <a:pt x="1967" y="89"/>
                    <a:pt x="1865" y="57"/>
                  </a:cubicBezTo>
                  <a:cubicBezTo>
                    <a:pt x="1672" y="29"/>
                    <a:pt x="1468" y="1"/>
                    <a:pt x="1278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3" name="Google Shape;7675;p83">
              <a:extLst>
                <a:ext uri="{FF2B5EF4-FFF2-40B4-BE49-F238E27FC236}">
                  <a16:creationId xmlns:a16="http://schemas.microsoft.com/office/drawing/2014/main" id="{708CE7DD-0897-0C1D-9E8F-2063D1FF84FB}"/>
                </a:ext>
              </a:extLst>
            </p:cNvPr>
            <p:cNvSpPr/>
            <p:nvPr/>
          </p:nvSpPr>
          <p:spPr>
            <a:xfrm>
              <a:off x="6171916" y="3088426"/>
              <a:ext cx="270843" cy="437066"/>
            </a:xfrm>
            <a:custGeom>
              <a:avLst/>
              <a:gdLst/>
              <a:ahLst/>
              <a:cxnLst/>
              <a:rect l="l" t="t" r="r" b="b"/>
              <a:pathLst>
                <a:path w="2871" h="4633" extrusionOk="0">
                  <a:moveTo>
                    <a:pt x="2006" y="0"/>
                  </a:moveTo>
                  <a:cubicBezTo>
                    <a:pt x="1759" y="46"/>
                    <a:pt x="1496" y="134"/>
                    <a:pt x="1232" y="282"/>
                  </a:cubicBezTo>
                  <a:cubicBezTo>
                    <a:pt x="1098" y="338"/>
                    <a:pt x="968" y="426"/>
                    <a:pt x="834" y="528"/>
                  </a:cubicBezTo>
                  <a:cubicBezTo>
                    <a:pt x="704" y="633"/>
                    <a:pt x="585" y="735"/>
                    <a:pt x="483" y="851"/>
                  </a:cubicBezTo>
                  <a:cubicBezTo>
                    <a:pt x="265" y="1087"/>
                    <a:pt x="117" y="1351"/>
                    <a:pt x="43" y="1629"/>
                  </a:cubicBezTo>
                  <a:cubicBezTo>
                    <a:pt x="15" y="1759"/>
                    <a:pt x="1" y="1907"/>
                    <a:pt x="1" y="2069"/>
                  </a:cubicBezTo>
                  <a:cubicBezTo>
                    <a:pt x="1" y="2230"/>
                    <a:pt x="29" y="2375"/>
                    <a:pt x="71" y="2522"/>
                  </a:cubicBezTo>
                  <a:cubicBezTo>
                    <a:pt x="131" y="2800"/>
                    <a:pt x="265" y="3078"/>
                    <a:pt x="454" y="3342"/>
                  </a:cubicBezTo>
                  <a:cubicBezTo>
                    <a:pt x="630" y="3578"/>
                    <a:pt x="848" y="3799"/>
                    <a:pt x="1112" y="4003"/>
                  </a:cubicBezTo>
                  <a:cubicBezTo>
                    <a:pt x="1362" y="4179"/>
                    <a:pt x="1626" y="4327"/>
                    <a:pt x="1918" y="4443"/>
                  </a:cubicBezTo>
                  <a:cubicBezTo>
                    <a:pt x="2199" y="4545"/>
                    <a:pt x="2491" y="4605"/>
                    <a:pt x="2783" y="4633"/>
                  </a:cubicBezTo>
                  <a:cubicBezTo>
                    <a:pt x="2797" y="4605"/>
                    <a:pt x="2815" y="4591"/>
                    <a:pt x="2829" y="4559"/>
                  </a:cubicBezTo>
                  <a:cubicBezTo>
                    <a:pt x="2843" y="4531"/>
                    <a:pt x="2857" y="4503"/>
                    <a:pt x="2871" y="4471"/>
                  </a:cubicBezTo>
                  <a:cubicBezTo>
                    <a:pt x="2653" y="4443"/>
                    <a:pt x="2431" y="4383"/>
                    <a:pt x="2213" y="4281"/>
                  </a:cubicBezTo>
                  <a:lnTo>
                    <a:pt x="2213" y="4295"/>
                  </a:lnTo>
                  <a:cubicBezTo>
                    <a:pt x="1963" y="4179"/>
                    <a:pt x="1714" y="4045"/>
                    <a:pt x="1496" y="3870"/>
                  </a:cubicBezTo>
                  <a:cubicBezTo>
                    <a:pt x="1288" y="3711"/>
                    <a:pt x="1098" y="3518"/>
                    <a:pt x="950" y="3328"/>
                  </a:cubicBezTo>
                  <a:cubicBezTo>
                    <a:pt x="820" y="3152"/>
                    <a:pt x="718" y="2976"/>
                    <a:pt x="630" y="2786"/>
                  </a:cubicBezTo>
                  <a:cubicBezTo>
                    <a:pt x="556" y="2624"/>
                    <a:pt x="511" y="2448"/>
                    <a:pt x="483" y="2273"/>
                  </a:cubicBezTo>
                  <a:cubicBezTo>
                    <a:pt x="469" y="2111"/>
                    <a:pt x="469" y="1967"/>
                    <a:pt x="483" y="1819"/>
                  </a:cubicBezTo>
                  <a:cubicBezTo>
                    <a:pt x="497" y="1703"/>
                    <a:pt x="528" y="1583"/>
                    <a:pt x="571" y="1467"/>
                  </a:cubicBezTo>
                  <a:cubicBezTo>
                    <a:pt x="644" y="1337"/>
                    <a:pt x="718" y="1203"/>
                    <a:pt x="806" y="1073"/>
                  </a:cubicBezTo>
                  <a:lnTo>
                    <a:pt x="820" y="1073"/>
                  </a:lnTo>
                  <a:cubicBezTo>
                    <a:pt x="936" y="925"/>
                    <a:pt x="1070" y="778"/>
                    <a:pt x="1232" y="662"/>
                  </a:cubicBezTo>
                  <a:lnTo>
                    <a:pt x="1246" y="647"/>
                  </a:lnTo>
                  <a:cubicBezTo>
                    <a:pt x="1436" y="514"/>
                    <a:pt x="1626" y="398"/>
                    <a:pt x="1830" y="296"/>
                  </a:cubicBezTo>
                  <a:cubicBezTo>
                    <a:pt x="1963" y="250"/>
                    <a:pt x="2094" y="208"/>
                    <a:pt x="2227" y="176"/>
                  </a:cubicBezTo>
                  <a:lnTo>
                    <a:pt x="2199" y="148"/>
                  </a:lnTo>
                  <a:cubicBezTo>
                    <a:pt x="2167" y="120"/>
                    <a:pt x="2139" y="106"/>
                    <a:pt x="2111" y="74"/>
                  </a:cubicBezTo>
                  <a:cubicBezTo>
                    <a:pt x="2080" y="46"/>
                    <a:pt x="2051" y="32"/>
                    <a:pt x="2006" y="0"/>
                  </a:cubicBezTo>
                  <a:close/>
                </a:path>
              </a:pathLst>
            </a:custGeom>
            <a:solidFill>
              <a:srgbClr val="00244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4" name="Google Shape;7676;p83">
              <a:extLst>
                <a:ext uri="{FF2B5EF4-FFF2-40B4-BE49-F238E27FC236}">
                  <a16:creationId xmlns:a16="http://schemas.microsoft.com/office/drawing/2014/main" id="{9A0224A9-314C-404F-556F-6F877EF628DE}"/>
                </a:ext>
              </a:extLst>
            </p:cNvPr>
            <p:cNvSpPr/>
            <p:nvPr/>
          </p:nvSpPr>
          <p:spPr>
            <a:xfrm>
              <a:off x="6341818" y="3069181"/>
              <a:ext cx="65187" cy="58678"/>
            </a:xfrm>
            <a:custGeom>
              <a:avLst/>
              <a:gdLst/>
              <a:ahLst/>
              <a:cxnLst/>
              <a:rect l="l" t="t" r="r" b="b"/>
              <a:pathLst>
                <a:path w="691" h="622" extrusionOk="0">
                  <a:moveTo>
                    <a:pt x="148" y="0"/>
                  </a:moveTo>
                  <a:cubicBezTo>
                    <a:pt x="103" y="14"/>
                    <a:pt x="75" y="46"/>
                    <a:pt x="46" y="74"/>
                  </a:cubicBezTo>
                  <a:cubicBezTo>
                    <a:pt x="1" y="148"/>
                    <a:pt x="29" y="264"/>
                    <a:pt x="103" y="310"/>
                  </a:cubicBezTo>
                  <a:cubicBezTo>
                    <a:pt x="134" y="324"/>
                    <a:pt x="177" y="338"/>
                    <a:pt x="205" y="366"/>
                  </a:cubicBezTo>
                  <a:cubicBezTo>
                    <a:pt x="236" y="398"/>
                    <a:pt x="279" y="426"/>
                    <a:pt x="310" y="468"/>
                  </a:cubicBezTo>
                  <a:cubicBezTo>
                    <a:pt x="324" y="486"/>
                    <a:pt x="338" y="514"/>
                    <a:pt x="352" y="542"/>
                  </a:cubicBezTo>
                  <a:cubicBezTo>
                    <a:pt x="384" y="592"/>
                    <a:pt x="441" y="621"/>
                    <a:pt x="502" y="621"/>
                  </a:cubicBezTo>
                  <a:cubicBezTo>
                    <a:pt x="531" y="621"/>
                    <a:pt x="560" y="615"/>
                    <a:pt x="588" y="602"/>
                  </a:cubicBezTo>
                  <a:cubicBezTo>
                    <a:pt x="662" y="556"/>
                    <a:pt x="690" y="454"/>
                    <a:pt x="644" y="366"/>
                  </a:cubicBezTo>
                  <a:cubicBezTo>
                    <a:pt x="542" y="222"/>
                    <a:pt x="426" y="102"/>
                    <a:pt x="264" y="14"/>
                  </a:cubicBezTo>
                  <a:cubicBezTo>
                    <a:pt x="250" y="0"/>
                    <a:pt x="222" y="0"/>
                    <a:pt x="191" y="0"/>
                  </a:cubicBezTo>
                  <a:close/>
                </a:path>
              </a:pathLst>
            </a:custGeom>
            <a:solidFill>
              <a:srgbClr val="0B638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5" name="Google Shape;7677;p83">
              <a:extLst>
                <a:ext uri="{FF2B5EF4-FFF2-40B4-BE49-F238E27FC236}">
                  <a16:creationId xmlns:a16="http://schemas.microsoft.com/office/drawing/2014/main" id="{43CBD0E7-2085-203E-4717-D7CC96D773A1}"/>
                </a:ext>
              </a:extLst>
            </p:cNvPr>
            <p:cNvSpPr/>
            <p:nvPr/>
          </p:nvSpPr>
          <p:spPr>
            <a:xfrm>
              <a:off x="6392949" y="3490870"/>
              <a:ext cx="70753" cy="58489"/>
            </a:xfrm>
            <a:custGeom>
              <a:avLst/>
              <a:gdLst/>
              <a:ahLst/>
              <a:cxnLst/>
              <a:rect l="l" t="t" r="r" b="b"/>
              <a:pathLst>
                <a:path w="750" h="620" extrusionOk="0">
                  <a:moveTo>
                    <a:pt x="560" y="1"/>
                  </a:moveTo>
                  <a:cubicBezTo>
                    <a:pt x="514" y="1"/>
                    <a:pt x="454" y="29"/>
                    <a:pt x="426" y="89"/>
                  </a:cubicBezTo>
                  <a:cubicBezTo>
                    <a:pt x="412" y="103"/>
                    <a:pt x="398" y="131"/>
                    <a:pt x="384" y="149"/>
                  </a:cubicBezTo>
                  <a:cubicBezTo>
                    <a:pt x="366" y="177"/>
                    <a:pt x="338" y="191"/>
                    <a:pt x="310" y="219"/>
                  </a:cubicBezTo>
                  <a:cubicBezTo>
                    <a:pt x="296" y="237"/>
                    <a:pt x="250" y="251"/>
                    <a:pt x="222" y="265"/>
                  </a:cubicBezTo>
                  <a:cubicBezTo>
                    <a:pt x="190" y="279"/>
                    <a:pt x="162" y="293"/>
                    <a:pt x="134" y="293"/>
                  </a:cubicBezTo>
                  <a:cubicBezTo>
                    <a:pt x="46" y="325"/>
                    <a:pt x="0" y="413"/>
                    <a:pt x="32" y="500"/>
                  </a:cubicBezTo>
                  <a:cubicBezTo>
                    <a:pt x="44" y="577"/>
                    <a:pt x="113" y="619"/>
                    <a:pt x="189" y="619"/>
                  </a:cubicBezTo>
                  <a:cubicBezTo>
                    <a:pt x="200" y="619"/>
                    <a:pt x="211" y="618"/>
                    <a:pt x="222" y="617"/>
                  </a:cubicBezTo>
                  <a:cubicBezTo>
                    <a:pt x="426" y="557"/>
                    <a:pt x="602" y="441"/>
                    <a:pt x="704" y="251"/>
                  </a:cubicBezTo>
                  <a:cubicBezTo>
                    <a:pt x="750" y="177"/>
                    <a:pt x="718" y="75"/>
                    <a:pt x="648" y="29"/>
                  </a:cubicBezTo>
                  <a:cubicBezTo>
                    <a:pt x="616" y="15"/>
                    <a:pt x="588" y="1"/>
                    <a:pt x="560" y="1"/>
                  </a:cubicBezTo>
                  <a:close/>
                </a:path>
              </a:pathLst>
            </a:custGeom>
            <a:solidFill>
              <a:srgbClr val="0B638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6" name="Google Shape;7678;p83">
              <a:extLst>
                <a:ext uri="{FF2B5EF4-FFF2-40B4-BE49-F238E27FC236}">
                  <a16:creationId xmlns:a16="http://schemas.microsoft.com/office/drawing/2014/main" id="{AACDAF5B-69F6-53B8-BC2B-68196733AE78}"/>
                </a:ext>
              </a:extLst>
            </p:cNvPr>
            <p:cNvSpPr/>
            <p:nvPr/>
          </p:nvSpPr>
          <p:spPr>
            <a:xfrm>
              <a:off x="5812207" y="3092671"/>
              <a:ext cx="426217" cy="536686"/>
            </a:xfrm>
            <a:custGeom>
              <a:avLst/>
              <a:gdLst/>
              <a:ahLst/>
              <a:cxnLst/>
              <a:rect l="l" t="t" r="r" b="b"/>
              <a:pathLst>
                <a:path w="4518" h="5689" extrusionOk="0">
                  <a:moveTo>
                    <a:pt x="718" y="1"/>
                  </a:moveTo>
                  <a:cubicBezTo>
                    <a:pt x="676" y="1"/>
                    <a:pt x="630" y="15"/>
                    <a:pt x="588" y="15"/>
                  </a:cubicBezTo>
                  <a:cubicBezTo>
                    <a:pt x="250" y="89"/>
                    <a:pt x="1" y="427"/>
                    <a:pt x="1" y="806"/>
                  </a:cubicBezTo>
                  <a:lnTo>
                    <a:pt x="1" y="4897"/>
                  </a:lnTo>
                  <a:cubicBezTo>
                    <a:pt x="1" y="5319"/>
                    <a:pt x="324" y="5689"/>
                    <a:pt x="718" y="5689"/>
                  </a:cubicBezTo>
                  <a:lnTo>
                    <a:pt x="3796" y="5689"/>
                  </a:lnTo>
                  <a:cubicBezTo>
                    <a:pt x="4194" y="5689"/>
                    <a:pt x="4517" y="5319"/>
                    <a:pt x="4517" y="4897"/>
                  </a:cubicBezTo>
                  <a:lnTo>
                    <a:pt x="4517" y="806"/>
                  </a:lnTo>
                  <a:cubicBezTo>
                    <a:pt x="4517" y="367"/>
                    <a:pt x="4194" y="1"/>
                    <a:pt x="3796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7" name="Google Shape;7679;p83">
              <a:extLst>
                <a:ext uri="{FF2B5EF4-FFF2-40B4-BE49-F238E27FC236}">
                  <a16:creationId xmlns:a16="http://schemas.microsoft.com/office/drawing/2014/main" id="{FBFC3072-9043-E62B-DEC3-2B22C9998C75}"/>
                </a:ext>
              </a:extLst>
            </p:cNvPr>
            <p:cNvSpPr/>
            <p:nvPr/>
          </p:nvSpPr>
          <p:spPr>
            <a:xfrm>
              <a:off x="5794283" y="3095407"/>
              <a:ext cx="79055" cy="52357"/>
            </a:xfrm>
            <a:custGeom>
              <a:avLst/>
              <a:gdLst/>
              <a:ahLst/>
              <a:cxnLst/>
              <a:rect l="l" t="t" r="r" b="b"/>
              <a:pathLst>
                <a:path w="838" h="555" extrusionOk="0">
                  <a:moveTo>
                    <a:pt x="764" y="0"/>
                  </a:moveTo>
                  <a:cubicBezTo>
                    <a:pt x="690" y="14"/>
                    <a:pt x="616" y="46"/>
                    <a:pt x="557" y="74"/>
                  </a:cubicBezTo>
                  <a:cubicBezTo>
                    <a:pt x="486" y="102"/>
                    <a:pt x="426" y="134"/>
                    <a:pt x="367" y="176"/>
                  </a:cubicBezTo>
                  <a:cubicBezTo>
                    <a:pt x="236" y="264"/>
                    <a:pt x="117" y="366"/>
                    <a:pt x="15" y="471"/>
                  </a:cubicBezTo>
                  <a:cubicBezTo>
                    <a:pt x="15" y="486"/>
                    <a:pt x="1" y="486"/>
                    <a:pt x="1" y="500"/>
                  </a:cubicBezTo>
                  <a:cubicBezTo>
                    <a:pt x="1" y="514"/>
                    <a:pt x="1" y="528"/>
                    <a:pt x="15" y="542"/>
                  </a:cubicBezTo>
                  <a:cubicBezTo>
                    <a:pt x="22" y="551"/>
                    <a:pt x="33" y="555"/>
                    <a:pt x="46" y="555"/>
                  </a:cubicBezTo>
                  <a:cubicBezTo>
                    <a:pt x="60" y="555"/>
                    <a:pt x="75" y="551"/>
                    <a:pt x="89" y="542"/>
                  </a:cubicBezTo>
                  <a:cubicBezTo>
                    <a:pt x="191" y="440"/>
                    <a:pt x="293" y="338"/>
                    <a:pt x="412" y="264"/>
                  </a:cubicBezTo>
                  <a:cubicBezTo>
                    <a:pt x="500" y="208"/>
                    <a:pt x="602" y="162"/>
                    <a:pt x="704" y="120"/>
                  </a:cubicBezTo>
                  <a:cubicBezTo>
                    <a:pt x="732" y="120"/>
                    <a:pt x="764" y="102"/>
                    <a:pt x="792" y="102"/>
                  </a:cubicBezTo>
                  <a:cubicBezTo>
                    <a:pt x="806" y="88"/>
                    <a:pt x="838" y="60"/>
                    <a:pt x="820" y="46"/>
                  </a:cubicBezTo>
                  <a:cubicBezTo>
                    <a:pt x="820" y="14"/>
                    <a:pt x="806" y="0"/>
                    <a:pt x="778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8" name="Google Shape;7680;p83">
              <a:extLst>
                <a:ext uri="{FF2B5EF4-FFF2-40B4-BE49-F238E27FC236}">
                  <a16:creationId xmlns:a16="http://schemas.microsoft.com/office/drawing/2014/main" id="{09B7847E-E43C-C9FE-791E-A576EC8D0F30}"/>
                </a:ext>
              </a:extLst>
            </p:cNvPr>
            <p:cNvSpPr/>
            <p:nvPr/>
          </p:nvSpPr>
          <p:spPr>
            <a:xfrm>
              <a:off x="5784660" y="3095407"/>
              <a:ext cx="85753" cy="63772"/>
            </a:xfrm>
            <a:custGeom>
              <a:avLst/>
              <a:gdLst/>
              <a:ahLst/>
              <a:cxnLst/>
              <a:rect l="l" t="t" r="r" b="b"/>
              <a:pathLst>
                <a:path w="909" h="676" extrusionOk="0">
                  <a:moveTo>
                    <a:pt x="866" y="0"/>
                  </a:moveTo>
                  <a:cubicBezTo>
                    <a:pt x="834" y="0"/>
                    <a:pt x="820" y="0"/>
                    <a:pt x="806" y="14"/>
                  </a:cubicBezTo>
                  <a:cubicBezTo>
                    <a:pt x="644" y="60"/>
                    <a:pt x="500" y="134"/>
                    <a:pt x="367" y="222"/>
                  </a:cubicBezTo>
                  <a:cubicBezTo>
                    <a:pt x="293" y="278"/>
                    <a:pt x="219" y="324"/>
                    <a:pt x="148" y="398"/>
                  </a:cubicBezTo>
                  <a:cubicBezTo>
                    <a:pt x="117" y="426"/>
                    <a:pt x="89" y="454"/>
                    <a:pt x="75" y="500"/>
                  </a:cubicBezTo>
                  <a:cubicBezTo>
                    <a:pt x="43" y="528"/>
                    <a:pt x="15" y="573"/>
                    <a:pt x="1" y="602"/>
                  </a:cubicBezTo>
                  <a:lnTo>
                    <a:pt x="1" y="647"/>
                  </a:lnTo>
                  <a:lnTo>
                    <a:pt x="29" y="675"/>
                  </a:lnTo>
                  <a:lnTo>
                    <a:pt x="75" y="675"/>
                  </a:lnTo>
                  <a:cubicBezTo>
                    <a:pt x="89" y="661"/>
                    <a:pt x="89" y="661"/>
                    <a:pt x="89" y="647"/>
                  </a:cubicBezTo>
                  <a:cubicBezTo>
                    <a:pt x="117" y="588"/>
                    <a:pt x="163" y="528"/>
                    <a:pt x="205" y="486"/>
                  </a:cubicBezTo>
                  <a:cubicBezTo>
                    <a:pt x="265" y="412"/>
                    <a:pt x="338" y="352"/>
                    <a:pt x="426" y="296"/>
                  </a:cubicBezTo>
                  <a:cubicBezTo>
                    <a:pt x="557" y="208"/>
                    <a:pt x="718" y="148"/>
                    <a:pt x="880" y="88"/>
                  </a:cubicBezTo>
                  <a:cubicBezTo>
                    <a:pt x="880" y="88"/>
                    <a:pt x="894" y="74"/>
                    <a:pt x="894" y="60"/>
                  </a:cubicBezTo>
                  <a:cubicBezTo>
                    <a:pt x="908" y="46"/>
                    <a:pt x="908" y="32"/>
                    <a:pt x="894" y="14"/>
                  </a:cubicBezTo>
                  <a:cubicBezTo>
                    <a:pt x="894" y="14"/>
                    <a:pt x="880" y="0"/>
                    <a:pt x="866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9" name="Google Shape;7681;p83">
              <a:extLst>
                <a:ext uri="{FF2B5EF4-FFF2-40B4-BE49-F238E27FC236}">
                  <a16:creationId xmlns:a16="http://schemas.microsoft.com/office/drawing/2014/main" id="{10975287-0285-BADE-3086-E8197371BDF2}"/>
                </a:ext>
              </a:extLst>
            </p:cNvPr>
            <p:cNvSpPr/>
            <p:nvPr/>
          </p:nvSpPr>
          <p:spPr>
            <a:xfrm>
              <a:off x="5838433" y="3096728"/>
              <a:ext cx="30660" cy="17358"/>
            </a:xfrm>
            <a:custGeom>
              <a:avLst/>
              <a:gdLst/>
              <a:ahLst/>
              <a:cxnLst/>
              <a:rect l="l" t="t" r="r" b="b"/>
              <a:pathLst>
                <a:path w="325" h="184" extrusionOk="0">
                  <a:moveTo>
                    <a:pt x="264" y="0"/>
                  </a:moveTo>
                  <a:cubicBezTo>
                    <a:pt x="194" y="18"/>
                    <a:pt x="106" y="46"/>
                    <a:pt x="32" y="88"/>
                  </a:cubicBezTo>
                  <a:lnTo>
                    <a:pt x="1" y="120"/>
                  </a:lnTo>
                  <a:cubicBezTo>
                    <a:pt x="1" y="134"/>
                    <a:pt x="1" y="148"/>
                    <a:pt x="18" y="162"/>
                  </a:cubicBezTo>
                  <a:cubicBezTo>
                    <a:pt x="18" y="172"/>
                    <a:pt x="32" y="183"/>
                    <a:pt x="50" y="183"/>
                  </a:cubicBezTo>
                  <a:cubicBezTo>
                    <a:pt x="58" y="183"/>
                    <a:pt x="66" y="181"/>
                    <a:pt x="74" y="176"/>
                  </a:cubicBezTo>
                  <a:cubicBezTo>
                    <a:pt x="134" y="148"/>
                    <a:pt x="194" y="120"/>
                    <a:pt x="250" y="106"/>
                  </a:cubicBezTo>
                  <a:cubicBezTo>
                    <a:pt x="264" y="106"/>
                    <a:pt x="282" y="106"/>
                    <a:pt x="282" y="88"/>
                  </a:cubicBezTo>
                  <a:cubicBezTo>
                    <a:pt x="296" y="88"/>
                    <a:pt x="310" y="88"/>
                    <a:pt x="324" y="74"/>
                  </a:cubicBezTo>
                  <a:lnTo>
                    <a:pt x="324" y="32"/>
                  </a:lnTo>
                  <a:cubicBezTo>
                    <a:pt x="324" y="18"/>
                    <a:pt x="296" y="0"/>
                    <a:pt x="282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0" name="Google Shape;7682;p83">
              <a:extLst>
                <a:ext uri="{FF2B5EF4-FFF2-40B4-BE49-F238E27FC236}">
                  <a16:creationId xmlns:a16="http://schemas.microsoft.com/office/drawing/2014/main" id="{F148A9C1-718B-B69D-EA85-1B4792F36F9E}"/>
                </a:ext>
              </a:extLst>
            </p:cNvPr>
            <p:cNvSpPr/>
            <p:nvPr/>
          </p:nvSpPr>
          <p:spPr>
            <a:xfrm>
              <a:off x="5828810" y="3096728"/>
              <a:ext cx="41603" cy="23301"/>
            </a:xfrm>
            <a:custGeom>
              <a:avLst/>
              <a:gdLst/>
              <a:ahLst/>
              <a:cxnLst/>
              <a:rect l="l" t="t" r="r" b="b"/>
              <a:pathLst>
                <a:path w="441" h="247" extrusionOk="0">
                  <a:moveTo>
                    <a:pt x="366" y="0"/>
                  </a:moveTo>
                  <a:cubicBezTo>
                    <a:pt x="310" y="18"/>
                    <a:pt x="250" y="32"/>
                    <a:pt x="191" y="60"/>
                  </a:cubicBezTo>
                  <a:cubicBezTo>
                    <a:pt x="134" y="88"/>
                    <a:pt x="74" y="120"/>
                    <a:pt x="32" y="162"/>
                  </a:cubicBezTo>
                  <a:cubicBezTo>
                    <a:pt x="1" y="176"/>
                    <a:pt x="1" y="208"/>
                    <a:pt x="15" y="236"/>
                  </a:cubicBezTo>
                  <a:cubicBezTo>
                    <a:pt x="30" y="243"/>
                    <a:pt x="45" y="246"/>
                    <a:pt x="58" y="246"/>
                  </a:cubicBezTo>
                  <a:cubicBezTo>
                    <a:pt x="71" y="246"/>
                    <a:pt x="81" y="243"/>
                    <a:pt x="89" y="236"/>
                  </a:cubicBezTo>
                  <a:cubicBezTo>
                    <a:pt x="103" y="222"/>
                    <a:pt x="120" y="208"/>
                    <a:pt x="134" y="208"/>
                  </a:cubicBezTo>
                  <a:cubicBezTo>
                    <a:pt x="191" y="162"/>
                    <a:pt x="250" y="134"/>
                    <a:pt x="310" y="120"/>
                  </a:cubicBezTo>
                  <a:cubicBezTo>
                    <a:pt x="338" y="106"/>
                    <a:pt x="366" y="106"/>
                    <a:pt x="398" y="106"/>
                  </a:cubicBezTo>
                  <a:cubicBezTo>
                    <a:pt x="412" y="88"/>
                    <a:pt x="440" y="60"/>
                    <a:pt x="426" y="46"/>
                  </a:cubicBezTo>
                  <a:cubicBezTo>
                    <a:pt x="426" y="18"/>
                    <a:pt x="412" y="0"/>
                    <a:pt x="384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1" name="Google Shape;7683;p83">
              <a:extLst>
                <a:ext uri="{FF2B5EF4-FFF2-40B4-BE49-F238E27FC236}">
                  <a16:creationId xmlns:a16="http://schemas.microsoft.com/office/drawing/2014/main" id="{4A697D34-BF68-E0C2-280D-A8DB6DF77685}"/>
                </a:ext>
              </a:extLst>
            </p:cNvPr>
            <p:cNvSpPr/>
            <p:nvPr/>
          </p:nvSpPr>
          <p:spPr>
            <a:xfrm>
              <a:off x="5821829" y="3096728"/>
              <a:ext cx="45942" cy="28773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426" y="0"/>
                  </a:moveTo>
                  <a:cubicBezTo>
                    <a:pt x="352" y="32"/>
                    <a:pt x="282" y="46"/>
                    <a:pt x="222" y="88"/>
                  </a:cubicBezTo>
                  <a:cubicBezTo>
                    <a:pt x="148" y="120"/>
                    <a:pt x="89" y="162"/>
                    <a:pt x="18" y="208"/>
                  </a:cubicBezTo>
                  <a:cubicBezTo>
                    <a:pt x="1" y="236"/>
                    <a:pt x="1" y="264"/>
                    <a:pt x="18" y="282"/>
                  </a:cubicBezTo>
                  <a:cubicBezTo>
                    <a:pt x="27" y="298"/>
                    <a:pt x="40" y="305"/>
                    <a:pt x="55" y="305"/>
                  </a:cubicBezTo>
                  <a:cubicBezTo>
                    <a:pt x="65" y="305"/>
                    <a:pt x="77" y="301"/>
                    <a:pt x="89" y="296"/>
                  </a:cubicBezTo>
                  <a:cubicBezTo>
                    <a:pt x="120" y="264"/>
                    <a:pt x="134" y="250"/>
                    <a:pt x="163" y="236"/>
                  </a:cubicBezTo>
                  <a:cubicBezTo>
                    <a:pt x="236" y="176"/>
                    <a:pt x="324" y="148"/>
                    <a:pt x="412" y="120"/>
                  </a:cubicBezTo>
                  <a:cubicBezTo>
                    <a:pt x="412" y="106"/>
                    <a:pt x="426" y="106"/>
                    <a:pt x="440" y="106"/>
                  </a:cubicBezTo>
                  <a:cubicBezTo>
                    <a:pt x="458" y="106"/>
                    <a:pt x="472" y="88"/>
                    <a:pt x="472" y="74"/>
                  </a:cubicBezTo>
                  <a:cubicBezTo>
                    <a:pt x="486" y="74"/>
                    <a:pt x="486" y="60"/>
                    <a:pt x="486" y="46"/>
                  </a:cubicBezTo>
                  <a:cubicBezTo>
                    <a:pt x="486" y="18"/>
                    <a:pt x="458" y="0"/>
                    <a:pt x="440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2" name="Google Shape;7684;p83">
              <a:extLst>
                <a:ext uri="{FF2B5EF4-FFF2-40B4-BE49-F238E27FC236}">
                  <a16:creationId xmlns:a16="http://schemas.microsoft.com/office/drawing/2014/main" id="{6B2707FC-6A9F-4BEF-DFF7-C95CB95733B7}"/>
                </a:ext>
              </a:extLst>
            </p:cNvPr>
            <p:cNvSpPr/>
            <p:nvPr/>
          </p:nvSpPr>
          <p:spPr>
            <a:xfrm>
              <a:off x="5801264" y="3102294"/>
              <a:ext cx="427160" cy="536686"/>
            </a:xfrm>
            <a:custGeom>
              <a:avLst/>
              <a:gdLst/>
              <a:ahLst/>
              <a:cxnLst/>
              <a:rect l="l" t="t" r="r" b="b"/>
              <a:pathLst>
                <a:path w="4528" h="5689" extrusionOk="0">
                  <a:moveTo>
                    <a:pt x="778" y="1"/>
                  </a:moveTo>
                  <a:cubicBezTo>
                    <a:pt x="556" y="117"/>
                    <a:pt x="352" y="237"/>
                    <a:pt x="131" y="353"/>
                  </a:cubicBezTo>
                  <a:cubicBezTo>
                    <a:pt x="60" y="486"/>
                    <a:pt x="1" y="645"/>
                    <a:pt x="1" y="806"/>
                  </a:cubicBezTo>
                  <a:lnTo>
                    <a:pt x="1" y="4897"/>
                  </a:lnTo>
                  <a:cubicBezTo>
                    <a:pt x="1" y="5323"/>
                    <a:pt x="338" y="5689"/>
                    <a:pt x="718" y="5689"/>
                  </a:cubicBezTo>
                  <a:lnTo>
                    <a:pt x="3810" y="5689"/>
                  </a:lnTo>
                  <a:cubicBezTo>
                    <a:pt x="4194" y="5689"/>
                    <a:pt x="4528" y="5323"/>
                    <a:pt x="4528" y="4897"/>
                  </a:cubicBezTo>
                  <a:lnTo>
                    <a:pt x="4528" y="806"/>
                  </a:lnTo>
                  <a:cubicBezTo>
                    <a:pt x="4528" y="367"/>
                    <a:pt x="4194" y="1"/>
                    <a:pt x="38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3" name="Google Shape;7685;p83">
              <a:extLst>
                <a:ext uri="{FF2B5EF4-FFF2-40B4-BE49-F238E27FC236}">
                  <a16:creationId xmlns:a16="http://schemas.microsoft.com/office/drawing/2014/main" id="{5BCB9BD9-2650-0F2D-5C24-D6FC3BD35406}"/>
                </a:ext>
              </a:extLst>
            </p:cNvPr>
            <p:cNvSpPr/>
            <p:nvPr/>
          </p:nvSpPr>
          <p:spPr>
            <a:xfrm>
              <a:off x="6155313" y="3123237"/>
              <a:ext cx="39905" cy="45565"/>
            </a:xfrm>
            <a:custGeom>
              <a:avLst/>
              <a:gdLst/>
              <a:ahLst/>
              <a:cxnLst/>
              <a:rect l="l" t="t" r="r" b="b"/>
              <a:pathLst>
                <a:path w="423" h="483" extrusionOk="0">
                  <a:moveTo>
                    <a:pt x="1" y="1"/>
                  </a:moveTo>
                  <a:cubicBezTo>
                    <a:pt x="191" y="89"/>
                    <a:pt x="353" y="264"/>
                    <a:pt x="423" y="482"/>
                  </a:cubicBezTo>
                  <a:cubicBezTo>
                    <a:pt x="353" y="264"/>
                    <a:pt x="191" y="71"/>
                    <a:pt x="1" y="1"/>
                  </a:cubicBezTo>
                  <a:close/>
                </a:path>
              </a:pathLst>
            </a:custGeom>
            <a:solidFill>
              <a:srgbClr val="F24C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4" name="Google Shape;7686;p83">
              <a:extLst>
                <a:ext uri="{FF2B5EF4-FFF2-40B4-BE49-F238E27FC236}">
                  <a16:creationId xmlns:a16="http://schemas.microsoft.com/office/drawing/2014/main" id="{15599295-ECA5-8412-5E74-79DA4CA04A3D}"/>
                </a:ext>
              </a:extLst>
            </p:cNvPr>
            <p:cNvSpPr/>
            <p:nvPr/>
          </p:nvSpPr>
          <p:spPr>
            <a:xfrm>
              <a:off x="5776358" y="3123237"/>
              <a:ext cx="41603" cy="45565"/>
            </a:xfrm>
            <a:custGeom>
              <a:avLst/>
              <a:gdLst/>
              <a:ahLst/>
              <a:cxnLst/>
              <a:rect l="l" t="t" r="r" b="b"/>
              <a:pathLst>
                <a:path w="441" h="483" extrusionOk="0">
                  <a:moveTo>
                    <a:pt x="440" y="1"/>
                  </a:moveTo>
                  <a:cubicBezTo>
                    <a:pt x="236" y="71"/>
                    <a:pt x="89" y="264"/>
                    <a:pt x="1" y="482"/>
                  </a:cubicBezTo>
                  <a:cubicBezTo>
                    <a:pt x="89" y="264"/>
                    <a:pt x="236" y="89"/>
                    <a:pt x="440" y="1"/>
                  </a:cubicBezTo>
                  <a:close/>
                </a:path>
              </a:pathLst>
            </a:custGeom>
            <a:solidFill>
              <a:srgbClr val="F24C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5" name="Google Shape;7687;p83">
              <a:extLst>
                <a:ext uri="{FF2B5EF4-FFF2-40B4-BE49-F238E27FC236}">
                  <a16:creationId xmlns:a16="http://schemas.microsoft.com/office/drawing/2014/main" id="{4100751D-E3A1-8EEF-C4F6-5A852191D4A2}"/>
                </a:ext>
              </a:extLst>
            </p:cNvPr>
            <p:cNvSpPr/>
            <p:nvPr/>
          </p:nvSpPr>
          <p:spPr>
            <a:xfrm>
              <a:off x="6155313" y="3604358"/>
              <a:ext cx="39905" cy="45565"/>
            </a:xfrm>
            <a:custGeom>
              <a:avLst/>
              <a:gdLst/>
              <a:ahLst/>
              <a:cxnLst/>
              <a:rect l="l" t="t" r="r" b="b"/>
              <a:pathLst>
                <a:path w="423" h="483" extrusionOk="0">
                  <a:moveTo>
                    <a:pt x="1" y="483"/>
                  </a:moveTo>
                  <a:cubicBezTo>
                    <a:pt x="191" y="395"/>
                    <a:pt x="353" y="219"/>
                    <a:pt x="423" y="1"/>
                  </a:cubicBezTo>
                  <a:cubicBezTo>
                    <a:pt x="353" y="219"/>
                    <a:pt x="191" y="395"/>
                    <a:pt x="1" y="483"/>
                  </a:cubicBezTo>
                  <a:close/>
                </a:path>
              </a:pathLst>
            </a:custGeom>
            <a:solidFill>
              <a:srgbClr val="F24C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6" name="Google Shape;7688;p83">
              <a:extLst>
                <a:ext uri="{FF2B5EF4-FFF2-40B4-BE49-F238E27FC236}">
                  <a16:creationId xmlns:a16="http://schemas.microsoft.com/office/drawing/2014/main" id="{CD737D23-94AF-EE0D-A90A-F4328F077B51}"/>
                </a:ext>
              </a:extLst>
            </p:cNvPr>
            <p:cNvSpPr/>
            <p:nvPr/>
          </p:nvSpPr>
          <p:spPr>
            <a:xfrm>
              <a:off x="5776358" y="3604358"/>
              <a:ext cx="41603" cy="45565"/>
            </a:xfrm>
            <a:custGeom>
              <a:avLst/>
              <a:gdLst/>
              <a:ahLst/>
              <a:cxnLst/>
              <a:rect l="l" t="t" r="r" b="b"/>
              <a:pathLst>
                <a:path w="441" h="483" extrusionOk="0">
                  <a:moveTo>
                    <a:pt x="440" y="483"/>
                  </a:moveTo>
                  <a:cubicBezTo>
                    <a:pt x="236" y="395"/>
                    <a:pt x="89" y="219"/>
                    <a:pt x="1" y="1"/>
                  </a:cubicBezTo>
                  <a:cubicBezTo>
                    <a:pt x="89" y="219"/>
                    <a:pt x="236" y="395"/>
                    <a:pt x="440" y="483"/>
                  </a:cubicBezTo>
                  <a:close/>
                </a:path>
              </a:pathLst>
            </a:custGeom>
            <a:solidFill>
              <a:srgbClr val="F24C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7" name="Google Shape;7689;p83">
              <a:extLst>
                <a:ext uri="{FF2B5EF4-FFF2-40B4-BE49-F238E27FC236}">
                  <a16:creationId xmlns:a16="http://schemas.microsoft.com/office/drawing/2014/main" id="{6C7F2233-9A00-1A11-44F5-83BC88E6EB07}"/>
                </a:ext>
              </a:extLst>
            </p:cNvPr>
            <p:cNvSpPr/>
            <p:nvPr/>
          </p:nvSpPr>
          <p:spPr>
            <a:xfrm>
              <a:off x="5772113" y="3117576"/>
              <a:ext cx="427443" cy="536686"/>
            </a:xfrm>
            <a:custGeom>
              <a:avLst/>
              <a:gdLst/>
              <a:ahLst/>
              <a:cxnLst/>
              <a:rect l="l" t="t" r="r" b="b"/>
              <a:pathLst>
                <a:path w="4531" h="5689" extrusionOk="0">
                  <a:moveTo>
                    <a:pt x="735" y="1"/>
                  </a:moveTo>
                  <a:cubicBezTo>
                    <a:pt x="338" y="1"/>
                    <a:pt x="0" y="381"/>
                    <a:pt x="0" y="806"/>
                  </a:cubicBezTo>
                  <a:lnTo>
                    <a:pt x="0" y="4897"/>
                  </a:lnTo>
                  <a:cubicBezTo>
                    <a:pt x="0" y="5319"/>
                    <a:pt x="338" y="5689"/>
                    <a:pt x="735" y="5689"/>
                  </a:cubicBezTo>
                  <a:lnTo>
                    <a:pt x="3813" y="5689"/>
                  </a:lnTo>
                  <a:cubicBezTo>
                    <a:pt x="4193" y="5689"/>
                    <a:pt x="4531" y="5319"/>
                    <a:pt x="4531" y="4897"/>
                  </a:cubicBezTo>
                  <a:lnTo>
                    <a:pt x="4531" y="806"/>
                  </a:lnTo>
                  <a:cubicBezTo>
                    <a:pt x="4531" y="381"/>
                    <a:pt x="4193" y="1"/>
                    <a:pt x="3813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8" name="Google Shape;7690;p83">
              <a:extLst>
                <a:ext uri="{FF2B5EF4-FFF2-40B4-BE49-F238E27FC236}">
                  <a16:creationId xmlns:a16="http://schemas.microsoft.com/office/drawing/2014/main" id="{537D4135-256B-CB83-9FCC-F497439B3F91}"/>
                </a:ext>
              </a:extLst>
            </p:cNvPr>
            <p:cNvSpPr/>
            <p:nvPr/>
          </p:nvSpPr>
          <p:spPr>
            <a:xfrm>
              <a:off x="5846734" y="3161726"/>
              <a:ext cx="121884" cy="9717"/>
            </a:xfrm>
            <a:custGeom>
              <a:avLst/>
              <a:gdLst/>
              <a:ahLst/>
              <a:cxnLst/>
              <a:rect l="l" t="t" r="r" b="b"/>
              <a:pathLst>
                <a:path w="1292" h="103" extrusionOk="0">
                  <a:moveTo>
                    <a:pt x="46" y="1"/>
                  </a:moveTo>
                  <a:cubicBezTo>
                    <a:pt x="18" y="1"/>
                    <a:pt x="1" y="32"/>
                    <a:pt x="1" y="60"/>
                  </a:cubicBezTo>
                  <a:cubicBezTo>
                    <a:pt x="1" y="89"/>
                    <a:pt x="18" y="103"/>
                    <a:pt x="46" y="103"/>
                  </a:cubicBezTo>
                  <a:lnTo>
                    <a:pt x="1232" y="103"/>
                  </a:lnTo>
                  <a:cubicBezTo>
                    <a:pt x="1263" y="103"/>
                    <a:pt x="1291" y="89"/>
                    <a:pt x="1291" y="60"/>
                  </a:cubicBezTo>
                  <a:cubicBezTo>
                    <a:pt x="1291" y="32"/>
                    <a:pt x="1263" y="1"/>
                    <a:pt x="1232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9" name="Google Shape;7691;p83">
              <a:extLst>
                <a:ext uri="{FF2B5EF4-FFF2-40B4-BE49-F238E27FC236}">
                  <a16:creationId xmlns:a16="http://schemas.microsoft.com/office/drawing/2014/main" id="{BE7BAC9A-EFC6-4F54-AB2A-9CACCE64975B}"/>
                </a:ext>
              </a:extLst>
            </p:cNvPr>
            <p:cNvSpPr/>
            <p:nvPr/>
          </p:nvSpPr>
          <p:spPr>
            <a:xfrm>
              <a:off x="5848432" y="3189650"/>
              <a:ext cx="272164" cy="9717"/>
            </a:xfrm>
            <a:custGeom>
              <a:avLst/>
              <a:gdLst/>
              <a:ahLst/>
              <a:cxnLst/>
              <a:rect l="l" t="t" r="r" b="b"/>
              <a:pathLst>
                <a:path w="2885" h="103" extrusionOk="0">
                  <a:moveTo>
                    <a:pt x="42" y="0"/>
                  </a:moveTo>
                  <a:cubicBezTo>
                    <a:pt x="14" y="0"/>
                    <a:pt x="0" y="28"/>
                    <a:pt x="0" y="56"/>
                  </a:cubicBezTo>
                  <a:cubicBezTo>
                    <a:pt x="0" y="88"/>
                    <a:pt x="14" y="102"/>
                    <a:pt x="42" y="102"/>
                  </a:cubicBezTo>
                  <a:lnTo>
                    <a:pt x="2842" y="102"/>
                  </a:lnTo>
                  <a:cubicBezTo>
                    <a:pt x="2870" y="102"/>
                    <a:pt x="2884" y="88"/>
                    <a:pt x="2884" y="56"/>
                  </a:cubicBezTo>
                  <a:cubicBezTo>
                    <a:pt x="2884" y="28"/>
                    <a:pt x="2870" y="0"/>
                    <a:pt x="2842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0" name="Google Shape;7692;p83">
              <a:extLst>
                <a:ext uri="{FF2B5EF4-FFF2-40B4-BE49-F238E27FC236}">
                  <a16:creationId xmlns:a16="http://schemas.microsoft.com/office/drawing/2014/main" id="{E9346D3F-55B9-7A79-AEEB-85C5CF490225}"/>
                </a:ext>
              </a:extLst>
            </p:cNvPr>
            <p:cNvSpPr/>
            <p:nvPr/>
          </p:nvSpPr>
          <p:spPr>
            <a:xfrm>
              <a:off x="5882866" y="3127199"/>
              <a:ext cx="497913" cy="386029"/>
            </a:xfrm>
            <a:custGeom>
              <a:avLst/>
              <a:gdLst/>
              <a:ahLst/>
              <a:cxnLst/>
              <a:rect l="l" t="t" r="r" b="b"/>
              <a:pathLst>
                <a:path w="5278" h="4092" extrusionOk="0">
                  <a:moveTo>
                    <a:pt x="4704" y="1"/>
                  </a:moveTo>
                  <a:cubicBezTo>
                    <a:pt x="4648" y="29"/>
                    <a:pt x="4574" y="61"/>
                    <a:pt x="4500" y="89"/>
                  </a:cubicBezTo>
                  <a:cubicBezTo>
                    <a:pt x="4440" y="134"/>
                    <a:pt x="4384" y="163"/>
                    <a:pt x="4310" y="205"/>
                  </a:cubicBezTo>
                  <a:cubicBezTo>
                    <a:pt x="4190" y="279"/>
                    <a:pt x="4088" y="381"/>
                    <a:pt x="3958" y="486"/>
                  </a:cubicBezTo>
                  <a:cubicBezTo>
                    <a:pt x="3839" y="602"/>
                    <a:pt x="3722" y="732"/>
                    <a:pt x="3620" y="852"/>
                  </a:cubicBezTo>
                  <a:cubicBezTo>
                    <a:pt x="3533" y="940"/>
                    <a:pt x="3445" y="1042"/>
                    <a:pt x="3357" y="1130"/>
                  </a:cubicBezTo>
                  <a:cubicBezTo>
                    <a:pt x="3209" y="1278"/>
                    <a:pt x="3079" y="1394"/>
                    <a:pt x="2931" y="1482"/>
                  </a:cubicBezTo>
                  <a:cubicBezTo>
                    <a:pt x="2871" y="1524"/>
                    <a:pt x="2815" y="1556"/>
                    <a:pt x="2755" y="1598"/>
                  </a:cubicBezTo>
                  <a:cubicBezTo>
                    <a:pt x="2681" y="1629"/>
                    <a:pt x="2607" y="1658"/>
                    <a:pt x="2519" y="1686"/>
                  </a:cubicBezTo>
                  <a:cubicBezTo>
                    <a:pt x="2315" y="1745"/>
                    <a:pt x="2111" y="1788"/>
                    <a:pt x="1904" y="1805"/>
                  </a:cubicBezTo>
                  <a:cubicBezTo>
                    <a:pt x="1862" y="1805"/>
                    <a:pt x="1802" y="1819"/>
                    <a:pt x="1760" y="1819"/>
                  </a:cubicBezTo>
                  <a:cubicBezTo>
                    <a:pt x="1612" y="1819"/>
                    <a:pt x="1482" y="1805"/>
                    <a:pt x="1348" y="1774"/>
                  </a:cubicBezTo>
                  <a:cubicBezTo>
                    <a:pt x="1306" y="1760"/>
                    <a:pt x="1260" y="1760"/>
                    <a:pt x="1232" y="1745"/>
                  </a:cubicBezTo>
                  <a:cubicBezTo>
                    <a:pt x="1186" y="1731"/>
                    <a:pt x="1144" y="1717"/>
                    <a:pt x="1098" y="1700"/>
                  </a:cubicBezTo>
                  <a:lnTo>
                    <a:pt x="1056" y="1686"/>
                  </a:lnTo>
                  <a:cubicBezTo>
                    <a:pt x="996" y="1658"/>
                    <a:pt x="923" y="1629"/>
                    <a:pt x="849" y="1612"/>
                  </a:cubicBezTo>
                  <a:cubicBezTo>
                    <a:pt x="821" y="1598"/>
                    <a:pt x="792" y="1598"/>
                    <a:pt x="761" y="1598"/>
                  </a:cubicBezTo>
                  <a:lnTo>
                    <a:pt x="733" y="1598"/>
                  </a:lnTo>
                  <a:cubicBezTo>
                    <a:pt x="690" y="1598"/>
                    <a:pt x="645" y="1612"/>
                    <a:pt x="616" y="1629"/>
                  </a:cubicBezTo>
                  <a:cubicBezTo>
                    <a:pt x="557" y="1658"/>
                    <a:pt x="514" y="1686"/>
                    <a:pt x="455" y="1731"/>
                  </a:cubicBezTo>
                  <a:cubicBezTo>
                    <a:pt x="409" y="1774"/>
                    <a:pt x="367" y="1819"/>
                    <a:pt x="321" y="1893"/>
                  </a:cubicBezTo>
                  <a:cubicBezTo>
                    <a:pt x="279" y="1935"/>
                    <a:pt x="251" y="1995"/>
                    <a:pt x="205" y="2069"/>
                  </a:cubicBezTo>
                  <a:cubicBezTo>
                    <a:pt x="145" y="2185"/>
                    <a:pt x="89" y="2315"/>
                    <a:pt x="43" y="2463"/>
                  </a:cubicBezTo>
                  <a:cubicBezTo>
                    <a:pt x="29" y="2509"/>
                    <a:pt x="15" y="2551"/>
                    <a:pt x="15" y="2597"/>
                  </a:cubicBezTo>
                  <a:lnTo>
                    <a:pt x="1" y="2611"/>
                  </a:lnTo>
                  <a:cubicBezTo>
                    <a:pt x="15" y="2625"/>
                    <a:pt x="29" y="2639"/>
                    <a:pt x="29" y="2653"/>
                  </a:cubicBezTo>
                  <a:lnTo>
                    <a:pt x="29" y="2667"/>
                  </a:lnTo>
                  <a:lnTo>
                    <a:pt x="43" y="2667"/>
                  </a:lnTo>
                  <a:cubicBezTo>
                    <a:pt x="233" y="2948"/>
                    <a:pt x="441" y="3181"/>
                    <a:pt x="673" y="3388"/>
                  </a:cubicBezTo>
                  <a:cubicBezTo>
                    <a:pt x="806" y="3490"/>
                    <a:pt x="923" y="3592"/>
                    <a:pt x="1056" y="3666"/>
                  </a:cubicBezTo>
                  <a:cubicBezTo>
                    <a:pt x="1186" y="3754"/>
                    <a:pt x="1320" y="3828"/>
                    <a:pt x="1464" y="3884"/>
                  </a:cubicBezTo>
                  <a:cubicBezTo>
                    <a:pt x="1746" y="4004"/>
                    <a:pt x="2038" y="4060"/>
                    <a:pt x="2344" y="4074"/>
                  </a:cubicBezTo>
                  <a:cubicBezTo>
                    <a:pt x="2375" y="4092"/>
                    <a:pt x="2417" y="4092"/>
                    <a:pt x="2463" y="4092"/>
                  </a:cubicBezTo>
                  <a:cubicBezTo>
                    <a:pt x="2727" y="4092"/>
                    <a:pt x="2991" y="4046"/>
                    <a:pt x="3255" y="3958"/>
                  </a:cubicBezTo>
                  <a:cubicBezTo>
                    <a:pt x="3399" y="3916"/>
                    <a:pt x="3547" y="3842"/>
                    <a:pt x="3708" y="3768"/>
                  </a:cubicBezTo>
                  <a:cubicBezTo>
                    <a:pt x="3839" y="3694"/>
                    <a:pt x="3986" y="3606"/>
                    <a:pt x="4134" y="3490"/>
                  </a:cubicBezTo>
                  <a:cubicBezTo>
                    <a:pt x="4412" y="3283"/>
                    <a:pt x="4648" y="3050"/>
                    <a:pt x="4823" y="2801"/>
                  </a:cubicBezTo>
                  <a:cubicBezTo>
                    <a:pt x="5013" y="2523"/>
                    <a:pt x="5144" y="2213"/>
                    <a:pt x="5217" y="1907"/>
                  </a:cubicBezTo>
                  <a:cubicBezTo>
                    <a:pt x="5277" y="1629"/>
                    <a:pt x="5277" y="1334"/>
                    <a:pt x="5246" y="1014"/>
                  </a:cubicBezTo>
                  <a:cubicBezTo>
                    <a:pt x="5217" y="806"/>
                    <a:pt x="5175" y="630"/>
                    <a:pt x="5101" y="455"/>
                  </a:cubicBezTo>
                  <a:cubicBezTo>
                    <a:pt x="5027" y="279"/>
                    <a:pt x="4925" y="117"/>
                    <a:pt x="4792" y="15"/>
                  </a:cubicBezTo>
                  <a:cubicBezTo>
                    <a:pt x="4792" y="15"/>
                    <a:pt x="4778" y="1"/>
                    <a:pt x="4764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1" name="Google Shape;7693;p83">
              <a:extLst>
                <a:ext uri="{FF2B5EF4-FFF2-40B4-BE49-F238E27FC236}">
                  <a16:creationId xmlns:a16="http://schemas.microsoft.com/office/drawing/2014/main" id="{3192F828-A0D2-1B05-4C79-B6B422298478}"/>
                </a:ext>
              </a:extLst>
            </p:cNvPr>
            <p:cNvSpPr/>
            <p:nvPr/>
          </p:nvSpPr>
          <p:spPr>
            <a:xfrm>
              <a:off x="5996071" y="3199273"/>
              <a:ext cx="238014" cy="103583"/>
            </a:xfrm>
            <a:custGeom>
              <a:avLst/>
              <a:gdLst/>
              <a:ahLst/>
              <a:cxnLst/>
              <a:rect l="l" t="t" r="r" b="b"/>
              <a:pathLst>
                <a:path w="2523" h="1098" extrusionOk="0">
                  <a:moveTo>
                    <a:pt x="2494" y="0"/>
                  </a:moveTo>
                  <a:cubicBezTo>
                    <a:pt x="2392" y="102"/>
                    <a:pt x="2273" y="204"/>
                    <a:pt x="2171" y="306"/>
                  </a:cubicBezTo>
                  <a:cubicBezTo>
                    <a:pt x="2055" y="408"/>
                    <a:pt x="1935" y="496"/>
                    <a:pt x="1819" y="584"/>
                  </a:cubicBezTo>
                  <a:cubicBezTo>
                    <a:pt x="1643" y="704"/>
                    <a:pt x="1453" y="806"/>
                    <a:pt x="1263" y="879"/>
                  </a:cubicBezTo>
                  <a:lnTo>
                    <a:pt x="1249" y="879"/>
                  </a:lnTo>
                  <a:cubicBezTo>
                    <a:pt x="1161" y="908"/>
                    <a:pt x="1087" y="936"/>
                    <a:pt x="999" y="953"/>
                  </a:cubicBezTo>
                  <a:cubicBezTo>
                    <a:pt x="880" y="981"/>
                    <a:pt x="778" y="996"/>
                    <a:pt x="676" y="996"/>
                  </a:cubicBezTo>
                  <a:cubicBezTo>
                    <a:pt x="574" y="1010"/>
                    <a:pt x="472" y="1010"/>
                    <a:pt x="370" y="1010"/>
                  </a:cubicBezTo>
                  <a:cubicBezTo>
                    <a:pt x="264" y="996"/>
                    <a:pt x="148" y="996"/>
                    <a:pt x="46" y="967"/>
                  </a:cubicBezTo>
                  <a:cubicBezTo>
                    <a:pt x="32" y="967"/>
                    <a:pt x="32" y="967"/>
                    <a:pt x="32" y="981"/>
                  </a:cubicBezTo>
                  <a:cubicBezTo>
                    <a:pt x="18" y="981"/>
                    <a:pt x="18" y="996"/>
                    <a:pt x="0" y="996"/>
                  </a:cubicBezTo>
                  <a:cubicBezTo>
                    <a:pt x="0" y="1010"/>
                    <a:pt x="0" y="1024"/>
                    <a:pt x="18" y="1024"/>
                  </a:cubicBezTo>
                  <a:cubicBezTo>
                    <a:pt x="18" y="1041"/>
                    <a:pt x="18" y="1041"/>
                    <a:pt x="32" y="1041"/>
                  </a:cubicBezTo>
                  <a:cubicBezTo>
                    <a:pt x="222" y="1083"/>
                    <a:pt x="426" y="1098"/>
                    <a:pt x="634" y="1098"/>
                  </a:cubicBezTo>
                  <a:cubicBezTo>
                    <a:pt x="824" y="1083"/>
                    <a:pt x="1013" y="1055"/>
                    <a:pt x="1203" y="996"/>
                  </a:cubicBezTo>
                  <a:cubicBezTo>
                    <a:pt x="1291" y="967"/>
                    <a:pt x="1365" y="936"/>
                    <a:pt x="1453" y="894"/>
                  </a:cubicBezTo>
                  <a:cubicBezTo>
                    <a:pt x="1527" y="848"/>
                    <a:pt x="1601" y="806"/>
                    <a:pt x="1671" y="760"/>
                  </a:cubicBezTo>
                  <a:cubicBezTo>
                    <a:pt x="1819" y="672"/>
                    <a:pt x="1953" y="556"/>
                    <a:pt x="2083" y="440"/>
                  </a:cubicBezTo>
                  <a:cubicBezTo>
                    <a:pt x="2231" y="306"/>
                    <a:pt x="2375" y="162"/>
                    <a:pt x="2508" y="28"/>
                  </a:cubicBezTo>
                  <a:cubicBezTo>
                    <a:pt x="2522" y="14"/>
                    <a:pt x="2522" y="0"/>
                    <a:pt x="250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2" name="Google Shape;7694;p83">
              <a:extLst>
                <a:ext uri="{FF2B5EF4-FFF2-40B4-BE49-F238E27FC236}">
                  <a16:creationId xmlns:a16="http://schemas.microsoft.com/office/drawing/2014/main" id="{BB0F6647-671D-61DB-87F7-E46B31F84A61}"/>
                </a:ext>
              </a:extLst>
            </p:cNvPr>
            <p:cNvSpPr/>
            <p:nvPr/>
          </p:nvSpPr>
          <p:spPr>
            <a:xfrm>
              <a:off x="5879941" y="3370495"/>
              <a:ext cx="441405" cy="144902"/>
            </a:xfrm>
            <a:custGeom>
              <a:avLst/>
              <a:gdLst/>
              <a:ahLst/>
              <a:cxnLst/>
              <a:rect l="l" t="t" r="r" b="b"/>
              <a:pathLst>
                <a:path w="4679" h="1536" extrusionOk="0">
                  <a:moveTo>
                    <a:pt x="46" y="0"/>
                  </a:moveTo>
                  <a:cubicBezTo>
                    <a:pt x="46" y="0"/>
                    <a:pt x="32" y="0"/>
                    <a:pt x="18" y="18"/>
                  </a:cubicBezTo>
                  <a:cubicBezTo>
                    <a:pt x="18" y="18"/>
                    <a:pt x="0" y="32"/>
                    <a:pt x="0" y="46"/>
                  </a:cubicBezTo>
                  <a:cubicBezTo>
                    <a:pt x="0" y="60"/>
                    <a:pt x="18" y="60"/>
                    <a:pt x="18" y="74"/>
                  </a:cubicBezTo>
                  <a:cubicBezTo>
                    <a:pt x="60" y="148"/>
                    <a:pt x="120" y="222"/>
                    <a:pt x="176" y="296"/>
                  </a:cubicBezTo>
                  <a:cubicBezTo>
                    <a:pt x="222" y="352"/>
                    <a:pt x="282" y="426"/>
                    <a:pt x="338" y="486"/>
                  </a:cubicBezTo>
                  <a:cubicBezTo>
                    <a:pt x="440" y="616"/>
                    <a:pt x="560" y="735"/>
                    <a:pt x="676" y="851"/>
                  </a:cubicBezTo>
                  <a:cubicBezTo>
                    <a:pt x="809" y="967"/>
                    <a:pt x="939" y="1073"/>
                    <a:pt x="1087" y="1161"/>
                  </a:cubicBezTo>
                  <a:cubicBezTo>
                    <a:pt x="1161" y="1203"/>
                    <a:pt x="1231" y="1249"/>
                    <a:pt x="1319" y="1291"/>
                  </a:cubicBezTo>
                  <a:cubicBezTo>
                    <a:pt x="1393" y="1337"/>
                    <a:pt x="1481" y="1365"/>
                    <a:pt x="1569" y="1393"/>
                  </a:cubicBezTo>
                  <a:cubicBezTo>
                    <a:pt x="1657" y="1425"/>
                    <a:pt x="1745" y="1453"/>
                    <a:pt x="1847" y="1467"/>
                  </a:cubicBezTo>
                  <a:cubicBezTo>
                    <a:pt x="1935" y="1481"/>
                    <a:pt x="2040" y="1495"/>
                    <a:pt x="2128" y="1513"/>
                  </a:cubicBezTo>
                  <a:cubicBezTo>
                    <a:pt x="2240" y="1529"/>
                    <a:pt x="2351" y="1536"/>
                    <a:pt x="2462" y="1536"/>
                  </a:cubicBezTo>
                  <a:cubicBezTo>
                    <a:pt x="2541" y="1536"/>
                    <a:pt x="2620" y="1533"/>
                    <a:pt x="2698" y="1527"/>
                  </a:cubicBezTo>
                  <a:cubicBezTo>
                    <a:pt x="2888" y="1513"/>
                    <a:pt x="3064" y="1481"/>
                    <a:pt x="3226" y="1439"/>
                  </a:cubicBezTo>
                  <a:cubicBezTo>
                    <a:pt x="3402" y="1379"/>
                    <a:pt x="3564" y="1319"/>
                    <a:pt x="3711" y="1231"/>
                  </a:cubicBezTo>
                  <a:cubicBezTo>
                    <a:pt x="3753" y="1217"/>
                    <a:pt x="3799" y="1189"/>
                    <a:pt x="3841" y="1161"/>
                  </a:cubicBezTo>
                  <a:cubicBezTo>
                    <a:pt x="3901" y="1143"/>
                    <a:pt x="3943" y="1115"/>
                    <a:pt x="3989" y="1087"/>
                  </a:cubicBezTo>
                  <a:cubicBezTo>
                    <a:pt x="4077" y="1027"/>
                    <a:pt x="4165" y="953"/>
                    <a:pt x="4239" y="897"/>
                  </a:cubicBezTo>
                  <a:cubicBezTo>
                    <a:pt x="4397" y="763"/>
                    <a:pt x="4545" y="633"/>
                    <a:pt x="4661" y="471"/>
                  </a:cubicBezTo>
                  <a:cubicBezTo>
                    <a:pt x="4679" y="471"/>
                    <a:pt x="4679" y="457"/>
                    <a:pt x="4661" y="457"/>
                  </a:cubicBezTo>
                  <a:cubicBezTo>
                    <a:pt x="4661" y="449"/>
                    <a:pt x="4657" y="444"/>
                    <a:pt x="4654" y="444"/>
                  </a:cubicBezTo>
                  <a:cubicBezTo>
                    <a:pt x="4650" y="444"/>
                    <a:pt x="4647" y="449"/>
                    <a:pt x="4647" y="457"/>
                  </a:cubicBezTo>
                  <a:cubicBezTo>
                    <a:pt x="4619" y="486"/>
                    <a:pt x="4605" y="500"/>
                    <a:pt x="4573" y="528"/>
                  </a:cubicBezTo>
                  <a:cubicBezTo>
                    <a:pt x="4503" y="602"/>
                    <a:pt x="4429" y="675"/>
                    <a:pt x="4341" y="749"/>
                  </a:cubicBezTo>
                  <a:cubicBezTo>
                    <a:pt x="4253" y="823"/>
                    <a:pt x="4165" y="897"/>
                    <a:pt x="4077" y="953"/>
                  </a:cubicBezTo>
                  <a:cubicBezTo>
                    <a:pt x="4017" y="985"/>
                    <a:pt x="3957" y="1027"/>
                    <a:pt x="3901" y="1055"/>
                  </a:cubicBezTo>
                  <a:cubicBezTo>
                    <a:pt x="3841" y="1087"/>
                    <a:pt x="3782" y="1129"/>
                    <a:pt x="3725" y="1161"/>
                  </a:cubicBezTo>
                  <a:cubicBezTo>
                    <a:pt x="3666" y="1189"/>
                    <a:pt x="3592" y="1217"/>
                    <a:pt x="3535" y="1231"/>
                  </a:cubicBezTo>
                  <a:cubicBezTo>
                    <a:pt x="3476" y="1263"/>
                    <a:pt x="3416" y="1291"/>
                    <a:pt x="3342" y="1305"/>
                  </a:cubicBezTo>
                  <a:lnTo>
                    <a:pt x="3360" y="1305"/>
                  </a:lnTo>
                  <a:cubicBezTo>
                    <a:pt x="3254" y="1337"/>
                    <a:pt x="3152" y="1365"/>
                    <a:pt x="3036" y="1393"/>
                  </a:cubicBezTo>
                  <a:cubicBezTo>
                    <a:pt x="2920" y="1407"/>
                    <a:pt x="2800" y="1425"/>
                    <a:pt x="2670" y="1425"/>
                  </a:cubicBezTo>
                  <a:lnTo>
                    <a:pt x="2684" y="1425"/>
                  </a:lnTo>
                  <a:cubicBezTo>
                    <a:pt x="2623" y="1428"/>
                    <a:pt x="2560" y="1430"/>
                    <a:pt x="2498" y="1430"/>
                  </a:cubicBezTo>
                  <a:cubicBezTo>
                    <a:pt x="2292" y="1430"/>
                    <a:pt x="2081" y="1411"/>
                    <a:pt x="1879" y="1365"/>
                  </a:cubicBezTo>
                  <a:lnTo>
                    <a:pt x="1893" y="1365"/>
                  </a:lnTo>
                  <a:cubicBezTo>
                    <a:pt x="1791" y="1351"/>
                    <a:pt x="1671" y="1319"/>
                    <a:pt x="1569" y="1277"/>
                  </a:cubicBezTo>
                  <a:cubicBezTo>
                    <a:pt x="1481" y="1249"/>
                    <a:pt x="1379" y="1203"/>
                    <a:pt x="1291" y="1143"/>
                  </a:cubicBezTo>
                  <a:lnTo>
                    <a:pt x="1291" y="1143"/>
                  </a:lnTo>
                  <a:lnTo>
                    <a:pt x="1305" y="1161"/>
                  </a:lnTo>
                  <a:cubicBezTo>
                    <a:pt x="1203" y="1101"/>
                    <a:pt x="1101" y="1041"/>
                    <a:pt x="1013" y="985"/>
                  </a:cubicBezTo>
                  <a:cubicBezTo>
                    <a:pt x="911" y="911"/>
                    <a:pt x="823" y="837"/>
                    <a:pt x="750" y="763"/>
                  </a:cubicBezTo>
                  <a:lnTo>
                    <a:pt x="750" y="778"/>
                  </a:lnTo>
                  <a:cubicBezTo>
                    <a:pt x="633" y="661"/>
                    <a:pt x="514" y="545"/>
                    <a:pt x="412" y="426"/>
                  </a:cubicBezTo>
                  <a:cubicBezTo>
                    <a:pt x="352" y="352"/>
                    <a:pt x="310" y="296"/>
                    <a:pt x="250" y="222"/>
                  </a:cubicBezTo>
                  <a:cubicBezTo>
                    <a:pt x="194" y="148"/>
                    <a:pt x="148" y="88"/>
                    <a:pt x="88" y="18"/>
                  </a:cubicBezTo>
                  <a:cubicBezTo>
                    <a:pt x="74" y="0"/>
                    <a:pt x="60" y="0"/>
                    <a:pt x="46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3" name="Google Shape;7695;p83">
              <a:extLst>
                <a:ext uri="{FF2B5EF4-FFF2-40B4-BE49-F238E27FC236}">
                  <a16:creationId xmlns:a16="http://schemas.microsoft.com/office/drawing/2014/main" id="{1A8AEB5E-C7A2-C68F-3000-D51BC4FB739A}"/>
                </a:ext>
              </a:extLst>
            </p:cNvPr>
            <p:cNvSpPr/>
            <p:nvPr/>
          </p:nvSpPr>
          <p:spPr>
            <a:xfrm>
              <a:off x="5808245" y="3215782"/>
              <a:ext cx="204524" cy="179619"/>
            </a:xfrm>
            <a:custGeom>
              <a:avLst/>
              <a:gdLst/>
              <a:ahLst/>
              <a:cxnLst/>
              <a:rect l="l" t="t" r="r" b="b"/>
              <a:pathLst>
                <a:path w="2168" h="1904" extrusionOk="0">
                  <a:moveTo>
                    <a:pt x="1305" y="1"/>
                  </a:moveTo>
                  <a:cubicBezTo>
                    <a:pt x="1246" y="1"/>
                    <a:pt x="1172" y="1"/>
                    <a:pt x="1084" y="29"/>
                  </a:cubicBezTo>
                  <a:cubicBezTo>
                    <a:pt x="1010" y="43"/>
                    <a:pt x="936" y="75"/>
                    <a:pt x="848" y="131"/>
                  </a:cubicBezTo>
                  <a:cubicBezTo>
                    <a:pt x="690" y="205"/>
                    <a:pt x="556" y="307"/>
                    <a:pt x="426" y="395"/>
                  </a:cubicBezTo>
                  <a:lnTo>
                    <a:pt x="380" y="427"/>
                  </a:lnTo>
                  <a:cubicBezTo>
                    <a:pt x="338" y="455"/>
                    <a:pt x="307" y="483"/>
                    <a:pt x="264" y="497"/>
                  </a:cubicBezTo>
                  <a:cubicBezTo>
                    <a:pt x="250" y="515"/>
                    <a:pt x="250" y="529"/>
                    <a:pt x="233" y="529"/>
                  </a:cubicBezTo>
                  <a:cubicBezTo>
                    <a:pt x="233" y="543"/>
                    <a:pt x="233" y="557"/>
                    <a:pt x="250" y="571"/>
                  </a:cubicBezTo>
                  <a:lnTo>
                    <a:pt x="264" y="585"/>
                  </a:lnTo>
                  <a:cubicBezTo>
                    <a:pt x="176" y="719"/>
                    <a:pt x="117" y="849"/>
                    <a:pt x="74" y="996"/>
                  </a:cubicBezTo>
                  <a:cubicBezTo>
                    <a:pt x="29" y="1084"/>
                    <a:pt x="15" y="1172"/>
                    <a:pt x="0" y="1260"/>
                  </a:cubicBezTo>
                  <a:lnTo>
                    <a:pt x="0" y="1394"/>
                  </a:lnTo>
                  <a:cubicBezTo>
                    <a:pt x="0" y="1436"/>
                    <a:pt x="15" y="1482"/>
                    <a:pt x="29" y="1538"/>
                  </a:cubicBezTo>
                  <a:cubicBezTo>
                    <a:pt x="43" y="1612"/>
                    <a:pt x="74" y="1686"/>
                    <a:pt x="102" y="1746"/>
                  </a:cubicBezTo>
                  <a:cubicBezTo>
                    <a:pt x="145" y="1802"/>
                    <a:pt x="190" y="1834"/>
                    <a:pt x="233" y="1862"/>
                  </a:cubicBezTo>
                  <a:cubicBezTo>
                    <a:pt x="278" y="1890"/>
                    <a:pt x="338" y="1904"/>
                    <a:pt x="394" y="1904"/>
                  </a:cubicBezTo>
                  <a:lnTo>
                    <a:pt x="426" y="1904"/>
                  </a:lnTo>
                  <a:cubicBezTo>
                    <a:pt x="468" y="1904"/>
                    <a:pt x="514" y="1904"/>
                    <a:pt x="556" y="1890"/>
                  </a:cubicBezTo>
                  <a:cubicBezTo>
                    <a:pt x="644" y="1876"/>
                    <a:pt x="718" y="1862"/>
                    <a:pt x="806" y="1834"/>
                  </a:cubicBezTo>
                  <a:lnTo>
                    <a:pt x="834" y="1816"/>
                  </a:lnTo>
                  <a:cubicBezTo>
                    <a:pt x="866" y="1802"/>
                    <a:pt x="894" y="1802"/>
                    <a:pt x="908" y="1788"/>
                  </a:cubicBezTo>
                  <a:cubicBezTo>
                    <a:pt x="936" y="1788"/>
                    <a:pt x="968" y="1774"/>
                    <a:pt x="982" y="1774"/>
                  </a:cubicBezTo>
                  <a:lnTo>
                    <a:pt x="996" y="1774"/>
                  </a:lnTo>
                  <a:cubicBezTo>
                    <a:pt x="1056" y="1760"/>
                    <a:pt x="1130" y="1746"/>
                    <a:pt x="1200" y="1728"/>
                  </a:cubicBezTo>
                  <a:cubicBezTo>
                    <a:pt x="1246" y="1728"/>
                    <a:pt x="1288" y="1714"/>
                    <a:pt x="1334" y="1714"/>
                  </a:cubicBezTo>
                  <a:cubicBezTo>
                    <a:pt x="1450" y="1686"/>
                    <a:pt x="1583" y="1658"/>
                    <a:pt x="1714" y="1612"/>
                  </a:cubicBezTo>
                  <a:cubicBezTo>
                    <a:pt x="1773" y="1598"/>
                    <a:pt x="1833" y="1584"/>
                    <a:pt x="1875" y="1552"/>
                  </a:cubicBezTo>
                  <a:cubicBezTo>
                    <a:pt x="1935" y="1538"/>
                    <a:pt x="1963" y="1510"/>
                    <a:pt x="2009" y="1482"/>
                  </a:cubicBezTo>
                  <a:cubicBezTo>
                    <a:pt x="2037" y="1450"/>
                    <a:pt x="2065" y="1408"/>
                    <a:pt x="2079" y="1376"/>
                  </a:cubicBezTo>
                  <a:cubicBezTo>
                    <a:pt x="2097" y="1334"/>
                    <a:pt x="2097" y="1288"/>
                    <a:pt x="2079" y="1246"/>
                  </a:cubicBezTo>
                  <a:cubicBezTo>
                    <a:pt x="2065" y="1218"/>
                    <a:pt x="2051" y="1200"/>
                    <a:pt x="2023" y="1172"/>
                  </a:cubicBezTo>
                  <a:cubicBezTo>
                    <a:pt x="2009" y="1158"/>
                    <a:pt x="1977" y="1144"/>
                    <a:pt x="1949" y="1144"/>
                  </a:cubicBezTo>
                  <a:lnTo>
                    <a:pt x="1949" y="1130"/>
                  </a:lnTo>
                  <a:lnTo>
                    <a:pt x="1977" y="1130"/>
                  </a:lnTo>
                  <a:cubicBezTo>
                    <a:pt x="2065" y="1098"/>
                    <a:pt x="2153" y="1042"/>
                    <a:pt x="2167" y="954"/>
                  </a:cubicBezTo>
                  <a:cubicBezTo>
                    <a:pt x="2167" y="908"/>
                    <a:pt x="2153" y="866"/>
                    <a:pt x="2125" y="821"/>
                  </a:cubicBezTo>
                  <a:cubicBezTo>
                    <a:pt x="2097" y="792"/>
                    <a:pt x="2051" y="761"/>
                    <a:pt x="1991" y="747"/>
                  </a:cubicBezTo>
                  <a:cubicBezTo>
                    <a:pt x="1977" y="733"/>
                    <a:pt x="1949" y="733"/>
                    <a:pt x="1921" y="719"/>
                  </a:cubicBezTo>
                  <a:lnTo>
                    <a:pt x="1935" y="719"/>
                  </a:lnTo>
                  <a:cubicBezTo>
                    <a:pt x="1963" y="704"/>
                    <a:pt x="2009" y="673"/>
                    <a:pt x="2023" y="631"/>
                  </a:cubicBezTo>
                  <a:cubicBezTo>
                    <a:pt x="2037" y="617"/>
                    <a:pt x="2037" y="585"/>
                    <a:pt x="2037" y="571"/>
                  </a:cubicBezTo>
                  <a:cubicBezTo>
                    <a:pt x="2037" y="543"/>
                    <a:pt x="2023" y="515"/>
                    <a:pt x="2009" y="497"/>
                  </a:cubicBezTo>
                  <a:cubicBezTo>
                    <a:pt x="2009" y="483"/>
                    <a:pt x="1991" y="469"/>
                    <a:pt x="1963" y="455"/>
                  </a:cubicBezTo>
                  <a:cubicBezTo>
                    <a:pt x="1949" y="441"/>
                    <a:pt x="1935" y="427"/>
                    <a:pt x="1903" y="409"/>
                  </a:cubicBezTo>
                  <a:cubicBezTo>
                    <a:pt x="1847" y="381"/>
                    <a:pt x="1787" y="381"/>
                    <a:pt x="1745" y="381"/>
                  </a:cubicBezTo>
                  <a:lnTo>
                    <a:pt x="1671" y="381"/>
                  </a:lnTo>
                  <a:cubicBezTo>
                    <a:pt x="1597" y="381"/>
                    <a:pt x="1524" y="381"/>
                    <a:pt x="1436" y="395"/>
                  </a:cubicBezTo>
                  <a:lnTo>
                    <a:pt x="1422" y="395"/>
                  </a:lnTo>
                  <a:lnTo>
                    <a:pt x="1436" y="381"/>
                  </a:lnTo>
                  <a:cubicBezTo>
                    <a:pt x="1464" y="353"/>
                    <a:pt x="1495" y="321"/>
                    <a:pt x="1510" y="293"/>
                  </a:cubicBezTo>
                  <a:cubicBezTo>
                    <a:pt x="1524" y="279"/>
                    <a:pt x="1538" y="251"/>
                    <a:pt x="1552" y="219"/>
                  </a:cubicBezTo>
                  <a:cubicBezTo>
                    <a:pt x="1569" y="163"/>
                    <a:pt x="1552" y="103"/>
                    <a:pt x="1510" y="75"/>
                  </a:cubicBezTo>
                  <a:cubicBezTo>
                    <a:pt x="1481" y="29"/>
                    <a:pt x="1422" y="1"/>
                    <a:pt x="1348" y="1"/>
                  </a:cubicBezTo>
                  <a:close/>
                </a:path>
              </a:pathLst>
            </a:custGeom>
            <a:solidFill>
              <a:srgbClr val="8951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4" name="Google Shape;7696;p83">
              <a:extLst>
                <a:ext uri="{FF2B5EF4-FFF2-40B4-BE49-F238E27FC236}">
                  <a16:creationId xmlns:a16="http://schemas.microsoft.com/office/drawing/2014/main" id="{010D2777-65B4-6887-D0F3-7A3EA5C66B52}"/>
                </a:ext>
              </a:extLst>
            </p:cNvPr>
            <p:cNvSpPr/>
            <p:nvPr/>
          </p:nvSpPr>
          <p:spPr>
            <a:xfrm>
              <a:off x="5936638" y="3283516"/>
              <a:ext cx="48584" cy="14056"/>
            </a:xfrm>
            <a:custGeom>
              <a:avLst/>
              <a:gdLst/>
              <a:ahLst/>
              <a:cxnLst/>
              <a:rect l="l" t="t" r="r" b="b"/>
              <a:pathLst>
                <a:path w="515" h="149" extrusionOk="0">
                  <a:moveTo>
                    <a:pt x="500" y="1"/>
                  </a:moveTo>
                  <a:cubicBezTo>
                    <a:pt x="455" y="1"/>
                    <a:pt x="412" y="1"/>
                    <a:pt x="384" y="15"/>
                  </a:cubicBezTo>
                  <a:cubicBezTo>
                    <a:pt x="338" y="15"/>
                    <a:pt x="296" y="15"/>
                    <a:pt x="251" y="29"/>
                  </a:cubicBezTo>
                  <a:cubicBezTo>
                    <a:pt x="163" y="43"/>
                    <a:pt x="89" y="60"/>
                    <a:pt x="15" y="103"/>
                  </a:cubicBezTo>
                  <a:cubicBezTo>
                    <a:pt x="1" y="103"/>
                    <a:pt x="1" y="117"/>
                    <a:pt x="1" y="131"/>
                  </a:cubicBezTo>
                  <a:cubicBezTo>
                    <a:pt x="1" y="148"/>
                    <a:pt x="15" y="148"/>
                    <a:pt x="32" y="148"/>
                  </a:cubicBezTo>
                  <a:cubicBezTo>
                    <a:pt x="75" y="117"/>
                    <a:pt x="103" y="103"/>
                    <a:pt x="149" y="103"/>
                  </a:cubicBezTo>
                  <a:lnTo>
                    <a:pt x="134" y="103"/>
                  </a:lnTo>
                  <a:cubicBezTo>
                    <a:pt x="191" y="74"/>
                    <a:pt x="236" y="74"/>
                    <a:pt x="296" y="60"/>
                  </a:cubicBezTo>
                  <a:cubicBezTo>
                    <a:pt x="324" y="60"/>
                    <a:pt x="353" y="43"/>
                    <a:pt x="367" y="43"/>
                  </a:cubicBezTo>
                  <a:lnTo>
                    <a:pt x="472" y="43"/>
                  </a:lnTo>
                  <a:cubicBezTo>
                    <a:pt x="472" y="43"/>
                    <a:pt x="486" y="43"/>
                    <a:pt x="500" y="29"/>
                  </a:cubicBezTo>
                  <a:lnTo>
                    <a:pt x="514" y="29"/>
                  </a:lnTo>
                  <a:lnTo>
                    <a:pt x="514" y="15"/>
                  </a:lnTo>
                  <a:cubicBezTo>
                    <a:pt x="514" y="15"/>
                    <a:pt x="514" y="1"/>
                    <a:pt x="500" y="1"/>
                  </a:cubicBezTo>
                  <a:close/>
                </a:path>
              </a:pathLst>
            </a:custGeom>
            <a:solidFill>
              <a:srgbClr val="673D3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5" name="Google Shape;7697;p83">
              <a:extLst>
                <a:ext uri="{FF2B5EF4-FFF2-40B4-BE49-F238E27FC236}">
                  <a16:creationId xmlns:a16="http://schemas.microsoft.com/office/drawing/2014/main" id="{37AB9910-4783-3FBD-237E-08A04459A7CF}"/>
                </a:ext>
              </a:extLst>
            </p:cNvPr>
            <p:cNvSpPr/>
            <p:nvPr/>
          </p:nvSpPr>
          <p:spPr>
            <a:xfrm>
              <a:off x="5937959" y="3322383"/>
              <a:ext cx="49905" cy="15000"/>
            </a:xfrm>
            <a:custGeom>
              <a:avLst/>
              <a:gdLst/>
              <a:ahLst/>
              <a:cxnLst/>
              <a:rect l="l" t="t" r="r" b="b"/>
              <a:pathLst>
                <a:path w="529" h="159" extrusionOk="0">
                  <a:moveTo>
                    <a:pt x="514" y="0"/>
                  </a:moveTo>
                  <a:lnTo>
                    <a:pt x="514" y="14"/>
                  </a:lnTo>
                  <a:lnTo>
                    <a:pt x="398" y="14"/>
                  </a:lnTo>
                  <a:cubicBezTo>
                    <a:pt x="353" y="14"/>
                    <a:pt x="310" y="28"/>
                    <a:pt x="265" y="28"/>
                  </a:cubicBezTo>
                  <a:cubicBezTo>
                    <a:pt x="194" y="42"/>
                    <a:pt x="106" y="70"/>
                    <a:pt x="18" y="116"/>
                  </a:cubicBezTo>
                  <a:cubicBezTo>
                    <a:pt x="18" y="116"/>
                    <a:pt x="1" y="130"/>
                    <a:pt x="18" y="144"/>
                  </a:cubicBezTo>
                  <a:cubicBezTo>
                    <a:pt x="18" y="158"/>
                    <a:pt x="32" y="158"/>
                    <a:pt x="47" y="158"/>
                  </a:cubicBezTo>
                  <a:cubicBezTo>
                    <a:pt x="75" y="144"/>
                    <a:pt x="89" y="130"/>
                    <a:pt x="120" y="130"/>
                  </a:cubicBezTo>
                  <a:cubicBezTo>
                    <a:pt x="135" y="116"/>
                    <a:pt x="163" y="102"/>
                    <a:pt x="177" y="102"/>
                  </a:cubicBezTo>
                  <a:cubicBezTo>
                    <a:pt x="194" y="88"/>
                    <a:pt x="222" y="88"/>
                    <a:pt x="251" y="88"/>
                  </a:cubicBezTo>
                  <a:cubicBezTo>
                    <a:pt x="265" y="70"/>
                    <a:pt x="296" y="70"/>
                    <a:pt x="324" y="56"/>
                  </a:cubicBezTo>
                  <a:cubicBezTo>
                    <a:pt x="384" y="56"/>
                    <a:pt x="441" y="42"/>
                    <a:pt x="500" y="42"/>
                  </a:cubicBezTo>
                  <a:lnTo>
                    <a:pt x="514" y="42"/>
                  </a:lnTo>
                  <a:lnTo>
                    <a:pt x="528" y="28"/>
                  </a:lnTo>
                  <a:cubicBezTo>
                    <a:pt x="528" y="14"/>
                    <a:pt x="528" y="0"/>
                    <a:pt x="514" y="0"/>
                  </a:cubicBezTo>
                  <a:close/>
                </a:path>
              </a:pathLst>
            </a:custGeom>
            <a:solidFill>
              <a:srgbClr val="673D3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6" name="Google Shape;7698;p83">
              <a:extLst>
                <a:ext uri="{FF2B5EF4-FFF2-40B4-BE49-F238E27FC236}">
                  <a16:creationId xmlns:a16="http://schemas.microsoft.com/office/drawing/2014/main" id="{EE3F36CC-81DF-4B4A-4C54-E316DACA6C6D}"/>
                </a:ext>
              </a:extLst>
            </p:cNvPr>
            <p:cNvSpPr/>
            <p:nvPr/>
          </p:nvSpPr>
          <p:spPr>
            <a:xfrm>
              <a:off x="5913148" y="3254272"/>
              <a:ext cx="26603" cy="10094"/>
            </a:xfrm>
            <a:custGeom>
              <a:avLst/>
              <a:gdLst/>
              <a:ahLst/>
              <a:cxnLst/>
              <a:rect l="l" t="t" r="r" b="b"/>
              <a:pathLst>
                <a:path w="282" h="107" extrusionOk="0">
                  <a:moveTo>
                    <a:pt x="208" y="1"/>
                  </a:moveTo>
                  <a:cubicBezTo>
                    <a:pt x="193" y="19"/>
                    <a:pt x="162" y="19"/>
                    <a:pt x="148" y="19"/>
                  </a:cubicBezTo>
                  <a:cubicBezTo>
                    <a:pt x="106" y="33"/>
                    <a:pt x="60" y="47"/>
                    <a:pt x="18" y="61"/>
                  </a:cubicBezTo>
                  <a:lnTo>
                    <a:pt x="0" y="75"/>
                  </a:lnTo>
                  <a:lnTo>
                    <a:pt x="0" y="89"/>
                  </a:lnTo>
                  <a:lnTo>
                    <a:pt x="18" y="107"/>
                  </a:lnTo>
                  <a:lnTo>
                    <a:pt x="32" y="107"/>
                  </a:lnTo>
                  <a:cubicBezTo>
                    <a:pt x="60" y="89"/>
                    <a:pt x="88" y="75"/>
                    <a:pt x="120" y="61"/>
                  </a:cubicBezTo>
                  <a:cubicBezTo>
                    <a:pt x="162" y="61"/>
                    <a:pt x="193" y="47"/>
                    <a:pt x="222" y="47"/>
                  </a:cubicBezTo>
                  <a:cubicBezTo>
                    <a:pt x="236" y="33"/>
                    <a:pt x="250" y="33"/>
                    <a:pt x="264" y="33"/>
                  </a:cubicBezTo>
                  <a:cubicBezTo>
                    <a:pt x="264" y="33"/>
                    <a:pt x="281" y="33"/>
                    <a:pt x="281" y="19"/>
                  </a:cubicBezTo>
                  <a:lnTo>
                    <a:pt x="264" y="1"/>
                  </a:lnTo>
                  <a:close/>
                </a:path>
              </a:pathLst>
            </a:custGeom>
            <a:solidFill>
              <a:srgbClr val="673D3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7" name="Google Shape;7699;p83">
              <a:extLst>
                <a:ext uri="{FF2B5EF4-FFF2-40B4-BE49-F238E27FC236}">
                  <a16:creationId xmlns:a16="http://schemas.microsoft.com/office/drawing/2014/main" id="{C4511809-7DB8-9D69-2355-1D9B63351268}"/>
                </a:ext>
              </a:extLst>
            </p:cNvPr>
            <p:cNvSpPr/>
            <p:nvPr/>
          </p:nvSpPr>
          <p:spPr>
            <a:xfrm>
              <a:off x="5707398" y="3246064"/>
              <a:ext cx="156034" cy="228391"/>
            </a:xfrm>
            <a:custGeom>
              <a:avLst/>
              <a:gdLst/>
              <a:ahLst/>
              <a:cxnLst/>
              <a:rect l="l" t="t" r="r" b="b"/>
              <a:pathLst>
                <a:path w="1654" h="2421" extrusionOk="0">
                  <a:moveTo>
                    <a:pt x="1478" y="0"/>
                  </a:moveTo>
                  <a:cubicBezTo>
                    <a:pt x="1214" y="32"/>
                    <a:pt x="950" y="148"/>
                    <a:pt x="718" y="324"/>
                  </a:cubicBezTo>
                  <a:cubicBezTo>
                    <a:pt x="598" y="398"/>
                    <a:pt x="482" y="500"/>
                    <a:pt x="380" y="616"/>
                  </a:cubicBezTo>
                  <a:cubicBezTo>
                    <a:pt x="292" y="721"/>
                    <a:pt x="204" y="851"/>
                    <a:pt x="144" y="967"/>
                  </a:cubicBezTo>
                  <a:cubicBezTo>
                    <a:pt x="88" y="1101"/>
                    <a:pt x="42" y="1231"/>
                    <a:pt x="28" y="1365"/>
                  </a:cubicBezTo>
                  <a:cubicBezTo>
                    <a:pt x="0" y="1495"/>
                    <a:pt x="14" y="1643"/>
                    <a:pt x="56" y="1776"/>
                  </a:cubicBezTo>
                  <a:cubicBezTo>
                    <a:pt x="88" y="1907"/>
                    <a:pt x="158" y="2040"/>
                    <a:pt x="278" y="2170"/>
                  </a:cubicBezTo>
                  <a:cubicBezTo>
                    <a:pt x="334" y="2230"/>
                    <a:pt x="394" y="2286"/>
                    <a:pt x="454" y="2332"/>
                  </a:cubicBezTo>
                  <a:cubicBezTo>
                    <a:pt x="510" y="2360"/>
                    <a:pt x="584" y="2392"/>
                    <a:pt x="644" y="2406"/>
                  </a:cubicBezTo>
                  <a:cubicBezTo>
                    <a:pt x="686" y="2420"/>
                    <a:pt x="718" y="2420"/>
                    <a:pt x="760" y="2420"/>
                  </a:cubicBezTo>
                  <a:cubicBezTo>
                    <a:pt x="820" y="2420"/>
                    <a:pt x="880" y="2406"/>
                    <a:pt x="950" y="2392"/>
                  </a:cubicBezTo>
                  <a:cubicBezTo>
                    <a:pt x="996" y="2374"/>
                    <a:pt x="1038" y="2360"/>
                    <a:pt x="1098" y="2332"/>
                  </a:cubicBezTo>
                  <a:cubicBezTo>
                    <a:pt x="1143" y="2304"/>
                    <a:pt x="1186" y="2272"/>
                    <a:pt x="1231" y="2230"/>
                  </a:cubicBezTo>
                  <a:cubicBezTo>
                    <a:pt x="1319" y="2170"/>
                    <a:pt x="1390" y="2082"/>
                    <a:pt x="1463" y="1980"/>
                  </a:cubicBezTo>
                  <a:cubicBezTo>
                    <a:pt x="1537" y="1892"/>
                    <a:pt x="1597" y="1790"/>
                    <a:pt x="1653" y="1671"/>
                  </a:cubicBezTo>
                  <a:lnTo>
                    <a:pt x="1653" y="1643"/>
                  </a:lnTo>
                  <a:lnTo>
                    <a:pt x="1653" y="1615"/>
                  </a:lnTo>
                  <a:cubicBezTo>
                    <a:pt x="1639" y="1555"/>
                    <a:pt x="1625" y="1495"/>
                    <a:pt x="1611" y="1425"/>
                  </a:cubicBezTo>
                  <a:cubicBezTo>
                    <a:pt x="1611" y="1393"/>
                    <a:pt x="1597" y="1351"/>
                    <a:pt x="1583" y="1305"/>
                  </a:cubicBezTo>
                  <a:cubicBezTo>
                    <a:pt x="1551" y="1161"/>
                    <a:pt x="1523" y="999"/>
                    <a:pt x="1509" y="837"/>
                  </a:cubicBezTo>
                  <a:cubicBezTo>
                    <a:pt x="1478" y="573"/>
                    <a:pt x="1478" y="296"/>
                    <a:pt x="1509" y="18"/>
                  </a:cubicBezTo>
                  <a:cubicBezTo>
                    <a:pt x="1509" y="18"/>
                    <a:pt x="1495" y="0"/>
                    <a:pt x="1478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8" name="Google Shape;7700;p83">
              <a:extLst>
                <a:ext uri="{FF2B5EF4-FFF2-40B4-BE49-F238E27FC236}">
                  <a16:creationId xmlns:a16="http://schemas.microsoft.com/office/drawing/2014/main" id="{44BFE22A-F7AA-06BE-4FBE-E9A9B6323262}"/>
                </a:ext>
              </a:extLst>
            </p:cNvPr>
            <p:cNvSpPr/>
            <p:nvPr/>
          </p:nvSpPr>
          <p:spPr>
            <a:xfrm>
              <a:off x="5853715" y="3258611"/>
              <a:ext cx="94" cy="16698"/>
            </a:xfrm>
            <a:custGeom>
              <a:avLst/>
              <a:gdLst/>
              <a:ahLst/>
              <a:cxnLst/>
              <a:rect l="l" t="t" r="r" b="b"/>
              <a:pathLst>
                <a:path w="1" h="177" extrusionOk="0">
                  <a:moveTo>
                    <a:pt x="0" y="131"/>
                  </a:moveTo>
                  <a:lnTo>
                    <a:pt x="0" y="17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9" name="Google Shape;7701;p83">
              <a:extLst>
                <a:ext uri="{FF2B5EF4-FFF2-40B4-BE49-F238E27FC236}">
                  <a16:creationId xmlns:a16="http://schemas.microsoft.com/office/drawing/2014/main" id="{286C3E3B-B1D5-60D9-5B8C-F98D13411B31}"/>
                </a:ext>
              </a:extLst>
            </p:cNvPr>
            <p:cNvSpPr/>
            <p:nvPr/>
          </p:nvSpPr>
          <p:spPr>
            <a:xfrm>
              <a:off x="5853715" y="3258611"/>
              <a:ext cx="94" cy="16698"/>
            </a:xfrm>
            <a:custGeom>
              <a:avLst/>
              <a:gdLst/>
              <a:ahLst/>
              <a:cxnLst/>
              <a:rect l="l" t="t" r="r" b="b"/>
              <a:pathLst>
                <a:path w="1" h="177" extrusionOk="0">
                  <a:moveTo>
                    <a:pt x="0" y="131"/>
                  </a:moveTo>
                  <a:lnTo>
                    <a:pt x="0" y="17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0" name="Google Shape;7702;p83">
              <a:extLst>
                <a:ext uri="{FF2B5EF4-FFF2-40B4-BE49-F238E27FC236}">
                  <a16:creationId xmlns:a16="http://schemas.microsoft.com/office/drawing/2014/main" id="{524CA41F-785B-E5A3-D890-1FB38068730F}"/>
                </a:ext>
              </a:extLst>
            </p:cNvPr>
            <p:cNvSpPr/>
            <p:nvPr/>
          </p:nvSpPr>
          <p:spPr>
            <a:xfrm>
              <a:off x="5852395" y="3257290"/>
              <a:ext cx="8396" cy="34622"/>
            </a:xfrm>
            <a:custGeom>
              <a:avLst/>
              <a:gdLst/>
              <a:ahLst/>
              <a:cxnLst/>
              <a:rect l="l" t="t" r="r" b="b"/>
              <a:pathLst>
                <a:path w="89" h="367" extrusionOk="0">
                  <a:moveTo>
                    <a:pt x="46" y="1"/>
                  </a:moveTo>
                  <a:cubicBezTo>
                    <a:pt x="28" y="1"/>
                    <a:pt x="28" y="1"/>
                    <a:pt x="14" y="15"/>
                  </a:cubicBezTo>
                  <a:lnTo>
                    <a:pt x="0" y="29"/>
                  </a:lnTo>
                  <a:lnTo>
                    <a:pt x="0" y="177"/>
                  </a:lnTo>
                  <a:cubicBezTo>
                    <a:pt x="0" y="233"/>
                    <a:pt x="0" y="279"/>
                    <a:pt x="14" y="338"/>
                  </a:cubicBezTo>
                  <a:cubicBezTo>
                    <a:pt x="14" y="352"/>
                    <a:pt x="14" y="352"/>
                    <a:pt x="28" y="352"/>
                  </a:cubicBezTo>
                  <a:cubicBezTo>
                    <a:pt x="28" y="366"/>
                    <a:pt x="46" y="366"/>
                    <a:pt x="60" y="366"/>
                  </a:cubicBezTo>
                  <a:cubicBezTo>
                    <a:pt x="60" y="352"/>
                    <a:pt x="74" y="352"/>
                    <a:pt x="74" y="352"/>
                  </a:cubicBezTo>
                  <a:cubicBezTo>
                    <a:pt x="74" y="338"/>
                    <a:pt x="88" y="321"/>
                    <a:pt x="74" y="321"/>
                  </a:cubicBezTo>
                  <a:lnTo>
                    <a:pt x="74" y="279"/>
                  </a:lnTo>
                  <a:cubicBezTo>
                    <a:pt x="60" y="191"/>
                    <a:pt x="60" y="117"/>
                    <a:pt x="74" y="29"/>
                  </a:cubicBezTo>
                  <a:cubicBezTo>
                    <a:pt x="74" y="29"/>
                    <a:pt x="74" y="15"/>
                    <a:pt x="60" y="15"/>
                  </a:cubicBezTo>
                  <a:cubicBezTo>
                    <a:pt x="60" y="1"/>
                    <a:pt x="46" y="1"/>
                    <a:pt x="46" y="1"/>
                  </a:cubicBezTo>
                  <a:close/>
                </a:path>
              </a:pathLst>
            </a:custGeom>
            <a:solidFill>
              <a:srgbClr val="8951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1" name="Google Shape;7703;p83">
              <a:extLst>
                <a:ext uri="{FF2B5EF4-FFF2-40B4-BE49-F238E27FC236}">
                  <a16:creationId xmlns:a16="http://schemas.microsoft.com/office/drawing/2014/main" id="{29349E8F-A19C-360C-0840-816A2D4C0E7B}"/>
                </a:ext>
              </a:extLst>
            </p:cNvPr>
            <p:cNvSpPr/>
            <p:nvPr/>
          </p:nvSpPr>
          <p:spPr>
            <a:xfrm>
              <a:off x="5846734" y="2693152"/>
              <a:ext cx="119243" cy="156412"/>
            </a:xfrm>
            <a:custGeom>
              <a:avLst/>
              <a:gdLst/>
              <a:ahLst/>
              <a:cxnLst/>
              <a:rect l="l" t="t" r="r" b="b"/>
              <a:pathLst>
                <a:path w="1264" h="1658" extrusionOk="0">
                  <a:moveTo>
                    <a:pt x="676" y="1"/>
                  </a:moveTo>
                  <a:cubicBezTo>
                    <a:pt x="634" y="1"/>
                    <a:pt x="588" y="1"/>
                    <a:pt x="528" y="15"/>
                  </a:cubicBezTo>
                  <a:cubicBezTo>
                    <a:pt x="486" y="29"/>
                    <a:pt x="412" y="43"/>
                    <a:pt x="352" y="75"/>
                  </a:cubicBezTo>
                  <a:cubicBezTo>
                    <a:pt x="310" y="103"/>
                    <a:pt x="250" y="145"/>
                    <a:pt x="208" y="191"/>
                  </a:cubicBezTo>
                  <a:cubicBezTo>
                    <a:pt x="162" y="251"/>
                    <a:pt x="120" y="293"/>
                    <a:pt x="88" y="367"/>
                  </a:cubicBezTo>
                  <a:cubicBezTo>
                    <a:pt x="60" y="426"/>
                    <a:pt x="32" y="497"/>
                    <a:pt x="18" y="585"/>
                  </a:cubicBezTo>
                  <a:cubicBezTo>
                    <a:pt x="1" y="690"/>
                    <a:pt x="1" y="792"/>
                    <a:pt x="18" y="894"/>
                  </a:cubicBezTo>
                  <a:cubicBezTo>
                    <a:pt x="46" y="982"/>
                    <a:pt x="74" y="1084"/>
                    <a:pt x="134" y="1186"/>
                  </a:cubicBezTo>
                  <a:cubicBezTo>
                    <a:pt x="176" y="1274"/>
                    <a:pt x="236" y="1348"/>
                    <a:pt x="310" y="1436"/>
                  </a:cubicBezTo>
                  <a:cubicBezTo>
                    <a:pt x="370" y="1510"/>
                    <a:pt x="440" y="1584"/>
                    <a:pt x="528" y="1658"/>
                  </a:cubicBezTo>
                  <a:lnTo>
                    <a:pt x="574" y="1658"/>
                  </a:lnTo>
                  <a:cubicBezTo>
                    <a:pt x="588" y="1658"/>
                    <a:pt x="588" y="1640"/>
                    <a:pt x="602" y="1626"/>
                  </a:cubicBezTo>
                  <a:lnTo>
                    <a:pt x="602" y="1598"/>
                  </a:lnTo>
                  <a:cubicBezTo>
                    <a:pt x="824" y="1538"/>
                    <a:pt x="1028" y="1362"/>
                    <a:pt x="1144" y="1098"/>
                  </a:cubicBezTo>
                  <a:cubicBezTo>
                    <a:pt x="1204" y="968"/>
                    <a:pt x="1249" y="835"/>
                    <a:pt x="1249" y="704"/>
                  </a:cubicBezTo>
                  <a:cubicBezTo>
                    <a:pt x="1263" y="645"/>
                    <a:pt x="1249" y="585"/>
                    <a:pt x="1249" y="514"/>
                  </a:cubicBezTo>
                  <a:cubicBezTo>
                    <a:pt x="1232" y="455"/>
                    <a:pt x="1218" y="395"/>
                    <a:pt x="1189" y="339"/>
                  </a:cubicBezTo>
                  <a:cubicBezTo>
                    <a:pt x="1161" y="279"/>
                    <a:pt x="1116" y="219"/>
                    <a:pt x="1073" y="163"/>
                  </a:cubicBezTo>
                  <a:cubicBezTo>
                    <a:pt x="1028" y="117"/>
                    <a:pt x="968" y="75"/>
                    <a:pt x="912" y="43"/>
                  </a:cubicBezTo>
                  <a:cubicBezTo>
                    <a:pt x="852" y="15"/>
                    <a:pt x="792" y="1"/>
                    <a:pt x="722" y="1"/>
                  </a:cubicBez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2" name="Google Shape;7704;p83">
              <a:extLst>
                <a:ext uri="{FF2B5EF4-FFF2-40B4-BE49-F238E27FC236}">
                  <a16:creationId xmlns:a16="http://schemas.microsoft.com/office/drawing/2014/main" id="{B1813839-BCA0-5FD4-25D2-67E47D540A0C}"/>
                </a:ext>
              </a:extLst>
            </p:cNvPr>
            <p:cNvSpPr/>
            <p:nvPr/>
          </p:nvSpPr>
          <p:spPr>
            <a:xfrm>
              <a:off x="5882866" y="2716736"/>
              <a:ext cx="59527" cy="53867"/>
            </a:xfrm>
            <a:custGeom>
              <a:avLst/>
              <a:gdLst/>
              <a:ahLst/>
              <a:cxnLst/>
              <a:rect l="l" t="t" r="r" b="b"/>
              <a:pathLst>
                <a:path w="631" h="571" extrusionOk="0">
                  <a:moveTo>
                    <a:pt x="43" y="1"/>
                  </a:moveTo>
                  <a:cubicBezTo>
                    <a:pt x="15" y="1"/>
                    <a:pt x="1" y="1"/>
                    <a:pt x="1" y="29"/>
                  </a:cubicBezTo>
                  <a:cubicBezTo>
                    <a:pt x="1" y="43"/>
                    <a:pt x="15" y="57"/>
                    <a:pt x="29" y="57"/>
                  </a:cubicBezTo>
                  <a:cubicBezTo>
                    <a:pt x="43" y="57"/>
                    <a:pt x="75" y="57"/>
                    <a:pt x="89" y="71"/>
                  </a:cubicBezTo>
                  <a:cubicBezTo>
                    <a:pt x="117" y="71"/>
                    <a:pt x="145" y="89"/>
                    <a:pt x="191" y="103"/>
                  </a:cubicBezTo>
                  <a:cubicBezTo>
                    <a:pt x="219" y="131"/>
                    <a:pt x="251" y="145"/>
                    <a:pt x="279" y="176"/>
                  </a:cubicBezTo>
                  <a:cubicBezTo>
                    <a:pt x="321" y="219"/>
                    <a:pt x="367" y="264"/>
                    <a:pt x="395" y="321"/>
                  </a:cubicBezTo>
                  <a:cubicBezTo>
                    <a:pt x="441" y="380"/>
                    <a:pt x="469" y="454"/>
                    <a:pt x="497" y="528"/>
                  </a:cubicBezTo>
                  <a:cubicBezTo>
                    <a:pt x="514" y="542"/>
                    <a:pt x="529" y="556"/>
                    <a:pt x="543" y="570"/>
                  </a:cubicBezTo>
                  <a:cubicBezTo>
                    <a:pt x="557" y="570"/>
                    <a:pt x="571" y="570"/>
                    <a:pt x="585" y="556"/>
                  </a:cubicBezTo>
                  <a:cubicBezTo>
                    <a:pt x="602" y="556"/>
                    <a:pt x="616" y="542"/>
                    <a:pt x="616" y="528"/>
                  </a:cubicBezTo>
                  <a:cubicBezTo>
                    <a:pt x="631" y="511"/>
                    <a:pt x="631" y="497"/>
                    <a:pt x="616" y="468"/>
                  </a:cubicBezTo>
                  <a:cubicBezTo>
                    <a:pt x="602" y="409"/>
                    <a:pt x="571" y="352"/>
                    <a:pt x="529" y="307"/>
                  </a:cubicBezTo>
                  <a:cubicBezTo>
                    <a:pt x="497" y="247"/>
                    <a:pt x="441" y="191"/>
                    <a:pt x="395" y="145"/>
                  </a:cubicBezTo>
                  <a:cubicBezTo>
                    <a:pt x="293" y="57"/>
                    <a:pt x="177" y="1"/>
                    <a:pt x="43" y="1"/>
                  </a:cubicBezTo>
                  <a:close/>
                </a:path>
              </a:pathLst>
            </a:custGeom>
            <a:solidFill>
              <a:srgbClr val="673D3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3" name="Google Shape;7705;p83">
              <a:extLst>
                <a:ext uri="{FF2B5EF4-FFF2-40B4-BE49-F238E27FC236}">
                  <a16:creationId xmlns:a16="http://schemas.microsoft.com/office/drawing/2014/main" id="{78E79799-0FAC-031A-D501-DD47BEC3267B}"/>
                </a:ext>
              </a:extLst>
            </p:cNvPr>
            <p:cNvSpPr/>
            <p:nvPr/>
          </p:nvSpPr>
          <p:spPr>
            <a:xfrm>
              <a:off x="5888243" y="2419384"/>
              <a:ext cx="720455" cy="660834"/>
            </a:xfrm>
            <a:custGeom>
              <a:avLst/>
              <a:gdLst/>
              <a:ahLst/>
              <a:cxnLst/>
              <a:rect l="l" t="t" r="r" b="b"/>
              <a:pathLst>
                <a:path w="7637" h="7005" extrusionOk="0">
                  <a:moveTo>
                    <a:pt x="2800" y="1"/>
                  </a:moveTo>
                  <a:cubicBezTo>
                    <a:pt x="2582" y="1"/>
                    <a:pt x="2406" y="1"/>
                    <a:pt x="2230" y="15"/>
                  </a:cubicBezTo>
                  <a:lnTo>
                    <a:pt x="2199" y="15"/>
                  </a:lnTo>
                  <a:cubicBezTo>
                    <a:pt x="1791" y="43"/>
                    <a:pt x="1467" y="103"/>
                    <a:pt x="1189" y="191"/>
                  </a:cubicBezTo>
                  <a:cubicBezTo>
                    <a:pt x="1203" y="177"/>
                    <a:pt x="1203" y="163"/>
                    <a:pt x="1203" y="145"/>
                  </a:cubicBezTo>
                  <a:cubicBezTo>
                    <a:pt x="1203" y="131"/>
                    <a:pt x="1203" y="117"/>
                    <a:pt x="1189" y="117"/>
                  </a:cubicBezTo>
                  <a:cubicBezTo>
                    <a:pt x="1175" y="103"/>
                    <a:pt x="1175" y="103"/>
                    <a:pt x="1161" y="103"/>
                  </a:cubicBezTo>
                  <a:cubicBezTo>
                    <a:pt x="1143" y="103"/>
                    <a:pt x="1129" y="103"/>
                    <a:pt x="1115" y="117"/>
                  </a:cubicBezTo>
                  <a:cubicBezTo>
                    <a:pt x="925" y="339"/>
                    <a:pt x="764" y="571"/>
                    <a:pt x="662" y="835"/>
                  </a:cubicBezTo>
                  <a:cubicBezTo>
                    <a:pt x="588" y="996"/>
                    <a:pt x="545" y="1158"/>
                    <a:pt x="500" y="1334"/>
                  </a:cubicBezTo>
                  <a:cubicBezTo>
                    <a:pt x="472" y="1496"/>
                    <a:pt x="440" y="1672"/>
                    <a:pt x="426" y="1862"/>
                  </a:cubicBezTo>
                  <a:cubicBezTo>
                    <a:pt x="412" y="2023"/>
                    <a:pt x="412" y="2199"/>
                    <a:pt x="398" y="2389"/>
                  </a:cubicBezTo>
                  <a:lnTo>
                    <a:pt x="398" y="2667"/>
                  </a:lnTo>
                  <a:lnTo>
                    <a:pt x="398" y="2695"/>
                  </a:lnTo>
                  <a:lnTo>
                    <a:pt x="398" y="2931"/>
                  </a:lnTo>
                  <a:cubicBezTo>
                    <a:pt x="370" y="3241"/>
                    <a:pt x="282" y="3518"/>
                    <a:pt x="208" y="3810"/>
                  </a:cubicBezTo>
                  <a:lnTo>
                    <a:pt x="162" y="3926"/>
                  </a:lnTo>
                  <a:cubicBezTo>
                    <a:pt x="106" y="4120"/>
                    <a:pt x="60" y="4278"/>
                    <a:pt x="32" y="4440"/>
                  </a:cubicBezTo>
                  <a:cubicBezTo>
                    <a:pt x="0" y="4630"/>
                    <a:pt x="0" y="4792"/>
                    <a:pt x="18" y="4940"/>
                  </a:cubicBezTo>
                  <a:cubicBezTo>
                    <a:pt x="18" y="5027"/>
                    <a:pt x="32" y="5115"/>
                    <a:pt x="60" y="5203"/>
                  </a:cubicBezTo>
                  <a:cubicBezTo>
                    <a:pt x="74" y="5291"/>
                    <a:pt x="120" y="5379"/>
                    <a:pt x="162" y="5453"/>
                  </a:cubicBezTo>
                  <a:cubicBezTo>
                    <a:pt x="194" y="5527"/>
                    <a:pt x="236" y="5597"/>
                    <a:pt x="296" y="5685"/>
                  </a:cubicBezTo>
                  <a:cubicBezTo>
                    <a:pt x="338" y="5745"/>
                    <a:pt x="384" y="5819"/>
                    <a:pt x="440" y="5879"/>
                  </a:cubicBezTo>
                  <a:cubicBezTo>
                    <a:pt x="545" y="6009"/>
                    <a:pt x="662" y="6111"/>
                    <a:pt x="778" y="6213"/>
                  </a:cubicBezTo>
                  <a:cubicBezTo>
                    <a:pt x="897" y="6318"/>
                    <a:pt x="1027" y="6406"/>
                    <a:pt x="1161" y="6494"/>
                  </a:cubicBezTo>
                  <a:cubicBezTo>
                    <a:pt x="1425" y="6638"/>
                    <a:pt x="1731" y="6772"/>
                    <a:pt x="2054" y="6846"/>
                  </a:cubicBezTo>
                  <a:cubicBezTo>
                    <a:pt x="2434" y="6948"/>
                    <a:pt x="2860" y="7004"/>
                    <a:pt x="3300" y="7004"/>
                  </a:cubicBezTo>
                  <a:cubicBezTo>
                    <a:pt x="3504" y="7004"/>
                    <a:pt x="3739" y="6990"/>
                    <a:pt x="3957" y="6962"/>
                  </a:cubicBezTo>
                  <a:cubicBezTo>
                    <a:pt x="4151" y="6948"/>
                    <a:pt x="4309" y="6916"/>
                    <a:pt x="4457" y="6888"/>
                  </a:cubicBezTo>
                  <a:cubicBezTo>
                    <a:pt x="4647" y="6846"/>
                    <a:pt x="4809" y="6800"/>
                    <a:pt x="4956" y="6740"/>
                  </a:cubicBezTo>
                  <a:cubicBezTo>
                    <a:pt x="5132" y="6684"/>
                    <a:pt x="5276" y="6610"/>
                    <a:pt x="5410" y="6522"/>
                  </a:cubicBezTo>
                  <a:cubicBezTo>
                    <a:pt x="5526" y="6434"/>
                    <a:pt x="5646" y="6332"/>
                    <a:pt x="5748" y="6230"/>
                  </a:cubicBezTo>
                  <a:cubicBezTo>
                    <a:pt x="5790" y="6273"/>
                    <a:pt x="5850" y="6301"/>
                    <a:pt x="5892" y="6332"/>
                  </a:cubicBezTo>
                  <a:cubicBezTo>
                    <a:pt x="5966" y="6361"/>
                    <a:pt x="6040" y="6389"/>
                    <a:pt x="6100" y="6406"/>
                  </a:cubicBezTo>
                  <a:cubicBezTo>
                    <a:pt x="6202" y="6434"/>
                    <a:pt x="6304" y="6434"/>
                    <a:pt x="6406" y="6434"/>
                  </a:cubicBezTo>
                  <a:lnTo>
                    <a:pt x="6539" y="6434"/>
                  </a:lnTo>
                  <a:cubicBezTo>
                    <a:pt x="6701" y="6420"/>
                    <a:pt x="6845" y="6375"/>
                    <a:pt x="6993" y="6301"/>
                  </a:cubicBezTo>
                  <a:cubicBezTo>
                    <a:pt x="7067" y="6273"/>
                    <a:pt x="7123" y="6230"/>
                    <a:pt x="7183" y="6185"/>
                  </a:cubicBezTo>
                  <a:cubicBezTo>
                    <a:pt x="7257" y="6142"/>
                    <a:pt x="7299" y="6097"/>
                    <a:pt x="7345" y="6037"/>
                  </a:cubicBezTo>
                  <a:cubicBezTo>
                    <a:pt x="7419" y="5949"/>
                    <a:pt x="7493" y="5861"/>
                    <a:pt x="7535" y="5745"/>
                  </a:cubicBezTo>
                  <a:cubicBezTo>
                    <a:pt x="7580" y="5629"/>
                    <a:pt x="7609" y="5509"/>
                    <a:pt x="7623" y="5407"/>
                  </a:cubicBezTo>
                  <a:cubicBezTo>
                    <a:pt x="7637" y="5277"/>
                    <a:pt x="7637" y="5158"/>
                    <a:pt x="7609" y="5056"/>
                  </a:cubicBezTo>
                  <a:cubicBezTo>
                    <a:pt x="7580" y="4954"/>
                    <a:pt x="7521" y="4852"/>
                    <a:pt x="7433" y="4778"/>
                  </a:cubicBezTo>
                  <a:cubicBezTo>
                    <a:pt x="7387" y="4735"/>
                    <a:pt x="7345" y="4704"/>
                    <a:pt x="7285" y="4676"/>
                  </a:cubicBezTo>
                  <a:cubicBezTo>
                    <a:pt x="7229" y="4648"/>
                    <a:pt x="7169" y="4630"/>
                    <a:pt x="7095" y="4616"/>
                  </a:cubicBezTo>
                  <a:lnTo>
                    <a:pt x="6965" y="4616"/>
                  </a:lnTo>
                  <a:cubicBezTo>
                    <a:pt x="6919" y="4616"/>
                    <a:pt x="6877" y="4630"/>
                    <a:pt x="6831" y="4648"/>
                  </a:cubicBezTo>
                  <a:cubicBezTo>
                    <a:pt x="6891" y="4528"/>
                    <a:pt x="6933" y="4426"/>
                    <a:pt x="6993" y="4324"/>
                  </a:cubicBezTo>
                  <a:cubicBezTo>
                    <a:pt x="7053" y="4162"/>
                    <a:pt x="7109" y="4000"/>
                    <a:pt x="7155" y="3839"/>
                  </a:cubicBezTo>
                  <a:cubicBezTo>
                    <a:pt x="7197" y="3663"/>
                    <a:pt x="7229" y="3504"/>
                    <a:pt x="7257" y="3328"/>
                  </a:cubicBezTo>
                  <a:cubicBezTo>
                    <a:pt x="7271" y="3153"/>
                    <a:pt x="7285" y="2991"/>
                    <a:pt x="7285" y="2829"/>
                  </a:cubicBezTo>
                  <a:cubicBezTo>
                    <a:pt x="7285" y="2667"/>
                    <a:pt x="7271" y="2519"/>
                    <a:pt x="7243" y="2389"/>
                  </a:cubicBezTo>
                  <a:cubicBezTo>
                    <a:pt x="7211" y="2273"/>
                    <a:pt x="7183" y="2154"/>
                    <a:pt x="7123" y="2052"/>
                  </a:cubicBezTo>
                  <a:cubicBezTo>
                    <a:pt x="6947" y="1640"/>
                    <a:pt x="6627" y="1274"/>
                    <a:pt x="6142" y="954"/>
                  </a:cubicBezTo>
                  <a:cubicBezTo>
                    <a:pt x="5938" y="806"/>
                    <a:pt x="5702" y="690"/>
                    <a:pt x="5438" y="571"/>
                  </a:cubicBezTo>
                  <a:cubicBezTo>
                    <a:pt x="5206" y="455"/>
                    <a:pt x="4942" y="367"/>
                    <a:pt x="4661" y="279"/>
                  </a:cubicBezTo>
                  <a:cubicBezTo>
                    <a:pt x="4415" y="205"/>
                    <a:pt x="4151" y="145"/>
                    <a:pt x="3887" y="103"/>
                  </a:cubicBezTo>
                  <a:cubicBezTo>
                    <a:pt x="3623" y="57"/>
                    <a:pt x="3374" y="29"/>
                    <a:pt x="3138" y="15"/>
                  </a:cubicBezTo>
                  <a:cubicBezTo>
                    <a:pt x="3036" y="1"/>
                    <a:pt x="2934" y="1"/>
                    <a:pt x="2846" y="1"/>
                  </a:cubicBezTo>
                  <a:close/>
                </a:path>
              </a:pathLst>
            </a:custGeom>
            <a:solidFill>
              <a:srgbClr val="8951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4" name="Google Shape;7706;p83">
              <a:extLst>
                <a:ext uri="{FF2B5EF4-FFF2-40B4-BE49-F238E27FC236}">
                  <a16:creationId xmlns:a16="http://schemas.microsoft.com/office/drawing/2014/main" id="{8965A452-D4A1-9E1C-F39F-CEFCCC83D255}"/>
                </a:ext>
              </a:extLst>
            </p:cNvPr>
            <p:cNvSpPr/>
            <p:nvPr/>
          </p:nvSpPr>
          <p:spPr>
            <a:xfrm>
              <a:off x="5950600" y="2419384"/>
              <a:ext cx="624892" cy="423198"/>
            </a:xfrm>
            <a:custGeom>
              <a:avLst/>
              <a:gdLst/>
              <a:ahLst/>
              <a:cxnLst/>
              <a:rect l="l" t="t" r="r" b="b"/>
              <a:pathLst>
                <a:path w="6624" h="4486" extrusionOk="0">
                  <a:moveTo>
                    <a:pt x="2139" y="1"/>
                  </a:moveTo>
                  <a:cubicBezTo>
                    <a:pt x="1921" y="1"/>
                    <a:pt x="1745" y="1"/>
                    <a:pt x="1569" y="15"/>
                  </a:cubicBezTo>
                  <a:lnTo>
                    <a:pt x="1538" y="15"/>
                  </a:lnTo>
                  <a:cubicBezTo>
                    <a:pt x="1130" y="43"/>
                    <a:pt x="806" y="103"/>
                    <a:pt x="528" y="191"/>
                  </a:cubicBezTo>
                  <a:cubicBezTo>
                    <a:pt x="542" y="177"/>
                    <a:pt x="542" y="163"/>
                    <a:pt x="542" y="145"/>
                  </a:cubicBezTo>
                  <a:cubicBezTo>
                    <a:pt x="542" y="131"/>
                    <a:pt x="542" y="117"/>
                    <a:pt x="528" y="117"/>
                  </a:cubicBezTo>
                  <a:cubicBezTo>
                    <a:pt x="514" y="103"/>
                    <a:pt x="514" y="103"/>
                    <a:pt x="500" y="103"/>
                  </a:cubicBezTo>
                  <a:cubicBezTo>
                    <a:pt x="482" y="103"/>
                    <a:pt x="468" y="103"/>
                    <a:pt x="454" y="117"/>
                  </a:cubicBezTo>
                  <a:cubicBezTo>
                    <a:pt x="264" y="339"/>
                    <a:pt x="103" y="571"/>
                    <a:pt x="1" y="835"/>
                  </a:cubicBezTo>
                  <a:cubicBezTo>
                    <a:pt x="60" y="894"/>
                    <a:pt x="131" y="954"/>
                    <a:pt x="219" y="1010"/>
                  </a:cubicBezTo>
                  <a:cubicBezTo>
                    <a:pt x="292" y="1070"/>
                    <a:pt x="380" y="1112"/>
                    <a:pt x="482" y="1158"/>
                  </a:cubicBezTo>
                  <a:lnTo>
                    <a:pt x="468" y="1158"/>
                  </a:lnTo>
                  <a:cubicBezTo>
                    <a:pt x="690" y="1274"/>
                    <a:pt x="908" y="1348"/>
                    <a:pt x="1144" y="1394"/>
                  </a:cubicBezTo>
                  <a:cubicBezTo>
                    <a:pt x="1324" y="1437"/>
                    <a:pt x="1502" y="1455"/>
                    <a:pt x="1681" y="1455"/>
                  </a:cubicBezTo>
                  <a:cubicBezTo>
                    <a:pt x="1736" y="1455"/>
                    <a:pt x="1792" y="1453"/>
                    <a:pt x="1847" y="1450"/>
                  </a:cubicBezTo>
                  <a:cubicBezTo>
                    <a:pt x="1949" y="1450"/>
                    <a:pt x="2051" y="1436"/>
                    <a:pt x="2139" y="1422"/>
                  </a:cubicBezTo>
                  <a:cubicBezTo>
                    <a:pt x="2241" y="1394"/>
                    <a:pt x="2329" y="1376"/>
                    <a:pt x="2435" y="1348"/>
                  </a:cubicBezTo>
                  <a:cubicBezTo>
                    <a:pt x="2505" y="1320"/>
                    <a:pt x="2593" y="1288"/>
                    <a:pt x="2667" y="1246"/>
                  </a:cubicBezTo>
                  <a:cubicBezTo>
                    <a:pt x="2741" y="1218"/>
                    <a:pt x="2815" y="1172"/>
                    <a:pt x="2888" y="1130"/>
                  </a:cubicBezTo>
                  <a:cubicBezTo>
                    <a:pt x="2945" y="1084"/>
                    <a:pt x="3004" y="1056"/>
                    <a:pt x="3050" y="1010"/>
                  </a:cubicBezTo>
                  <a:cubicBezTo>
                    <a:pt x="3106" y="968"/>
                    <a:pt x="3152" y="908"/>
                    <a:pt x="3194" y="866"/>
                  </a:cubicBezTo>
                  <a:lnTo>
                    <a:pt x="3240" y="866"/>
                  </a:lnTo>
                  <a:lnTo>
                    <a:pt x="3296" y="922"/>
                  </a:lnTo>
                  <a:cubicBezTo>
                    <a:pt x="3328" y="954"/>
                    <a:pt x="3356" y="968"/>
                    <a:pt x="3402" y="996"/>
                  </a:cubicBezTo>
                  <a:cubicBezTo>
                    <a:pt x="3430" y="1010"/>
                    <a:pt x="3458" y="1042"/>
                    <a:pt x="3504" y="1056"/>
                  </a:cubicBezTo>
                  <a:cubicBezTo>
                    <a:pt x="3518" y="1056"/>
                    <a:pt x="3546" y="1070"/>
                    <a:pt x="3578" y="1084"/>
                  </a:cubicBezTo>
                  <a:cubicBezTo>
                    <a:pt x="3606" y="1084"/>
                    <a:pt x="3620" y="1098"/>
                    <a:pt x="3648" y="1098"/>
                  </a:cubicBezTo>
                  <a:cubicBezTo>
                    <a:pt x="3680" y="1112"/>
                    <a:pt x="3694" y="1112"/>
                    <a:pt x="3722" y="1112"/>
                  </a:cubicBezTo>
                  <a:lnTo>
                    <a:pt x="3824" y="1112"/>
                  </a:lnTo>
                  <a:cubicBezTo>
                    <a:pt x="3842" y="1098"/>
                    <a:pt x="3856" y="1098"/>
                    <a:pt x="3870" y="1098"/>
                  </a:cubicBezTo>
                  <a:cubicBezTo>
                    <a:pt x="3898" y="1084"/>
                    <a:pt x="3912" y="1084"/>
                    <a:pt x="3930" y="1070"/>
                  </a:cubicBezTo>
                  <a:cubicBezTo>
                    <a:pt x="3944" y="1070"/>
                    <a:pt x="3958" y="1056"/>
                    <a:pt x="3972" y="1056"/>
                  </a:cubicBezTo>
                  <a:lnTo>
                    <a:pt x="3958" y="1056"/>
                  </a:lnTo>
                  <a:cubicBezTo>
                    <a:pt x="3972" y="1042"/>
                    <a:pt x="3986" y="1042"/>
                    <a:pt x="4000" y="1024"/>
                  </a:cubicBezTo>
                  <a:cubicBezTo>
                    <a:pt x="4009" y="1017"/>
                    <a:pt x="4013" y="1014"/>
                    <a:pt x="4017" y="1014"/>
                  </a:cubicBezTo>
                  <a:cubicBezTo>
                    <a:pt x="4021" y="1014"/>
                    <a:pt x="4025" y="1017"/>
                    <a:pt x="4032" y="1024"/>
                  </a:cubicBezTo>
                  <a:lnTo>
                    <a:pt x="4032" y="1042"/>
                  </a:lnTo>
                  <a:cubicBezTo>
                    <a:pt x="4046" y="1130"/>
                    <a:pt x="4074" y="1218"/>
                    <a:pt x="4088" y="1288"/>
                  </a:cubicBezTo>
                  <a:cubicBezTo>
                    <a:pt x="4134" y="1408"/>
                    <a:pt x="4193" y="1524"/>
                    <a:pt x="4264" y="1626"/>
                  </a:cubicBezTo>
                  <a:cubicBezTo>
                    <a:pt x="4295" y="1686"/>
                    <a:pt x="4338" y="1728"/>
                    <a:pt x="4369" y="1774"/>
                  </a:cubicBezTo>
                  <a:lnTo>
                    <a:pt x="4485" y="1890"/>
                  </a:lnTo>
                  <a:cubicBezTo>
                    <a:pt x="4528" y="1921"/>
                    <a:pt x="4559" y="1950"/>
                    <a:pt x="4601" y="1978"/>
                  </a:cubicBezTo>
                  <a:cubicBezTo>
                    <a:pt x="4633" y="1992"/>
                    <a:pt x="4675" y="2023"/>
                    <a:pt x="4721" y="2038"/>
                  </a:cubicBezTo>
                  <a:cubicBezTo>
                    <a:pt x="4749" y="2052"/>
                    <a:pt x="4777" y="2066"/>
                    <a:pt x="4823" y="2080"/>
                  </a:cubicBezTo>
                  <a:cubicBezTo>
                    <a:pt x="4851" y="2097"/>
                    <a:pt x="4897" y="2097"/>
                    <a:pt x="4925" y="2111"/>
                  </a:cubicBezTo>
                  <a:cubicBezTo>
                    <a:pt x="4953" y="2111"/>
                    <a:pt x="4985" y="2125"/>
                    <a:pt x="5027" y="2125"/>
                  </a:cubicBezTo>
                  <a:lnTo>
                    <a:pt x="5129" y="2125"/>
                  </a:lnTo>
                  <a:lnTo>
                    <a:pt x="5143" y="2140"/>
                  </a:lnTo>
                  <a:lnTo>
                    <a:pt x="5129" y="2154"/>
                  </a:lnTo>
                  <a:cubicBezTo>
                    <a:pt x="5101" y="2344"/>
                    <a:pt x="5073" y="2551"/>
                    <a:pt x="5073" y="2741"/>
                  </a:cubicBezTo>
                  <a:cubicBezTo>
                    <a:pt x="5055" y="2843"/>
                    <a:pt x="5055" y="2945"/>
                    <a:pt x="5055" y="3033"/>
                  </a:cubicBezTo>
                  <a:cubicBezTo>
                    <a:pt x="5055" y="3135"/>
                    <a:pt x="5055" y="3223"/>
                    <a:pt x="5073" y="3328"/>
                  </a:cubicBezTo>
                  <a:cubicBezTo>
                    <a:pt x="5087" y="3430"/>
                    <a:pt x="5101" y="3518"/>
                    <a:pt x="5115" y="3620"/>
                  </a:cubicBezTo>
                  <a:cubicBezTo>
                    <a:pt x="5143" y="3708"/>
                    <a:pt x="5175" y="3796"/>
                    <a:pt x="5203" y="3884"/>
                  </a:cubicBezTo>
                  <a:cubicBezTo>
                    <a:pt x="5231" y="3944"/>
                    <a:pt x="5249" y="4000"/>
                    <a:pt x="5277" y="4046"/>
                  </a:cubicBezTo>
                  <a:cubicBezTo>
                    <a:pt x="5305" y="4088"/>
                    <a:pt x="5319" y="4134"/>
                    <a:pt x="5351" y="4162"/>
                  </a:cubicBezTo>
                  <a:cubicBezTo>
                    <a:pt x="5379" y="4190"/>
                    <a:pt x="5393" y="4222"/>
                    <a:pt x="5425" y="4250"/>
                  </a:cubicBezTo>
                  <a:cubicBezTo>
                    <a:pt x="5453" y="4278"/>
                    <a:pt x="5481" y="4310"/>
                    <a:pt x="5512" y="4324"/>
                  </a:cubicBezTo>
                  <a:lnTo>
                    <a:pt x="5495" y="4324"/>
                  </a:lnTo>
                  <a:cubicBezTo>
                    <a:pt x="5527" y="4338"/>
                    <a:pt x="5555" y="4366"/>
                    <a:pt x="5583" y="4384"/>
                  </a:cubicBezTo>
                  <a:cubicBezTo>
                    <a:pt x="5600" y="4398"/>
                    <a:pt x="5629" y="4412"/>
                    <a:pt x="5657" y="4412"/>
                  </a:cubicBezTo>
                  <a:lnTo>
                    <a:pt x="5657" y="4426"/>
                  </a:lnTo>
                  <a:cubicBezTo>
                    <a:pt x="5688" y="4426"/>
                    <a:pt x="5716" y="4440"/>
                    <a:pt x="5745" y="4454"/>
                  </a:cubicBezTo>
                  <a:cubicBezTo>
                    <a:pt x="5776" y="4454"/>
                    <a:pt x="5804" y="4472"/>
                    <a:pt x="5833" y="4472"/>
                  </a:cubicBezTo>
                  <a:cubicBezTo>
                    <a:pt x="5864" y="4472"/>
                    <a:pt x="5892" y="4486"/>
                    <a:pt x="5920" y="4486"/>
                  </a:cubicBezTo>
                  <a:cubicBezTo>
                    <a:pt x="5952" y="4486"/>
                    <a:pt x="5980" y="4486"/>
                    <a:pt x="6008" y="4472"/>
                  </a:cubicBezTo>
                  <a:cubicBezTo>
                    <a:pt x="6054" y="4472"/>
                    <a:pt x="6082" y="4472"/>
                    <a:pt x="6128" y="4454"/>
                  </a:cubicBezTo>
                  <a:cubicBezTo>
                    <a:pt x="6156" y="4440"/>
                    <a:pt x="6198" y="4426"/>
                    <a:pt x="6230" y="4412"/>
                  </a:cubicBezTo>
                  <a:cubicBezTo>
                    <a:pt x="6258" y="4412"/>
                    <a:pt x="6272" y="4398"/>
                    <a:pt x="6304" y="4398"/>
                  </a:cubicBezTo>
                  <a:cubicBezTo>
                    <a:pt x="6304" y="4366"/>
                    <a:pt x="6318" y="4338"/>
                    <a:pt x="6332" y="4324"/>
                  </a:cubicBezTo>
                  <a:cubicBezTo>
                    <a:pt x="6392" y="4162"/>
                    <a:pt x="6448" y="4000"/>
                    <a:pt x="6494" y="3839"/>
                  </a:cubicBezTo>
                  <a:cubicBezTo>
                    <a:pt x="6536" y="3663"/>
                    <a:pt x="6568" y="3504"/>
                    <a:pt x="6596" y="3328"/>
                  </a:cubicBezTo>
                  <a:cubicBezTo>
                    <a:pt x="6624" y="3153"/>
                    <a:pt x="6624" y="2991"/>
                    <a:pt x="6624" y="2829"/>
                  </a:cubicBezTo>
                  <a:cubicBezTo>
                    <a:pt x="6624" y="2667"/>
                    <a:pt x="6610" y="2519"/>
                    <a:pt x="6582" y="2389"/>
                  </a:cubicBezTo>
                  <a:cubicBezTo>
                    <a:pt x="6550" y="2273"/>
                    <a:pt x="6522" y="2154"/>
                    <a:pt x="6462" y="2052"/>
                  </a:cubicBezTo>
                  <a:cubicBezTo>
                    <a:pt x="6286" y="1640"/>
                    <a:pt x="5966" y="1274"/>
                    <a:pt x="5495" y="954"/>
                  </a:cubicBezTo>
                  <a:cubicBezTo>
                    <a:pt x="5277" y="806"/>
                    <a:pt x="5041" y="690"/>
                    <a:pt x="4777" y="571"/>
                  </a:cubicBezTo>
                  <a:cubicBezTo>
                    <a:pt x="4545" y="455"/>
                    <a:pt x="4281" y="367"/>
                    <a:pt x="4000" y="279"/>
                  </a:cubicBezTo>
                  <a:cubicBezTo>
                    <a:pt x="3754" y="205"/>
                    <a:pt x="3490" y="145"/>
                    <a:pt x="3226" y="103"/>
                  </a:cubicBezTo>
                  <a:cubicBezTo>
                    <a:pt x="2962" y="43"/>
                    <a:pt x="2713" y="15"/>
                    <a:pt x="2477" y="1"/>
                  </a:cubicBez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5" name="Google Shape;7707;p83">
              <a:extLst>
                <a:ext uri="{FF2B5EF4-FFF2-40B4-BE49-F238E27FC236}">
                  <a16:creationId xmlns:a16="http://schemas.microsoft.com/office/drawing/2014/main" id="{B44D6667-E416-36C8-29A5-5FBC24442131}"/>
                </a:ext>
              </a:extLst>
            </p:cNvPr>
            <p:cNvSpPr/>
            <p:nvPr/>
          </p:nvSpPr>
          <p:spPr>
            <a:xfrm>
              <a:off x="6517381" y="2841167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6" name="Google Shape;7708;p83">
              <a:extLst>
                <a:ext uri="{FF2B5EF4-FFF2-40B4-BE49-F238E27FC236}">
                  <a16:creationId xmlns:a16="http://schemas.microsoft.com/office/drawing/2014/main" id="{988178EB-73ED-45E9-B0F0-3BB8D46DC776}"/>
                </a:ext>
              </a:extLst>
            </p:cNvPr>
            <p:cNvSpPr/>
            <p:nvPr/>
          </p:nvSpPr>
          <p:spPr>
            <a:xfrm>
              <a:off x="6315592" y="2522967"/>
              <a:ext cx="94" cy="9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7" name="Google Shape;7709;p83">
              <a:extLst>
                <a:ext uri="{FF2B5EF4-FFF2-40B4-BE49-F238E27FC236}">
                  <a16:creationId xmlns:a16="http://schemas.microsoft.com/office/drawing/2014/main" id="{EE2F8209-8F99-EF9D-4878-9E20E92207B9}"/>
                </a:ext>
              </a:extLst>
            </p:cNvPr>
            <p:cNvSpPr/>
            <p:nvPr/>
          </p:nvSpPr>
          <p:spPr>
            <a:xfrm>
              <a:off x="6474551" y="2890978"/>
              <a:ext cx="66508" cy="84904"/>
            </a:xfrm>
            <a:custGeom>
              <a:avLst/>
              <a:gdLst/>
              <a:ahLst/>
              <a:cxnLst/>
              <a:rect l="l" t="t" r="r" b="b"/>
              <a:pathLst>
                <a:path w="705" h="900" extrusionOk="0">
                  <a:moveTo>
                    <a:pt x="644" y="0"/>
                  </a:moveTo>
                  <a:cubicBezTo>
                    <a:pt x="602" y="0"/>
                    <a:pt x="574" y="43"/>
                    <a:pt x="574" y="71"/>
                  </a:cubicBezTo>
                  <a:lnTo>
                    <a:pt x="574" y="130"/>
                  </a:lnTo>
                  <a:cubicBezTo>
                    <a:pt x="556" y="204"/>
                    <a:pt x="528" y="278"/>
                    <a:pt x="500" y="352"/>
                  </a:cubicBezTo>
                  <a:cubicBezTo>
                    <a:pt x="468" y="422"/>
                    <a:pt x="440" y="496"/>
                    <a:pt x="381" y="556"/>
                  </a:cubicBezTo>
                  <a:cubicBezTo>
                    <a:pt x="338" y="616"/>
                    <a:pt x="293" y="658"/>
                    <a:pt x="250" y="704"/>
                  </a:cubicBezTo>
                  <a:cubicBezTo>
                    <a:pt x="205" y="732"/>
                    <a:pt x="162" y="760"/>
                    <a:pt x="117" y="774"/>
                  </a:cubicBezTo>
                  <a:cubicBezTo>
                    <a:pt x="89" y="792"/>
                    <a:pt x="60" y="792"/>
                    <a:pt x="29" y="806"/>
                  </a:cubicBezTo>
                  <a:cubicBezTo>
                    <a:pt x="15" y="806"/>
                    <a:pt x="1" y="834"/>
                    <a:pt x="1" y="862"/>
                  </a:cubicBezTo>
                  <a:cubicBezTo>
                    <a:pt x="11" y="885"/>
                    <a:pt x="21" y="899"/>
                    <a:pt x="39" y="899"/>
                  </a:cubicBezTo>
                  <a:cubicBezTo>
                    <a:pt x="45" y="899"/>
                    <a:pt x="52" y="897"/>
                    <a:pt x="60" y="894"/>
                  </a:cubicBezTo>
                  <a:cubicBezTo>
                    <a:pt x="236" y="848"/>
                    <a:pt x="398" y="732"/>
                    <a:pt x="500" y="584"/>
                  </a:cubicBezTo>
                  <a:cubicBezTo>
                    <a:pt x="528" y="542"/>
                    <a:pt x="556" y="510"/>
                    <a:pt x="588" y="468"/>
                  </a:cubicBezTo>
                  <a:cubicBezTo>
                    <a:pt x="602" y="422"/>
                    <a:pt x="630" y="380"/>
                    <a:pt x="644" y="334"/>
                  </a:cubicBezTo>
                  <a:cubicBezTo>
                    <a:pt x="676" y="247"/>
                    <a:pt x="704" y="159"/>
                    <a:pt x="704" y="71"/>
                  </a:cubicBezTo>
                  <a:cubicBezTo>
                    <a:pt x="704" y="43"/>
                    <a:pt x="676" y="0"/>
                    <a:pt x="644" y="0"/>
                  </a:cubicBezTo>
                  <a:close/>
                </a:path>
              </a:pathLst>
            </a:custGeom>
            <a:solidFill>
              <a:srgbClr val="673D3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8" name="Google Shape;7710;p83">
              <a:extLst>
                <a:ext uri="{FF2B5EF4-FFF2-40B4-BE49-F238E27FC236}">
                  <a16:creationId xmlns:a16="http://schemas.microsoft.com/office/drawing/2014/main" id="{BA6DC54A-3F53-E752-BCEC-BC8C08E0D2F9}"/>
                </a:ext>
              </a:extLst>
            </p:cNvPr>
            <p:cNvSpPr/>
            <p:nvPr/>
          </p:nvSpPr>
          <p:spPr>
            <a:xfrm>
              <a:off x="6530022" y="2883997"/>
              <a:ext cx="59433" cy="18962"/>
            </a:xfrm>
            <a:custGeom>
              <a:avLst/>
              <a:gdLst/>
              <a:ahLst/>
              <a:cxnLst/>
              <a:rect l="l" t="t" r="r" b="b"/>
              <a:pathLst>
                <a:path w="630" h="201" extrusionOk="0">
                  <a:moveTo>
                    <a:pt x="264" y="0"/>
                  </a:moveTo>
                  <a:cubicBezTo>
                    <a:pt x="232" y="0"/>
                    <a:pt x="204" y="0"/>
                    <a:pt x="176" y="15"/>
                  </a:cubicBezTo>
                  <a:cubicBezTo>
                    <a:pt x="144" y="15"/>
                    <a:pt x="116" y="29"/>
                    <a:pt x="102" y="29"/>
                  </a:cubicBezTo>
                  <a:cubicBezTo>
                    <a:pt x="88" y="43"/>
                    <a:pt x="74" y="43"/>
                    <a:pt x="56" y="57"/>
                  </a:cubicBezTo>
                  <a:cubicBezTo>
                    <a:pt x="42" y="57"/>
                    <a:pt x="28" y="74"/>
                    <a:pt x="14" y="88"/>
                  </a:cubicBezTo>
                  <a:cubicBezTo>
                    <a:pt x="0" y="102"/>
                    <a:pt x="0" y="102"/>
                    <a:pt x="0" y="117"/>
                  </a:cubicBezTo>
                  <a:lnTo>
                    <a:pt x="0" y="162"/>
                  </a:lnTo>
                  <a:cubicBezTo>
                    <a:pt x="14" y="176"/>
                    <a:pt x="42" y="190"/>
                    <a:pt x="74" y="190"/>
                  </a:cubicBezTo>
                  <a:cubicBezTo>
                    <a:pt x="88" y="176"/>
                    <a:pt x="102" y="176"/>
                    <a:pt x="116" y="162"/>
                  </a:cubicBezTo>
                  <a:cubicBezTo>
                    <a:pt x="162" y="145"/>
                    <a:pt x="218" y="117"/>
                    <a:pt x="264" y="117"/>
                  </a:cubicBezTo>
                  <a:cubicBezTo>
                    <a:pt x="306" y="102"/>
                    <a:pt x="338" y="102"/>
                    <a:pt x="380" y="102"/>
                  </a:cubicBezTo>
                  <a:cubicBezTo>
                    <a:pt x="408" y="117"/>
                    <a:pt x="440" y="117"/>
                    <a:pt x="468" y="131"/>
                  </a:cubicBezTo>
                  <a:cubicBezTo>
                    <a:pt x="496" y="131"/>
                    <a:pt x="528" y="145"/>
                    <a:pt x="542" y="162"/>
                  </a:cubicBezTo>
                  <a:cubicBezTo>
                    <a:pt x="556" y="176"/>
                    <a:pt x="570" y="176"/>
                    <a:pt x="584" y="190"/>
                  </a:cubicBezTo>
                  <a:cubicBezTo>
                    <a:pt x="584" y="197"/>
                    <a:pt x="592" y="201"/>
                    <a:pt x="602" y="201"/>
                  </a:cubicBezTo>
                  <a:cubicBezTo>
                    <a:pt x="611" y="201"/>
                    <a:pt x="623" y="197"/>
                    <a:pt x="630" y="190"/>
                  </a:cubicBezTo>
                  <a:cubicBezTo>
                    <a:pt x="630" y="176"/>
                    <a:pt x="630" y="162"/>
                    <a:pt x="616" y="145"/>
                  </a:cubicBezTo>
                  <a:cubicBezTo>
                    <a:pt x="542" y="74"/>
                    <a:pt x="440" y="29"/>
                    <a:pt x="338" y="15"/>
                  </a:cubicBezTo>
                  <a:cubicBezTo>
                    <a:pt x="306" y="0"/>
                    <a:pt x="292" y="0"/>
                    <a:pt x="264" y="0"/>
                  </a:cubicBezTo>
                  <a:close/>
                </a:path>
              </a:pathLst>
            </a:custGeom>
            <a:solidFill>
              <a:srgbClr val="673D3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9" name="Google Shape;7711;p83">
              <a:extLst>
                <a:ext uri="{FF2B5EF4-FFF2-40B4-BE49-F238E27FC236}">
                  <a16:creationId xmlns:a16="http://schemas.microsoft.com/office/drawing/2014/main" id="{5C504834-084E-0E77-A9C4-D12AA5BAC576}"/>
                </a:ext>
              </a:extLst>
            </p:cNvPr>
            <p:cNvSpPr/>
            <p:nvPr/>
          </p:nvSpPr>
          <p:spPr>
            <a:xfrm>
              <a:off x="5933997" y="2351744"/>
              <a:ext cx="683003" cy="517064"/>
            </a:xfrm>
            <a:custGeom>
              <a:avLst/>
              <a:gdLst/>
              <a:ahLst/>
              <a:cxnLst/>
              <a:rect l="l" t="t" r="r" b="b"/>
              <a:pathLst>
                <a:path w="7240" h="5481" extrusionOk="0">
                  <a:moveTo>
                    <a:pt x="2523" y="0"/>
                  </a:moveTo>
                  <a:cubicBezTo>
                    <a:pt x="2213" y="0"/>
                    <a:pt x="1907" y="28"/>
                    <a:pt x="1612" y="88"/>
                  </a:cubicBezTo>
                  <a:cubicBezTo>
                    <a:pt x="1362" y="145"/>
                    <a:pt x="1116" y="218"/>
                    <a:pt x="880" y="320"/>
                  </a:cubicBezTo>
                  <a:cubicBezTo>
                    <a:pt x="746" y="380"/>
                    <a:pt x="602" y="468"/>
                    <a:pt x="468" y="570"/>
                  </a:cubicBezTo>
                  <a:cubicBezTo>
                    <a:pt x="338" y="658"/>
                    <a:pt x="219" y="774"/>
                    <a:pt x="74" y="922"/>
                  </a:cubicBezTo>
                  <a:cubicBezTo>
                    <a:pt x="60" y="922"/>
                    <a:pt x="60" y="936"/>
                    <a:pt x="60" y="950"/>
                  </a:cubicBezTo>
                  <a:cubicBezTo>
                    <a:pt x="43" y="968"/>
                    <a:pt x="29" y="968"/>
                    <a:pt x="29" y="968"/>
                  </a:cubicBezTo>
                  <a:cubicBezTo>
                    <a:pt x="1" y="996"/>
                    <a:pt x="1" y="1024"/>
                    <a:pt x="15" y="1038"/>
                  </a:cubicBezTo>
                  <a:cubicBezTo>
                    <a:pt x="205" y="1260"/>
                    <a:pt x="440" y="1450"/>
                    <a:pt x="704" y="1583"/>
                  </a:cubicBezTo>
                  <a:cubicBezTo>
                    <a:pt x="954" y="1713"/>
                    <a:pt x="1232" y="1801"/>
                    <a:pt x="1524" y="1829"/>
                  </a:cubicBezTo>
                  <a:cubicBezTo>
                    <a:pt x="1598" y="1847"/>
                    <a:pt x="1686" y="1847"/>
                    <a:pt x="1773" y="1847"/>
                  </a:cubicBezTo>
                  <a:cubicBezTo>
                    <a:pt x="1977" y="1847"/>
                    <a:pt x="2185" y="1815"/>
                    <a:pt x="2375" y="1773"/>
                  </a:cubicBezTo>
                  <a:cubicBezTo>
                    <a:pt x="2653" y="1699"/>
                    <a:pt x="2917" y="1566"/>
                    <a:pt x="3152" y="1390"/>
                  </a:cubicBezTo>
                  <a:cubicBezTo>
                    <a:pt x="3226" y="1333"/>
                    <a:pt x="3297" y="1274"/>
                    <a:pt x="3356" y="1214"/>
                  </a:cubicBezTo>
                  <a:cubicBezTo>
                    <a:pt x="3384" y="1186"/>
                    <a:pt x="3430" y="1144"/>
                    <a:pt x="3458" y="1112"/>
                  </a:cubicBezTo>
                  <a:cubicBezTo>
                    <a:pt x="3458" y="1144"/>
                    <a:pt x="3472" y="1186"/>
                    <a:pt x="3490" y="1214"/>
                  </a:cubicBezTo>
                  <a:cubicBezTo>
                    <a:pt x="3518" y="1260"/>
                    <a:pt x="3546" y="1319"/>
                    <a:pt x="3592" y="1362"/>
                  </a:cubicBezTo>
                  <a:cubicBezTo>
                    <a:pt x="3666" y="1450"/>
                    <a:pt x="3754" y="1509"/>
                    <a:pt x="3856" y="1552"/>
                  </a:cubicBezTo>
                  <a:cubicBezTo>
                    <a:pt x="3912" y="1566"/>
                    <a:pt x="3972" y="1583"/>
                    <a:pt x="4046" y="1583"/>
                  </a:cubicBezTo>
                  <a:cubicBezTo>
                    <a:pt x="4088" y="1583"/>
                    <a:pt x="4120" y="1583"/>
                    <a:pt x="4162" y="1566"/>
                  </a:cubicBezTo>
                  <a:cubicBezTo>
                    <a:pt x="4236" y="1552"/>
                    <a:pt x="4310" y="1523"/>
                    <a:pt x="4383" y="1464"/>
                  </a:cubicBezTo>
                  <a:cubicBezTo>
                    <a:pt x="4383" y="1552"/>
                    <a:pt x="4383" y="1654"/>
                    <a:pt x="4412" y="1741"/>
                  </a:cubicBezTo>
                  <a:cubicBezTo>
                    <a:pt x="4440" y="1889"/>
                    <a:pt x="4500" y="2023"/>
                    <a:pt x="4573" y="2139"/>
                  </a:cubicBezTo>
                  <a:cubicBezTo>
                    <a:pt x="4735" y="2403"/>
                    <a:pt x="4967" y="2579"/>
                    <a:pt x="5217" y="2653"/>
                  </a:cubicBezTo>
                  <a:cubicBezTo>
                    <a:pt x="5277" y="2667"/>
                    <a:pt x="5351" y="2667"/>
                    <a:pt x="5425" y="2667"/>
                  </a:cubicBezTo>
                  <a:lnTo>
                    <a:pt x="5541" y="2667"/>
                  </a:lnTo>
                  <a:cubicBezTo>
                    <a:pt x="5467" y="3148"/>
                    <a:pt x="5439" y="3546"/>
                    <a:pt x="5453" y="3912"/>
                  </a:cubicBezTo>
                  <a:cubicBezTo>
                    <a:pt x="5467" y="4147"/>
                    <a:pt x="5495" y="4366"/>
                    <a:pt x="5541" y="4573"/>
                  </a:cubicBezTo>
                  <a:cubicBezTo>
                    <a:pt x="5569" y="4675"/>
                    <a:pt x="5601" y="4777"/>
                    <a:pt x="5643" y="4879"/>
                  </a:cubicBezTo>
                  <a:cubicBezTo>
                    <a:pt x="5671" y="4939"/>
                    <a:pt x="5688" y="4981"/>
                    <a:pt x="5703" y="5027"/>
                  </a:cubicBezTo>
                  <a:cubicBezTo>
                    <a:pt x="5731" y="5069"/>
                    <a:pt x="5745" y="5115"/>
                    <a:pt x="5776" y="5157"/>
                  </a:cubicBezTo>
                  <a:cubicBezTo>
                    <a:pt x="5864" y="5305"/>
                    <a:pt x="5980" y="5407"/>
                    <a:pt x="6111" y="5452"/>
                  </a:cubicBezTo>
                  <a:cubicBezTo>
                    <a:pt x="6156" y="5467"/>
                    <a:pt x="6216" y="5481"/>
                    <a:pt x="6258" y="5481"/>
                  </a:cubicBezTo>
                  <a:lnTo>
                    <a:pt x="6304" y="5481"/>
                  </a:lnTo>
                  <a:cubicBezTo>
                    <a:pt x="6374" y="5467"/>
                    <a:pt x="6434" y="5452"/>
                    <a:pt x="6508" y="5407"/>
                  </a:cubicBezTo>
                  <a:cubicBezTo>
                    <a:pt x="6624" y="5333"/>
                    <a:pt x="6744" y="5217"/>
                    <a:pt x="6846" y="5027"/>
                  </a:cubicBezTo>
                  <a:cubicBezTo>
                    <a:pt x="6920" y="4879"/>
                    <a:pt x="6990" y="4717"/>
                    <a:pt x="7050" y="4541"/>
                  </a:cubicBezTo>
                  <a:cubicBezTo>
                    <a:pt x="7240" y="3884"/>
                    <a:pt x="7197" y="3148"/>
                    <a:pt x="6920" y="2463"/>
                  </a:cubicBezTo>
                  <a:cubicBezTo>
                    <a:pt x="6786" y="2125"/>
                    <a:pt x="6610" y="1829"/>
                    <a:pt x="6374" y="1566"/>
                  </a:cubicBezTo>
                  <a:cubicBezTo>
                    <a:pt x="6184" y="1333"/>
                    <a:pt x="5935" y="1112"/>
                    <a:pt x="5643" y="922"/>
                  </a:cubicBezTo>
                  <a:cubicBezTo>
                    <a:pt x="5365" y="732"/>
                    <a:pt x="5055" y="584"/>
                    <a:pt x="4735" y="440"/>
                  </a:cubicBezTo>
                  <a:cubicBezTo>
                    <a:pt x="4412" y="306"/>
                    <a:pt x="4060" y="204"/>
                    <a:pt x="3708" y="130"/>
                  </a:cubicBezTo>
                  <a:cubicBezTo>
                    <a:pt x="3356" y="57"/>
                    <a:pt x="3005" y="14"/>
                    <a:pt x="2653" y="14"/>
                  </a:cubicBezTo>
                  <a:cubicBezTo>
                    <a:pt x="2611" y="0"/>
                    <a:pt x="2565" y="0"/>
                    <a:pt x="2523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0" name="Google Shape;7712;p83">
              <a:extLst>
                <a:ext uri="{FF2B5EF4-FFF2-40B4-BE49-F238E27FC236}">
                  <a16:creationId xmlns:a16="http://schemas.microsoft.com/office/drawing/2014/main" id="{C698ED29-2DD0-91CA-C169-EAD21DF7E4BA}"/>
                </a:ext>
              </a:extLst>
            </p:cNvPr>
            <p:cNvSpPr/>
            <p:nvPr/>
          </p:nvSpPr>
          <p:spPr>
            <a:xfrm>
              <a:off x="6482853" y="2619852"/>
              <a:ext cx="113582" cy="196033"/>
            </a:xfrm>
            <a:custGeom>
              <a:avLst/>
              <a:gdLst/>
              <a:ahLst/>
              <a:cxnLst/>
              <a:rect l="l" t="t" r="r" b="b"/>
              <a:pathLst>
                <a:path w="1204" h="2078" extrusionOk="0">
                  <a:moveTo>
                    <a:pt x="89" y="0"/>
                  </a:moveTo>
                  <a:cubicBezTo>
                    <a:pt x="74" y="0"/>
                    <a:pt x="60" y="15"/>
                    <a:pt x="60" y="15"/>
                  </a:cubicBezTo>
                  <a:cubicBezTo>
                    <a:pt x="46" y="74"/>
                    <a:pt x="29" y="117"/>
                    <a:pt x="29" y="176"/>
                  </a:cubicBezTo>
                  <a:cubicBezTo>
                    <a:pt x="15" y="250"/>
                    <a:pt x="15" y="324"/>
                    <a:pt x="15" y="394"/>
                  </a:cubicBezTo>
                  <a:cubicBezTo>
                    <a:pt x="1" y="588"/>
                    <a:pt x="15" y="778"/>
                    <a:pt x="29" y="968"/>
                  </a:cubicBezTo>
                  <a:cubicBezTo>
                    <a:pt x="46" y="1144"/>
                    <a:pt x="74" y="1334"/>
                    <a:pt x="117" y="1524"/>
                  </a:cubicBezTo>
                  <a:cubicBezTo>
                    <a:pt x="148" y="1583"/>
                    <a:pt x="176" y="1657"/>
                    <a:pt x="205" y="1731"/>
                  </a:cubicBezTo>
                  <a:cubicBezTo>
                    <a:pt x="236" y="1773"/>
                    <a:pt x="278" y="1833"/>
                    <a:pt x="338" y="1861"/>
                  </a:cubicBezTo>
                  <a:cubicBezTo>
                    <a:pt x="371" y="1886"/>
                    <a:pt x="407" y="1898"/>
                    <a:pt x="442" y="1898"/>
                  </a:cubicBezTo>
                  <a:cubicBezTo>
                    <a:pt x="472" y="1898"/>
                    <a:pt x="501" y="1890"/>
                    <a:pt x="528" y="1875"/>
                  </a:cubicBezTo>
                  <a:cubicBezTo>
                    <a:pt x="588" y="1861"/>
                    <a:pt x="630" y="1819"/>
                    <a:pt x="676" y="1787"/>
                  </a:cubicBezTo>
                  <a:cubicBezTo>
                    <a:pt x="676" y="1801"/>
                    <a:pt x="690" y="1819"/>
                    <a:pt x="690" y="1833"/>
                  </a:cubicBezTo>
                  <a:cubicBezTo>
                    <a:pt x="704" y="1889"/>
                    <a:pt x="750" y="1935"/>
                    <a:pt x="792" y="1977"/>
                  </a:cubicBezTo>
                  <a:cubicBezTo>
                    <a:pt x="820" y="2023"/>
                    <a:pt x="880" y="2051"/>
                    <a:pt x="940" y="2065"/>
                  </a:cubicBezTo>
                  <a:cubicBezTo>
                    <a:pt x="964" y="2073"/>
                    <a:pt x="991" y="2077"/>
                    <a:pt x="1019" y="2077"/>
                  </a:cubicBezTo>
                  <a:cubicBezTo>
                    <a:pt x="1057" y="2077"/>
                    <a:pt x="1095" y="2069"/>
                    <a:pt x="1130" y="2051"/>
                  </a:cubicBezTo>
                  <a:cubicBezTo>
                    <a:pt x="1190" y="2037"/>
                    <a:pt x="1204" y="1995"/>
                    <a:pt x="1204" y="1949"/>
                  </a:cubicBezTo>
                  <a:cubicBezTo>
                    <a:pt x="1190" y="1921"/>
                    <a:pt x="1172" y="1907"/>
                    <a:pt x="1158" y="1889"/>
                  </a:cubicBezTo>
                  <a:cubicBezTo>
                    <a:pt x="1151" y="1882"/>
                    <a:pt x="1140" y="1879"/>
                    <a:pt x="1128" y="1879"/>
                  </a:cubicBezTo>
                  <a:cubicBezTo>
                    <a:pt x="1115" y="1879"/>
                    <a:pt x="1100" y="1882"/>
                    <a:pt x="1084" y="1889"/>
                  </a:cubicBezTo>
                  <a:cubicBezTo>
                    <a:pt x="1070" y="1889"/>
                    <a:pt x="1042" y="1907"/>
                    <a:pt x="1028" y="1907"/>
                  </a:cubicBezTo>
                  <a:lnTo>
                    <a:pt x="968" y="1907"/>
                  </a:lnTo>
                  <a:cubicBezTo>
                    <a:pt x="954" y="1907"/>
                    <a:pt x="940" y="1907"/>
                    <a:pt x="940" y="1889"/>
                  </a:cubicBezTo>
                  <a:cubicBezTo>
                    <a:pt x="926" y="1889"/>
                    <a:pt x="908" y="1875"/>
                    <a:pt x="894" y="1875"/>
                  </a:cubicBezTo>
                  <a:lnTo>
                    <a:pt x="852" y="1833"/>
                  </a:lnTo>
                  <a:cubicBezTo>
                    <a:pt x="852" y="1819"/>
                    <a:pt x="838" y="1801"/>
                    <a:pt x="820" y="1773"/>
                  </a:cubicBezTo>
                  <a:cubicBezTo>
                    <a:pt x="806" y="1745"/>
                    <a:pt x="806" y="1714"/>
                    <a:pt x="806" y="1685"/>
                  </a:cubicBezTo>
                  <a:cubicBezTo>
                    <a:pt x="792" y="1671"/>
                    <a:pt x="792" y="1657"/>
                    <a:pt x="792" y="1643"/>
                  </a:cubicBezTo>
                  <a:lnTo>
                    <a:pt x="792" y="1612"/>
                  </a:lnTo>
                  <a:cubicBezTo>
                    <a:pt x="778" y="1597"/>
                    <a:pt x="764" y="1583"/>
                    <a:pt x="750" y="1583"/>
                  </a:cubicBezTo>
                  <a:lnTo>
                    <a:pt x="718" y="1583"/>
                  </a:lnTo>
                  <a:cubicBezTo>
                    <a:pt x="690" y="1583"/>
                    <a:pt x="690" y="1597"/>
                    <a:pt x="676" y="1612"/>
                  </a:cubicBezTo>
                  <a:lnTo>
                    <a:pt x="662" y="1626"/>
                  </a:lnTo>
                  <a:cubicBezTo>
                    <a:pt x="630" y="1671"/>
                    <a:pt x="602" y="1699"/>
                    <a:pt x="556" y="1745"/>
                  </a:cubicBezTo>
                  <a:cubicBezTo>
                    <a:pt x="542" y="1759"/>
                    <a:pt x="514" y="1773"/>
                    <a:pt x="500" y="1773"/>
                  </a:cubicBezTo>
                  <a:cubicBezTo>
                    <a:pt x="486" y="1787"/>
                    <a:pt x="468" y="1787"/>
                    <a:pt x="454" y="1787"/>
                  </a:cubicBezTo>
                  <a:lnTo>
                    <a:pt x="380" y="1787"/>
                  </a:lnTo>
                  <a:lnTo>
                    <a:pt x="352" y="1759"/>
                  </a:lnTo>
                  <a:cubicBezTo>
                    <a:pt x="338" y="1745"/>
                    <a:pt x="324" y="1731"/>
                    <a:pt x="310" y="1714"/>
                  </a:cubicBezTo>
                  <a:cubicBezTo>
                    <a:pt x="264" y="1671"/>
                    <a:pt x="250" y="1626"/>
                    <a:pt x="222" y="1569"/>
                  </a:cubicBezTo>
                  <a:cubicBezTo>
                    <a:pt x="162" y="1407"/>
                    <a:pt x="117" y="1232"/>
                    <a:pt x="103" y="1056"/>
                  </a:cubicBezTo>
                  <a:lnTo>
                    <a:pt x="103" y="1070"/>
                  </a:lnTo>
                  <a:cubicBezTo>
                    <a:pt x="74" y="894"/>
                    <a:pt x="74" y="718"/>
                    <a:pt x="60" y="556"/>
                  </a:cubicBezTo>
                  <a:cubicBezTo>
                    <a:pt x="60" y="426"/>
                    <a:pt x="60" y="278"/>
                    <a:pt x="89" y="148"/>
                  </a:cubicBezTo>
                  <a:cubicBezTo>
                    <a:pt x="89" y="117"/>
                    <a:pt x="89" y="74"/>
                    <a:pt x="103" y="29"/>
                  </a:cubicBezTo>
                  <a:cubicBezTo>
                    <a:pt x="117" y="15"/>
                    <a:pt x="103" y="0"/>
                    <a:pt x="89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1" name="Google Shape;7713;p83">
              <a:extLst>
                <a:ext uri="{FF2B5EF4-FFF2-40B4-BE49-F238E27FC236}">
                  <a16:creationId xmlns:a16="http://schemas.microsoft.com/office/drawing/2014/main" id="{1C40D19A-4304-496F-C5D5-7CC16C984DC6}"/>
                </a:ext>
              </a:extLst>
            </p:cNvPr>
            <p:cNvSpPr/>
            <p:nvPr/>
          </p:nvSpPr>
          <p:spPr>
            <a:xfrm>
              <a:off x="5917393" y="2430327"/>
              <a:ext cx="345841" cy="96696"/>
            </a:xfrm>
            <a:custGeom>
              <a:avLst/>
              <a:gdLst/>
              <a:ahLst/>
              <a:cxnLst/>
              <a:rect l="l" t="t" r="r" b="b"/>
              <a:pathLst>
                <a:path w="3666" h="1025" extrusionOk="0">
                  <a:moveTo>
                    <a:pt x="61" y="1"/>
                  </a:moveTo>
                  <a:cubicBezTo>
                    <a:pt x="61" y="1"/>
                    <a:pt x="43" y="1"/>
                    <a:pt x="29" y="15"/>
                  </a:cubicBezTo>
                  <a:cubicBezTo>
                    <a:pt x="1" y="29"/>
                    <a:pt x="1" y="75"/>
                    <a:pt x="15" y="89"/>
                  </a:cubicBezTo>
                  <a:cubicBezTo>
                    <a:pt x="131" y="237"/>
                    <a:pt x="250" y="353"/>
                    <a:pt x="395" y="455"/>
                  </a:cubicBezTo>
                  <a:cubicBezTo>
                    <a:pt x="528" y="574"/>
                    <a:pt x="690" y="662"/>
                    <a:pt x="834" y="733"/>
                  </a:cubicBezTo>
                  <a:cubicBezTo>
                    <a:pt x="996" y="806"/>
                    <a:pt x="1158" y="880"/>
                    <a:pt x="1334" y="926"/>
                  </a:cubicBezTo>
                  <a:cubicBezTo>
                    <a:pt x="1482" y="968"/>
                    <a:pt x="1643" y="996"/>
                    <a:pt x="1802" y="1014"/>
                  </a:cubicBezTo>
                  <a:cubicBezTo>
                    <a:pt x="1876" y="1021"/>
                    <a:pt x="1949" y="1025"/>
                    <a:pt x="2025" y="1025"/>
                  </a:cubicBezTo>
                  <a:cubicBezTo>
                    <a:pt x="2101" y="1025"/>
                    <a:pt x="2178" y="1021"/>
                    <a:pt x="2259" y="1014"/>
                  </a:cubicBezTo>
                  <a:cubicBezTo>
                    <a:pt x="2403" y="982"/>
                    <a:pt x="2551" y="954"/>
                    <a:pt x="2713" y="908"/>
                  </a:cubicBezTo>
                  <a:cubicBezTo>
                    <a:pt x="2991" y="821"/>
                    <a:pt x="3269" y="676"/>
                    <a:pt x="3490" y="469"/>
                  </a:cubicBezTo>
                  <a:cubicBezTo>
                    <a:pt x="3546" y="413"/>
                    <a:pt x="3606" y="353"/>
                    <a:pt x="3648" y="293"/>
                  </a:cubicBezTo>
                  <a:cubicBezTo>
                    <a:pt x="3666" y="279"/>
                    <a:pt x="3648" y="265"/>
                    <a:pt x="3648" y="251"/>
                  </a:cubicBezTo>
                  <a:cubicBezTo>
                    <a:pt x="3644" y="246"/>
                    <a:pt x="3639" y="244"/>
                    <a:pt x="3634" y="244"/>
                  </a:cubicBezTo>
                  <a:cubicBezTo>
                    <a:pt x="3625" y="244"/>
                    <a:pt x="3616" y="251"/>
                    <a:pt x="3606" y="251"/>
                  </a:cubicBezTo>
                  <a:cubicBezTo>
                    <a:pt x="3578" y="293"/>
                    <a:pt x="3546" y="325"/>
                    <a:pt x="3518" y="353"/>
                  </a:cubicBezTo>
                  <a:cubicBezTo>
                    <a:pt x="3430" y="455"/>
                    <a:pt x="3328" y="529"/>
                    <a:pt x="3226" y="602"/>
                  </a:cubicBezTo>
                  <a:cubicBezTo>
                    <a:pt x="3152" y="645"/>
                    <a:pt x="3065" y="690"/>
                    <a:pt x="2977" y="733"/>
                  </a:cubicBezTo>
                  <a:cubicBezTo>
                    <a:pt x="2903" y="764"/>
                    <a:pt x="2815" y="792"/>
                    <a:pt x="2713" y="821"/>
                  </a:cubicBezTo>
                  <a:lnTo>
                    <a:pt x="2727" y="821"/>
                  </a:lnTo>
                  <a:cubicBezTo>
                    <a:pt x="2537" y="880"/>
                    <a:pt x="2347" y="908"/>
                    <a:pt x="2139" y="926"/>
                  </a:cubicBezTo>
                  <a:cubicBezTo>
                    <a:pt x="1949" y="926"/>
                    <a:pt x="1774" y="926"/>
                    <a:pt x="1584" y="880"/>
                  </a:cubicBezTo>
                  <a:lnTo>
                    <a:pt x="1598" y="880"/>
                  </a:lnTo>
                  <a:cubicBezTo>
                    <a:pt x="1320" y="806"/>
                    <a:pt x="1042" y="719"/>
                    <a:pt x="792" y="588"/>
                  </a:cubicBezTo>
                  <a:cubicBezTo>
                    <a:pt x="616" y="486"/>
                    <a:pt x="455" y="381"/>
                    <a:pt x="307" y="237"/>
                  </a:cubicBezTo>
                  <a:cubicBezTo>
                    <a:pt x="236" y="177"/>
                    <a:pt x="163" y="103"/>
                    <a:pt x="103" y="15"/>
                  </a:cubicBezTo>
                  <a:cubicBezTo>
                    <a:pt x="103" y="15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2" name="Google Shape;7714;p83">
              <a:extLst>
                <a:ext uri="{FF2B5EF4-FFF2-40B4-BE49-F238E27FC236}">
                  <a16:creationId xmlns:a16="http://schemas.microsoft.com/office/drawing/2014/main" id="{55A31C06-F5C8-3024-6339-27BB1693A239}"/>
                </a:ext>
              </a:extLst>
            </p:cNvPr>
            <p:cNvSpPr/>
            <p:nvPr/>
          </p:nvSpPr>
          <p:spPr>
            <a:xfrm>
              <a:off x="5942298" y="2293632"/>
              <a:ext cx="279522" cy="89715"/>
            </a:xfrm>
            <a:custGeom>
              <a:avLst/>
              <a:gdLst/>
              <a:ahLst/>
              <a:cxnLst/>
              <a:rect l="l" t="t" r="r" b="b"/>
              <a:pathLst>
                <a:path w="2963" h="951" extrusionOk="0">
                  <a:moveTo>
                    <a:pt x="2111" y="1"/>
                  </a:moveTo>
                  <a:cubicBezTo>
                    <a:pt x="1995" y="15"/>
                    <a:pt x="1875" y="57"/>
                    <a:pt x="1773" y="117"/>
                  </a:cubicBezTo>
                  <a:cubicBezTo>
                    <a:pt x="1643" y="205"/>
                    <a:pt x="1524" y="321"/>
                    <a:pt x="1436" y="455"/>
                  </a:cubicBezTo>
                  <a:cubicBezTo>
                    <a:pt x="1394" y="528"/>
                    <a:pt x="1348" y="599"/>
                    <a:pt x="1320" y="673"/>
                  </a:cubicBezTo>
                  <a:cubicBezTo>
                    <a:pt x="1291" y="718"/>
                    <a:pt x="1274" y="761"/>
                    <a:pt x="1260" y="792"/>
                  </a:cubicBezTo>
                  <a:cubicBezTo>
                    <a:pt x="1260" y="806"/>
                    <a:pt x="1246" y="820"/>
                    <a:pt x="1246" y="834"/>
                  </a:cubicBezTo>
                  <a:cubicBezTo>
                    <a:pt x="1232" y="806"/>
                    <a:pt x="1218" y="775"/>
                    <a:pt x="1218" y="746"/>
                  </a:cubicBezTo>
                  <a:cubicBezTo>
                    <a:pt x="1186" y="687"/>
                    <a:pt x="1144" y="630"/>
                    <a:pt x="1116" y="571"/>
                  </a:cubicBezTo>
                  <a:cubicBezTo>
                    <a:pt x="1028" y="469"/>
                    <a:pt x="922" y="381"/>
                    <a:pt x="806" y="307"/>
                  </a:cubicBezTo>
                  <a:cubicBezTo>
                    <a:pt x="704" y="233"/>
                    <a:pt x="570" y="191"/>
                    <a:pt x="440" y="177"/>
                  </a:cubicBezTo>
                  <a:cubicBezTo>
                    <a:pt x="420" y="171"/>
                    <a:pt x="401" y="169"/>
                    <a:pt x="381" y="169"/>
                  </a:cubicBezTo>
                  <a:cubicBezTo>
                    <a:pt x="343" y="169"/>
                    <a:pt x="304" y="177"/>
                    <a:pt x="264" y="177"/>
                  </a:cubicBezTo>
                  <a:cubicBezTo>
                    <a:pt x="191" y="191"/>
                    <a:pt x="131" y="219"/>
                    <a:pt x="89" y="247"/>
                  </a:cubicBezTo>
                  <a:cubicBezTo>
                    <a:pt x="60" y="265"/>
                    <a:pt x="29" y="293"/>
                    <a:pt x="1" y="307"/>
                  </a:cubicBezTo>
                  <a:lnTo>
                    <a:pt x="1" y="335"/>
                  </a:lnTo>
                  <a:lnTo>
                    <a:pt x="29" y="335"/>
                  </a:lnTo>
                  <a:cubicBezTo>
                    <a:pt x="43" y="321"/>
                    <a:pt x="43" y="307"/>
                    <a:pt x="60" y="307"/>
                  </a:cubicBezTo>
                  <a:cubicBezTo>
                    <a:pt x="103" y="279"/>
                    <a:pt x="131" y="247"/>
                    <a:pt x="176" y="233"/>
                  </a:cubicBezTo>
                  <a:cubicBezTo>
                    <a:pt x="219" y="219"/>
                    <a:pt x="264" y="205"/>
                    <a:pt x="307" y="205"/>
                  </a:cubicBezTo>
                  <a:lnTo>
                    <a:pt x="454" y="205"/>
                  </a:lnTo>
                  <a:cubicBezTo>
                    <a:pt x="528" y="219"/>
                    <a:pt x="602" y="233"/>
                    <a:pt x="658" y="265"/>
                  </a:cubicBezTo>
                  <a:cubicBezTo>
                    <a:pt x="732" y="307"/>
                    <a:pt x="806" y="352"/>
                    <a:pt x="880" y="395"/>
                  </a:cubicBezTo>
                  <a:cubicBezTo>
                    <a:pt x="954" y="455"/>
                    <a:pt x="1010" y="528"/>
                    <a:pt x="1070" y="599"/>
                  </a:cubicBezTo>
                  <a:cubicBezTo>
                    <a:pt x="1116" y="644"/>
                    <a:pt x="1144" y="718"/>
                    <a:pt x="1172" y="775"/>
                  </a:cubicBezTo>
                  <a:cubicBezTo>
                    <a:pt x="1186" y="820"/>
                    <a:pt x="1204" y="863"/>
                    <a:pt x="1218" y="922"/>
                  </a:cubicBezTo>
                  <a:cubicBezTo>
                    <a:pt x="1218" y="936"/>
                    <a:pt x="1218" y="950"/>
                    <a:pt x="1232" y="950"/>
                  </a:cubicBezTo>
                  <a:cubicBezTo>
                    <a:pt x="1246" y="950"/>
                    <a:pt x="1260" y="950"/>
                    <a:pt x="1260" y="936"/>
                  </a:cubicBezTo>
                  <a:cubicBezTo>
                    <a:pt x="1274" y="908"/>
                    <a:pt x="1274" y="880"/>
                    <a:pt x="1291" y="863"/>
                  </a:cubicBezTo>
                  <a:cubicBezTo>
                    <a:pt x="1362" y="704"/>
                    <a:pt x="1436" y="557"/>
                    <a:pt x="1538" y="423"/>
                  </a:cubicBezTo>
                  <a:cubicBezTo>
                    <a:pt x="1598" y="352"/>
                    <a:pt x="1657" y="293"/>
                    <a:pt x="1731" y="233"/>
                  </a:cubicBezTo>
                  <a:cubicBezTo>
                    <a:pt x="1787" y="191"/>
                    <a:pt x="1847" y="159"/>
                    <a:pt x="1907" y="145"/>
                  </a:cubicBezTo>
                  <a:cubicBezTo>
                    <a:pt x="1977" y="117"/>
                    <a:pt x="2051" y="89"/>
                    <a:pt x="2125" y="89"/>
                  </a:cubicBezTo>
                  <a:cubicBezTo>
                    <a:pt x="2162" y="80"/>
                    <a:pt x="2199" y="75"/>
                    <a:pt x="2236" y="75"/>
                  </a:cubicBezTo>
                  <a:cubicBezTo>
                    <a:pt x="2273" y="75"/>
                    <a:pt x="2310" y="80"/>
                    <a:pt x="2347" y="89"/>
                  </a:cubicBezTo>
                  <a:cubicBezTo>
                    <a:pt x="2417" y="103"/>
                    <a:pt x="2477" y="117"/>
                    <a:pt x="2537" y="145"/>
                  </a:cubicBezTo>
                  <a:cubicBezTo>
                    <a:pt x="2579" y="159"/>
                    <a:pt x="2625" y="191"/>
                    <a:pt x="2667" y="219"/>
                  </a:cubicBezTo>
                  <a:cubicBezTo>
                    <a:pt x="2713" y="247"/>
                    <a:pt x="2741" y="279"/>
                    <a:pt x="2769" y="321"/>
                  </a:cubicBezTo>
                  <a:cubicBezTo>
                    <a:pt x="2801" y="352"/>
                    <a:pt x="2815" y="395"/>
                    <a:pt x="2829" y="440"/>
                  </a:cubicBezTo>
                  <a:cubicBezTo>
                    <a:pt x="2843" y="469"/>
                    <a:pt x="2857" y="511"/>
                    <a:pt x="2874" y="557"/>
                  </a:cubicBezTo>
                  <a:cubicBezTo>
                    <a:pt x="2874" y="585"/>
                    <a:pt x="2903" y="599"/>
                    <a:pt x="2931" y="599"/>
                  </a:cubicBezTo>
                  <a:lnTo>
                    <a:pt x="2962" y="571"/>
                  </a:lnTo>
                  <a:lnTo>
                    <a:pt x="2962" y="542"/>
                  </a:lnTo>
                  <a:cubicBezTo>
                    <a:pt x="2945" y="409"/>
                    <a:pt x="2874" y="293"/>
                    <a:pt x="2786" y="205"/>
                  </a:cubicBezTo>
                  <a:cubicBezTo>
                    <a:pt x="2713" y="117"/>
                    <a:pt x="2593" y="71"/>
                    <a:pt x="2477" y="29"/>
                  </a:cubicBezTo>
                  <a:cubicBezTo>
                    <a:pt x="2417" y="15"/>
                    <a:pt x="2361" y="1"/>
                    <a:pt x="2301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3" name="Google Shape;7715;p83">
              <a:extLst>
                <a:ext uri="{FF2B5EF4-FFF2-40B4-BE49-F238E27FC236}">
                  <a16:creationId xmlns:a16="http://schemas.microsoft.com/office/drawing/2014/main" id="{1EEC7BD1-649A-0845-039F-518E2D3EF304}"/>
                </a:ext>
              </a:extLst>
            </p:cNvPr>
            <p:cNvSpPr/>
            <p:nvPr/>
          </p:nvSpPr>
          <p:spPr>
            <a:xfrm>
              <a:off x="6321253" y="2411083"/>
              <a:ext cx="168675" cy="132827"/>
            </a:xfrm>
            <a:custGeom>
              <a:avLst/>
              <a:gdLst/>
              <a:ahLst/>
              <a:cxnLst/>
              <a:rect l="l" t="t" r="r" b="b"/>
              <a:pathLst>
                <a:path w="1788" h="1408" extrusionOk="0">
                  <a:moveTo>
                    <a:pt x="29" y="1"/>
                  </a:moveTo>
                  <a:cubicBezTo>
                    <a:pt x="29" y="1"/>
                    <a:pt x="15" y="1"/>
                    <a:pt x="15" y="15"/>
                  </a:cubicBezTo>
                  <a:cubicBezTo>
                    <a:pt x="15" y="57"/>
                    <a:pt x="1" y="103"/>
                    <a:pt x="15" y="145"/>
                  </a:cubicBezTo>
                  <a:cubicBezTo>
                    <a:pt x="15" y="191"/>
                    <a:pt x="29" y="219"/>
                    <a:pt x="43" y="265"/>
                  </a:cubicBezTo>
                  <a:cubicBezTo>
                    <a:pt x="89" y="339"/>
                    <a:pt x="145" y="381"/>
                    <a:pt x="219" y="409"/>
                  </a:cubicBezTo>
                  <a:cubicBezTo>
                    <a:pt x="271" y="428"/>
                    <a:pt x="319" y="436"/>
                    <a:pt x="368" y="436"/>
                  </a:cubicBezTo>
                  <a:cubicBezTo>
                    <a:pt x="400" y="436"/>
                    <a:pt x="433" y="432"/>
                    <a:pt x="468" y="427"/>
                  </a:cubicBezTo>
                  <a:cubicBezTo>
                    <a:pt x="511" y="409"/>
                    <a:pt x="556" y="395"/>
                    <a:pt x="599" y="367"/>
                  </a:cubicBezTo>
                  <a:lnTo>
                    <a:pt x="599" y="367"/>
                  </a:lnTo>
                  <a:cubicBezTo>
                    <a:pt x="599" y="395"/>
                    <a:pt x="584" y="409"/>
                    <a:pt x="584" y="441"/>
                  </a:cubicBezTo>
                  <a:cubicBezTo>
                    <a:pt x="570" y="515"/>
                    <a:pt x="570" y="571"/>
                    <a:pt x="570" y="645"/>
                  </a:cubicBezTo>
                  <a:cubicBezTo>
                    <a:pt x="556" y="778"/>
                    <a:pt x="570" y="908"/>
                    <a:pt x="599" y="1025"/>
                  </a:cubicBezTo>
                  <a:cubicBezTo>
                    <a:pt x="630" y="1084"/>
                    <a:pt x="658" y="1144"/>
                    <a:pt x="686" y="1186"/>
                  </a:cubicBezTo>
                  <a:cubicBezTo>
                    <a:pt x="718" y="1218"/>
                    <a:pt x="732" y="1246"/>
                    <a:pt x="760" y="1260"/>
                  </a:cubicBezTo>
                  <a:cubicBezTo>
                    <a:pt x="774" y="1288"/>
                    <a:pt x="806" y="1306"/>
                    <a:pt x="834" y="1320"/>
                  </a:cubicBezTo>
                  <a:cubicBezTo>
                    <a:pt x="862" y="1348"/>
                    <a:pt x="894" y="1362"/>
                    <a:pt x="936" y="1362"/>
                  </a:cubicBezTo>
                  <a:cubicBezTo>
                    <a:pt x="968" y="1376"/>
                    <a:pt x="1010" y="1394"/>
                    <a:pt x="1038" y="1394"/>
                  </a:cubicBezTo>
                  <a:cubicBezTo>
                    <a:pt x="1084" y="1408"/>
                    <a:pt x="1126" y="1408"/>
                    <a:pt x="1158" y="1408"/>
                  </a:cubicBezTo>
                  <a:cubicBezTo>
                    <a:pt x="1200" y="1408"/>
                    <a:pt x="1246" y="1394"/>
                    <a:pt x="1274" y="1394"/>
                  </a:cubicBezTo>
                  <a:cubicBezTo>
                    <a:pt x="1320" y="1376"/>
                    <a:pt x="1348" y="1362"/>
                    <a:pt x="1390" y="1348"/>
                  </a:cubicBezTo>
                  <a:cubicBezTo>
                    <a:pt x="1422" y="1334"/>
                    <a:pt x="1450" y="1320"/>
                    <a:pt x="1478" y="1288"/>
                  </a:cubicBezTo>
                  <a:cubicBezTo>
                    <a:pt x="1524" y="1260"/>
                    <a:pt x="1552" y="1246"/>
                    <a:pt x="1583" y="1218"/>
                  </a:cubicBezTo>
                  <a:cubicBezTo>
                    <a:pt x="1612" y="1186"/>
                    <a:pt x="1640" y="1158"/>
                    <a:pt x="1654" y="1112"/>
                  </a:cubicBezTo>
                  <a:cubicBezTo>
                    <a:pt x="1714" y="1056"/>
                    <a:pt x="1742" y="982"/>
                    <a:pt x="1759" y="908"/>
                  </a:cubicBezTo>
                  <a:cubicBezTo>
                    <a:pt x="1773" y="866"/>
                    <a:pt x="1773" y="821"/>
                    <a:pt x="1787" y="792"/>
                  </a:cubicBezTo>
                  <a:cubicBezTo>
                    <a:pt x="1787" y="747"/>
                    <a:pt x="1773" y="704"/>
                    <a:pt x="1773" y="659"/>
                  </a:cubicBezTo>
                  <a:cubicBezTo>
                    <a:pt x="1773" y="645"/>
                    <a:pt x="1759" y="645"/>
                    <a:pt x="1759" y="631"/>
                  </a:cubicBezTo>
                  <a:cubicBezTo>
                    <a:pt x="1742" y="617"/>
                    <a:pt x="1728" y="617"/>
                    <a:pt x="1714" y="617"/>
                  </a:cubicBezTo>
                  <a:cubicBezTo>
                    <a:pt x="1685" y="617"/>
                    <a:pt x="1671" y="617"/>
                    <a:pt x="1654" y="631"/>
                  </a:cubicBezTo>
                  <a:cubicBezTo>
                    <a:pt x="1654" y="645"/>
                    <a:pt x="1640" y="659"/>
                    <a:pt x="1640" y="673"/>
                  </a:cubicBezTo>
                  <a:cubicBezTo>
                    <a:pt x="1640" y="719"/>
                    <a:pt x="1654" y="761"/>
                    <a:pt x="1640" y="806"/>
                  </a:cubicBezTo>
                  <a:cubicBezTo>
                    <a:pt x="1640" y="849"/>
                    <a:pt x="1626" y="894"/>
                    <a:pt x="1612" y="937"/>
                  </a:cubicBezTo>
                  <a:cubicBezTo>
                    <a:pt x="1583" y="982"/>
                    <a:pt x="1566" y="1025"/>
                    <a:pt x="1538" y="1070"/>
                  </a:cubicBezTo>
                  <a:cubicBezTo>
                    <a:pt x="1510" y="1098"/>
                    <a:pt x="1464" y="1144"/>
                    <a:pt x="1436" y="1172"/>
                  </a:cubicBezTo>
                  <a:cubicBezTo>
                    <a:pt x="1390" y="1200"/>
                    <a:pt x="1348" y="1218"/>
                    <a:pt x="1302" y="1246"/>
                  </a:cubicBezTo>
                  <a:cubicBezTo>
                    <a:pt x="1260" y="1260"/>
                    <a:pt x="1214" y="1274"/>
                    <a:pt x="1186" y="1274"/>
                  </a:cubicBezTo>
                  <a:cubicBezTo>
                    <a:pt x="1165" y="1281"/>
                    <a:pt x="1143" y="1285"/>
                    <a:pt x="1123" y="1285"/>
                  </a:cubicBezTo>
                  <a:cubicBezTo>
                    <a:pt x="1102" y="1285"/>
                    <a:pt x="1084" y="1281"/>
                    <a:pt x="1070" y="1274"/>
                  </a:cubicBezTo>
                  <a:cubicBezTo>
                    <a:pt x="1024" y="1274"/>
                    <a:pt x="982" y="1260"/>
                    <a:pt x="936" y="1246"/>
                  </a:cubicBezTo>
                  <a:cubicBezTo>
                    <a:pt x="908" y="1232"/>
                    <a:pt x="880" y="1218"/>
                    <a:pt x="848" y="1186"/>
                  </a:cubicBezTo>
                  <a:cubicBezTo>
                    <a:pt x="820" y="1172"/>
                    <a:pt x="792" y="1144"/>
                    <a:pt x="774" y="1112"/>
                  </a:cubicBezTo>
                  <a:cubicBezTo>
                    <a:pt x="746" y="1084"/>
                    <a:pt x="732" y="1042"/>
                    <a:pt x="704" y="1010"/>
                  </a:cubicBezTo>
                  <a:cubicBezTo>
                    <a:pt x="686" y="954"/>
                    <a:pt x="672" y="894"/>
                    <a:pt x="658" y="835"/>
                  </a:cubicBezTo>
                  <a:cubicBezTo>
                    <a:pt x="644" y="704"/>
                    <a:pt x="658" y="571"/>
                    <a:pt x="672" y="441"/>
                  </a:cubicBezTo>
                  <a:lnTo>
                    <a:pt x="672" y="455"/>
                  </a:lnTo>
                  <a:cubicBezTo>
                    <a:pt x="672" y="427"/>
                    <a:pt x="672" y="395"/>
                    <a:pt x="686" y="367"/>
                  </a:cubicBezTo>
                  <a:lnTo>
                    <a:pt x="686" y="279"/>
                  </a:lnTo>
                  <a:cubicBezTo>
                    <a:pt x="704" y="265"/>
                    <a:pt x="686" y="251"/>
                    <a:pt x="672" y="233"/>
                  </a:cubicBezTo>
                  <a:cubicBezTo>
                    <a:pt x="658" y="233"/>
                    <a:pt x="644" y="233"/>
                    <a:pt x="630" y="251"/>
                  </a:cubicBezTo>
                  <a:lnTo>
                    <a:pt x="630" y="265"/>
                  </a:lnTo>
                  <a:cubicBezTo>
                    <a:pt x="616" y="279"/>
                    <a:pt x="584" y="307"/>
                    <a:pt x="570" y="321"/>
                  </a:cubicBezTo>
                  <a:cubicBezTo>
                    <a:pt x="542" y="339"/>
                    <a:pt x="528" y="353"/>
                    <a:pt x="497" y="367"/>
                  </a:cubicBezTo>
                  <a:cubicBezTo>
                    <a:pt x="468" y="381"/>
                    <a:pt x="440" y="381"/>
                    <a:pt x="409" y="381"/>
                  </a:cubicBezTo>
                  <a:cubicBezTo>
                    <a:pt x="388" y="388"/>
                    <a:pt x="369" y="391"/>
                    <a:pt x="352" y="391"/>
                  </a:cubicBezTo>
                  <a:cubicBezTo>
                    <a:pt x="336" y="391"/>
                    <a:pt x="321" y="388"/>
                    <a:pt x="307" y="381"/>
                  </a:cubicBezTo>
                  <a:cubicBezTo>
                    <a:pt x="278" y="381"/>
                    <a:pt x="247" y="367"/>
                    <a:pt x="219" y="367"/>
                  </a:cubicBezTo>
                  <a:cubicBezTo>
                    <a:pt x="191" y="353"/>
                    <a:pt x="176" y="339"/>
                    <a:pt x="145" y="321"/>
                  </a:cubicBezTo>
                  <a:lnTo>
                    <a:pt x="103" y="279"/>
                  </a:lnTo>
                  <a:cubicBezTo>
                    <a:pt x="89" y="251"/>
                    <a:pt x="71" y="233"/>
                    <a:pt x="57" y="219"/>
                  </a:cubicBezTo>
                  <a:lnTo>
                    <a:pt x="57" y="205"/>
                  </a:lnTo>
                  <a:cubicBezTo>
                    <a:pt x="57" y="191"/>
                    <a:pt x="43" y="163"/>
                    <a:pt x="43" y="145"/>
                  </a:cubicBezTo>
                  <a:lnTo>
                    <a:pt x="43" y="43"/>
                  </a:lnTo>
                  <a:lnTo>
                    <a:pt x="43" y="15"/>
                  </a:lnTo>
                  <a:cubicBezTo>
                    <a:pt x="43" y="15"/>
                    <a:pt x="43" y="1"/>
                    <a:pt x="29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4" name="Google Shape;7716;p83">
              <a:extLst>
                <a:ext uri="{FF2B5EF4-FFF2-40B4-BE49-F238E27FC236}">
                  <a16:creationId xmlns:a16="http://schemas.microsoft.com/office/drawing/2014/main" id="{2A526004-6EEF-F99E-4AE7-8C5F984C917F}"/>
                </a:ext>
              </a:extLst>
            </p:cNvPr>
            <p:cNvSpPr/>
            <p:nvPr/>
          </p:nvSpPr>
          <p:spPr>
            <a:xfrm>
              <a:off x="6561814" y="2567400"/>
              <a:ext cx="42924" cy="107073"/>
            </a:xfrm>
            <a:custGeom>
              <a:avLst/>
              <a:gdLst/>
              <a:ahLst/>
              <a:cxnLst/>
              <a:rect l="l" t="t" r="r" b="b"/>
              <a:pathLst>
                <a:path w="455" h="1135" extrusionOk="0">
                  <a:moveTo>
                    <a:pt x="29" y="1"/>
                  </a:moveTo>
                  <a:cubicBezTo>
                    <a:pt x="15" y="1"/>
                    <a:pt x="15" y="1"/>
                    <a:pt x="15" y="15"/>
                  </a:cubicBezTo>
                  <a:cubicBezTo>
                    <a:pt x="1" y="15"/>
                    <a:pt x="1" y="43"/>
                    <a:pt x="15" y="43"/>
                  </a:cubicBezTo>
                  <a:cubicBezTo>
                    <a:pt x="57" y="57"/>
                    <a:pt x="89" y="89"/>
                    <a:pt x="131" y="117"/>
                  </a:cubicBezTo>
                  <a:lnTo>
                    <a:pt x="117" y="103"/>
                  </a:lnTo>
                  <a:lnTo>
                    <a:pt x="117" y="103"/>
                  </a:lnTo>
                  <a:cubicBezTo>
                    <a:pt x="159" y="131"/>
                    <a:pt x="191" y="177"/>
                    <a:pt x="219" y="205"/>
                  </a:cubicBezTo>
                  <a:cubicBezTo>
                    <a:pt x="247" y="247"/>
                    <a:pt x="279" y="293"/>
                    <a:pt x="307" y="352"/>
                  </a:cubicBezTo>
                  <a:cubicBezTo>
                    <a:pt x="321" y="409"/>
                    <a:pt x="335" y="469"/>
                    <a:pt x="353" y="528"/>
                  </a:cubicBezTo>
                  <a:lnTo>
                    <a:pt x="353" y="687"/>
                  </a:lnTo>
                  <a:cubicBezTo>
                    <a:pt x="335" y="732"/>
                    <a:pt x="321" y="792"/>
                    <a:pt x="307" y="834"/>
                  </a:cubicBezTo>
                  <a:cubicBezTo>
                    <a:pt x="293" y="862"/>
                    <a:pt x="279" y="908"/>
                    <a:pt x="247" y="936"/>
                  </a:cubicBezTo>
                  <a:cubicBezTo>
                    <a:pt x="233" y="968"/>
                    <a:pt x="205" y="982"/>
                    <a:pt x="177" y="1010"/>
                  </a:cubicBezTo>
                  <a:cubicBezTo>
                    <a:pt x="159" y="1024"/>
                    <a:pt x="145" y="1038"/>
                    <a:pt x="145" y="1056"/>
                  </a:cubicBezTo>
                  <a:cubicBezTo>
                    <a:pt x="131" y="1070"/>
                    <a:pt x="131" y="1084"/>
                    <a:pt x="145" y="1098"/>
                  </a:cubicBezTo>
                  <a:cubicBezTo>
                    <a:pt x="162" y="1123"/>
                    <a:pt x="183" y="1134"/>
                    <a:pt x="202" y="1134"/>
                  </a:cubicBezTo>
                  <a:cubicBezTo>
                    <a:pt x="219" y="1134"/>
                    <a:pt x="234" y="1127"/>
                    <a:pt x="247" y="1112"/>
                  </a:cubicBezTo>
                  <a:cubicBezTo>
                    <a:pt x="335" y="1038"/>
                    <a:pt x="395" y="936"/>
                    <a:pt x="423" y="834"/>
                  </a:cubicBezTo>
                  <a:cubicBezTo>
                    <a:pt x="455" y="732"/>
                    <a:pt x="455" y="616"/>
                    <a:pt x="440" y="497"/>
                  </a:cubicBezTo>
                  <a:cubicBezTo>
                    <a:pt x="423" y="454"/>
                    <a:pt x="409" y="395"/>
                    <a:pt x="381" y="352"/>
                  </a:cubicBezTo>
                  <a:cubicBezTo>
                    <a:pt x="367" y="293"/>
                    <a:pt x="335" y="247"/>
                    <a:pt x="293" y="205"/>
                  </a:cubicBezTo>
                  <a:cubicBezTo>
                    <a:pt x="233" y="117"/>
                    <a:pt x="145" y="43"/>
                    <a:pt x="43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5" name="Google Shape;7717;p83">
              <a:extLst>
                <a:ext uri="{FF2B5EF4-FFF2-40B4-BE49-F238E27FC236}">
                  <a16:creationId xmlns:a16="http://schemas.microsoft.com/office/drawing/2014/main" id="{E131C460-C0EC-4F97-C0F1-8E528431E8B1}"/>
                </a:ext>
              </a:extLst>
            </p:cNvPr>
            <p:cNvSpPr/>
            <p:nvPr/>
          </p:nvSpPr>
          <p:spPr>
            <a:xfrm>
              <a:off x="6473231" y="1967130"/>
              <a:ext cx="189618" cy="203486"/>
            </a:xfrm>
            <a:custGeom>
              <a:avLst/>
              <a:gdLst/>
              <a:ahLst/>
              <a:cxnLst/>
              <a:rect l="l" t="t" r="r" b="b"/>
              <a:pathLst>
                <a:path w="2010" h="2157" extrusionOk="0">
                  <a:moveTo>
                    <a:pt x="131" y="0"/>
                  </a:moveTo>
                  <a:cubicBezTo>
                    <a:pt x="74" y="102"/>
                    <a:pt x="43" y="222"/>
                    <a:pt x="29" y="324"/>
                  </a:cubicBezTo>
                  <a:cubicBezTo>
                    <a:pt x="15" y="440"/>
                    <a:pt x="1" y="560"/>
                    <a:pt x="15" y="690"/>
                  </a:cubicBezTo>
                  <a:cubicBezTo>
                    <a:pt x="29" y="824"/>
                    <a:pt x="60" y="940"/>
                    <a:pt x="103" y="1070"/>
                  </a:cubicBezTo>
                  <a:cubicBezTo>
                    <a:pt x="148" y="1189"/>
                    <a:pt x="191" y="1320"/>
                    <a:pt x="264" y="1422"/>
                  </a:cubicBezTo>
                  <a:cubicBezTo>
                    <a:pt x="395" y="1671"/>
                    <a:pt x="556" y="1861"/>
                    <a:pt x="764" y="1995"/>
                  </a:cubicBezTo>
                  <a:cubicBezTo>
                    <a:pt x="922" y="2097"/>
                    <a:pt x="1116" y="2157"/>
                    <a:pt x="1292" y="2157"/>
                  </a:cubicBezTo>
                  <a:cubicBezTo>
                    <a:pt x="1348" y="2157"/>
                    <a:pt x="1408" y="2157"/>
                    <a:pt x="1467" y="2143"/>
                  </a:cubicBezTo>
                  <a:cubicBezTo>
                    <a:pt x="1538" y="2111"/>
                    <a:pt x="1612" y="2083"/>
                    <a:pt x="1685" y="2037"/>
                  </a:cubicBezTo>
                  <a:cubicBezTo>
                    <a:pt x="1714" y="2023"/>
                    <a:pt x="1745" y="1995"/>
                    <a:pt x="1773" y="1967"/>
                  </a:cubicBezTo>
                  <a:cubicBezTo>
                    <a:pt x="1802" y="1949"/>
                    <a:pt x="1819" y="1921"/>
                    <a:pt x="1861" y="1879"/>
                  </a:cubicBezTo>
                  <a:cubicBezTo>
                    <a:pt x="1907" y="1819"/>
                    <a:pt x="1935" y="1759"/>
                    <a:pt x="1963" y="1685"/>
                  </a:cubicBezTo>
                  <a:cubicBezTo>
                    <a:pt x="1995" y="1615"/>
                    <a:pt x="2009" y="1527"/>
                    <a:pt x="2009" y="1453"/>
                  </a:cubicBezTo>
                  <a:cubicBezTo>
                    <a:pt x="2009" y="1379"/>
                    <a:pt x="1995" y="1291"/>
                    <a:pt x="1963" y="1203"/>
                  </a:cubicBezTo>
                  <a:cubicBezTo>
                    <a:pt x="1935" y="1130"/>
                    <a:pt x="1907" y="1056"/>
                    <a:pt x="1847" y="982"/>
                  </a:cubicBezTo>
                  <a:cubicBezTo>
                    <a:pt x="1802" y="926"/>
                    <a:pt x="1745" y="880"/>
                    <a:pt x="1671" y="824"/>
                  </a:cubicBezTo>
                  <a:cubicBezTo>
                    <a:pt x="1612" y="764"/>
                    <a:pt x="1538" y="718"/>
                    <a:pt x="1467" y="690"/>
                  </a:cubicBezTo>
                  <a:cubicBezTo>
                    <a:pt x="1394" y="648"/>
                    <a:pt x="1306" y="616"/>
                    <a:pt x="1218" y="602"/>
                  </a:cubicBezTo>
                  <a:cubicBezTo>
                    <a:pt x="1158" y="588"/>
                    <a:pt x="1098" y="574"/>
                    <a:pt x="1056" y="560"/>
                  </a:cubicBezTo>
                  <a:lnTo>
                    <a:pt x="1042" y="560"/>
                  </a:lnTo>
                  <a:lnTo>
                    <a:pt x="996" y="542"/>
                  </a:lnTo>
                  <a:cubicBezTo>
                    <a:pt x="834" y="514"/>
                    <a:pt x="676" y="472"/>
                    <a:pt x="528" y="412"/>
                  </a:cubicBezTo>
                  <a:cubicBezTo>
                    <a:pt x="514" y="398"/>
                    <a:pt x="500" y="398"/>
                    <a:pt x="482" y="384"/>
                  </a:cubicBezTo>
                  <a:cubicBezTo>
                    <a:pt x="454" y="366"/>
                    <a:pt x="426" y="352"/>
                    <a:pt x="412" y="338"/>
                  </a:cubicBezTo>
                  <a:cubicBezTo>
                    <a:pt x="395" y="324"/>
                    <a:pt x="366" y="310"/>
                    <a:pt x="352" y="296"/>
                  </a:cubicBezTo>
                  <a:cubicBezTo>
                    <a:pt x="307" y="264"/>
                    <a:pt x="278" y="222"/>
                    <a:pt x="250" y="190"/>
                  </a:cubicBezTo>
                  <a:cubicBezTo>
                    <a:pt x="219" y="148"/>
                    <a:pt x="191" y="102"/>
                    <a:pt x="162" y="60"/>
                  </a:cubicBezTo>
                  <a:cubicBezTo>
                    <a:pt x="148" y="46"/>
                    <a:pt x="148" y="15"/>
                    <a:pt x="131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6" name="Google Shape;7718;p83">
              <a:extLst>
                <a:ext uri="{FF2B5EF4-FFF2-40B4-BE49-F238E27FC236}">
                  <a16:creationId xmlns:a16="http://schemas.microsoft.com/office/drawing/2014/main" id="{9250AE83-FE5C-3C0A-821C-B3BCFFF15036}"/>
                </a:ext>
              </a:extLst>
            </p:cNvPr>
            <p:cNvSpPr/>
            <p:nvPr/>
          </p:nvSpPr>
          <p:spPr>
            <a:xfrm>
              <a:off x="6487193" y="1981092"/>
              <a:ext cx="204524" cy="182543"/>
            </a:xfrm>
            <a:custGeom>
              <a:avLst/>
              <a:gdLst/>
              <a:ahLst/>
              <a:cxnLst/>
              <a:rect l="l" t="t" r="r" b="b"/>
              <a:pathLst>
                <a:path w="2168" h="1935" extrusionOk="0">
                  <a:moveTo>
                    <a:pt x="14" y="0"/>
                  </a:moveTo>
                  <a:cubicBezTo>
                    <a:pt x="14" y="14"/>
                    <a:pt x="0" y="14"/>
                    <a:pt x="14" y="28"/>
                  </a:cubicBezTo>
                  <a:cubicBezTo>
                    <a:pt x="71" y="190"/>
                    <a:pt x="130" y="366"/>
                    <a:pt x="218" y="528"/>
                  </a:cubicBezTo>
                  <a:cubicBezTo>
                    <a:pt x="264" y="602"/>
                    <a:pt x="306" y="676"/>
                    <a:pt x="352" y="746"/>
                  </a:cubicBezTo>
                  <a:cubicBezTo>
                    <a:pt x="408" y="834"/>
                    <a:pt x="468" y="908"/>
                    <a:pt x="528" y="968"/>
                  </a:cubicBezTo>
                  <a:cubicBezTo>
                    <a:pt x="598" y="1027"/>
                    <a:pt x="658" y="1084"/>
                    <a:pt x="732" y="1143"/>
                  </a:cubicBezTo>
                  <a:cubicBezTo>
                    <a:pt x="806" y="1203"/>
                    <a:pt x="894" y="1259"/>
                    <a:pt x="968" y="1305"/>
                  </a:cubicBezTo>
                  <a:cubicBezTo>
                    <a:pt x="1126" y="1407"/>
                    <a:pt x="1288" y="1495"/>
                    <a:pt x="1450" y="1569"/>
                  </a:cubicBezTo>
                  <a:cubicBezTo>
                    <a:pt x="1552" y="1625"/>
                    <a:pt x="1639" y="1685"/>
                    <a:pt x="1742" y="1745"/>
                  </a:cubicBezTo>
                  <a:cubicBezTo>
                    <a:pt x="1801" y="1773"/>
                    <a:pt x="1847" y="1801"/>
                    <a:pt x="1903" y="1833"/>
                  </a:cubicBezTo>
                  <a:cubicBezTo>
                    <a:pt x="1949" y="1861"/>
                    <a:pt x="2005" y="1889"/>
                    <a:pt x="2051" y="1921"/>
                  </a:cubicBezTo>
                  <a:cubicBezTo>
                    <a:pt x="2065" y="1935"/>
                    <a:pt x="2079" y="1935"/>
                    <a:pt x="2093" y="1935"/>
                  </a:cubicBezTo>
                  <a:cubicBezTo>
                    <a:pt x="2111" y="1935"/>
                    <a:pt x="2125" y="1921"/>
                    <a:pt x="2139" y="1907"/>
                  </a:cubicBezTo>
                  <a:cubicBezTo>
                    <a:pt x="2153" y="1889"/>
                    <a:pt x="2167" y="1875"/>
                    <a:pt x="2167" y="1847"/>
                  </a:cubicBezTo>
                  <a:cubicBezTo>
                    <a:pt x="2167" y="1833"/>
                    <a:pt x="2153" y="1801"/>
                    <a:pt x="2139" y="1801"/>
                  </a:cubicBezTo>
                  <a:cubicBezTo>
                    <a:pt x="2037" y="1713"/>
                    <a:pt x="1903" y="1657"/>
                    <a:pt x="1787" y="1597"/>
                  </a:cubicBezTo>
                  <a:cubicBezTo>
                    <a:pt x="1727" y="1569"/>
                    <a:pt x="1671" y="1537"/>
                    <a:pt x="1611" y="1523"/>
                  </a:cubicBezTo>
                  <a:cubicBezTo>
                    <a:pt x="1552" y="1495"/>
                    <a:pt x="1509" y="1467"/>
                    <a:pt x="1450" y="1435"/>
                  </a:cubicBezTo>
                  <a:cubicBezTo>
                    <a:pt x="1333" y="1379"/>
                    <a:pt x="1231" y="1319"/>
                    <a:pt x="1112" y="1259"/>
                  </a:cubicBezTo>
                  <a:cubicBezTo>
                    <a:pt x="1010" y="1217"/>
                    <a:pt x="908" y="1143"/>
                    <a:pt x="806" y="1084"/>
                  </a:cubicBezTo>
                  <a:cubicBezTo>
                    <a:pt x="746" y="1041"/>
                    <a:pt x="672" y="996"/>
                    <a:pt x="616" y="939"/>
                  </a:cubicBezTo>
                  <a:lnTo>
                    <a:pt x="440" y="764"/>
                  </a:lnTo>
                  <a:lnTo>
                    <a:pt x="440" y="778"/>
                  </a:lnTo>
                  <a:cubicBezTo>
                    <a:pt x="334" y="644"/>
                    <a:pt x="264" y="514"/>
                    <a:pt x="190" y="380"/>
                  </a:cubicBezTo>
                  <a:cubicBezTo>
                    <a:pt x="145" y="264"/>
                    <a:pt x="88" y="130"/>
                    <a:pt x="43" y="14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7" name="Google Shape;7719;p83">
              <a:extLst>
                <a:ext uri="{FF2B5EF4-FFF2-40B4-BE49-F238E27FC236}">
                  <a16:creationId xmlns:a16="http://schemas.microsoft.com/office/drawing/2014/main" id="{2AE3B945-1AE6-8C3C-1678-72AA0A2987B1}"/>
                </a:ext>
              </a:extLst>
            </p:cNvPr>
            <p:cNvSpPr/>
            <p:nvPr/>
          </p:nvSpPr>
          <p:spPr>
            <a:xfrm>
              <a:off x="6482853" y="2014205"/>
              <a:ext cx="31980" cy="22924"/>
            </a:xfrm>
            <a:custGeom>
              <a:avLst/>
              <a:gdLst/>
              <a:ahLst/>
              <a:cxnLst/>
              <a:rect l="l" t="t" r="r" b="b"/>
              <a:pathLst>
                <a:path w="339" h="243" extrusionOk="0">
                  <a:moveTo>
                    <a:pt x="15" y="1"/>
                  </a:moveTo>
                  <a:lnTo>
                    <a:pt x="1" y="15"/>
                  </a:lnTo>
                  <a:cubicBezTo>
                    <a:pt x="1" y="15"/>
                    <a:pt x="1" y="29"/>
                    <a:pt x="15" y="29"/>
                  </a:cubicBezTo>
                  <a:cubicBezTo>
                    <a:pt x="60" y="75"/>
                    <a:pt x="103" y="103"/>
                    <a:pt x="148" y="149"/>
                  </a:cubicBezTo>
                  <a:cubicBezTo>
                    <a:pt x="176" y="163"/>
                    <a:pt x="191" y="177"/>
                    <a:pt x="222" y="191"/>
                  </a:cubicBezTo>
                  <a:cubicBezTo>
                    <a:pt x="236" y="205"/>
                    <a:pt x="264" y="219"/>
                    <a:pt x="293" y="237"/>
                  </a:cubicBezTo>
                  <a:cubicBezTo>
                    <a:pt x="298" y="241"/>
                    <a:pt x="304" y="243"/>
                    <a:pt x="309" y="243"/>
                  </a:cubicBezTo>
                  <a:cubicBezTo>
                    <a:pt x="318" y="243"/>
                    <a:pt x="324" y="237"/>
                    <a:pt x="324" y="237"/>
                  </a:cubicBezTo>
                  <a:cubicBezTo>
                    <a:pt x="338" y="219"/>
                    <a:pt x="338" y="219"/>
                    <a:pt x="324" y="205"/>
                  </a:cubicBezTo>
                  <a:lnTo>
                    <a:pt x="324" y="191"/>
                  </a:lnTo>
                  <a:cubicBezTo>
                    <a:pt x="293" y="177"/>
                    <a:pt x="264" y="163"/>
                    <a:pt x="236" y="149"/>
                  </a:cubicBezTo>
                  <a:cubicBezTo>
                    <a:pt x="205" y="131"/>
                    <a:pt x="176" y="117"/>
                    <a:pt x="148" y="89"/>
                  </a:cubicBezTo>
                  <a:cubicBezTo>
                    <a:pt x="103" y="75"/>
                    <a:pt x="74" y="43"/>
                    <a:pt x="29" y="15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8" name="Google Shape;7720;p83">
              <a:extLst>
                <a:ext uri="{FF2B5EF4-FFF2-40B4-BE49-F238E27FC236}">
                  <a16:creationId xmlns:a16="http://schemas.microsoft.com/office/drawing/2014/main" id="{F237E632-672E-51F6-7525-2FCD26E26CC8}"/>
                </a:ext>
              </a:extLst>
            </p:cNvPr>
            <p:cNvSpPr/>
            <p:nvPr/>
          </p:nvSpPr>
          <p:spPr>
            <a:xfrm>
              <a:off x="6498136" y="2072316"/>
              <a:ext cx="58112" cy="16698"/>
            </a:xfrm>
            <a:custGeom>
              <a:avLst/>
              <a:gdLst/>
              <a:ahLst/>
              <a:cxnLst/>
              <a:rect l="l" t="t" r="r" b="b"/>
              <a:pathLst>
                <a:path w="616" h="177" extrusionOk="0">
                  <a:moveTo>
                    <a:pt x="14" y="1"/>
                  </a:moveTo>
                  <a:cubicBezTo>
                    <a:pt x="0" y="15"/>
                    <a:pt x="14" y="29"/>
                    <a:pt x="14" y="29"/>
                  </a:cubicBezTo>
                  <a:cubicBezTo>
                    <a:pt x="102" y="60"/>
                    <a:pt x="190" y="88"/>
                    <a:pt x="292" y="117"/>
                  </a:cubicBezTo>
                  <a:cubicBezTo>
                    <a:pt x="338" y="131"/>
                    <a:pt x="380" y="148"/>
                    <a:pt x="426" y="162"/>
                  </a:cubicBezTo>
                  <a:lnTo>
                    <a:pt x="500" y="162"/>
                  </a:lnTo>
                  <a:cubicBezTo>
                    <a:pt x="528" y="176"/>
                    <a:pt x="556" y="176"/>
                    <a:pt x="588" y="176"/>
                  </a:cubicBezTo>
                  <a:cubicBezTo>
                    <a:pt x="602" y="176"/>
                    <a:pt x="616" y="162"/>
                    <a:pt x="616" y="131"/>
                  </a:cubicBezTo>
                  <a:cubicBezTo>
                    <a:pt x="616" y="131"/>
                    <a:pt x="616" y="117"/>
                    <a:pt x="602" y="117"/>
                  </a:cubicBezTo>
                  <a:lnTo>
                    <a:pt x="588" y="103"/>
                  </a:lnTo>
                  <a:cubicBezTo>
                    <a:pt x="557" y="103"/>
                    <a:pt x="528" y="109"/>
                    <a:pt x="499" y="109"/>
                  </a:cubicBezTo>
                  <a:cubicBezTo>
                    <a:pt x="484" y="109"/>
                    <a:pt x="469" y="107"/>
                    <a:pt x="454" y="103"/>
                  </a:cubicBezTo>
                  <a:lnTo>
                    <a:pt x="380" y="103"/>
                  </a:lnTo>
                  <a:cubicBezTo>
                    <a:pt x="352" y="88"/>
                    <a:pt x="324" y="88"/>
                    <a:pt x="278" y="74"/>
                  </a:cubicBezTo>
                  <a:cubicBezTo>
                    <a:pt x="218" y="60"/>
                    <a:pt x="162" y="43"/>
                    <a:pt x="116" y="29"/>
                  </a:cubicBezTo>
                  <a:cubicBezTo>
                    <a:pt x="88" y="15"/>
                    <a:pt x="60" y="15"/>
                    <a:pt x="29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9" name="Google Shape;7721;p83">
              <a:extLst>
                <a:ext uri="{FF2B5EF4-FFF2-40B4-BE49-F238E27FC236}">
                  <a16:creationId xmlns:a16="http://schemas.microsoft.com/office/drawing/2014/main" id="{9B6ACCFD-17B7-4D08-3B8C-4E8476614DBB}"/>
                </a:ext>
              </a:extLst>
            </p:cNvPr>
            <p:cNvSpPr/>
            <p:nvPr/>
          </p:nvSpPr>
          <p:spPr>
            <a:xfrm>
              <a:off x="6545210" y="2120806"/>
              <a:ext cx="81413" cy="14434"/>
            </a:xfrm>
            <a:custGeom>
              <a:avLst/>
              <a:gdLst/>
              <a:ahLst/>
              <a:cxnLst/>
              <a:rect l="l" t="t" r="r" b="b"/>
              <a:pathLst>
                <a:path w="863" h="153" extrusionOk="0">
                  <a:moveTo>
                    <a:pt x="806" y="0"/>
                  </a:moveTo>
                  <a:cubicBezTo>
                    <a:pt x="761" y="14"/>
                    <a:pt x="718" y="28"/>
                    <a:pt x="673" y="56"/>
                  </a:cubicBezTo>
                  <a:cubicBezTo>
                    <a:pt x="631" y="74"/>
                    <a:pt x="585" y="88"/>
                    <a:pt x="529" y="88"/>
                  </a:cubicBezTo>
                  <a:lnTo>
                    <a:pt x="543" y="88"/>
                  </a:lnTo>
                  <a:cubicBezTo>
                    <a:pt x="458" y="98"/>
                    <a:pt x="382" y="108"/>
                    <a:pt x="309" y="108"/>
                  </a:cubicBezTo>
                  <a:cubicBezTo>
                    <a:pt x="279" y="108"/>
                    <a:pt x="249" y="106"/>
                    <a:pt x="219" y="102"/>
                  </a:cubicBezTo>
                  <a:cubicBezTo>
                    <a:pt x="145" y="102"/>
                    <a:pt x="89" y="88"/>
                    <a:pt x="15" y="88"/>
                  </a:cubicBezTo>
                  <a:cubicBezTo>
                    <a:pt x="15" y="88"/>
                    <a:pt x="1" y="88"/>
                    <a:pt x="1" y="102"/>
                  </a:cubicBezTo>
                  <a:cubicBezTo>
                    <a:pt x="1" y="102"/>
                    <a:pt x="1" y="116"/>
                    <a:pt x="15" y="116"/>
                  </a:cubicBezTo>
                  <a:cubicBezTo>
                    <a:pt x="89" y="130"/>
                    <a:pt x="145" y="130"/>
                    <a:pt x="219" y="144"/>
                  </a:cubicBezTo>
                  <a:cubicBezTo>
                    <a:pt x="268" y="144"/>
                    <a:pt x="311" y="152"/>
                    <a:pt x="355" y="152"/>
                  </a:cubicBezTo>
                  <a:cubicBezTo>
                    <a:pt x="377" y="152"/>
                    <a:pt x="400" y="150"/>
                    <a:pt x="423" y="144"/>
                  </a:cubicBezTo>
                  <a:cubicBezTo>
                    <a:pt x="497" y="144"/>
                    <a:pt x="557" y="144"/>
                    <a:pt x="631" y="130"/>
                  </a:cubicBezTo>
                  <a:cubicBezTo>
                    <a:pt x="704" y="116"/>
                    <a:pt x="761" y="102"/>
                    <a:pt x="835" y="74"/>
                  </a:cubicBezTo>
                  <a:lnTo>
                    <a:pt x="849" y="56"/>
                  </a:lnTo>
                  <a:cubicBezTo>
                    <a:pt x="863" y="42"/>
                    <a:pt x="863" y="28"/>
                    <a:pt x="849" y="28"/>
                  </a:cubicBezTo>
                  <a:cubicBezTo>
                    <a:pt x="849" y="14"/>
                    <a:pt x="849" y="0"/>
                    <a:pt x="835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0" name="Google Shape;7722;p83">
              <a:extLst>
                <a:ext uri="{FF2B5EF4-FFF2-40B4-BE49-F238E27FC236}">
                  <a16:creationId xmlns:a16="http://schemas.microsoft.com/office/drawing/2014/main" id="{4E7F3AFC-EB06-35B6-BE46-4F44364C1F09}"/>
                </a:ext>
              </a:extLst>
            </p:cNvPr>
            <p:cNvSpPr/>
            <p:nvPr/>
          </p:nvSpPr>
          <p:spPr>
            <a:xfrm>
              <a:off x="6509079" y="2009959"/>
              <a:ext cx="4434" cy="23584"/>
            </a:xfrm>
            <a:custGeom>
              <a:avLst/>
              <a:gdLst/>
              <a:ahLst/>
              <a:cxnLst/>
              <a:rect l="l" t="t" r="r" b="b"/>
              <a:pathLst>
                <a:path w="47" h="250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46"/>
                    <a:pt x="0" y="74"/>
                    <a:pt x="15" y="106"/>
                  </a:cubicBezTo>
                  <a:lnTo>
                    <a:pt x="15" y="194"/>
                  </a:lnTo>
                  <a:cubicBezTo>
                    <a:pt x="15" y="208"/>
                    <a:pt x="0" y="208"/>
                    <a:pt x="0" y="222"/>
                  </a:cubicBezTo>
                  <a:cubicBezTo>
                    <a:pt x="0" y="236"/>
                    <a:pt x="15" y="250"/>
                    <a:pt x="15" y="250"/>
                  </a:cubicBezTo>
                  <a:cubicBezTo>
                    <a:pt x="32" y="250"/>
                    <a:pt x="46" y="236"/>
                    <a:pt x="46" y="222"/>
                  </a:cubicBezTo>
                  <a:lnTo>
                    <a:pt x="46" y="120"/>
                  </a:lnTo>
                  <a:cubicBezTo>
                    <a:pt x="46" y="88"/>
                    <a:pt x="32" y="46"/>
                    <a:pt x="32" y="18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1" name="Google Shape;7723;p83">
              <a:extLst>
                <a:ext uri="{FF2B5EF4-FFF2-40B4-BE49-F238E27FC236}">
                  <a16:creationId xmlns:a16="http://schemas.microsoft.com/office/drawing/2014/main" id="{D0D28F1C-F46D-BCBA-6FA6-D18FEC90F509}"/>
                </a:ext>
              </a:extLst>
            </p:cNvPr>
            <p:cNvSpPr/>
            <p:nvPr/>
          </p:nvSpPr>
          <p:spPr>
            <a:xfrm>
              <a:off x="6538324" y="2037789"/>
              <a:ext cx="20660" cy="45565"/>
            </a:xfrm>
            <a:custGeom>
              <a:avLst/>
              <a:gdLst/>
              <a:ahLst/>
              <a:cxnLst/>
              <a:rect l="l" t="t" r="r" b="b"/>
              <a:pathLst>
                <a:path w="219" h="483" extrusionOk="0">
                  <a:moveTo>
                    <a:pt x="14" y="1"/>
                  </a:moveTo>
                  <a:cubicBezTo>
                    <a:pt x="0" y="1"/>
                    <a:pt x="0" y="15"/>
                    <a:pt x="14" y="29"/>
                  </a:cubicBezTo>
                  <a:cubicBezTo>
                    <a:pt x="28" y="57"/>
                    <a:pt x="42" y="89"/>
                    <a:pt x="56" y="117"/>
                  </a:cubicBezTo>
                  <a:cubicBezTo>
                    <a:pt x="88" y="163"/>
                    <a:pt x="102" y="205"/>
                    <a:pt x="116" y="233"/>
                  </a:cubicBezTo>
                  <a:cubicBezTo>
                    <a:pt x="130" y="279"/>
                    <a:pt x="144" y="321"/>
                    <a:pt x="144" y="367"/>
                  </a:cubicBezTo>
                  <a:cubicBezTo>
                    <a:pt x="162" y="395"/>
                    <a:pt x="162" y="426"/>
                    <a:pt x="162" y="454"/>
                  </a:cubicBezTo>
                  <a:cubicBezTo>
                    <a:pt x="162" y="469"/>
                    <a:pt x="176" y="483"/>
                    <a:pt x="190" y="483"/>
                  </a:cubicBezTo>
                  <a:cubicBezTo>
                    <a:pt x="204" y="483"/>
                    <a:pt x="218" y="469"/>
                    <a:pt x="218" y="454"/>
                  </a:cubicBezTo>
                  <a:cubicBezTo>
                    <a:pt x="204" y="367"/>
                    <a:pt x="176" y="293"/>
                    <a:pt x="144" y="219"/>
                  </a:cubicBezTo>
                  <a:cubicBezTo>
                    <a:pt x="116" y="145"/>
                    <a:pt x="74" y="75"/>
                    <a:pt x="42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2" name="Google Shape;7724;p83">
              <a:extLst>
                <a:ext uri="{FF2B5EF4-FFF2-40B4-BE49-F238E27FC236}">
                  <a16:creationId xmlns:a16="http://schemas.microsoft.com/office/drawing/2014/main" id="{880AA669-E707-A550-481B-E75EF34560DB}"/>
                </a:ext>
              </a:extLst>
            </p:cNvPr>
            <p:cNvSpPr/>
            <p:nvPr/>
          </p:nvSpPr>
          <p:spPr>
            <a:xfrm>
              <a:off x="6588040" y="2054392"/>
              <a:ext cx="38584" cy="67829"/>
            </a:xfrm>
            <a:custGeom>
              <a:avLst/>
              <a:gdLst/>
              <a:ahLst/>
              <a:cxnLst/>
              <a:rect l="l" t="t" r="r" b="b"/>
              <a:pathLst>
                <a:path w="409" h="719" extrusionOk="0">
                  <a:moveTo>
                    <a:pt x="15" y="1"/>
                  </a:moveTo>
                  <a:lnTo>
                    <a:pt x="1" y="15"/>
                  </a:lnTo>
                  <a:lnTo>
                    <a:pt x="1" y="29"/>
                  </a:lnTo>
                  <a:lnTo>
                    <a:pt x="1" y="43"/>
                  </a:lnTo>
                  <a:lnTo>
                    <a:pt x="15" y="57"/>
                  </a:lnTo>
                  <a:lnTo>
                    <a:pt x="15" y="43"/>
                  </a:lnTo>
                  <a:cubicBezTo>
                    <a:pt x="103" y="145"/>
                    <a:pt x="177" y="278"/>
                    <a:pt x="233" y="395"/>
                  </a:cubicBezTo>
                  <a:cubicBezTo>
                    <a:pt x="250" y="454"/>
                    <a:pt x="279" y="497"/>
                    <a:pt x="293" y="542"/>
                  </a:cubicBezTo>
                  <a:cubicBezTo>
                    <a:pt x="307" y="585"/>
                    <a:pt x="321" y="644"/>
                    <a:pt x="338" y="690"/>
                  </a:cubicBezTo>
                  <a:cubicBezTo>
                    <a:pt x="352" y="718"/>
                    <a:pt x="366" y="718"/>
                    <a:pt x="395" y="718"/>
                  </a:cubicBezTo>
                  <a:cubicBezTo>
                    <a:pt x="409" y="704"/>
                    <a:pt x="409" y="690"/>
                    <a:pt x="409" y="672"/>
                  </a:cubicBezTo>
                  <a:cubicBezTo>
                    <a:pt x="395" y="616"/>
                    <a:pt x="366" y="542"/>
                    <a:pt x="338" y="482"/>
                  </a:cubicBezTo>
                  <a:cubicBezTo>
                    <a:pt x="321" y="426"/>
                    <a:pt x="293" y="380"/>
                    <a:pt x="264" y="321"/>
                  </a:cubicBezTo>
                  <a:cubicBezTo>
                    <a:pt x="191" y="205"/>
                    <a:pt x="117" y="103"/>
                    <a:pt x="29" y="15"/>
                  </a:cubicBezTo>
                  <a:cubicBezTo>
                    <a:pt x="29" y="1"/>
                    <a:pt x="29" y="1"/>
                    <a:pt x="15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3" name="Google Shape;7725;p83">
              <a:extLst>
                <a:ext uri="{FF2B5EF4-FFF2-40B4-BE49-F238E27FC236}">
                  <a16:creationId xmlns:a16="http://schemas.microsoft.com/office/drawing/2014/main" id="{DA4E1AEE-06F6-2123-2A31-4D1251DA04B7}"/>
                </a:ext>
              </a:extLst>
            </p:cNvPr>
            <p:cNvSpPr/>
            <p:nvPr/>
          </p:nvSpPr>
          <p:spPr>
            <a:xfrm>
              <a:off x="6561814" y="3695677"/>
              <a:ext cx="250277" cy="291786"/>
            </a:xfrm>
            <a:custGeom>
              <a:avLst/>
              <a:gdLst/>
              <a:ahLst/>
              <a:cxnLst/>
              <a:rect l="l" t="t" r="r" b="b"/>
              <a:pathLst>
                <a:path w="2653" h="3093" extrusionOk="0">
                  <a:moveTo>
                    <a:pt x="1949" y="0"/>
                  </a:moveTo>
                  <a:cubicBezTo>
                    <a:pt x="1918" y="0"/>
                    <a:pt x="1890" y="14"/>
                    <a:pt x="1862" y="14"/>
                  </a:cubicBezTo>
                  <a:cubicBezTo>
                    <a:pt x="1816" y="28"/>
                    <a:pt x="1760" y="43"/>
                    <a:pt x="1728" y="57"/>
                  </a:cubicBezTo>
                  <a:cubicBezTo>
                    <a:pt x="1672" y="88"/>
                    <a:pt x="1626" y="130"/>
                    <a:pt x="1598" y="159"/>
                  </a:cubicBezTo>
                  <a:cubicBezTo>
                    <a:pt x="1524" y="218"/>
                    <a:pt x="1450" y="306"/>
                    <a:pt x="1376" y="422"/>
                  </a:cubicBezTo>
                  <a:cubicBezTo>
                    <a:pt x="1302" y="542"/>
                    <a:pt x="1232" y="672"/>
                    <a:pt x="1172" y="820"/>
                  </a:cubicBezTo>
                  <a:cubicBezTo>
                    <a:pt x="1158" y="746"/>
                    <a:pt x="1126" y="686"/>
                    <a:pt x="1098" y="630"/>
                  </a:cubicBezTo>
                  <a:cubicBezTo>
                    <a:pt x="1056" y="584"/>
                    <a:pt x="1010" y="542"/>
                    <a:pt x="968" y="510"/>
                  </a:cubicBezTo>
                  <a:cubicBezTo>
                    <a:pt x="922" y="482"/>
                    <a:pt x="880" y="468"/>
                    <a:pt x="820" y="468"/>
                  </a:cubicBezTo>
                  <a:lnTo>
                    <a:pt x="775" y="468"/>
                  </a:lnTo>
                  <a:cubicBezTo>
                    <a:pt x="704" y="482"/>
                    <a:pt x="644" y="510"/>
                    <a:pt x="585" y="556"/>
                  </a:cubicBezTo>
                  <a:cubicBezTo>
                    <a:pt x="557" y="598"/>
                    <a:pt x="511" y="644"/>
                    <a:pt x="497" y="686"/>
                  </a:cubicBezTo>
                  <a:cubicBezTo>
                    <a:pt x="455" y="792"/>
                    <a:pt x="440" y="908"/>
                    <a:pt x="455" y="1056"/>
                  </a:cubicBezTo>
                  <a:cubicBezTo>
                    <a:pt x="455" y="1158"/>
                    <a:pt x="483" y="1260"/>
                    <a:pt x="528" y="1362"/>
                  </a:cubicBezTo>
                  <a:cubicBezTo>
                    <a:pt x="528" y="1390"/>
                    <a:pt x="542" y="1435"/>
                    <a:pt x="571" y="1478"/>
                  </a:cubicBezTo>
                  <a:cubicBezTo>
                    <a:pt x="469" y="1478"/>
                    <a:pt x="381" y="1509"/>
                    <a:pt x="307" y="1552"/>
                  </a:cubicBezTo>
                  <a:cubicBezTo>
                    <a:pt x="219" y="1597"/>
                    <a:pt x="131" y="1685"/>
                    <a:pt x="71" y="1773"/>
                  </a:cubicBezTo>
                  <a:cubicBezTo>
                    <a:pt x="29" y="1875"/>
                    <a:pt x="1" y="1977"/>
                    <a:pt x="1" y="2093"/>
                  </a:cubicBezTo>
                  <a:cubicBezTo>
                    <a:pt x="1" y="2139"/>
                    <a:pt x="15" y="2199"/>
                    <a:pt x="29" y="2241"/>
                  </a:cubicBezTo>
                  <a:cubicBezTo>
                    <a:pt x="43" y="2301"/>
                    <a:pt x="71" y="2343"/>
                    <a:pt x="103" y="2389"/>
                  </a:cubicBezTo>
                  <a:cubicBezTo>
                    <a:pt x="131" y="2445"/>
                    <a:pt x="177" y="2491"/>
                    <a:pt x="219" y="2519"/>
                  </a:cubicBezTo>
                  <a:cubicBezTo>
                    <a:pt x="247" y="2551"/>
                    <a:pt x="279" y="2565"/>
                    <a:pt x="307" y="2579"/>
                  </a:cubicBezTo>
                  <a:cubicBezTo>
                    <a:pt x="353" y="2593"/>
                    <a:pt x="381" y="2607"/>
                    <a:pt x="423" y="2621"/>
                  </a:cubicBezTo>
                  <a:cubicBezTo>
                    <a:pt x="483" y="2638"/>
                    <a:pt x="542" y="2653"/>
                    <a:pt x="616" y="2653"/>
                  </a:cubicBezTo>
                  <a:lnTo>
                    <a:pt x="644" y="2653"/>
                  </a:lnTo>
                  <a:cubicBezTo>
                    <a:pt x="687" y="2653"/>
                    <a:pt x="746" y="2638"/>
                    <a:pt x="775" y="2638"/>
                  </a:cubicBezTo>
                  <a:cubicBezTo>
                    <a:pt x="820" y="2621"/>
                    <a:pt x="863" y="2621"/>
                    <a:pt x="894" y="2607"/>
                  </a:cubicBezTo>
                  <a:cubicBezTo>
                    <a:pt x="922" y="2709"/>
                    <a:pt x="968" y="2797"/>
                    <a:pt x="1024" y="2871"/>
                  </a:cubicBezTo>
                  <a:cubicBezTo>
                    <a:pt x="1056" y="2916"/>
                    <a:pt x="1098" y="2959"/>
                    <a:pt x="1158" y="3004"/>
                  </a:cubicBezTo>
                  <a:cubicBezTo>
                    <a:pt x="1186" y="3018"/>
                    <a:pt x="1246" y="3046"/>
                    <a:pt x="1302" y="3061"/>
                  </a:cubicBezTo>
                  <a:cubicBezTo>
                    <a:pt x="1348" y="3078"/>
                    <a:pt x="1390" y="3092"/>
                    <a:pt x="1450" y="3092"/>
                  </a:cubicBezTo>
                  <a:lnTo>
                    <a:pt x="1478" y="3092"/>
                  </a:lnTo>
                  <a:cubicBezTo>
                    <a:pt x="1510" y="3092"/>
                    <a:pt x="1552" y="3092"/>
                    <a:pt x="1598" y="3078"/>
                  </a:cubicBezTo>
                  <a:cubicBezTo>
                    <a:pt x="1654" y="3061"/>
                    <a:pt x="1700" y="3046"/>
                    <a:pt x="1760" y="3032"/>
                  </a:cubicBezTo>
                  <a:cubicBezTo>
                    <a:pt x="1802" y="3004"/>
                    <a:pt x="1847" y="2973"/>
                    <a:pt x="1890" y="2944"/>
                  </a:cubicBezTo>
                  <a:cubicBezTo>
                    <a:pt x="1935" y="2902"/>
                    <a:pt x="1978" y="2842"/>
                    <a:pt x="2023" y="2783"/>
                  </a:cubicBezTo>
                  <a:cubicBezTo>
                    <a:pt x="2051" y="2709"/>
                    <a:pt x="2080" y="2638"/>
                    <a:pt x="2080" y="2551"/>
                  </a:cubicBezTo>
                  <a:cubicBezTo>
                    <a:pt x="2080" y="2505"/>
                    <a:pt x="2080" y="2463"/>
                    <a:pt x="2066" y="2431"/>
                  </a:cubicBezTo>
                  <a:cubicBezTo>
                    <a:pt x="2051" y="2375"/>
                    <a:pt x="2037" y="2343"/>
                    <a:pt x="2023" y="2301"/>
                  </a:cubicBezTo>
                  <a:cubicBezTo>
                    <a:pt x="2006" y="2255"/>
                    <a:pt x="1978" y="2227"/>
                    <a:pt x="1949" y="2181"/>
                  </a:cubicBezTo>
                  <a:lnTo>
                    <a:pt x="1935" y="2167"/>
                  </a:lnTo>
                  <a:cubicBezTo>
                    <a:pt x="2006" y="2139"/>
                    <a:pt x="2080" y="2111"/>
                    <a:pt x="2168" y="2065"/>
                  </a:cubicBezTo>
                  <a:cubicBezTo>
                    <a:pt x="2227" y="2037"/>
                    <a:pt x="2287" y="1991"/>
                    <a:pt x="2343" y="1949"/>
                  </a:cubicBezTo>
                  <a:cubicBezTo>
                    <a:pt x="2417" y="1889"/>
                    <a:pt x="2477" y="1847"/>
                    <a:pt x="2519" y="1787"/>
                  </a:cubicBezTo>
                  <a:cubicBezTo>
                    <a:pt x="2551" y="1741"/>
                    <a:pt x="2565" y="1713"/>
                    <a:pt x="2579" y="1685"/>
                  </a:cubicBezTo>
                  <a:cubicBezTo>
                    <a:pt x="2593" y="1654"/>
                    <a:pt x="2607" y="1625"/>
                    <a:pt x="2621" y="1583"/>
                  </a:cubicBezTo>
                  <a:cubicBezTo>
                    <a:pt x="2639" y="1537"/>
                    <a:pt x="2639" y="1509"/>
                    <a:pt x="2653" y="1464"/>
                  </a:cubicBezTo>
                  <a:cubicBezTo>
                    <a:pt x="2653" y="1435"/>
                    <a:pt x="2639" y="1390"/>
                    <a:pt x="2639" y="1348"/>
                  </a:cubicBezTo>
                  <a:cubicBezTo>
                    <a:pt x="2621" y="1274"/>
                    <a:pt x="2593" y="1200"/>
                    <a:pt x="2533" y="1144"/>
                  </a:cubicBezTo>
                  <a:cubicBezTo>
                    <a:pt x="2491" y="1098"/>
                    <a:pt x="2431" y="1056"/>
                    <a:pt x="2358" y="1038"/>
                  </a:cubicBezTo>
                  <a:cubicBezTo>
                    <a:pt x="2329" y="1024"/>
                    <a:pt x="2287" y="1024"/>
                    <a:pt x="2256" y="1024"/>
                  </a:cubicBezTo>
                  <a:cubicBezTo>
                    <a:pt x="2213" y="1024"/>
                    <a:pt x="2153" y="1038"/>
                    <a:pt x="2111" y="1056"/>
                  </a:cubicBezTo>
                  <a:cubicBezTo>
                    <a:pt x="2139" y="1010"/>
                    <a:pt x="2153" y="968"/>
                    <a:pt x="2182" y="922"/>
                  </a:cubicBezTo>
                  <a:cubicBezTo>
                    <a:pt x="2213" y="862"/>
                    <a:pt x="2241" y="806"/>
                    <a:pt x="2256" y="732"/>
                  </a:cubicBezTo>
                  <a:cubicBezTo>
                    <a:pt x="2301" y="658"/>
                    <a:pt x="2315" y="584"/>
                    <a:pt x="2329" y="528"/>
                  </a:cubicBezTo>
                  <a:cubicBezTo>
                    <a:pt x="2343" y="454"/>
                    <a:pt x="2343" y="394"/>
                    <a:pt x="2343" y="334"/>
                  </a:cubicBezTo>
                  <a:cubicBezTo>
                    <a:pt x="2329" y="247"/>
                    <a:pt x="2301" y="190"/>
                    <a:pt x="2270" y="145"/>
                  </a:cubicBezTo>
                  <a:lnTo>
                    <a:pt x="2227" y="102"/>
                  </a:lnTo>
                  <a:cubicBezTo>
                    <a:pt x="2213" y="88"/>
                    <a:pt x="2199" y="88"/>
                    <a:pt x="2182" y="71"/>
                  </a:cubicBezTo>
                  <a:cubicBezTo>
                    <a:pt x="2153" y="43"/>
                    <a:pt x="2125" y="28"/>
                    <a:pt x="2094" y="28"/>
                  </a:cubicBezTo>
                  <a:cubicBezTo>
                    <a:pt x="2051" y="14"/>
                    <a:pt x="2023" y="14"/>
                    <a:pt x="1978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4" name="Google Shape;7726;p83">
              <a:extLst>
                <a:ext uri="{FF2B5EF4-FFF2-40B4-BE49-F238E27FC236}">
                  <a16:creationId xmlns:a16="http://schemas.microsoft.com/office/drawing/2014/main" id="{E2C50E93-9AF2-12C4-EF12-A25EDB1A43ED}"/>
                </a:ext>
              </a:extLst>
            </p:cNvPr>
            <p:cNvSpPr/>
            <p:nvPr/>
          </p:nvSpPr>
          <p:spPr>
            <a:xfrm>
              <a:off x="6622567" y="3707941"/>
              <a:ext cx="141129" cy="300088"/>
            </a:xfrm>
            <a:custGeom>
              <a:avLst/>
              <a:gdLst/>
              <a:ahLst/>
              <a:cxnLst/>
              <a:rect l="l" t="t" r="r" b="b"/>
              <a:pathLst>
                <a:path w="1496" h="3181" extrusionOk="0">
                  <a:moveTo>
                    <a:pt x="1467" y="0"/>
                  </a:moveTo>
                  <a:cubicBezTo>
                    <a:pt x="1450" y="0"/>
                    <a:pt x="1450" y="15"/>
                    <a:pt x="1450" y="15"/>
                  </a:cubicBezTo>
                  <a:cubicBezTo>
                    <a:pt x="1362" y="176"/>
                    <a:pt x="1260" y="338"/>
                    <a:pt x="1158" y="486"/>
                  </a:cubicBezTo>
                  <a:cubicBezTo>
                    <a:pt x="1070" y="644"/>
                    <a:pt x="968" y="806"/>
                    <a:pt x="866" y="968"/>
                  </a:cubicBezTo>
                  <a:cubicBezTo>
                    <a:pt x="820" y="1056"/>
                    <a:pt x="778" y="1130"/>
                    <a:pt x="718" y="1218"/>
                  </a:cubicBezTo>
                  <a:cubicBezTo>
                    <a:pt x="676" y="1291"/>
                    <a:pt x="630" y="1379"/>
                    <a:pt x="588" y="1453"/>
                  </a:cubicBezTo>
                  <a:cubicBezTo>
                    <a:pt x="482" y="1629"/>
                    <a:pt x="394" y="1787"/>
                    <a:pt x="324" y="1963"/>
                  </a:cubicBezTo>
                  <a:cubicBezTo>
                    <a:pt x="250" y="2139"/>
                    <a:pt x="176" y="2333"/>
                    <a:pt x="117" y="2508"/>
                  </a:cubicBezTo>
                  <a:cubicBezTo>
                    <a:pt x="88" y="2610"/>
                    <a:pt x="74" y="2698"/>
                    <a:pt x="43" y="2786"/>
                  </a:cubicBezTo>
                  <a:cubicBezTo>
                    <a:pt x="29" y="2888"/>
                    <a:pt x="15" y="2990"/>
                    <a:pt x="0" y="3092"/>
                  </a:cubicBezTo>
                  <a:cubicBezTo>
                    <a:pt x="0" y="3138"/>
                    <a:pt x="29" y="3180"/>
                    <a:pt x="88" y="3180"/>
                  </a:cubicBezTo>
                  <a:cubicBezTo>
                    <a:pt x="102" y="3180"/>
                    <a:pt x="131" y="3180"/>
                    <a:pt x="148" y="3166"/>
                  </a:cubicBezTo>
                  <a:cubicBezTo>
                    <a:pt x="148" y="3152"/>
                    <a:pt x="162" y="3152"/>
                    <a:pt x="162" y="3152"/>
                  </a:cubicBezTo>
                  <a:cubicBezTo>
                    <a:pt x="162" y="3138"/>
                    <a:pt x="176" y="3124"/>
                    <a:pt x="176" y="3106"/>
                  </a:cubicBezTo>
                  <a:cubicBezTo>
                    <a:pt x="190" y="3004"/>
                    <a:pt x="204" y="2916"/>
                    <a:pt x="236" y="2814"/>
                  </a:cubicBezTo>
                  <a:lnTo>
                    <a:pt x="236" y="2814"/>
                  </a:lnTo>
                  <a:cubicBezTo>
                    <a:pt x="229" y="2820"/>
                    <a:pt x="225" y="2824"/>
                    <a:pt x="222" y="2827"/>
                  </a:cubicBezTo>
                  <a:lnTo>
                    <a:pt x="222" y="2827"/>
                  </a:lnTo>
                  <a:cubicBezTo>
                    <a:pt x="281" y="2569"/>
                    <a:pt x="354" y="2328"/>
                    <a:pt x="454" y="2083"/>
                  </a:cubicBezTo>
                  <a:cubicBezTo>
                    <a:pt x="500" y="1949"/>
                    <a:pt x="556" y="1833"/>
                    <a:pt x="616" y="1717"/>
                  </a:cubicBezTo>
                  <a:cubicBezTo>
                    <a:pt x="658" y="1583"/>
                    <a:pt x="718" y="1467"/>
                    <a:pt x="778" y="1348"/>
                  </a:cubicBezTo>
                  <a:lnTo>
                    <a:pt x="778" y="1365"/>
                  </a:lnTo>
                  <a:cubicBezTo>
                    <a:pt x="806" y="1291"/>
                    <a:pt x="852" y="1218"/>
                    <a:pt x="880" y="1158"/>
                  </a:cubicBezTo>
                  <a:cubicBezTo>
                    <a:pt x="982" y="968"/>
                    <a:pt x="1084" y="778"/>
                    <a:pt x="1186" y="602"/>
                  </a:cubicBezTo>
                  <a:cubicBezTo>
                    <a:pt x="1232" y="500"/>
                    <a:pt x="1291" y="412"/>
                    <a:pt x="1334" y="324"/>
                  </a:cubicBezTo>
                  <a:cubicBezTo>
                    <a:pt x="1379" y="236"/>
                    <a:pt x="1436" y="134"/>
                    <a:pt x="1481" y="46"/>
                  </a:cubicBezTo>
                  <a:cubicBezTo>
                    <a:pt x="1495" y="29"/>
                    <a:pt x="1495" y="15"/>
                    <a:pt x="1481" y="15"/>
                  </a:cubicBezTo>
                  <a:lnTo>
                    <a:pt x="1467" y="0"/>
                  </a:ln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5" name="Google Shape;7727;p83">
              <a:extLst>
                <a:ext uri="{FF2B5EF4-FFF2-40B4-BE49-F238E27FC236}">
                  <a16:creationId xmlns:a16="http://schemas.microsoft.com/office/drawing/2014/main" id="{96F76C87-C14A-F561-9031-BE778A7D0837}"/>
                </a:ext>
              </a:extLst>
            </p:cNvPr>
            <p:cNvSpPr/>
            <p:nvPr/>
          </p:nvSpPr>
          <p:spPr>
            <a:xfrm>
              <a:off x="6633510" y="3764638"/>
              <a:ext cx="38961" cy="107167"/>
            </a:xfrm>
            <a:custGeom>
              <a:avLst/>
              <a:gdLst/>
              <a:ahLst/>
              <a:cxnLst/>
              <a:rect l="l" t="t" r="r" b="b"/>
              <a:pathLst>
                <a:path w="413" h="1136" extrusionOk="0">
                  <a:moveTo>
                    <a:pt x="15" y="1"/>
                  </a:moveTo>
                  <a:cubicBezTo>
                    <a:pt x="15" y="1"/>
                    <a:pt x="1" y="1"/>
                    <a:pt x="1" y="15"/>
                  </a:cubicBezTo>
                  <a:cubicBezTo>
                    <a:pt x="15" y="103"/>
                    <a:pt x="32" y="191"/>
                    <a:pt x="46" y="279"/>
                  </a:cubicBezTo>
                  <a:cubicBezTo>
                    <a:pt x="60" y="381"/>
                    <a:pt x="88" y="469"/>
                    <a:pt x="120" y="571"/>
                  </a:cubicBezTo>
                  <a:cubicBezTo>
                    <a:pt x="148" y="659"/>
                    <a:pt x="176" y="764"/>
                    <a:pt x="208" y="852"/>
                  </a:cubicBezTo>
                  <a:cubicBezTo>
                    <a:pt x="250" y="940"/>
                    <a:pt x="278" y="1028"/>
                    <a:pt x="324" y="1116"/>
                  </a:cubicBezTo>
                  <a:cubicBezTo>
                    <a:pt x="334" y="1126"/>
                    <a:pt x="360" y="1136"/>
                    <a:pt x="379" y="1136"/>
                  </a:cubicBezTo>
                  <a:cubicBezTo>
                    <a:pt x="387" y="1136"/>
                    <a:pt x="394" y="1134"/>
                    <a:pt x="398" y="1130"/>
                  </a:cubicBezTo>
                  <a:cubicBezTo>
                    <a:pt x="412" y="1116"/>
                    <a:pt x="412" y="1116"/>
                    <a:pt x="412" y="1098"/>
                  </a:cubicBezTo>
                  <a:lnTo>
                    <a:pt x="412" y="1056"/>
                  </a:lnTo>
                  <a:cubicBezTo>
                    <a:pt x="384" y="1028"/>
                    <a:pt x="366" y="982"/>
                    <a:pt x="338" y="940"/>
                  </a:cubicBezTo>
                  <a:cubicBezTo>
                    <a:pt x="310" y="894"/>
                    <a:pt x="296" y="852"/>
                    <a:pt x="264" y="806"/>
                  </a:cubicBezTo>
                  <a:cubicBezTo>
                    <a:pt x="250" y="764"/>
                    <a:pt x="222" y="719"/>
                    <a:pt x="208" y="659"/>
                  </a:cubicBezTo>
                  <a:cubicBezTo>
                    <a:pt x="191" y="617"/>
                    <a:pt x="162" y="557"/>
                    <a:pt x="148" y="515"/>
                  </a:cubicBezTo>
                  <a:cubicBezTo>
                    <a:pt x="120" y="395"/>
                    <a:pt x="88" y="293"/>
                    <a:pt x="60" y="177"/>
                  </a:cubicBezTo>
                  <a:lnTo>
                    <a:pt x="60" y="191"/>
                  </a:lnTo>
                  <a:cubicBezTo>
                    <a:pt x="60" y="131"/>
                    <a:pt x="46" y="75"/>
                    <a:pt x="46" y="15"/>
                  </a:cubicBezTo>
                  <a:cubicBezTo>
                    <a:pt x="32" y="1"/>
                    <a:pt x="32" y="1"/>
                    <a:pt x="15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6" name="Google Shape;7728;p83">
              <a:extLst>
                <a:ext uri="{FF2B5EF4-FFF2-40B4-BE49-F238E27FC236}">
                  <a16:creationId xmlns:a16="http://schemas.microsoft.com/office/drawing/2014/main" id="{E72367C7-5E25-5ACD-A627-49DB533A71A3}"/>
                </a:ext>
              </a:extLst>
            </p:cNvPr>
            <p:cNvSpPr/>
            <p:nvPr/>
          </p:nvSpPr>
          <p:spPr>
            <a:xfrm>
              <a:off x="6597662" y="3866900"/>
              <a:ext cx="49905" cy="66414"/>
            </a:xfrm>
            <a:custGeom>
              <a:avLst/>
              <a:gdLst/>
              <a:ahLst/>
              <a:cxnLst/>
              <a:rect l="l" t="t" r="r" b="b"/>
              <a:pathLst>
                <a:path w="529" h="704" extrusionOk="0">
                  <a:moveTo>
                    <a:pt x="29" y="0"/>
                  </a:moveTo>
                  <a:cubicBezTo>
                    <a:pt x="15" y="14"/>
                    <a:pt x="1" y="32"/>
                    <a:pt x="15" y="32"/>
                  </a:cubicBezTo>
                  <a:cubicBezTo>
                    <a:pt x="75" y="162"/>
                    <a:pt x="117" y="278"/>
                    <a:pt x="191" y="384"/>
                  </a:cubicBezTo>
                  <a:cubicBezTo>
                    <a:pt x="219" y="440"/>
                    <a:pt x="264" y="500"/>
                    <a:pt x="307" y="542"/>
                  </a:cubicBezTo>
                  <a:cubicBezTo>
                    <a:pt x="352" y="602"/>
                    <a:pt x="395" y="648"/>
                    <a:pt x="454" y="690"/>
                  </a:cubicBezTo>
                  <a:cubicBezTo>
                    <a:pt x="454" y="704"/>
                    <a:pt x="468" y="704"/>
                    <a:pt x="483" y="704"/>
                  </a:cubicBezTo>
                  <a:cubicBezTo>
                    <a:pt x="500" y="704"/>
                    <a:pt x="500" y="690"/>
                    <a:pt x="514" y="690"/>
                  </a:cubicBezTo>
                  <a:cubicBezTo>
                    <a:pt x="514" y="676"/>
                    <a:pt x="528" y="662"/>
                    <a:pt x="528" y="648"/>
                  </a:cubicBezTo>
                  <a:cubicBezTo>
                    <a:pt x="528" y="648"/>
                    <a:pt x="514" y="630"/>
                    <a:pt x="514" y="616"/>
                  </a:cubicBezTo>
                  <a:cubicBezTo>
                    <a:pt x="468" y="602"/>
                    <a:pt x="440" y="574"/>
                    <a:pt x="412" y="542"/>
                  </a:cubicBezTo>
                  <a:cubicBezTo>
                    <a:pt x="395" y="528"/>
                    <a:pt x="381" y="514"/>
                    <a:pt x="366" y="500"/>
                  </a:cubicBezTo>
                  <a:cubicBezTo>
                    <a:pt x="352" y="486"/>
                    <a:pt x="338" y="472"/>
                    <a:pt x="324" y="440"/>
                  </a:cubicBezTo>
                  <a:cubicBezTo>
                    <a:pt x="219" y="338"/>
                    <a:pt x="148" y="208"/>
                    <a:pt x="75" y="60"/>
                  </a:cubicBezTo>
                  <a:lnTo>
                    <a:pt x="75" y="74"/>
                  </a:lnTo>
                  <a:cubicBezTo>
                    <a:pt x="75" y="60"/>
                    <a:pt x="60" y="32"/>
                    <a:pt x="60" y="14"/>
                  </a:cubicBezTo>
                  <a:cubicBezTo>
                    <a:pt x="60" y="14"/>
                    <a:pt x="43" y="0"/>
                    <a:pt x="29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7" name="Google Shape;7729;p83">
              <a:extLst>
                <a:ext uri="{FF2B5EF4-FFF2-40B4-BE49-F238E27FC236}">
                  <a16:creationId xmlns:a16="http://schemas.microsoft.com/office/drawing/2014/main" id="{0E2B0A34-AE23-09CC-F498-673DB3DC642F}"/>
                </a:ext>
              </a:extLst>
            </p:cNvPr>
            <p:cNvSpPr/>
            <p:nvPr/>
          </p:nvSpPr>
          <p:spPr>
            <a:xfrm>
              <a:off x="6711150" y="3724544"/>
              <a:ext cx="12358" cy="55470"/>
            </a:xfrm>
            <a:custGeom>
              <a:avLst/>
              <a:gdLst/>
              <a:ahLst/>
              <a:cxnLst/>
              <a:rect l="l" t="t" r="r" b="b"/>
              <a:pathLst>
                <a:path w="131" h="588" extrusionOk="0">
                  <a:moveTo>
                    <a:pt x="15" y="0"/>
                  </a:moveTo>
                  <a:cubicBezTo>
                    <a:pt x="15" y="0"/>
                    <a:pt x="1" y="14"/>
                    <a:pt x="1" y="28"/>
                  </a:cubicBezTo>
                  <a:cubicBezTo>
                    <a:pt x="1" y="116"/>
                    <a:pt x="15" y="204"/>
                    <a:pt x="15" y="292"/>
                  </a:cubicBezTo>
                  <a:cubicBezTo>
                    <a:pt x="29" y="380"/>
                    <a:pt x="43" y="468"/>
                    <a:pt x="71" y="556"/>
                  </a:cubicBezTo>
                  <a:cubicBezTo>
                    <a:pt x="71" y="574"/>
                    <a:pt x="89" y="588"/>
                    <a:pt x="103" y="588"/>
                  </a:cubicBezTo>
                  <a:cubicBezTo>
                    <a:pt x="117" y="574"/>
                    <a:pt x="117" y="574"/>
                    <a:pt x="131" y="556"/>
                  </a:cubicBezTo>
                  <a:lnTo>
                    <a:pt x="131" y="542"/>
                  </a:lnTo>
                  <a:cubicBezTo>
                    <a:pt x="117" y="514"/>
                    <a:pt x="103" y="468"/>
                    <a:pt x="89" y="440"/>
                  </a:cubicBezTo>
                  <a:cubicBezTo>
                    <a:pt x="71" y="412"/>
                    <a:pt x="71" y="366"/>
                    <a:pt x="57" y="338"/>
                  </a:cubicBezTo>
                  <a:cubicBezTo>
                    <a:pt x="43" y="236"/>
                    <a:pt x="43" y="134"/>
                    <a:pt x="29" y="14"/>
                  </a:cubicBezTo>
                  <a:cubicBezTo>
                    <a:pt x="29" y="14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8" name="Google Shape;7730;p83">
              <a:extLst>
                <a:ext uri="{FF2B5EF4-FFF2-40B4-BE49-F238E27FC236}">
                  <a16:creationId xmlns:a16="http://schemas.microsoft.com/office/drawing/2014/main" id="{03626DD1-44A9-76EE-50FC-5B155F1942E7}"/>
                </a:ext>
              </a:extLst>
            </p:cNvPr>
            <p:cNvSpPr/>
            <p:nvPr/>
          </p:nvSpPr>
          <p:spPr>
            <a:xfrm>
              <a:off x="6720773" y="3752091"/>
              <a:ext cx="42924" cy="29245"/>
            </a:xfrm>
            <a:custGeom>
              <a:avLst/>
              <a:gdLst/>
              <a:ahLst/>
              <a:cxnLst/>
              <a:rect l="l" t="t" r="r" b="b"/>
              <a:pathLst>
                <a:path w="455" h="310" extrusionOk="0">
                  <a:moveTo>
                    <a:pt x="426" y="0"/>
                  </a:moveTo>
                  <a:cubicBezTo>
                    <a:pt x="321" y="88"/>
                    <a:pt x="205" y="162"/>
                    <a:pt x="89" y="222"/>
                  </a:cubicBezTo>
                  <a:cubicBezTo>
                    <a:pt x="57" y="236"/>
                    <a:pt x="43" y="250"/>
                    <a:pt x="15" y="250"/>
                  </a:cubicBezTo>
                  <a:cubicBezTo>
                    <a:pt x="15" y="264"/>
                    <a:pt x="1" y="264"/>
                    <a:pt x="1" y="264"/>
                  </a:cubicBezTo>
                  <a:lnTo>
                    <a:pt x="1" y="296"/>
                  </a:lnTo>
                  <a:lnTo>
                    <a:pt x="15" y="310"/>
                  </a:lnTo>
                  <a:lnTo>
                    <a:pt x="29" y="310"/>
                  </a:lnTo>
                  <a:lnTo>
                    <a:pt x="29" y="296"/>
                  </a:lnTo>
                  <a:cubicBezTo>
                    <a:pt x="75" y="282"/>
                    <a:pt x="103" y="264"/>
                    <a:pt x="131" y="250"/>
                  </a:cubicBezTo>
                  <a:cubicBezTo>
                    <a:pt x="177" y="222"/>
                    <a:pt x="205" y="208"/>
                    <a:pt x="233" y="176"/>
                  </a:cubicBezTo>
                  <a:cubicBezTo>
                    <a:pt x="307" y="134"/>
                    <a:pt x="381" y="88"/>
                    <a:pt x="440" y="32"/>
                  </a:cubicBezTo>
                  <a:cubicBezTo>
                    <a:pt x="454" y="32"/>
                    <a:pt x="454" y="18"/>
                    <a:pt x="454" y="18"/>
                  </a:cubicBezTo>
                  <a:lnTo>
                    <a:pt x="440" y="0"/>
                  </a:ln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9" name="Google Shape;7731;p83">
              <a:extLst>
                <a:ext uri="{FF2B5EF4-FFF2-40B4-BE49-F238E27FC236}">
                  <a16:creationId xmlns:a16="http://schemas.microsoft.com/office/drawing/2014/main" id="{3D690EE5-0A25-4747-4AED-A8AF1C1260E5}"/>
                </a:ext>
              </a:extLst>
            </p:cNvPr>
            <p:cNvSpPr/>
            <p:nvPr/>
          </p:nvSpPr>
          <p:spPr>
            <a:xfrm>
              <a:off x="6673698" y="3822750"/>
              <a:ext cx="103960" cy="48584"/>
            </a:xfrm>
            <a:custGeom>
              <a:avLst/>
              <a:gdLst/>
              <a:ahLst/>
              <a:cxnLst/>
              <a:rect l="l" t="t" r="r" b="b"/>
              <a:pathLst>
                <a:path w="1102" h="515" extrusionOk="0">
                  <a:moveTo>
                    <a:pt x="1070" y="1"/>
                  </a:moveTo>
                  <a:cubicBezTo>
                    <a:pt x="953" y="88"/>
                    <a:pt x="820" y="162"/>
                    <a:pt x="690" y="219"/>
                  </a:cubicBezTo>
                  <a:lnTo>
                    <a:pt x="704" y="219"/>
                  </a:lnTo>
                  <a:cubicBezTo>
                    <a:pt x="602" y="264"/>
                    <a:pt x="514" y="292"/>
                    <a:pt x="412" y="338"/>
                  </a:cubicBezTo>
                  <a:cubicBezTo>
                    <a:pt x="324" y="366"/>
                    <a:pt x="236" y="394"/>
                    <a:pt x="134" y="412"/>
                  </a:cubicBezTo>
                  <a:cubicBezTo>
                    <a:pt x="102" y="426"/>
                    <a:pt x="60" y="426"/>
                    <a:pt x="28" y="426"/>
                  </a:cubicBezTo>
                  <a:cubicBezTo>
                    <a:pt x="28" y="440"/>
                    <a:pt x="14" y="440"/>
                    <a:pt x="14" y="440"/>
                  </a:cubicBezTo>
                  <a:cubicBezTo>
                    <a:pt x="0" y="454"/>
                    <a:pt x="0" y="468"/>
                    <a:pt x="0" y="468"/>
                  </a:cubicBezTo>
                  <a:cubicBezTo>
                    <a:pt x="0" y="482"/>
                    <a:pt x="0" y="500"/>
                    <a:pt x="14" y="500"/>
                  </a:cubicBezTo>
                  <a:lnTo>
                    <a:pt x="28" y="514"/>
                  </a:lnTo>
                  <a:lnTo>
                    <a:pt x="46" y="514"/>
                  </a:lnTo>
                  <a:cubicBezTo>
                    <a:pt x="88" y="500"/>
                    <a:pt x="134" y="482"/>
                    <a:pt x="176" y="468"/>
                  </a:cubicBezTo>
                  <a:cubicBezTo>
                    <a:pt x="236" y="468"/>
                    <a:pt x="278" y="440"/>
                    <a:pt x="324" y="426"/>
                  </a:cubicBezTo>
                  <a:cubicBezTo>
                    <a:pt x="412" y="394"/>
                    <a:pt x="500" y="366"/>
                    <a:pt x="588" y="324"/>
                  </a:cubicBezTo>
                  <a:cubicBezTo>
                    <a:pt x="676" y="278"/>
                    <a:pt x="763" y="236"/>
                    <a:pt x="851" y="176"/>
                  </a:cubicBezTo>
                  <a:cubicBezTo>
                    <a:pt x="925" y="131"/>
                    <a:pt x="1013" y="74"/>
                    <a:pt x="1084" y="29"/>
                  </a:cubicBezTo>
                  <a:cubicBezTo>
                    <a:pt x="1101" y="29"/>
                    <a:pt x="1101" y="15"/>
                    <a:pt x="1101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0" name="Google Shape;7732;p83">
              <a:extLst>
                <a:ext uri="{FF2B5EF4-FFF2-40B4-BE49-F238E27FC236}">
                  <a16:creationId xmlns:a16="http://schemas.microsoft.com/office/drawing/2014/main" id="{FFCF086A-36FA-EDD7-48A3-C66889781104}"/>
                </a:ext>
              </a:extLst>
            </p:cNvPr>
            <p:cNvSpPr/>
            <p:nvPr/>
          </p:nvSpPr>
          <p:spPr>
            <a:xfrm>
              <a:off x="6646151" y="3908408"/>
              <a:ext cx="86979" cy="24905"/>
            </a:xfrm>
            <a:custGeom>
              <a:avLst/>
              <a:gdLst/>
              <a:ahLst/>
              <a:cxnLst/>
              <a:rect l="l" t="t" r="r" b="b"/>
              <a:pathLst>
                <a:path w="922" h="264" extrusionOk="0">
                  <a:moveTo>
                    <a:pt x="880" y="0"/>
                  </a:moveTo>
                  <a:cubicBezTo>
                    <a:pt x="820" y="32"/>
                    <a:pt x="746" y="60"/>
                    <a:pt x="672" y="88"/>
                  </a:cubicBezTo>
                  <a:cubicBezTo>
                    <a:pt x="616" y="102"/>
                    <a:pt x="542" y="134"/>
                    <a:pt x="468" y="148"/>
                  </a:cubicBezTo>
                  <a:cubicBezTo>
                    <a:pt x="394" y="148"/>
                    <a:pt x="320" y="162"/>
                    <a:pt x="264" y="176"/>
                  </a:cubicBezTo>
                  <a:lnTo>
                    <a:pt x="42" y="176"/>
                  </a:lnTo>
                  <a:cubicBezTo>
                    <a:pt x="14" y="176"/>
                    <a:pt x="0" y="208"/>
                    <a:pt x="0" y="222"/>
                  </a:cubicBezTo>
                  <a:cubicBezTo>
                    <a:pt x="0" y="236"/>
                    <a:pt x="0" y="250"/>
                    <a:pt x="14" y="250"/>
                  </a:cubicBezTo>
                  <a:cubicBezTo>
                    <a:pt x="28" y="264"/>
                    <a:pt x="28" y="264"/>
                    <a:pt x="42" y="264"/>
                  </a:cubicBezTo>
                  <a:cubicBezTo>
                    <a:pt x="116" y="264"/>
                    <a:pt x="190" y="250"/>
                    <a:pt x="264" y="250"/>
                  </a:cubicBezTo>
                  <a:cubicBezTo>
                    <a:pt x="338" y="236"/>
                    <a:pt x="408" y="222"/>
                    <a:pt x="468" y="208"/>
                  </a:cubicBezTo>
                  <a:cubicBezTo>
                    <a:pt x="542" y="190"/>
                    <a:pt x="616" y="162"/>
                    <a:pt x="690" y="134"/>
                  </a:cubicBezTo>
                  <a:cubicBezTo>
                    <a:pt x="760" y="120"/>
                    <a:pt x="834" y="88"/>
                    <a:pt x="894" y="60"/>
                  </a:cubicBezTo>
                  <a:cubicBezTo>
                    <a:pt x="908" y="46"/>
                    <a:pt x="922" y="32"/>
                    <a:pt x="908" y="14"/>
                  </a:cubicBezTo>
                  <a:cubicBezTo>
                    <a:pt x="908" y="14"/>
                    <a:pt x="908" y="0"/>
                    <a:pt x="894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1" name="Google Shape;7733;p83">
              <a:extLst>
                <a:ext uri="{FF2B5EF4-FFF2-40B4-BE49-F238E27FC236}">
                  <a16:creationId xmlns:a16="http://schemas.microsoft.com/office/drawing/2014/main" id="{612AD3F6-2B6D-096B-934F-CBC04D68DCE6}"/>
                </a:ext>
              </a:extLst>
            </p:cNvPr>
            <p:cNvSpPr/>
            <p:nvPr/>
          </p:nvSpPr>
          <p:spPr>
            <a:xfrm>
              <a:off x="6750961" y="2900600"/>
              <a:ext cx="190939" cy="186600"/>
            </a:xfrm>
            <a:custGeom>
              <a:avLst/>
              <a:gdLst/>
              <a:ahLst/>
              <a:cxnLst/>
              <a:rect l="l" t="t" r="r" b="b"/>
              <a:pathLst>
                <a:path w="2024" h="1978" extrusionOk="0">
                  <a:moveTo>
                    <a:pt x="1439" y="0"/>
                  </a:moveTo>
                  <a:cubicBezTo>
                    <a:pt x="1394" y="0"/>
                    <a:pt x="1351" y="0"/>
                    <a:pt x="1306" y="28"/>
                  </a:cubicBezTo>
                  <a:cubicBezTo>
                    <a:pt x="1278" y="43"/>
                    <a:pt x="1232" y="57"/>
                    <a:pt x="1190" y="88"/>
                  </a:cubicBezTo>
                  <a:cubicBezTo>
                    <a:pt x="1144" y="116"/>
                    <a:pt x="1102" y="145"/>
                    <a:pt x="1056" y="190"/>
                  </a:cubicBezTo>
                  <a:cubicBezTo>
                    <a:pt x="1028" y="218"/>
                    <a:pt x="986" y="250"/>
                    <a:pt x="954" y="278"/>
                  </a:cubicBezTo>
                  <a:lnTo>
                    <a:pt x="926" y="306"/>
                  </a:lnTo>
                  <a:lnTo>
                    <a:pt x="898" y="320"/>
                  </a:lnTo>
                  <a:lnTo>
                    <a:pt x="880" y="306"/>
                  </a:lnTo>
                  <a:cubicBezTo>
                    <a:pt x="852" y="306"/>
                    <a:pt x="824" y="292"/>
                    <a:pt x="792" y="278"/>
                  </a:cubicBezTo>
                  <a:lnTo>
                    <a:pt x="764" y="278"/>
                  </a:lnTo>
                  <a:cubicBezTo>
                    <a:pt x="722" y="264"/>
                    <a:pt x="662" y="232"/>
                    <a:pt x="602" y="218"/>
                  </a:cubicBezTo>
                  <a:cubicBezTo>
                    <a:pt x="560" y="204"/>
                    <a:pt x="500" y="190"/>
                    <a:pt x="440" y="190"/>
                  </a:cubicBezTo>
                  <a:cubicBezTo>
                    <a:pt x="440" y="190"/>
                    <a:pt x="426" y="190"/>
                    <a:pt x="412" y="176"/>
                  </a:cubicBezTo>
                  <a:lnTo>
                    <a:pt x="370" y="176"/>
                  </a:lnTo>
                  <a:cubicBezTo>
                    <a:pt x="338" y="176"/>
                    <a:pt x="324" y="176"/>
                    <a:pt x="310" y="190"/>
                  </a:cubicBezTo>
                  <a:cubicBezTo>
                    <a:pt x="296" y="190"/>
                    <a:pt x="265" y="190"/>
                    <a:pt x="251" y="204"/>
                  </a:cubicBezTo>
                  <a:cubicBezTo>
                    <a:pt x="222" y="218"/>
                    <a:pt x="208" y="232"/>
                    <a:pt x="194" y="250"/>
                  </a:cubicBezTo>
                  <a:cubicBezTo>
                    <a:pt x="148" y="278"/>
                    <a:pt x="134" y="320"/>
                    <a:pt x="134" y="366"/>
                  </a:cubicBezTo>
                  <a:cubicBezTo>
                    <a:pt x="134" y="408"/>
                    <a:pt x="134" y="454"/>
                    <a:pt x="163" y="496"/>
                  </a:cubicBezTo>
                  <a:cubicBezTo>
                    <a:pt x="177" y="542"/>
                    <a:pt x="194" y="584"/>
                    <a:pt x="222" y="630"/>
                  </a:cubicBezTo>
                  <a:cubicBezTo>
                    <a:pt x="251" y="672"/>
                    <a:pt x="282" y="704"/>
                    <a:pt x="310" y="746"/>
                  </a:cubicBezTo>
                  <a:lnTo>
                    <a:pt x="324" y="760"/>
                  </a:lnTo>
                  <a:cubicBezTo>
                    <a:pt x="338" y="778"/>
                    <a:pt x="353" y="792"/>
                    <a:pt x="370" y="806"/>
                  </a:cubicBezTo>
                  <a:cubicBezTo>
                    <a:pt x="310" y="848"/>
                    <a:pt x="265" y="894"/>
                    <a:pt x="222" y="922"/>
                  </a:cubicBezTo>
                  <a:cubicBezTo>
                    <a:pt x="177" y="954"/>
                    <a:pt x="148" y="982"/>
                    <a:pt x="120" y="1010"/>
                  </a:cubicBezTo>
                  <a:cubicBezTo>
                    <a:pt x="89" y="1041"/>
                    <a:pt x="61" y="1084"/>
                    <a:pt x="32" y="1129"/>
                  </a:cubicBezTo>
                  <a:cubicBezTo>
                    <a:pt x="18" y="1172"/>
                    <a:pt x="1" y="1217"/>
                    <a:pt x="1" y="1246"/>
                  </a:cubicBezTo>
                  <a:cubicBezTo>
                    <a:pt x="1" y="1288"/>
                    <a:pt x="1" y="1333"/>
                    <a:pt x="32" y="1376"/>
                  </a:cubicBezTo>
                  <a:cubicBezTo>
                    <a:pt x="61" y="1407"/>
                    <a:pt x="89" y="1435"/>
                    <a:pt x="134" y="1450"/>
                  </a:cubicBezTo>
                  <a:cubicBezTo>
                    <a:pt x="163" y="1464"/>
                    <a:pt x="194" y="1464"/>
                    <a:pt x="222" y="1481"/>
                  </a:cubicBezTo>
                  <a:lnTo>
                    <a:pt x="265" y="1481"/>
                  </a:lnTo>
                  <a:cubicBezTo>
                    <a:pt x="370" y="1481"/>
                    <a:pt x="458" y="1450"/>
                    <a:pt x="546" y="1421"/>
                  </a:cubicBezTo>
                  <a:cubicBezTo>
                    <a:pt x="588" y="1421"/>
                    <a:pt x="616" y="1407"/>
                    <a:pt x="648" y="1393"/>
                  </a:cubicBezTo>
                  <a:lnTo>
                    <a:pt x="676" y="1393"/>
                  </a:lnTo>
                  <a:lnTo>
                    <a:pt x="704" y="1376"/>
                  </a:lnTo>
                  <a:lnTo>
                    <a:pt x="736" y="1376"/>
                  </a:lnTo>
                  <a:lnTo>
                    <a:pt x="736" y="1407"/>
                  </a:lnTo>
                  <a:cubicBezTo>
                    <a:pt x="736" y="1464"/>
                    <a:pt x="736" y="1509"/>
                    <a:pt x="750" y="1552"/>
                  </a:cubicBezTo>
                  <a:cubicBezTo>
                    <a:pt x="750" y="1639"/>
                    <a:pt x="764" y="1745"/>
                    <a:pt x="810" y="1833"/>
                  </a:cubicBezTo>
                  <a:cubicBezTo>
                    <a:pt x="824" y="1875"/>
                    <a:pt x="838" y="1903"/>
                    <a:pt x="866" y="1921"/>
                  </a:cubicBezTo>
                  <a:cubicBezTo>
                    <a:pt x="880" y="1935"/>
                    <a:pt x="898" y="1949"/>
                    <a:pt x="912" y="1963"/>
                  </a:cubicBezTo>
                  <a:cubicBezTo>
                    <a:pt x="926" y="1963"/>
                    <a:pt x="940" y="1963"/>
                    <a:pt x="940" y="1977"/>
                  </a:cubicBezTo>
                  <a:lnTo>
                    <a:pt x="1000" y="1977"/>
                  </a:lnTo>
                  <a:cubicBezTo>
                    <a:pt x="1088" y="1977"/>
                    <a:pt x="1144" y="1921"/>
                    <a:pt x="1176" y="1889"/>
                  </a:cubicBezTo>
                  <a:cubicBezTo>
                    <a:pt x="1264" y="1787"/>
                    <a:pt x="1320" y="1657"/>
                    <a:pt x="1366" y="1523"/>
                  </a:cubicBezTo>
                  <a:lnTo>
                    <a:pt x="1380" y="1495"/>
                  </a:lnTo>
                  <a:lnTo>
                    <a:pt x="1453" y="1495"/>
                  </a:lnTo>
                  <a:cubicBezTo>
                    <a:pt x="1541" y="1495"/>
                    <a:pt x="1643" y="1495"/>
                    <a:pt x="1760" y="1464"/>
                  </a:cubicBezTo>
                  <a:cubicBezTo>
                    <a:pt x="1819" y="1450"/>
                    <a:pt x="1907" y="1421"/>
                    <a:pt x="1967" y="1362"/>
                  </a:cubicBezTo>
                  <a:cubicBezTo>
                    <a:pt x="1995" y="1333"/>
                    <a:pt x="2009" y="1305"/>
                    <a:pt x="2023" y="1274"/>
                  </a:cubicBezTo>
                  <a:cubicBezTo>
                    <a:pt x="2023" y="1217"/>
                    <a:pt x="2023" y="1172"/>
                    <a:pt x="2009" y="1144"/>
                  </a:cubicBezTo>
                  <a:cubicBezTo>
                    <a:pt x="1995" y="1098"/>
                    <a:pt x="1967" y="1070"/>
                    <a:pt x="1935" y="1024"/>
                  </a:cubicBezTo>
                  <a:cubicBezTo>
                    <a:pt x="1893" y="982"/>
                    <a:pt x="1865" y="954"/>
                    <a:pt x="1805" y="922"/>
                  </a:cubicBezTo>
                  <a:cubicBezTo>
                    <a:pt x="1745" y="880"/>
                    <a:pt x="1672" y="834"/>
                    <a:pt x="1615" y="792"/>
                  </a:cubicBezTo>
                  <a:lnTo>
                    <a:pt x="1570" y="778"/>
                  </a:lnTo>
                  <a:cubicBezTo>
                    <a:pt x="1601" y="704"/>
                    <a:pt x="1615" y="644"/>
                    <a:pt x="1629" y="570"/>
                  </a:cubicBezTo>
                  <a:cubicBezTo>
                    <a:pt x="1629" y="514"/>
                    <a:pt x="1643" y="454"/>
                    <a:pt x="1643" y="394"/>
                  </a:cubicBezTo>
                  <a:cubicBezTo>
                    <a:pt x="1658" y="338"/>
                    <a:pt x="1658" y="292"/>
                    <a:pt x="1643" y="232"/>
                  </a:cubicBezTo>
                  <a:cubicBezTo>
                    <a:pt x="1643" y="190"/>
                    <a:pt x="1629" y="162"/>
                    <a:pt x="1615" y="116"/>
                  </a:cubicBezTo>
                  <a:cubicBezTo>
                    <a:pt x="1601" y="88"/>
                    <a:pt x="1584" y="57"/>
                    <a:pt x="1556" y="28"/>
                  </a:cubicBezTo>
                  <a:cubicBezTo>
                    <a:pt x="1527" y="14"/>
                    <a:pt x="1496" y="0"/>
                    <a:pt x="1453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2" name="Google Shape;7734;p83">
              <a:extLst>
                <a:ext uri="{FF2B5EF4-FFF2-40B4-BE49-F238E27FC236}">
                  <a16:creationId xmlns:a16="http://schemas.microsoft.com/office/drawing/2014/main" id="{67958AEC-F94F-A082-20CE-4D9DF9C0BC89}"/>
                </a:ext>
              </a:extLst>
            </p:cNvPr>
            <p:cNvSpPr/>
            <p:nvPr/>
          </p:nvSpPr>
          <p:spPr>
            <a:xfrm>
              <a:off x="6878411" y="2914185"/>
              <a:ext cx="13679" cy="44527"/>
            </a:xfrm>
            <a:custGeom>
              <a:avLst/>
              <a:gdLst/>
              <a:ahLst/>
              <a:cxnLst/>
              <a:rect l="l" t="t" r="r" b="b"/>
              <a:pathLst>
                <a:path w="145" h="472" extrusionOk="0">
                  <a:moveTo>
                    <a:pt x="102" y="1"/>
                  </a:moveTo>
                  <a:cubicBezTo>
                    <a:pt x="88" y="1"/>
                    <a:pt x="74" y="18"/>
                    <a:pt x="74" y="46"/>
                  </a:cubicBezTo>
                  <a:cubicBezTo>
                    <a:pt x="88" y="88"/>
                    <a:pt x="88" y="134"/>
                    <a:pt x="74" y="176"/>
                  </a:cubicBezTo>
                  <a:cubicBezTo>
                    <a:pt x="74" y="236"/>
                    <a:pt x="57" y="296"/>
                    <a:pt x="43" y="338"/>
                  </a:cubicBezTo>
                  <a:cubicBezTo>
                    <a:pt x="29" y="370"/>
                    <a:pt x="29" y="384"/>
                    <a:pt x="15" y="412"/>
                  </a:cubicBezTo>
                  <a:cubicBezTo>
                    <a:pt x="0" y="426"/>
                    <a:pt x="15" y="458"/>
                    <a:pt x="29" y="458"/>
                  </a:cubicBezTo>
                  <a:cubicBezTo>
                    <a:pt x="29" y="472"/>
                    <a:pt x="43" y="472"/>
                    <a:pt x="43" y="472"/>
                  </a:cubicBezTo>
                  <a:cubicBezTo>
                    <a:pt x="57" y="472"/>
                    <a:pt x="74" y="458"/>
                    <a:pt x="74" y="440"/>
                  </a:cubicBezTo>
                  <a:cubicBezTo>
                    <a:pt x="102" y="384"/>
                    <a:pt x="131" y="310"/>
                    <a:pt x="131" y="250"/>
                  </a:cubicBezTo>
                  <a:cubicBezTo>
                    <a:pt x="145" y="176"/>
                    <a:pt x="145" y="106"/>
                    <a:pt x="145" y="32"/>
                  </a:cubicBezTo>
                  <a:cubicBezTo>
                    <a:pt x="131" y="18"/>
                    <a:pt x="131" y="1"/>
                    <a:pt x="102" y="1"/>
                  </a:cubicBez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3" name="Google Shape;7735;p83">
              <a:extLst>
                <a:ext uri="{FF2B5EF4-FFF2-40B4-BE49-F238E27FC236}">
                  <a16:creationId xmlns:a16="http://schemas.microsoft.com/office/drawing/2014/main" id="{6C7DAA79-9B11-32BD-5A08-DC54B9ED0718}"/>
                </a:ext>
              </a:extLst>
            </p:cNvPr>
            <p:cNvSpPr/>
            <p:nvPr/>
          </p:nvSpPr>
          <p:spPr>
            <a:xfrm>
              <a:off x="6891995" y="2991824"/>
              <a:ext cx="26698" cy="27641"/>
            </a:xfrm>
            <a:custGeom>
              <a:avLst/>
              <a:gdLst/>
              <a:ahLst/>
              <a:cxnLst/>
              <a:rect l="l" t="t" r="r" b="b"/>
              <a:pathLst>
                <a:path w="283" h="293" extrusionOk="0">
                  <a:moveTo>
                    <a:pt x="32" y="1"/>
                  </a:moveTo>
                  <a:cubicBezTo>
                    <a:pt x="18" y="1"/>
                    <a:pt x="18" y="15"/>
                    <a:pt x="18" y="15"/>
                  </a:cubicBezTo>
                  <a:cubicBezTo>
                    <a:pt x="1" y="29"/>
                    <a:pt x="18" y="29"/>
                    <a:pt x="18" y="29"/>
                  </a:cubicBezTo>
                  <a:cubicBezTo>
                    <a:pt x="18" y="43"/>
                    <a:pt x="18" y="43"/>
                    <a:pt x="32" y="43"/>
                  </a:cubicBezTo>
                  <a:cubicBezTo>
                    <a:pt x="61" y="57"/>
                    <a:pt x="89" y="74"/>
                    <a:pt x="106" y="89"/>
                  </a:cubicBezTo>
                  <a:cubicBezTo>
                    <a:pt x="120" y="103"/>
                    <a:pt x="148" y="117"/>
                    <a:pt x="163" y="131"/>
                  </a:cubicBezTo>
                  <a:cubicBezTo>
                    <a:pt x="177" y="145"/>
                    <a:pt x="194" y="177"/>
                    <a:pt x="208" y="205"/>
                  </a:cubicBezTo>
                  <a:cubicBezTo>
                    <a:pt x="208" y="219"/>
                    <a:pt x="222" y="250"/>
                    <a:pt x="222" y="264"/>
                  </a:cubicBezTo>
                  <a:cubicBezTo>
                    <a:pt x="222" y="279"/>
                    <a:pt x="236" y="293"/>
                    <a:pt x="250" y="293"/>
                  </a:cubicBezTo>
                  <a:lnTo>
                    <a:pt x="265" y="293"/>
                  </a:lnTo>
                  <a:cubicBezTo>
                    <a:pt x="282" y="279"/>
                    <a:pt x="282" y="264"/>
                    <a:pt x="282" y="250"/>
                  </a:cubicBezTo>
                  <a:cubicBezTo>
                    <a:pt x="282" y="219"/>
                    <a:pt x="265" y="191"/>
                    <a:pt x="250" y="162"/>
                  </a:cubicBezTo>
                  <a:cubicBezTo>
                    <a:pt x="236" y="145"/>
                    <a:pt x="222" y="117"/>
                    <a:pt x="194" y="103"/>
                  </a:cubicBezTo>
                  <a:cubicBezTo>
                    <a:pt x="177" y="74"/>
                    <a:pt x="148" y="57"/>
                    <a:pt x="134" y="43"/>
                  </a:cubicBezTo>
                  <a:cubicBezTo>
                    <a:pt x="106" y="29"/>
                    <a:pt x="75" y="15"/>
                    <a:pt x="32" y="1"/>
                  </a:cubicBez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4" name="Google Shape;7736;p83">
              <a:extLst>
                <a:ext uri="{FF2B5EF4-FFF2-40B4-BE49-F238E27FC236}">
                  <a16:creationId xmlns:a16="http://schemas.microsoft.com/office/drawing/2014/main" id="{2D3550EF-278A-02FB-B77F-88B044F538E7}"/>
                </a:ext>
              </a:extLst>
            </p:cNvPr>
            <p:cNvSpPr/>
            <p:nvPr/>
          </p:nvSpPr>
          <p:spPr>
            <a:xfrm>
              <a:off x="6849166" y="3034654"/>
              <a:ext cx="14056" cy="33301"/>
            </a:xfrm>
            <a:custGeom>
              <a:avLst/>
              <a:gdLst/>
              <a:ahLst/>
              <a:cxnLst/>
              <a:rect l="l" t="t" r="r" b="b"/>
              <a:pathLst>
                <a:path w="149" h="353" extrusionOk="0">
                  <a:moveTo>
                    <a:pt x="135" y="0"/>
                  </a:moveTo>
                  <a:cubicBezTo>
                    <a:pt x="121" y="14"/>
                    <a:pt x="103" y="14"/>
                    <a:pt x="103" y="29"/>
                  </a:cubicBezTo>
                  <a:lnTo>
                    <a:pt x="103" y="74"/>
                  </a:lnTo>
                  <a:cubicBezTo>
                    <a:pt x="103" y="102"/>
                    <a:pt x="89" y="116"/>
                    <a:pt x="89" y="148"/>
                  </a:cubicBezTo>
                  <a:cubicBezTo>
                    <a:pt x="89" y="162"/>
                    <a:pt x="75" y="176"/>
                    <a:pt x="75" y="204"/>
                  </a:cubicBezTo>
                  <a:cubicBezTo>
                    <a:pt x="61" y="236"/>
                    <a:pt x="33" y="278"/>
                    <a:pt x="15" y="306"/>
                  </a:cubicBezTo>
                  <a:cubicBezTo>
                    <a:pt x="1" y="324"/>
                    <a:pt x="15" y="338"/>
                    <a:pt x="33" y="352"/>
                  </a:cubicBezTo>
                  <a:lnTo>
                    <a:pt x="47" y="352"/>
                  </a:lnTo>
                  <a:cubicBezTo>
                    <a:pt x="61" y="352"/>
                    <a:pt x="61" y="338"/>
                    <a:pt x="61" y="338"/>
                  </a:cubicBezTo>
                  <a:cubicBezTo>
                    <a:pt x="89" y="292"/>
                    <a:pt x="121" y="250"/>
                    <a:pt x="135" y="190"/>
                  </a:cubicBezTo>
                  <a:cubicBezTo>
                    <a:pt x="149" y="148"/>
                    <a:pt x="149" y="88"/>
                    <a:pt x="149" y="29"/>
                  </a:cubicBezTo>
                  <a:cubicBezTo>
                    <a:pt x="149" y="14"/>
                    <a:pt x="149" y="0"/>
                    <a:pt x="135" y="0"/>
                  </a:cubicBez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5" name="Google Shape;7737;p83">
              <a:extLst>
                <a:ext uri="{FF2B5EF4-FFF2-40B4-BE49-F238E27FC236}">
                  <a16:creationId xmlns:a16="http://schemas.microsoft.com/office/drawing/2014/main" id="{F447F794-1D29-8E09-FC1E-50819490A814}"/>
                </a:ext>
              </a:extLst>
            </p:cNvPr>
            <p:cNvSpPr/>
            <p:nvPr/>
          </p:nvSpPr>
          <p:spPr>
            <a:xfrm>
              <a:off x="6777564" y="3009749"/>
              <a:ext cx="35943" cy="18018"/>
            </a:xfrm>
            <a:custGeom>
              <a:avLst/>
              <a:gdLst/>
              <a:ahLst/>
              <a:cxnLst/>
              <a:rect l="l" t="t" r="r" b="b"/>
              <a:pathLst>
                <a:path w="381" h="191" extrusionOk="0">
                  <a:moveTo>
                    <a:pt x="320" y="1"/>
                  </a:moveTo>
                  <a:cubicBezTo>
                    <a:pt x="306" y="15"/>
                    <a:pt x="278" y="29"/>
                    <a:pt x="264" y="29"/>
                  </a:cubicBezTo>
                  <a:cubicBezTo>
                    <a:pt x="190" y="74"/>
                    <a:pt x="102" y="89"/>
                    <a:pt x="28" y="103"/>
                  </a:cubicBezTo>
                  <a:cubicBezTo>
                    <a:pt x="14" y="117"/>
                    <a:pt x="0" y="117"/>
                    <a:pt x="0" y="131"/>
                  </a:cubicBezTo>
                  <a:lnTo>
                    <a:pt x="0" y="162"/>
                  </a:lnTo>
                  <a:lnTo>
                    <a:pt x="14" y="176"/>
                  </a:lnTo>
                  <a:cubicBezTo>
                    <a:pt x="28" y="176"/>
                    <a:pt x="28" y="191"/>
                    <a:pt x="28" y="191"/>
                  </a:cubicBezTo>
                  <a:cubicBezTo>
                    <a:pt x="42" y="191"/>
                    <a:pt x="42" y="176"/>
                    <a:pt x="42" y="176"/>
                  </a:cubicBezTo>
                  <a:cubicBezTo>
                    <a:pt x="158" y="162"/>
                    <a:pt x="264" y="117"/>
                    <a:pt x="366" y="60"/>
                  </a:cubicBezTo>
                  <a:cubicBezTo>
                    <a:pt x="380" y="43"/>
                    <a:pt x="380" y="29"/>
                    <a:pt x="380" y="15"/>
                  </a:cubicBezTo>
                  <a:cubicBezTo>
                    <a:pt x="366" y="1"/>
                    <a:pt x="352" y="1"/>
                    <a:pt x="352" y="1"/>
                  </a:cubicBezTo>
                  <a:close/>
                </a:path>
              </a:pathLst>
            </a:custGeom>
            <a:solidFill>
              <a:srgbClr val="F198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6" name="Google Shape;7738;p83">
              <a:extLst>
                <a:ext uri="{FF2B5EF4-FFF2-40B4-BE49-F238E27FC236}">
                  <a16:creationId xmlns:a16="http://schemas.microsoft.com/office/drawing/2014/main" id="{9ED9E738-919F-7591-2FEB-49B231B7A6A1}"/>
                </a:ext>
              </a:extLst>
            </p:cNvPr>
            <p:cNvSpPr/>
            <p:nvPr/>
          </p:nvSpPr>
          <p:spPr>
            <a:xfrm>
              <a:off x="6221726" y="2749754"/>
              <a:ext cx="147733" cy="144148"/>
            </a:xfrm>
            <a:custGeom>
              <a:avLst/>
              <a:gdLst/>
              <a:ahLst/>
              <a:cxnLst/>
              <a:rect l="l" t="t" r="r" b="b"/>
              <a:pathLst>
                <a:path w="1566" h="1528" extrusionOk="0">
                  <a:moveTo>
                    <a:pt x="790" y="0"/>
                  </a:moveTo>
                  <a:cubicBezTo>
                    <a:pt x="771" y="0"/>
                    <a:pt x="751" y="1"/>
                    <a:pt x="732" y="2"/>
                  </a:cubicBezTo>
                  <a:cubicBezTo>
                    <a:pt x="306" y="45"/>
                    <a:pt x="0" y="410"/>
                    <a:pt x="43" y="822"/>
                  </a:cubicBezTo>
                  <a:cubicBezTo>
                    <a:pt x="69" y="1229"/>
                    <a:pt x="409" y="1527"/>
                    <a:pt x="796" y="1527"/>
                  </a:cubicBezTo>
                  <a:cubicBezTo>
                    <a:pt x="813" y="1527"/>
                    <a:pt x="831" y="1527"/>
                    <a:pt x="848" y="1525"/>
                  </a:cubicBezTo>
                  <a:cubicBezTo>
                    <a:pt x="1260" y="1480"/>
                    <a:pt x="1566" y="1114"/>
                    <a:pt x="1537" y="706"/>
                  </a:cubicBezTo>
                  <a:cubicBezTo>
                    <a:pt x="1511" y="300"/>
                    <a:pt x="1177" y="0"/>
                    <a:pt x="79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7" name="Google Shape;7739;p83">
              <a:extLst>
                <a:ext uri="{FF2B5EF4-FFF2-40B4-BE49-F238E27FC236}">
                  <a16:creationId xmlns:a16="http://schemas.microsoft.com/office/drawing/2014/main" id="{94F6FF33-F849-9CDC-A9B0-36D87B58B1D1}"/>
                </a:ext>
              </a:extLst>
            </p:cNvPr>
            <p:cNvSpPr/>
            <p:nvPr/>
          </p:nvSpPr>
          <p:spPr>
            <a:xfrm>
              <a:off x="6221726" y="2746924"/>
              <a:ext cx="147733" cy="149431"/>
            </a:xfrm>
            <a:custGeom>
              <a:avLst/>
              <a:gdLst/>
              <a:ahLst/>
              <a:cxnLst/>
              <a:rect l="l" t="t" r="r" b="b"/>
              <a:pathLst>
                <a:path w="1566" h="1584" extrusionOk="0">
                  <a:moveTo>
                    <a:pt x="792" y="60"/>
                  </a:moveTo>
                  <a:cubicBezTo>
                    <a:pt x="1158" y="60"/>
                    <a:pt x="1478" y="352"/>
                    <a:pt x="1509" y="736"/>
                  </a:cubicBezTo>
                  <a:lnTo>
                    <a:pt x="1509" y="792"/>
                  </a:lnTo>
                  <a:cubicBezTo>
                    <a:pt x="1509" y="1176"/>
                    <a:pt x="1214" y="1482"/>
                    <a:pt x="848" y="1510"/>
                  </a:cubicBezTo>
                  <a:cubicBezTo>
                    <a:pt x="820" y="1527"/>
                    <a:pt x="806" y="1527"/>
                    <a:pt x="792" y="1527"/>
                  </a:cubicBezTo>
                  <a:cubicBezTo>
                    <a:pt x="408" y="1527"/>
                    <a:pt x="102" y="1232"/>
                    <a:pt x="71" y="852"/>
                  </a:cubicBezTo>
                  <a:cubicBezTo>
                    <a:pt x="71" y="824"/>
                    <a:pt x="57" y="806"/>
                    <a:pt x="57" y="792"/>
                  </a:cubicBezTo>
                  <a:cubicBezTo>
                    <a:pt x="57" y="412"/>
                    <a:pt x="352" y="89"/>
                    <a:pt x="732" y="60"/>
                  </a:cubicBezTo>
                  <a:close/>
                  <a:moveTo>
                    <a:pt x="718" y="1"/>
                  </a:moveTo>
                  <a:cubicBezTo>
                    <a:pt x="320" y="46"/>
                    <a:pt x="0" y="384"/>
                    <a:pt x="0" y="792"/>
                  </a:cubicBezTo>
                  <a:cubicBezTo>
                    <a:pt x="0" y="806"/>
                    <a:pt x="0" y="838"/>
                    <a:pt x="14" y="852"/>
                  </a:cubicBezTo>
                  <a:cubicBezTo>
                    <a:pt x="43" y="1263"/>
                    <a:pt x="380" y="1584"/>
                    <a:pt x="792" y="1584"/>
                  </a:cubicBezTo>
                  <a:lnTo>
                    <a:pt x="848" y="1584"/>
                  </a:lnTo>
                  <a:cubicBezTo>
                    <a:pt x="1260" y="1541"/>
                    <a:pt x="1566" y="1204"/>
                    <a:pt x="1566" y="792"/>
                  </a:cubicBezTo>
                  <a:lnTo>
                    <a:pt x="1566" y="736"/>
                  </a:lnTo>
                  <a:cubicBezTo>
                    <a:pt x="1537" y="310"/>
                    <a:pt x="1186" y="1"/>
                    <a:pt x="79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8" name="Google Shape;7740;p83">
              <a:extLst>
                <a:ext uri="{FF2B5EF4-FFF2-40B4-BE49-F238E27FC236}">
                  <a16:creationId xmlns:a16="http://schemas.microsoft.com/office/drawing/2014/main" id="{AC5EB4C4-1489-2B7E-8BCC-8C101F48FF2A}"/>
                </a:ext>
              </a:extLst>
            </p:cNvPr>
            <p:cNvSpPr/>
            <p:nvPr/>
          </p:nvSpPr>
          <p:spPr>
            <a:xfrm>
              <a:off x="6221726" y="2756358"/>
              <a:ext cx="146412" cy="141789"/>
            </a:xfrm>
            <a:custGeom>
              <a:avLst/>
              <a:gdLst/>
              <a:ahLst/>
              <a:cxnLst/>
              <a:rect l="l" t="t" r="r" b="b"/>
              <a:pathLst>
                <a:path w="1552" h="1503" extrusionOk="0">
                  <a:moveTo>
                    <a:pt x="757" y="1"/>
                  </a:moveTo>
                  <a:cubicBezTo>
                    <a:pt x="739" y="1"/>
                    <a:pt x="722" y="2"/>
                    <a:pt x="704" y="3"/>
                  </a:cubicBezTo>
                  <a:cubicBezTo>
                    <a:pt x="292" y="34"/>
                    <a:pt x="0" y="400"/>
                    <a:pt x="28" y="812"/>
                  </a:cubicBezTo>
                  <a:cubicBezTo>
                    <a:pt x="55" y="1206"/>
                    <a:pt x="376" y="1502"/>
                    <a:pt x="753" y="1502"/>
                  </a:cubicBezTo>
                  <a:cubicBezTo>
                    <a:pt x="780" y="1502"/>
                    <a:pt x="807" y="1501"/>
                    <a:pt x="834" y="1498"/>
                  </a:cubicBezTo>
                  <a:cubicBezTo>
                    <a:pt x="1246" y="1470"/>
                    <a:pt x="1552" y="1104"/>
                    <a:pt x="1509" y="692"/>
                  </a:cubicBezTo>
                  <a:cubicBezTo>
                    <a:pt x="1479" y="301"/>
                    <a:pt x="1155" y="1"/>
                    <a:pt x="7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9" name="Google Shape;7741;p83">
              <a:extLst>
                <a:ext uri="{FF2B5EF4-FFF2-40B4-BE49-F238E27FC236}">
                  <a16:creationId xmlns:a16="http://schemas.microsoft.com/office/drawing/2014/main" id="{6AD84085-505A-90D3-0914-A9CB1B500268}"/>
                </a:ext>
              </a:extLst>
            </p:cNvPr>
            <p:cNvSpPr/>
            <p:nvPr/>
          </p:nvSpPr>
          <p:spPr>
            <a:xfrm>
              <a:off x="6246632" y="2781169"/>
              <a:ext cx="95281" cy="91979"/>
            </a:xfrm>
            <a:custGeom>
              <a:avLst/>
              <a:gdLst/>
              <a:ahLst/>
              <a:cxnLst/>
              <a:rect l="l" t="t" r="r" b="b"/>
              <a:pathLst>
                <a:path w="1010" h="975" extrusionOk="0">
                  <a:moveTo>
                    <a:pt x="517" y="1"/>
                  </a:moveTo>
                  <a:cubicBezTo>
                    <a:pt x="501" y="1"/>
                    <a:pt x="484" y="2"/>
                    <a:pt x="468" y="4"/>
                  </a:cubicBezTo>
                  <a:cubicBezTo>
                    <a:pt x="204" y="21"/>
                    <a:pt x="0" y="253"/>
                    <a:pt x="28" y="531"/>
                  </a:cubicBezTo>
                  <a:cubicBezTo>
                    <a:pt x="41" y="777"/>
                    <a:pt x="247" y="974"/>
                    <a:pt x="489" y="974"/>
                  </a:cubicBezTo>
                  <a:cubicBezTo>
                    <a:pt x="506" y="974"/>
                    <a:pt x="524" y="973"/>
                    <a:pt x="542" y="971"/>
                  </a:cubicBezTo>
                  <a:cubicBezTo>
                    <a:pt x="820" y="957"/>
                    <a:pt x="1010" y="725"/>
                    <a:pt x="996" y="443"/>
                  </a:cubicBezTo>
                  <a:cubicBezTo>
                    <a:pt x="969" y="196"/>
                    <a:pt x="760" y="1"/>
                    <a:pt x="5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0" name="Google Shape;7742;p83">
              <a:extLst>
                <a:ext uri="{FF2B5EF4-FFF2-40B4-BE49-F238E27FC236}">
                  <a16:creationId xmlns:a16="http://schemas.microsoft.com/office/drawing/2014/main" id="{4E45EEC5-907C-496B-1567-4E1919CDACB6}"/>
                </a:ext>
              </a:extLst>
            </p:cNvPr>
            <p:cNvSpPr/>
            <p:nvPr/>
          </p:nvSpPr>
          <p:spPr>
            <a:xfrm>
              <a:off x="6316913" y="2809093"/>
              <a:ext cx="34622" cy="22264"/>
            </a:xfrm>
            <a:custGeom>
              <a:avLst/>
              <a:gdLst/>
              <a:ahLst/>
              <a:cxnLst/>
              <a:rect l="l" t="t" r="r" b="b"/>
              <a:pathLst>
                <a:path w="367" h="236" extrusionOk="0">
                  <a:moveTo>
                    <a:pt x="210" y="0"/>
                  </a:moveTo>
                  <a:cubicBezTo>
                    <a:pt x="199" y="0"/>
                    <a:pt x="188" y="1"/>
                    <a:pt x="177" y="3"/>
                  </a:cubicBezTo>
                  <a:cubicBezTo>
                    <a:pt x="75" y="3"/>
                    <a:pt x="1" y="59"/>
                    <a:pt x="1" y="133"/>
                  </a:cubicBezTo>
                  <a:cubicBezTo>
                    <a:pt x="15" y="193"/>
                    <a:pt x="89" y="235"/>
                    <a:pt x="191" y="235"/>
                  </a:cubicBezTo>
                  <a:cubicBezTo>
                    <a:pt x="293" y="221"/>
                    <a:pt x="367" y="165"/>
                    <a:pt x="353" y="105"/>
                  </a:cubicBezTo>
                  <a:cubicBezTo>
                    <a:pt x="353" y="41"/>
                    <a:pt x="286" y="0"/>
                    <a:pt x="2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1" name="Google Shape;7743;p83">
              <a:extLst>
                <a:ext uri="{FF2B5EF4-FFF2-40B4-BE49-F238E27FC236}">
                  <a16:creationId xmlns:a16="http://schemas.microsoft.com/office/drawing/2014/main" id="{789E8AA1-A14B-625D-D692-5681E5C5364F}"/>
                </a:ext>
              </a:extLst>
            </p:cNvPr>
            <p:cNvSpPr/>
            <p:nvPr/>
          </p:nvSpPr>
          <p:spPr>
            <a:xfrm>
              <a:off x="5929657" y="2697963"/>
              <a:ext cx="159430" cy="143393"/>
            </a:xfrm>
            <a:custGeom>
              <a:avLst/>
              <a:gdLst/>
              <a:ahLst/>
              <a:cxnLst/>
              <a:rect l="l" t="t" r="r" b="b"/>
              <a:pathLst>
                <a:path w="1690" h="1520" extrusionOk="0">
                  <a:moveTo>
                    <a:pt x="845" y="0"/>
                  </a:moveTo>
                  <a:cubicBezTo>
                    <a:pt x="524" y="0"/>
                    <a:pt x="226" y="215"/>
                    <a:pt x="120" y="534"/>
                  </a:cubicBezTo>
                  <a:cubicBezTo>
                    <a:pt x="1" y="931"/>
                    <a:pt x="223" y="1357"/>
                    <a:pt x="616" y="1487"/>
                  </a:cubicBezTo>
                  <a:cubicBezTo>
                    <a:pt x="689" y="1509"/>
                    <a:pt x="763" y="1519"/>
                    <a:pt x="835" y="1519"/>
                  </a:cubicBezTo>
                  <a:cubicBezTo>
                    <a:pt x="1159" y="1519"/>
                    <a:pt x="1461" y="1310"/>
                    <a:pt x="1556" y="973"/>
                  </a:cubicBezTo>
                  <a:cubicBezTo>
                    <a:pt x="1689" y="579"/>
                    <a:pt x="1468" y="154"/>
                    <a:pt x="1074" y="38"/>
                  </a:cubicBezTo>
                  <a:cubicBezTo>
                    <a:pt x="998" y="12"/>
                    <a:pt x="921" y="0"/>
                    <a:pt x="845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2" name="Google Shape;7744;p83">
              <a:extLst>
                <a:ext uri="{FF2B5EF4-FFF2-40B4-BE49-F238E27FC236}">
                  <a16:creationId xmlns:a16="http://schemas.microsoft.com/office/drawing/2014/main" id="{3154A183-CFF3-1C41-C6AB-06BE4DCDBB6B}"/>
                </a:ext>
              </a:extLst>
            </p:cNvPr>
            <p:cNvSpPr/>
            <p:nvPr/>
          </p:nvSpPr>
          <p:spPr>
            <a:xfrm>
              <a:off x="5935317" y="2694473"/>
              <a:ext cx="148110" cy="149431"/>
            </a:xfrm>
            <a:custGeom>
              <a:avLst/>
              <a:gdLst/>
              <a:ahLst/>
              <a:cxnLst/>
              <a:rect l="l" t="t" r="r" b="b"/>
              <a:pathLst>
                <a:path w="1570" h="1584" extrusionOk="0">
                  <a:moveTo>
                    <a:pt x="792" y="61"/>
                  </a:moveTo>
                  <a:cubicBezTo>
                    <a:pt x="852" y="61"/>
                    <a:pt x="926" y="75"/>
                    <a:pt x="996" y="103"/>
                  </a:cubicBezTo>
                  <a:cubicBezTo>
                    <a:pt x="1306" y="191"/>
                    <a:pt x="1510" y="483"/>
                    <a:pt x="1510" y="792"/>
                  </a:cubicBezTo>
                  <a:cubicBezTo>
                    <a:pt x="1510" y="866"/>
                    <a:pt x="1496" y="940"/>
                    <a:pt x="1468" y="1010"/>
                  </a:cubicBezTo>
                  <a:cubicBezTo>
                    <a:pt x="1380" y="1320"/>
                    <a:pt x="1084" y="1524"/>
                    <a:pt x="778" y="1524"/>
                  </a:cubicBezTo>
                  <a:cubicBezTo>
                    <a:pt x="704" y="1524"/>
                    <a:pt x="630" y="1510"/>
                    <a:pt x="574" y="1496"/>
                  </a:cubicBezTo>
                  <a:cubicBezTo>
                    <a:pt x="265" y="1394"/>
                    <a:pt x="60" y="1116"/>
                    <a:pt x="60" y="792"/>
                  </a:cubicBezTo>
                  <a:cubicBezTo>
                    <a:pt x="60" y="733"/>
                    <a:pt x="75" y="645"/>
                    <a:pt x="89" y="588"/>
                  </a:cubicBezTo>
                  <a:cubicBezTo>
                    <a:pt x="191" y="265"/>
                    <a:pt x="486" y="61"/>
                    <a:pt x="792" y="61"/>
                  </a:cubicBezTo>
                  <a:close/>
                  <a:moveTo>
                    <a:pt x="792" y="1"/>
                  </a:moveTo>
                  <a:cubicBezTo>
                    <a:pt x="454" y="1"/>
                    <a:pt x="148" y="219"/>
                    <a:pt x="29" y="557"/>
                  </a:cubicBezTo>
                  <a:cubicBezTo>
                    <a:pt x="15" y="645"/>
                    <a:pt x="1" y="718"/>
                    <a:pt x="1" y="792"/>
                  </a:cubicBezTo>
                  <a:cubicBezTo>
                    <a:pt x="1" y="1130"/>
                    <a:pt x="222" y="1436"/>
                    <a:pt x="542" y="1556"/>
                  </a:cubicBezTo>
                  <a:cubicBezTo>
                    <a:pt x="630" y="1570"/>
                    <a:pt x="704" y="1584"/>
                    <a:pt x="778" y="1584"/>
                  </a:cubicBezTo>
                  <a:cubicBezTo>
                    <a:pt x="1116" y="1584"/>
                    <a:pt x="1422" y="1362"/>
                    <a:pt x="1524" y="1028"/>
                  </a:cubicBezTo>
                  <a:cubicBezTo>
                    <a:pt x="1555" y="954"/>
                    <a:pt x="1570" y="866"/>
                    <a:pt x="1570" y="792"/>
                  </a:cubicBezTo>
                  <a:cubicBezTo>
                    <a:pt x="1570" y="455"/>
                    <a:pt x="1348" y="149"/>
                    <a:pt x="1014" y="43"/>
                  </a:cubicBezTo>
                  <a:cubicBezTo>
                    <a:pt x="940" y="15"/>
                    <a:pt x="866" y="1"/>
                    <a:pt x="79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3" name="Google Shape;7745;p83">
              <a:extLst>
                <a:ext uri="{FF2B5EF4-FFF2-40B4-BE49-F238E27FC236}">
                  <a16:creationId xmlns:a16="http://schemas.microsoft.com/office/drawing/2014/main" id="{C5F9AD2F-2A89-68E6-E145-B1928D4B08CD}"/>
                </a:ext>
              </a:extLst>
            </p:cNvPr>
            <p:cNvSpPr/>
            <p:nvPr/>
          </p:nvSpPr>
          <p:spPr>
            <a:xfrm>
              <a:off x="5929657" y="2703906"/>
              <a:ext cx="159430" cy="142921"/>
            </a:xfrm>
            <a:custGeom>
              <a:avLst/>
              <a:gdLst/>
              <a:ahLst/>
              <a:cxnLst/>
              <a:rect l="l" t="t" r="r" b="b"/>
              <a:pathLst>
                <a:path w="1690" h="1515" extrusionOk="0">
                  <a:moveTo>
                    <a:pt x="859" y="0"/>
                  </a:moveTo>
                  <a:cubicBezTo>
                    <a:pt x="533" y="0"/>
                    <a:pt x="230" y="207"/>
                    <a:pt x="135" y="531"/>
                  </a:cubicBezTo>
                  <a:cubicBezTo>
                    <a:pt x="1" y="928"/>
                    <a:pt x="223" y="1350"/>
                    <a:pt x="616" y="1484"/>
                  </a:cubicBezTo>
                  <a:cubicBezTo>
                    <a:pt x="689" y="1505"/>
                    <a:pt x="762" y="1515"/>
                    <a:pt x="833" y="1515"/>
                  </a:cubicBezTo>
                  <a:cubicBezTo>
                    <a:pt x="1158" y="1515"/>
                    <a:pt x="1461" y="1310"/>
                    <a:pt x="1556" y="984"/>
                  </a:cubicBezTo>
                  <a:cubicBezTo>
                    <a:pt x="1689" y="590"/>
                    <a:pt x="1468" y="165"/>
                    <a:pt x="1074" y="31"/>
                  </a:cubicBezTo>
                  <a:cubicBezTo>
                    <a:pt x="1002" y="10"/>
                    <a:pt x="930" y="0"/>
                    <a:pt x="8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4" name="Google Shape;7746;p83">
              <a:extLst>
                <a:ext uri="{FF2B5EF4-FFF2-40B4-BE49-F238E27FC236}">
                  <a16:creationId xmlns:a16="http://schemas.microsoft.com/office/drawing/2014/main" id="{0E40C99C-FA0F-0BD5-C36E-E6A46AB1338C}"/>
                </a:ext>
              </a:extLst>
            </p:cNvPr>
            <p:cNvSpPr/>
            <p:nvPr/>
          </p:nvSpPr>
          <p:spPr>
            <a:xfrm>
              <a:off x="5957581" y="2729283"/>
              <a:ext cx="103583" cy="92168"/>
            </a:xfrm>
            <a:custGeom>
              <a:avLst/>
              <a:gdLst/>
              <a:ahLst/>
              <a:cxnLst/>
              <a:rect l="l" t="t" r="r" b="b"/>
              <a:pathLst>
                <a:path w="1098" h="977" extrusionOk="0">
                  <a:moveTo>
                    <a:pt x="549" y="0"/>
                  </a:moveTo>
                  <a:cubicBezTo>
                    <a:pt x="339" y="0"/>
                    <a:pt x="148" y="137"/>
                    <a:pt x="88" y="349"/>
                  </a:cubicBezTo>
                  <a:cubicBezTo>
                    <a:pt x="0" y="599"/>
                    <a:pt x="145" y="877"/>
                    <a:pt x="408" y="951"/>
                  </a:cubicBezTo>
                  <a:cubicBezTo>
                    <a:pt x="457" y="968"/>
                    <a:pt x="508" y="976"/>
                    <a:pt x="557" y="976"/>
                  </a:cubicBezTo>
                  <a:cubicBezTo>
                    <a:pt x="759" y="976"/>
                    <a:pt x="951" y="839"/>
                    <a:pt x="1010" y="627"/>
                  </a:cubicBezTo>
                  <a:cubicBezTo>
                    <a:pt x="1098" y="378"/>
                    <a:pt x="954" y="100"/>
                    <a:pt x="704" y="26"/>
                  </a:cubicBezTo>
                  <a:cubicBezTo>
                    <a:pt x="652" y="9"/>
                    <a:pt x="600" y="0"/>
                    <a:pt x="5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5" name="Google Shape;7747;p83">
              <a:extLst>
                <a:ext uri="{FF2B5EF4-FFF2-40B4-BE49-F238E27FC236}">
                  <a16:creationId xmlns:a16="http://schemas.microsoft.com/office/drawing/2014/main" id="{EDBCB811-06B8-7F5E-E120-A2E5426F2290}"/>
                </a:ext>
              </a:extLst>
            </p:cNvPr>
            <p:cNvSpPr/>
            <p:nvPr/>
          </p:nvSpPr>
          <p:spPr>
            <a:xfrm>
              <a:off x="5954562" y="2747302"/>
              <a:ext cx="34999" cy="24339"/>
            </a:xfrm>
            <a:custGeom>
              <a:avLst/>
              <a:gdLst/>
              <a:ahLst/>
              <a:cxnLst/>
              <a:rect l="l" t="t" r="r" b="b"/>
              <a:pathLst>
                <a:path w="371" h="258" extrusionOk="0">
                  <a:moveTo>
                    <a:pt x="156" y="0"/>
                  </a:moveTo>
                  <a:cubicBezTo>
                    <a:pt x="93" y="0"/>
                    <a:pt x="39" y="30"/>
                    <a:pt x="18" y="85"/>
                  </a:cubicBezTo>
                  <a:cubicBezTo>
                    <a:pt x="1" y="144"/>
                    <a:pt x="61" y="218"/>
                    <a:pt x="148" y="246"/>
                  </a:cubicBezTo>
                  <a:cubicBezTo>
                    <a:pt x="176" y="254"/>
                    <a:pt x="202" y="257"/>
                    <a:pt x="226" y="257"/>
                  </a:cubicBezTo>
                  <a:cubicBezTo>
                    <a:pt x="292" y="257"/>
                    <a:pt x="342" y="231"/>
                    <a:pt x="352" y="187"/>
                  </a:cubicBezTo>
                  <a:cubicBezTo>
                    <a:pt x="370" y="116"/>
                    <a:pt x="310" y="42"/>
                    <a:pt x="222" y="11"/>
                  </a:cubicBezTo>
                  <a:cubicBezTo>
                    <a:pt x="200" y="4"/>
                    <a:pt x="177" y="0"/>
                    <a:pt x="1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6" name="Google Shape;7748;p83">
              <a:extLst>
                <a:ext uri="{FF2B5EF4-FFF2-40B4-BE49-F238E27FC236}">
                  <a16:creationId xmlns:a16="http://schemas.microsoft.com/office/drawing/2014/main" id="{5DDB130A-2D72-2FF0-1880-4D2EB73FE393}"/>
                </a:ext>
              </a:extLst>
            </p:cNvPr>
            <p:cNvSpPr/>
            <p:nvPr/>
          </p:nvSpPr>
          <p:spPr>
            <a:xfrm>
              <a:off x="6110880" y="2889280"/>
              <a:ext cx="80376" cy="38961"/>
            </a:xfrm>
            <a:custGeom>
              <a:avLst/>
              <a:gdLst/>
              <a:ahLst/>
              <a:cxnLst/>
              <a:rect l="l" t="t" r="r" b="b"/>
              <a:pathLst>
                <a:path w="852" h="413" extrusionOk="0">
                  <a:moveTo>
                    <a:pt x="806" y="1"/>
                  </a:moveTo>
                  <a:lnTo>
                    <a:pt x="806" y="18"/>
                  </a:lnTo>
                  <a:lnTo>
                    <a:pt x="792" y="32"/>
                  </a:lnTo>
                  <a:cubicBezTo>
                    <a:pt x="778" y="46"/>
                    <a:pt x="764" y="61"/>
                    <a:pt x="764" y="75"/>
                  </a:cubicBezTo>
                  <a:lnTo>
                    <a:pt x="718" y="120"/>
                  </a:lnTo>
                  <a:lnTo>
                    <a:pt x="676" y="163"/>
                  </a:lnTo>
                  <a:cubicBezTo>
                    <a:pt x="648" y="177"/>
                    <a:pt x="630" y="194"/>
                    <a:pt x="616" y="208"/>
                  </a:cubicBezTo>
                  <a:cubicBezTo>
                    <a:pt x="588" y="222"/>
                    <a:pt x="574" y="236"/>
                    <a:pt x="542" y="250"/>
                  </a:cubicBezTo>
                  <a:cubicBezTo>
                    <a:pt x="514" y="265"/>
                    <a:pt x="500" y="282"/>
                    <a:pt x="472" y="296"/>
                  </a:cubicBezTo>
                  <a:cubicBezTo>
                    <a:pt x="440" y="296"/>
                    <a:pt x="412" y="310"/>
                    <a:pt x="398" y="310"/>
                  </a:cubicBezTo>
                  <a:cubicBezTo>
                    <a:pt x="366" y="324"/>
                    <a:pt x="338" y="324"/>
                    <a:pt x="310" y="338"/>
                  </a:cubicBezTo>
                  <a:lnTo>
                    <a:pt x="236" y="338"/>
                  </a:lnTo>
                  <a:cubicBezTo>
                    <a:pt x="231" y="343"/>
                    <a:pt x="225" y="345"/>
                    <a:pt x="218" y="345"/>
                  </a:cubicBezTo>
                  <a:cubicBezTo>
                    <a:pt x="203" y="345"/>
                    <a:pt x="186" y="338"/>
                    <a:pt x="176" y="338"/>
                  </a:cubicBezTo>
                  <a:lnTo>
                    <a:pt x="32" y="338"/>
                  </a:lnTo>
                  <a:cubicBezTo>
                    <a:pt x="26" y="334"/>
                    <a:pt x="22" y="332"/>
                    <a:pt x="19" y="332"/>
                  </a:cubicBezTo>
                  <a:cubicBezTo>
                    <a:pt x="13" y="332"/>
                    <a:pt x="10" y="338"/>
                    <a:pt x="0" y="338"/>
                  </a:cubicBezTo>
                  <a:cubicBezTo>
                    <a:pt x="0" y="352"/>
                    <a:pt x="15" y="370"/>
                    <a:pt x="15" y="370"/>
                  </a:cubicBezTo>
                  <a:cubicBezTo>
                    <a:pt x="15" y="370"/>
                    <a:pt x="32" y="370"/>
                    <a:pt x="60" y="384"/>
                  </a:cubicBezTo>
                  <a:cubicBezTo>
                    <a:pt x="74" y="384"/>
                    <a:pt x="88" y="384"/>
                    <a:pt x="102" y="398"/>
                  </a:cubicBezTo>
                  <a:lnTo>
                    <a:pt x="162" y="398"/>
                  </a:lnTo>
                  <a:cubicBezTo>
                    <a:pt x="190" y="398"/>
                    <a:pt x="222" y="412"/>
                    <a:pt x="236" y="412"/>
                  </a:cubicBezTo>
                  <a:cubicBezTo>
                    <a:pt x="264" y="412"/>
                    <a:pt x="296" y="412"/>
                    <a:pt x="324" y="398"/>
                  </a:cubicBezTo>
                  <a:cubicBezTo>
                    <a:pt x="352" y="398"/>
                    <a:pt x="384" y="398"/>
                    <a:pt x="412" y="384"/>
                  </a:cubicBezTo>
                  <a:cubicBezTo>
                    <a:pt x="440" y="384"/>
                    <a:pt x="472" y="370"/>
                    <a:pt x="500" y="352"/>
                  </a:cubicBezTo>
                  <a:cubicBezTo>
                    <a:pt x="528" y="338"/>
                    <a:pt x="560" y="324"/>
                    <a:pt x="588" y="310"/>
                  </a:cubicBezTo>
                  <a:cubicBezTo>
                    <a:pt x="602" y="296"/>
                    <a:pt x="630" y="282"/>
                    <a:pt x="662" y="265"/>
                  </a:cubicBezTo>
                  <a:cubicBezTo>
                    <a:pt x="676" y="250"/>
                    <a:pt x="704" y="236"/>
                    <a:pt x="718" y="208"/>
                  </a:cubicBezTo>
                  <a:cubicBezTo>
                    <a:pt x="736" y="194"/>
                    <a:pt x="750" y="177"/>
                    <a:pt x="764" y="148"/>
                  </a:cubicBezTo>
                  <a:cubicBezTo>
                    <a:pt x="792" y="120"/>
                    <a:pt x="806" y="89"/>
                    <a:pt x="824" y="61"/>
                  </a:cubicBezTo>
                  <a:cubicBezTo>
                    <a:pt x="838" y="46"/>
                    <a:pt x="838" y="46"/>
                    <a:pt x="838" y="32"/>
                  </a:cubicBezTo>
                  <a:lnTo>
                    <a:pt x="852" y="32"/>
                  </a:lnTo>
                  <a:cubicBezTo>
                    <a:pt x="852" y="18"/>
                    <a:pt x="852" y="1"/>
                    <a:pt x="83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7" name="Google Shape;7749;p83">
              <a:extLst>
                <a:ext uri="{FF2B5EF4-FFF2-40B4-BE49-F238E27FC236}">
                  <a16:creationId xmlns:a16="http://schemas.microsoft.com/office/drawing/2014/main" id="{81029967-BFD6-92AA-E00E-ECC7E7F26292}"/>
                </a:ext>
              </a:extLst>
            </p:cNvPr>
            <p:cNvSpPr/>
            <p:nvPr/>
          </p:nvSpPr>
          <p:spPr>
            <a:xfrm>
              <a:off x="6275499" y="2642021"/>
              <a:ext cx="140846" cy="124431"/>
            </a:xfrm>
            <a:custGeom>
              <a:avLst/>
              <a:gdLst/>
              <a:ahLst/>
              <a:cxnLst/>
              <a:rect l="l" t="t" r="r" b="b"/>
              <a:pathLst>
                <a:path w="1493" h="1319" extrusionOk="0">
                  <a:moveTo>
                    <a:pt x="526" y="0"/>
                  </a:moveTo>
                  <a:cubicBezTo>
                    <a:pt x="497" y="0"/>
                    <a:pt x="468" y="5"/>
                    <a:pt x="440" y="15"/>
                  </a:cubicBezTo>
                  <a:cubicBezTo>
                    <a:pt x="0" y="177"/>
                    <a:pt x="763" y="997"/>
                    <a:pt x="894" y="1099"/>
                  </a:cubicBezTo>
                  <a:cubicBezTo>
                    <a:pt x="967" y="1161"/>
                    <a:pt x="1200" y="1318"/>
                    <a:pt x="1345" y="1318"/>
                  </a:cubicBezTo>
                  <a:cubicBezTo>
                    <a:pt x="1436" y="1318"/>
                    <a:pt x="1492" y="1256"/>
                    <a:pt x="1453" y="1070"/>
                  </a:cubicBezTo>
                  <a:cubicBezTo>
                    <a:pt x="1453" y="1070"/>
                    <a:pt x="961" y="0"/>
                    <a:pt x="526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8" name="Google Shape;7750;p83">
              <a:extLst>
                <a:ext uri="{FF2B5EF4-FFF2-40B4-BE49-F238E27FC236}">
                  <a16:creationId xmlns:a16="http://schemas.microsoft.com/office/drawing/2014/main" id="{AF9F2373-0116-422B-EEE0-A3FEDFB1C7E0}"/>
                </a:ext>
              </a:extLst>
            </p:cNvPr>
            <p:cNvSpPr/>
            <p:nvPr/>
          </p:nvSpPr>
          <p:spPr>
            <a:xfrm>
              <a:off x="5924469" y="2588437"/>
              <a:ext cx="174241" cy="90187"/>
            </a:xfrm>
            <a:custGeom>
              <a:avLst/>
              <a:gdLst/>
              <a:ahLst/>
              <a:cxnLst/>
              <a:rect l="l" t="t" r="r" b="b"/>
              <a:pathLst>
                <a:path w="1847" h="956" extrusionOk="0">
                  <a:moveTo>
                    <a:pt x="1301" y="1"/>
                  </a:moveTo>
                  <a:cubicBezTo>
                    <a:pt x="872" y="1"/>
                    <a:pt x="161" y="671"/>
                    <a:pt x="161" y="671"/>
                  </a:cubicBezTo>
                  <a:cubicBezTo>
                    <a:pt x="0" y="897"/>
                    <a:pt x="139" y="955"/>
                    <a:pt x="315" y="955"/>
                  </a:cubicBezTo>
                  <a:cubicBezTo>
                    <a:pt x="445" y="955"/>
                    <a:pt x="596" y="923"/>
                    <a:pt x="657" y="903"/>
                  </a:cubicBezTo>
                  <a:cubicBezTo>
                    <a:pt x="819" y="861"/>
                    <a:pt x="1846" y="393"/>
                    <a:pt x="1495" y="70"/>
                  </a:cubicBezTo>
                  <a:cubicBezTo>
                    <a:pt x="1442" y="21"/>
                    <a:pt x="1376" y="1"/>
                    <a:pt x="1301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9" name="Google Shape;7751;p83">
              <a:extLst>
                <a:ext uri="{FF2B5EF4-FFF2-40B4-BE49-F238E27FC236}">
                  <a16:creationId xmlns:a16="http://schemas.microsoft.com/office/drawing/2014/main" id="{D4E0B021-E40E-91D1-3E0A-5AD4F91F13EC}"/>
                </a:ext>
              </a:extLst>
            </p:cNvPr>
            <p:cNvSpPr/>
            <p:nvPr/>
          </p:nvSpPr>
          <p:spPr>
            <a:xfrm>
              <a:off x="6085975" y="2715132"/>
              <a:ext cx="89998" cy="166694"/>
            </a:xfrm>
            <a:custGeom>
              <a:avLst/>
              <a:gdLst/>
              <a:ahLst/>
              <a:cxnLst/>
              <a:rect l="l" t="t" r="r" b="b"/>
              <a:pathLst>
                <a:path w="954" h="1767" extrusionOk="0">
                  <a:moveTo>
                    <a:pt x="940" y="0"/>
                  </a:moveTo>
                  <a:cubicBezTo>
                    <a:pt x="940" y="0"/>
                    <a:pt x="926" y="0"/>
                    <a:pt x="926" y="18"/>
                  </a:cubicBezTo>
                  <a:cubicBezTo>
                    <a:pt x="926" y="18"/>
                    <a:pt x="926" y="60"/>
                    <a:pt x="912" y="134"/>
                  </a:cubicBezTo>
                  <a:cubicBezTo>
                    <a:pt x="912" y="208"/>
                    <a:pt x="894" y="310"/>
                    <a:pt x="880" y="440"/>
                  </a:cubicBezTo>
                  <a:cubicBezTo>
                    <a:pt x="866" y="559"/>
                    <a:pt x="852" y="721"/>
                    <a:pt x="806" y="865"/>
                  </a:cubicBezTo>
                  <a:cubicBezTo>
                    <a:pt x="806" y="911"/>
                    <a:pt x="792" y="939"/>
                    <a:pt x="778" y="985"/>
                  </a:cubicBezTo>
                  <a:cubicBezTo>
                    <a:pt x="764" y="1013"/>
                    <a:pt x="750" y="1055"/>
                    <a:pt x="736" y="1087"/>
                  </a:cubicBezTo>
                  <a:cubicBezTo>
                    <a:pt x="718" y="1101"/>
                    <a:pt x="704" y="1115"/>
                    <a:pt x="704" y="1115"/>
                  </a:cubicBezTo>
                  <a:lnTo>
                    <a:pt x="662" y="1115"/>
                  </a:lnTo>
                  <a:cubicBezTo>
                    <a:pt x="616" y="1101"/>
                    <a:pt x="588" y="1087"/>
                    <a:pt x="542" y="1073"/>
                  </a:cubicBezTo>
                  <a:cubicBezTo>
                    <a:pt x="472" y="1027"/>
                    <a:pt x="398" y="985"/>
                    <a:pt x="310" y="953"/>
                  </a:cubicBezTo>
                  <a:cubicBezTo>
                    <a:pt x="291" y="947"/>
                    <a:pt x="271" y="944"/>
                    <a:pt x="249" y="944"/>
                  </a:cubicBezTo>
                  <a:cubicBezTo>
                    <a:pt x="220" y="944"/>
                    <a:pt x="189" y="951"/>
                    <a:pt x="162" y="967"/>
                  </a:cubicBezTo>
                  <a:cubicBezTo>
                    <a:pt x="103" y="985"/>
                    <a:pt x="89" y="1027"/>
                    <a:pt x="60" y="1073"/>
                  </a:cubicBezTo>
                  <a:cubicBezTo>
                    <a:pt x="15" y="1143"/>
                    <a:pt x="1" y="1231"/>
                    <a:pt x="15" y="1305"/>
                  </a:cubicBezTo>
                  <a:cubicBezTo>
                    <a:pt x="32" y="1393"/>
                    <a:pt x="60" y="1467"/>
                    <a:pt x="103" y="1513"/>
                  </a:cubicBezTo>
                  <a:cubicBezTo>
                    <a:pt x="191" y="1615"/>
                    <a:pt x="296" y="1671"/>
                    <a:pt x="352" y="1717"/>
                  </a:cubicBezTo>
                  <a:cubicBezTo>
                    <a:pt x="426" y="1745"/>
                    <a:pt x="472" y="1759"/>
                    <a:pt x="472" y="1759"/>
                  </a:cubicBezTo>
                  <a:cubicBezTo>
                    <a:pt x="472" y="1765"/>
                    <a:pt x="474" y="1767"/>
                    <a:pt x="476" y="1767"/>
                  </a:cubicBezTo>
                  <a:cubicBezTo>
                    <a:pt x="480" y="1767"/>
                    <a:pt x="486" y="1759"/>
                    <a:pt x="486" y="1759"/>
                  </a:cubicBezTo>
                  <a:cubicBezTo>
                    <a:pt x="486" y="1745"/>
                    <a:pt x="486" y="1745"/>
                    <a:pt x="472" y="1731"/>
                  </a:cubicBezTo>
                  <a:cubicBezTo>
                    <a:pt x="472" y="1731"/>
                    <a:pt x="440" y="1717"/>
                    <a:pt x="366" y="1688"/>
                  </a:cubicBezTo>
                  <a:cubicBezTo>
                    <a:pt x="338" y="1657"/>
                    <a:pt x="310" y="1629"/>
                    <a:pt x="264" y="1600"/>
                  </a:cubicBezTo>
                  <a:cubicBezTo>
                    <a:pt x="236" y="1569"/>
                    <a:pt x="191" y="1527"/>
                    <a:pt x="148" y="1481"/>
                  </a:cubicBezTo>
                  <a:cubicBezTo>
                    <a:pt x="120" y="1425"/>
                    <a:pt x="89" y="1365"/>
                    <a:pt x="75" y="1305"/>
                  </a:cubicBezTo>
                  <a:cubicBezTo>
                    <a:pt x="75" y="1249"/>
                    <a:pt x="89" y="1161"/>
                    <a:pt x="120" y="1101"/>
                  </a:cubicBezTo>
                  <a:cubicBezTo>
                    <a:pt x="148" y="1073"/>
                    <a:pt x="162" y="1041"/>
                    <a:pt x="191" y="1027"/>
                  </a:cubicBezTo>
                  <a:cubicBezTo>
                    <a:pt x="206" y="1020"/>
                    <a:pt x="221" y="1017"/>
                    <a:pt x="238" y="1017"/>
                  </a:cubicBezTo>
                  <a:cubicBezTo>
                    <a:pt x="255" y="1017"/>
                    <a:pt x="273" y="1020"/>
                    <a:pt x="296" y="1027"/>
                  </a:cubicBezTo>
                  <a:cubicBezTo>
                    <a:pt x="366" y="1041"/>
                    <a:pt x="426" y="1101"/>
                    <a:pt x="514" y="1129"/>
                  </a:cubicBezTo>
                  <a:cubicBezTo>
                    <a:pt x="560" y="1161"/>
                    <a:pt x="588" y="1175"/>
                    <a:pt x="648" y="1189"/>
                  </a:cubicBezTo>
                  <a:lnTo>
                    <a:pt x="718" y="1189"/>
                  </a:lnTo>
                  <a:cubicBezTo>
                    <a:pt x="764" y="1175"/>
                    <a:pt x="778" y="1143"/>
                    <a:pt x="792" y="1129"/>
                  </a:cubicBezTo>
                  <a:cubicBezTo>
                    <a:pt x="824" y="1087"/>
                    <a:pt x="838" y="1041"/>
                    <a:pt x="852" y="999"/>
                  </a:cubicBezTo>
                  <a:cubicBezTo>
                    <a:pt x="866" y="967"/>
                    <a:pt x="866" y="925"/>
                    <a:pt x="880" y="879"/>
                  </a:cubicBezTo>
                  <a:cubicBezTo>
                    <a:pt x="894" y="809"/>
                    <a:pt x="912" y="721"/>
                    <a:pt x="926" y="647"/>
                  </a:cubicBezTo>
                  <a:cubicBezTo>
                    <a:pt x="926" y="573"/>
                    <a:pt x="940" y="514"/>
                    <a:pt x="940" y="440"/>
                  </a:cubicBezTo>
                  <a:cubicBezTo>
                    <a:pt x="954" y="310"/>
                    <a:pt x="954" y="208"/>
                    <a:pt x="954" y="134"/>
                  </a:cubicBezTo>
                  <a:lnTo>
                    <a:pt x="954" y="18"/>
                  </a:lnTo>
                  <a:cubicBezTo>
                    <a:pt x="954" y="0"/>
                    <a:pt x="954" y="0"/>
                    <a:pt x="94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660" name="Google Shape;7752;p83">
              <a:extLst>
                <a:ext uri="{FF2B5EF4-FFF2-40B4-BE49-F238E27FC236}">
                  <a16:creationId xmlns:a16="http://schemas.microsoft.com/office/drawing/2014/main" id="{2AD7F9C5-5AC0-EEA0-788F-ACE253F812D2}"/>
                </a:ext>
              </a:extLst>
            </p:cNvPr>
            <p:cNvSpPr/>
            <p:nvPr/>
          </p:nvSpPr>
          <p:spPr>
            <a:xfrm>
              <a:off x="5896545" y="2643436"/>
              <a:ext cx="781492" cy="329049"/>
            </a:xfrm>
            <a:custGeom>
              <a:avLst/>
              <a:gdLst/>
              <a:ahLst/>
              <a:cxnLst/>
              <a:rect l="l" t="t" r="r" b="b"/>
              <a:pathLst>
                <a:path w="8284" h="3488" extrusionOk="0">
                  <a:moveTo>
                    <a:pt x="1055" y="116"/>
                  </a:moveTo>
                  <a:cubicBezTo>
                    <a:pt x="1101" y="116"/>
                    <a:pt x="1143" y="116"/>
                    <a:pt x="1189" y="130"/>
                  </a:cubicBezTo>
                  <a:cubicBezTo>
                    <a:pt x="1231" y="130"/>
                    <a:pt x="1263" y="144"/>
                    <a:pt x="1305" y="144"/>
                  </a:cubicBezTo>
                  <a:cubicBezTo>
                    <a:pt x="1393" y="176"/>
                    <a:pt x="1467" y="218"/>
                    <a:pt x="1541" y="264"/>
                  </a:cubicBezTo>
                  <a:cubicBezTo>
                    <a:pt x="1615" y="320"/>
                    <a:pt x="1671" y="380"/>
                    <a:pt x="1731" y="468"/>
                  </a:cubicBezTo>
                  <a:cubicBezTo>
                    <a:pt x="1791" y="542"/>
                    <a:pt x="1833" y="616"/>
                    <a:pt x="1879" y="718"/>
                  </a:cubicBezTo>
                  <a:cubicBezTo>
                    <a:pt x="1907" y="806"/>
                    <a:pt x="1935" y="908"/>
                    <a:pt x="1966" y="1010"/>
                  </a:cubicBezTo>
                  <a:cubicBezTo>
                    <a:pt x="1981" y="1112"/>
                    <a:pt x="1995" y="1231"/>
                    <a:pt x="1995" y="1333"/>
                  </a:cubicBezTo>
                  <a:cubicBezTo>
                    <a:pt x="1995" y="1464"/>
                    <a:pt x="1981" y="1583"/>
                    <a:pt x="1952" y="1699"/>
                  </a:cubicBezTo>
                  <a:cubicBezTo>
                    <a:pt x="1935" y="1815"/>
                    <a:pt x="1893" y="1921"/>
                    <a:pt x="1847" y="2023"/>
                  </a:cubicBezTo>
                  <a:cubicBezTo>
                    <a:pt x="1805" y="2125"/>
                    <a:pt x="1759" y="2213"/>
                    <a:pt x="1703" y="2301"/>
                  </a:cubicBezTo>
                  <a:cubicBezTo>
                    <a:pt x="1643" y="2389"/>
                    <a:pt x="1569" y="2448"/>
                    <a:pt x="1513" y="2519"/>
                  </a:cubicBezTo>
                  <a:cubicBezTo>
                    <a:pt x="1439" y="2579"/>
                    <a:pt x="1365" y="2624"/>
                    <a:pt x="1277" y="2667"/>
                  </a:cubicBezTo>
                  <a:cubicBezTo>
                    <a:pt x="1203" y="2695"/>
                    <a:pt x="1115" y="2712"/>
                    <a:pt x="1027" y="2726"/>
                  </a:cubicBezTo>
                  <a:cubicBezTo>
                    <a:pt x="953" y="2726"/>
                    <a:pt x="865" y="2726"/>
                    <a:pt x="778" y="2695"/>
                  </a:cubicBezTo>
                  <a:cubicBezTo>
                    <a:pt x="704" y="2667"/>
                    <a:pt x="633" y="2638"/>
                    <a:pt x="559" y="2579"/>
                  </a:cubicBezTo>
                  <a:cubicBezTo>
                    <a:pt x="545" y="2579"/>
                    <a:pt x="545" y="2565"/>
                    <a:pt x="528" y="2565"/>
                  </a:cubicBezTo>
                  <a:lnTo>
                    <a:pt x="514" y="2550"/>
                  </a:lnTo>
                  <a:cubicBezTo>
                    <a:pt x="457" y="2505"/>
                    <a:pt x="412" y="2448"/>
                    <a:pt x="369" y="2389"/>
                  </a:cubicBezTo>
                  <a:cubicBezTo>
                    <a:pt x="338" y="2343"/>
                    <a:pt x="310" y="2301"/>
                    <a:pt x="282" y="2255"/>
                  </a:cubicBezTo>
                  <a:lnTo>
                    <a:pt x="282" y="2241"/>
                  </a:lnTo>
                  <a:lnTo>
                    <a:pt x="264" y="2241"/>
                  </a:lnTo>
                  <a:cubicBezTo>
                    <a:pt x="250" y="2213"/>
                    <a:pt x="236" y="2167"/>
                    <a:pt x="222" y="2139"/>
                  </a:cubicBezTo>
                  <a:cubicBezTo>
                    <a:pt x="176" y="2051"/>
                    <a:pt x="148" y="1949"/>
                    <a:pt x="134" y="1833"/>
                  </a:cubicBezTo>
                  <a:lnTo>
                    <a:pt x="134" y="1815"/>
                  </a:lnTo>
                  <a:lnTo>
                    <a:pt x="120" y="1801"/>
                  </a:lnTo>
                  <a:lnTo>
                    <a:pt x="120" y="1787"/>
                  </a:lnTo>
                  <a:cubicBezTo>
                    <a:pt x="106" y="1699"/>
                    <a:pt x="106" y="1611"/>
                    <a:pt x="106" y="1523"/>
                  </a:cubicBezTo>
                  <a:lnTo>
                    <a:pt x="106" y="1495"/>
                  </a:lnTo>
                  <a:lnTo>
                    <a:pt x="106" y="1464"/>
                  </a:lnTo>
                  <a:lnTo>
                    <a:pt x="106" y="1449"/>
                  </a:lnTo>
                  <a:cubicBezTo>
                    <a:pt x="106" y="1347"/>
                    <a:pt x="120" y="1245"/>
                    <a:pt x="134" y="1143"/>
                  </a:cubicBezTo>
                  <a:cubicBezTo>
                    <a:pt x="162" y="1041"/>
                    <a:pt x="194" y="936"/>
                    <a:pt x="236" y="834"/>
                  </a:cubicBezTo>
                  <a:cubicBezTo>
                    <a:pt x="282" y="732"/>
                    <a:pt x="338" y="630"/>
                    <a:pt x="398" y="556"/>
                  </a:cubicBezTo>
                  <a:cubicBezTo>
                    <a:pt x="457" y="468"/>
                    <a:pt x="514" y="394"/>
                    <a:pt x="588" y="338"/>
                  </a:cubicBezTo>
                  <a:cubicBezTo>
                    <a:pt x="661" y="278"/>
                    <a:pt x="735" y="232"/>
                    <a:pt x="809" y="190"/>
                  </a:cubicBezTo>
                  <a:cubicBezTo>
                    <a:pt x="897" y="144"/>
                    <a:pt x="985" y="130"/>
                    <a:pt x="1055" y="116"/>
                  </a:cubicBezTo>
                  <a:close/>
                  <a:moveTo>
                    <a:pt x="4429" y="602"/>
                  </a:moveTo>
                  <a:cubicBezTo>
                    <a:pt x="4485" y="602"/>
                    <a:pt x="4545" y="602"/>
                    <a:pt x="4605" y="616"/>
                  </a:cubicBezTo>
                  <a:cubicBezTo>
                    <a:pt x="4721" y="630"/>
                    <a:pt x="4837" y="658"/>
                    <a:pt x="4956" y="704"/>
                  </a:cubicBezTo>
                  <a:cubicBezTo>
                    <a:pt x="5072" y="760"/>
                    <a:pt x="5174" y="820"/>
                    <a:pt x="5262" y="894"/>
                  </a:cubicBezTo>
                  <a:cubicBezTo>
                    <a:pt x="5364" y="968"/>
                    <a:pt x="5438" y="1041"/>
                    <a:pt x="5512" y="1143"/>
                  </a:cubicBezTo>
                  <a:cubicBezTo>
                    <a:pt x="5586" y="1231"/>
                    <a:pt x="5646" y="1333"/>
                    <a:pt x="5688" y="1435"/>
                  </a:cubicBezTo>
                  <a:cubicBezTo>
                    <a:pt x="5734" y="1551"/>
                    <a:pt x="5776" y="1671"/>
                    <a:pt x="5790" y="1787"/>
                  </a:cubicBezTo>
                  <a:cubicBezTo>
                    <a:pt x="5804" y="1903"/>
                    <a:pt x="5804" y="2037"/>
                    <a:pt x="5790" y="2167"/>
                  </a:cubicBezTo>
                  <a:cubicBezTo>
                    <a:pt x="5776" y="2287"/>
                    <a:pt x="5734" y="2403"/>
                    <a:pt x="5688" y="2519"/>
                  </a:cubicBezTo>
                  <a:cubicBezTo>
                    <a:pt x="5646" y="2624"/>
                    <a:pt x="5586" y="2726"/>
                    <a:pt x="5512" y="2828"/>
                  </a:cubicBezTo>
                  <a:cubicBezTo>
                    <a:pt x="5438" y="2916"/>
                    <a:pt x="5350" y="3004"/>
                    <a:pt x="5262" y="3078"/>
                  </a:cubicBezTo>
                  <a:cubicBezTo>
                    <a:pt x="5160" y="3134"/>
                    <a:pt x="5058" y="3194"/>
                    <a:pt x="4956" y="3254"/>
                  </a:cubicBezTo>
                  <a:cubicBezTo>
                    <a:pt x="4837" y="3296"/>
                    <a:pt x="4721" y="3328"/>
                    <a:pt x="4605" y="3342"/>
                  </a:cubicBezTo>
                  <a:cubicBezTo>
                    <a:pt x="4545" y="3349"/>
                    <a:pt x="4486" y="3352"/>
                    <a:pt x="4426" y="3352"/>
                  </a:cubicBezTo>
                  <a:cubicBezTo>
                    <a:pt x="4365" y="3352"/>
                    <a:pt x="4304" y="3349"/>
                    <a:pt x="4239" y="3342"/>
                  </a:cubicBezTo>
                  <a:cubicBezTo>
                    <a:pt x="4119" y="3328"/>
                    <a:pt x="4003" y="3296"/>
                    <a:pt x="3887" y="3254"/>
                  </a:cubicBezTo>
                  <a:cubicBezTo>
                    <a:pt x="3869" y="3240"/>
                    <a:pt x="3855" y="3240"/>
                    <a:pt x="3841" y="3222"/>
                  </a:cubicBezTo>
                  <a:lnTo>
                    <a:pt x="3827" y="3222"/>
                  </a:lnTo>
                  <a:cubicBezTo>
                    <a:pt x="3739" y="3180"/>
                    <a:pt x="3665" y="3120"/>
                    <a:pt x="3577" y="3078"/>
                  </a:cubicBezTo>
                  <a:cubicBezTo>
                    <a:pt x="3535" y="3032"/>
                    <a:pt x="3490" y="2990"/>
                    <a:pt x="3430" y="2944"/>
                  </a:cubicBezTo>
                  <a:lnTo>
                    <a:pt x="3430" y="2930"/>
                  </a:lnTo>
                  <a:lnTo>
                    <a:pt x="3416" y="2930"/>
                  </a:lnTo>
                  <a:cubicBezTo>
                    <a:pt x="3388" y="2888"/>
                    <a:pt x="3359" y="2856"/>
                    <a:pt x="3328" y="2828"/>
                  </a:cubicBezTo>
                  <a:cubicBezTo>
                    <a:pt x="3254" y="2726"/>
                    <a:pt x="3198" y="2624"/>
                    <a:pt x="3152" y="2519"/>
                  </a:cubicBezTo>
                  <a:lnTo>
                    <a:pt x="3152" y="2505"/>
                  </a:lnTo>
                  <a:lnTo>
                    <a:pt x="3152" y="2491"/>
                  </a:lnTo>
                  <a:lnTo>
                    <a:pt x="3138" y="2491"/>
                  </a:lnTo>
                  <a:lnTo>
                    <a:pt x="3138" y="2477"/>
                  </a:lnTo>
                  <a:lnTo>
                    <a:pt x="3138" y="2462"/>
                  </a:lnTo>
                  <a:cubicBezTo>
                    <a:pt x="3096" y="2375"/>
                    <a:pt x="3078" y="2287"/>
                    <a:pt x="3064" y="2199"/>
                  </a:cubicBezTo>
                  <a:cubicBezTo>
                    <a:pt x="3064" y="2185"/>
                    <a:pt x="3064" y="2167"/>
                    <a:pt x="3050" y="2153"/>
                  </a:cubicBezTo>
                  <a:lnTo>
                    <a:pt x="3050" y="2125"/>
                  </a:lnTo>
                  <a:lnTo>
                    <a:pt x="3050" y="2111"/>
                  </a:lnTo>
                  <a:cubicBezTo>
                    <a:pt x="3036" y="2009"/>
                    <a:pt x="3050" y="1889"/>
                    <a:pt x="3064" y="1787"/>
                  </a:cubicBezTo>
                  <a:cubicBezTo>
                    <a:pt x="3078" y="1671"/>
                    <a:pt x="3110" y="1551"/>
                    <a:pt x="3152" y="1449"/>
                  </a:cubicBezTo>
                  <a:cubicBezTo>
                    <a:pt x="3198" y="1333"/>
                    <a:pt x="3254" y="1231"/>
                    <a:pt x="3328" y="1143"/>
                  </a:cubicBezTo>
                  <a:cubicBezTo>
                    <a:pt x="3402" y="1041"/>
                    <a:pt x="3490" y="968"/>
                    <a:pt x="3577" y="894"/>
                  </a:cubicBezTo>
                  <a:cubicBezTo>
                    <a:pt x="3679" y="820"/>
                    <a:pt x="3767" y="760"/>
                    <a:pt x="3887" y="704"/>
                  </a:cubicBezTo>
                  <a:cubicBezTo>
                    <a:pt x="4003" y="658"/>
                    <a:pt x="4119" y="630"/>
                    <a:pt x="4239" y="616"/>
                  </a:cubicBezTo>
                  <a:cubicBezTo>
                    <a:pt x="4295" y="602"/>
                    <a:pt x="4369" y="602"/>
                    <a:pt x="4429" y="602"/>
                  </a:cubicBezTo>
                  <a:close/>
                  <a:moveTo>
                    <a:pt x="1027" y="0"/>
                  </a:moveTo>
                  <a:cubicBezTo>
                    <a:pt x="897" y="14"/>
                    <a:pt x="763" y="74"/>
                    <a:pt x="633" y="162"/>
                  </a:cubicBezTo>
                  <a:cubicBezTo>
                    <a:pt x="588" y="190"/>
                    <a:pt x="545" y="232"/>
                    <a:pt x="486" y="278"/>
                  </a:cubicBezTo>
                  <a:cubicBezTo>
                    <a:pt x="486" y="292"/>
                    <a:pt x="471" y="292"/>
                    <a:pt x="471" y="306"/>
                  </a:cubicBezTo>
                  <a:cubicBezTo>
                    <a:pt x="398" y="380"/>
                    <a:pt x="324" y="468"/>
                    <a:pt x="282" y="556"/>
                  </a:cubicBezTo>
                  <a:cubicBezTo>
                    <a:pt x="176" y="704"/>
                    <a:pt x="120" y="880"/>
                    <a:pt x="74" y="1055"/>
                  </a:cubicBezTo>
                  <a:cubicBezTo>
                    <a:pt x="60" y="1112"/>
                    <a:pt x="46" y="1186"/>
                    <a:pt x="32" y="1245"/>
                  </a:cubicBezTo>
                  <a:lnTo>
                    <a:pt x="32" y="1305"/>
                  </a:lnTo>
                  <a:cubicBezTo>
                    <a:pt x="18" y="1407"/>
                    <a:pt x="0" y="1523"/>
                    <a:pt x="18" y="1625"/>
                  </a:cubicBezTo>
                  <a:lnTo>
                    <a:pt x="18" y="1657"/>
                  </a:lnTo>
                  <a:cubicBezTo>
                    <a:pt x="32" y="1787"/>
                    <a:pt x="46" y="1935"/>
                    <a:pt x="88" y="2065"/>
                  </a:cubicBezTo>
                  <a:cubicBezTo>
                    <a:pt x="106" y="2097"/>
                    <a:pt x="120" y="2125"/>
                    <a:pt x="120" y="2153"/>
                  </a:cubicBezTo>
                  <a:cubicBezTo>
                    <a:pt x="162" y="2255"/>
                    <a:pt x="208" y="2360"/>
                    <a:pt x="264" y="2431"/>
                  </a:cubicBezTo>
                  <a:lnTo>
                    <a:pt x="282" y="2448"/>
                  </a:lnTo>
                  <a:cubicBezTo>
                    <a:pt x="282" y="2462"/>
                    <a:pt x="296" y="2462"/>
                    <a:pt x="296" y="2477"/>
                  </a:cubicBezTo>
                  <a:lnTo>
                    <a:pt x="310" y="2491"/>
                  </a:lnTo>
                  <a:lnTo>
                    <a:pt x="324" y="2505"/>
                  </a:lnTo>
                  <a:cubicBezTo>
                    <a:pt x="338" y="2536"/>
                    <a:pt x="369" y="2565"/>
                    <a:pt x="384" y="2593"/>
                  </a:cubicBezTo>
                  <a:cubicBezTo>
                    <a:pt x="500" y="2695"/>
                    <a:pt x="616" y="2783"/>
                    <a:pt x="749" y="2814"/>
                  </a:cubicBezTo>
                  <a:cubicBezTo>
                    <a:pt x="831" y="2837"/>
                    <a:pt x="907" y="2848"/>
                    <a:pt x="983" y="2848"/>
                  </a:cubicBezTo>
                  <a:cubicBezTo>
                    <a:pt x="1046" y="2848"/>
                    <a:pt x="1109" y="2841"/>
                    <a:pt x="1175" y="2828"/>
                  </a:cubicBezTo>
                  <a:cubicBezTo>
                    <a:pt x="1305" y="2783"/>
                    <a:pt x="1439" y="2712"/>
                    <a:pt x="1555" y="2607"/>
                  </a:cubicBezTo>
                  <a:cubicBezTo>
                    <a:pt x="1671" y="2519"/>
                    <a:pt x="1776" y="2389"/>
                    <a:pt x="1864" y="2227"/>
                  </a:cubicBezTo>
                  <a:cubicBezTo>
                    <a:pt x="1907" y="2153"/>
                    <a:pt x="1935" y="2065"/>
                    <a:pt x="1966" y="1977"/>
                  </a:cubicBezTo>
                  <a:cubicBezTo>
                    <a:pt x="2009" y="1889"/>
                    <a:pt x="2023" y="1801"/>
                    <a:pt x="2054" y="1699"/>
                  </a:cubicBezTo>
                  <a:cubicBezTo>
                    <a:pt x="2054" y="1671"/>
                    <a:pt x="2054" y="1639"/>
                    <a:pt x="2068" y="1597"/>
                  </a:cubicBezTo>
                  <a:lnTo>
                    <a:pt x="2111" y="1597"/>
                  </a:lnTo>
                  <a:cubicBezTo>
                    <a:pt x="2174" y="1577"/>
                    <a:pt x="2238" y="1562"/>
                    <a:pt x="2308" y="1562"/>
                  </a:cubicBezTo>
                  <a:cubicBezTo>
                    <a:pt x="2335" y="1562"/>
                    <a:pt x="2363" y="1564"/>
                    <a:pt x="2392" y="1569"/>
                  </a:cubicBezTo>
                  <a:cubicBezTo>
                    <a:pt x="2494" y="1569"/>
                    <a:pt x="2596" y="1583"/>
                    <a:pt x="2698" y="1611"/>
                  </a:cubicBezTo>
                  <a:cubicBezTo>
                    <a:pt x="2786" y="1639"/>
                    <a:pt x="2860" y="1671"/>
                    <a:pt x="2934" y="1713"/>
                  </a:cubicBezTo>
                  <a:cubicBezTo>
                    <a:pt x="2934" y="1773"/>
                    <a:pt x="2920" y="1847"/>
                    <a:pt x="2920" y="1903"/>
                  </a:cubicBezTo>
                  <a:lnTo>
                    <a:pt x="2920" y="1963"/>
                  </a:lnTo>
                  <a:cubicBezTo>
                    <a:pt x="2920" y="2079"/>
                    <a:pt x="2920" y="2199"/>
                    <a:pt x="2948" y="2301"/>
                  </a:cubicBezTo>
                  <a:cubicBezTo>
                    <a:pt x="2948" y="2315"/>
                    <a:pt x="2948" y="2315"/>
                    <a:pt x="2962" y="2329"/>
                  </a:cubicBezTo>
                  <a:cubicBezTo>
                    <a:pt x="2990" y="2477"/>
                    <a:pt x="3050" y="2624"/>
                    <a:pt x="3138" y="2769"/>
                  </a:cubicBezTo>
                  <a:cubicBezTo>
                    <a:pt x="3152" y="2800"/>
                    <a:pt x="3166" y="2828"/>
                    <a:pt x="3198" y="2842"/>
                  </a:cubicBezTo>
                  <a:cubicBezTo>
                    <a:pt x="3271" y="2958"/>
                    <a:pt x="3359" y="3046"/>
                    <a:pt x="3447" y="3134"/>
                  </a:cubicBezTo>
                  <a:lnTo>
                    <a:pt x="3461" y="3134"/>
                  </a:lnTo>
                  <a:cubicBezTo>
                    <a:pt x="3475" y="3152"/>
                    <a:pt x="3475" y="3152"/>
                    <a:pt x="3490" y="3166"/>
                  </a:cubicBezTo>
                  <a:cubicBezTo>
                    <a:pt x="3504" y="3166"/>
                    <a:pt x="3504" y="3180"/>
                    <a:pt x="3504" y="3180"/>
                  </a:cubicBezTo>
                  <a:cubicBezTo>
                    <a:pt x="3518" y="3180"/>
                    <a:pt x="3535" y="3194"/>
                    <a:pt x="3535" y="3194"/>
                  </a:cubicBezTo>
                  <a:cubicBezTo>
                    <a:pt x="3577" y="3222"/>
                    <a:pt x="3606" y="3254"/>
                    <a:pt x="3651" y="3268"/>
                  </a:cubicBezTo>
                  <a:cubicBezTo>
                    <a:pt x="3813" y="3370"/>
                    <a:pt x="4017" y="3444"/>
                    <a:pt x="4207" y="3472"/>
                  </a:cubicBezTo>
                  <a:cubicBezTo>
                    <a:pt x="4276" y="3483"/>
                    <a:pt x="4347" y="3488"/>
                    <a:pt x="4417" y="3488"/>
                  </a:cubicBezTo>
                  <a:cubicBezTo>
                    <a:pt x="4557" y="3488"/>
                    <a:pt x="4696" y="3467"/>
                    <a:pt x="4823" y="3430"/>
                  </a:cubicBezTo>
                  <a:cubicBezTo>
                    <a:pt x="5013" y="3384"/>
                    <a:pt x="5188" y="3296"/>
                    <a:pt x="5350" y="3166"/>
                  </a:cubicBezTo>
                  <a:cubicBezTo>
                    <a:pt x="5498" y="3046"/>
                    <a:pt x="5628" y="2902"/>
                    <a:pt x="5734" y="2740"/>
                  </a:cubicBezTo>
                  <a:cubicBezTo>
                    <a:pt x="5776" y="2652"/>
                    <a:pt x="5822" y="2550"/>
                    <a:pt x="5850" y="2462"/>
                  </a:cubicBezTo>
                  <a:cubicBezTo>
                    <a:pt x="5892" y="2360"/>
                    <a:pt x="5910" y="2255"/>
                    <a:pt x="5924" y="2153"/>
                  </a:cubicBezTo>
                  <a:cubicBezTo>
                    <a:pt x="5938" y="2097"/>
                    <a:pt x="5938" y="2023"/>
                    <a:pt x="5938" y="1963"/>
                  </a:cubicBezTo>
                  <a:cubicBezTo>
                    <a:pt x="6128" y="1977"/>
                    <a:pt x="6332" y="1991"/>
                    <a:pt x="6539" y="2023"/>
                  </a:cubicBezTo>
                  <a:cubicBezTo>
                    <a:pt x="6803" y="2051"/>
                    <a:pt x="7067" y="2097"/>
                    <a:pt x="7317" y="2167"/>
                  </a:cubicBezTo>
                  <a:cubicBezTo>
                    <a:pt x="7331" y="2167"/>
                    <a:pt x="7345" y="2185"/>
                    <a:pt x="7373" y="2185"/>
                  </a:cubicBezTo>
                  <a:cubicBezTo>
                    <a:pt x="7521" y="2241"/>
                    <a:pt x="7682" y="2301"/>
                    <a:pt x="7813" y="2389"/>
                  </a:cubicBezTo>
                  <a:cubicBezTo>
                    <a:pt x="7886" y="2431"/>
                    <a:pt x="7960" y="2491"/>
                    <a:pt x="8020" y="2565"/>
                  </a:cubicBezTo>
                  <a:cubicBezTo>
                    <a:pt x="8062" y="2607"/>
                    <a:pt x="8090" y="2667"/>
                    <a:pt x="8122" y="2726"/>
                  </a:cubicBezTo>
                  <a:cubicBezTo>
                    <a:pt x="8136" y="2740"/>
                    <a:pt x="8136" y="2769"/>
                    <a:pt x="8150" y="2800"/>
                  </a:cubicBezTo>
                  <a:cubicBezTo>
                    <a:pt x="8161" y="2821"/>
                    <a:pt x="8180" y="2834"/>
                    <a:pt x="8207" y="2834"/>
                  </a:cubicBezTo>
                  <a:cubicBezTo>
                    <a:pt x="8216" y="2834"/>
                    <a:pt x="8227" y="2832"/>
                    <a:pt x="8238" y="2828"/>
                  </a:cubicBezTo>
                  <a:cubicBezTo>
                    <a:pt x="8266" y="2828"/>
                    <a:pt x="8284" y="2783"/>
                    <a:pt x="8284" y="2754"/>
                  </a:cubicBezTo>
                  <a:cubicBezTo>
                    <a:pt x="8252" y="2695"/>
                    <a:pt x="8238" y="2638"/>
                    <a:pt x="8210" y="2593"/>
                  </a:cubicBezTo>
                  <a:cubicBezTo>
                    <a:pt x="8178" y="2550"/>
                    <a:pt x="8136" y="2505"/>
                    <a:pt x="8090" y="2462"/>
                  </a:cubicBezTo>
                  <a:cubicBezTo>
                    <a:pt x="8020" y="2375"/>
                    <a:pt x="7932" y="2301"/>
                    <a:pt x="7827" y="2241"/>
                  </a:cubicBezTo>
                  <a:cubicBezTo>
                    <a:pt x="7725" y="2185"/>
                    <a:pt x="7609" y="2125"/>
                    <a:pt x="7492" y="2097"/>
                  </a:cubicBezTo>
                  <a:cubicBezTo>
                    <a:pt x="7359" y="2051"/>
                    <a:pt x="7243" y="2009"/>
                    <a:pt x="7109" y="1977"/>
                  </a:cubicBezTo>
                  <a:cubicBezTo>
                    <a:pt x="6891" y="1935"/>
                    <a:pt x="6669" y="1903"/>
                    <a:pt x="6451" y="1875"/>
                  </a:cubicBezTo>
                  <a:cubicBezTo>
                    <a:pt x="6275" y="1861"/>
                    <a:pt x="6100" y="1847"/>
                    <a:pt x="5924" y="1833"/>
                  </a:cubicBezTo>
                  <a:cubicBezTo>
                    <a:pt x="5910" y="1727"/>
                    <a:pt x="5892" y="1625"/>
                    <a:pt x="5864" y="1537"/>
                  </a:cubicBezTo>
                  <a:cubicBezTo>
                    <a:pt x="5804" y="1347"/>
                    <a:pt x="5702" y="1172"/>
                    <a:pt x="5586" y="1010"/>
                  </a:cubicBezTo>
                  <a:cubicBezTo>
                    <a:pt x="5452" y="848"/>
                    <a:pt x="5276" y="718"/>
                    <a:pt x="5101" y="630"/>
                  </a:cubicBezTo>
                  <a:cubicBezTo>
                    <a:pt x="4999" y="584"/>
                    <a:pt x="4897" y="542"/>
                    <a:pt x="4795" y="514"/>
                  </a:cubicBezTo>
                  <a:cubicBezTo>
                    <a:pt x="4707" y="496"/>
                    <a:pt x="4633" y="482"/>
                    <a:pt x="4559" y="468"/>
                  </a:cubicBezTo>
                  <a:lnTo>
                    <a:pt x="4429" y="468"/>
                  </a:lnTo>
                  <a:cubicBezTo>
                    <a:pt x="4341" y="468"/>
                    <a:pt x="4253" y="468"/>
                    <a:pt x="4165" y="496"/>
                  </a:cubicBezTo>
                  <a:cubicBezTo>
                    <a:pt x="3975" y="528"/>
                    <a:pt x="3781" y="602"/>
                    <a:pt x="3623" y="704"/>
                  </a:cubicBezTo>
                  <a:cubicBezTo>
                    <a:pt x="3563" y="732"/>
                    <a:pt x="3490" y="792"/>
                    <a:pt x="3430" y="834"/>
                  </a:cubicBezTo>
                  <a:cubicBezTo>
                    <a:pt x="3416" y="848"/>
                    <a:pt x="3416" y="866"/>
                    <a:pt x="3402" y="866"/>
                  </a:cubicBezTo>
                  <a:cubicBezTo>
                    <a:pt x="3314" y="953"/>
                    <a:pt x="3226" y="1055"/>
                    <a:pt x="3152" y="1157"/>
                  </a:cubicBezTo>
                  <a:cubicBezTo>
                    <a:pt x="3078" y="1288"/>
                    <a:pt x="3008" y="1421"/>
                    <a:pt x="2962" y="1583"/>
                  </a:cubicBezTo>
                  <a:cubicBezTo>
                    <a:pt x="2832" y="1509"/>
                    <a:pt x="2684" y="1464"/>
                    <a:pt x="2522" y="1435"/>
                  </a:cubicBezTo>
                  <a:lnTo>
                    <a:pt x="2360" y="1435"/>
                  </a:lnTo>
                  <a:cubicBezTo>
                    <a:pt x="2258" y="1435"/>
                    <a:pt x="2170" y="1435"/>
                    <a:pt x="2083" y="1464"/>
                  </a:cubicBezTo>
                  <a:cubicBezTo>
                    <a:pt x="2083" y="1347"/>
                    <a:pt x="2083" y="1231"/>
                    <a:pt x="2068" y="1112"/>
                  </a:cubicBezTo>
                  <a:cubicBezTo>
                    <a:pt x="2054" y="922"/>
                    <a:pt x="1995" y="746"/>
                    <a:pt x="1935" y="602"/>
                  </a:cubicBezTo>
                  <a:cubicBezTo>
                    <a:pt x="1864" y="440"/>
                    <a:pt x="1759" y="306"/>
                    <a:pt x="1643" y="204"/>
                  </a:cubicBezTo>
                  <a:cubicBezTo>
                    <a:pt x="1583" y="144"/>
                    <a:pt x="1513" y="102"/>
                    <a:pt x="1453" y="74"/>
                  </a:cubicBezTo>
                  <a:lnTo>
                    <a:pt x="1439" y="74"/>
                  </a:lnTo>
                  <a:cubicBezTo>
                    <a:pt x="1393" y="42"/>
                    <a:pt x="1351" y="28"/>
                    <a:pt x="1291" y="14"/>
                  </a:cubicBezTo>
                  <a:lnTo>
                    <a:pt x="1263" y="14"/>
                  </a:lnTo>
                  <a:cubicBezTo>
                    <a:pt x="1249" y="14"/>
                    <a:pt x="1217" y="0"/>
                    <a:pt x="1203" y="0"/>
                  </a:cubicBezTo>
                  <a:close/>
                </a:path>
              </a:pathLst>
            </a:custGeom>
            <a:solidFill>
              <a:srgbClr val="0A4F7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2635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3" grpId="0" animBg="1"/>
      <p:bldP spid="1374" grpId="0" animBg="1"/>
      <p:bldP spid="1376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441113"/>
            <a:ext cx="5158350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pháp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nay</a:t>
            </a:r>
          </a:p>
        </p:txBody>
      </p:sp>
      <p:grpSp>
        <p:nvGrpSpPr>
          <p:cNvPr id="55" name="Google Shape;1299;p52">
            <a:extLst>
              <a:ext uri="{FF2B5EF4-FFF2-40B4-BE49-F238E27FC236}">
                <a16:creationId xmlns:a16="http://schemas.microsoft.com/office/drawing/2014/main" id="{EB911883-DE28-73B4-C5AB-6CBE7AAC10E4}"/>
              </a:ext>
            </a:extLst>
          </p:cNvPr>
          <p:cNvGrpSpPr/>
          <p:nvPr/>
        </p:nvGrpSpPr>
        <p:grpSpPr>
          <a:xfrm>
            <a:off x="6102023" y="3847384"/>
            <a:ext cx="676075" cy="600539"/>
            <a:chOff x="0" y="2291150"/>
            <a:chExt cx="1962250" cy="1654224"/>
          </a:xfrm>
        </p:grpSpPr>
        <p:grpSp>
          <p:nvGrpSpPr>
            <p:cNvPr id="56" name="Google Shape;1300;p52">
              <a:extLst>
                <a:ext uri="{FF2B5EF4-FFF2-40B4-BE49-F238E27FC236}">
                  <a16:creationId xmlns:a16="http://schemas.microsoft.com/office/drawing/2014/main" id="{1E3726E5-3618-6DD5-7BA8-181297481DA0}"/>
                </a:ext>
              </a:extLst>
            </p:cNvPr>
            <p:cNvGrpSpPr/>
            <p:nvPr/>
          </p:nvGrpSpPr>
          <p:grpSpPr>
            <a:xfrm>
              <a:off x="0" y="2291150"/>
              <a:ext cx="1962249" cy="1654224"/>
              <a:chOff x="0" y="2291150"/>
              <a:chExt cx="1962249" cy="1654224"/>
            </a:xfrm>
          </p:grpSpPr>
          <p:sp>
            <p:nvSpPr>
              <p:cNvPr id="1284" name="Google Shape;1301;p52">
                <a:extLst>
                  <a:ext uri="{FF2B5EF4-FFF2-40B4-BE49-F238E27FC236}">
                    <a16:creationId xmlns:a16="http://schemas.microsoft.com/office/drawing/2014/main" id="{F9D7C914-BD51-62C6-B05A-B33566B3F2C7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5" name="Google Shape;1302;p52">
                <a:extLst>
                  <a:ext uri="{FF2B5EF4-FFF2-40B4-BE49-F238E27FC236}">
                    <a16:creationId xmlns:a16="http://schemas.microsoft.com/office/drawing/2014/main" id="{7F527767-F625-E4E1-3ED7-AF9821C163CC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6" name="Google Shape;1303;p52">
                <a:extLst>
                  <a:ext uri="{FF2B5EF4-FFF2-40B4-BE49-F238E27FC236}">
                    <a16:creationId xmlns:a16="http://schemas.microsoft.com/office/drawing/2014/main" id="{FA82C91D-9137-BFCA-C6C8-3E8ECE37A55C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7" name="Google Shape;1304;p52">
                <a:extLst>
                  <a:ext uri="{FF2B5EF4-FFF2-40B4-BE49-F238E27FC236}">
                    <a16:creationId xmlns:a16="http://schemas.microsoft.com/office/drawing/2014/main" id="{E2A62597-CC27-2328-495C-337954FA7D44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8" name="Google Shape;1305;p52">
                <a:extLst>
                  <a:ext uri="{FF2B5EF4-FFF2-40B4-BE49-F238E27FC236}">
                    <a16:creationId xmlns:a16="http://schemas.microsoft.com/office/drawing/2014/main" id="{1391302F-E9E4-6988-B965-D7817D611B1D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7" name="Google Shape;1306;p52">
              <a:extLst>
                <a:ext uri="{FF2B5EF4-FFF2-40B4-BE49-F238E27FC236}">
                  <a16:creationId xmlns:a16="http://schemas.microsoft.com/office/drawing/2014/main" id="{F2F0BA8B-F751-4337-A0AD-8E62BAE99837}"/>
                </a:ext>
              </a:extLst>
            </p:cNvPr>
            <p:cNvGrpSpPr/>
            <p:nvPr/>
          </p:nvGrpSpPr>
          <p:grpSpPr>
            <a:xfrm>
              <a:off x="0" y="2291150"/>
              <a:ext cx="1962250" cy="1654224"/>
              <a:chOff x="0" y="2291150"/>
              <a:chExt cx="1962250" cy="1654224"/>
            </a:xfrm>
          </p:grpSpPr>
          <p:sp>
            <p:nvSpPr>
              <p:cNvPr id="58" name="Google Shape;1307;p52">
                <a:extLst>
                  <a:ext uri="{FF2B5EF4-FFF2-40B4-BE49-F238E27FC236}">
                    <a16:creationId xmlns:a16="http://schemas.microsoft.com/office/drawing/2014/main" id="{3600BC60-C50C-BAC8-75E3-82AA1FFFDEF2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" name="Google Shape;1308;p52">
                <a:extLst>
                  <a:ext uri="{FF2B5EF4-FFF2-40B4-BE49-F238E27FC236}">
                    <a16:creationId xmlns:a16="http://schemas.microsoft.com/office/drawing/2014/main" id="{71C9CD8B-C345-7E75-E1E2-3D3270AD524F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8C9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" name="Google Shape;1309;p52">
                <a:extLst>
                  <a:ext uri="{FF2B5EF4-FFF2-40B4-BE49-F238E27FC236}">
                    <a16:creationId xmlns:a16="http://schemas.microsoft.com/office/drawing/2014/main" id="{A62755C0-3CCA-3265-3A7E-6905C2435A4A}"/>
                  </a:ext>
                </a:extLst>
              </p:cNvPr>
              <p:cNvSpPr/>
              <p:nvPr/>
            </p:nvSpPr>
            <p:spPr>
              <a:xfrm>
                <a:off x="562968" y="2708980"/>
                <a:ext cx="186560" cy="199216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424" extrusionOk="0">
                    <a:moveTo>
                      <a:pt x="1552" y="0"/>
                    </a:moveTo>
                    <a:cubicBezTo>
                      <a:pt x="995" y="0"/>
                      <a:pt x="364" y="742"/>
                      <a:pt x="175" y="1181"/>
                    </a:cubicBezTo>
                    <a:cubicBezTo>
                      <a:pt x="82" y="1397"/>
                      <a:pt x="0" y="1612"/>
                      <a:pt x="41" y="1869"/>
                    </a:cubicBezTo>
                    <a:cubicBezTo>
                      <a:pt x="82" y="2126"/>
                      <a:pt x="216" y="2341"/>
                      <a:pt x="473" y="2423"/>
                    </a:cubicBezTo>
                    <a:lnTo>
                      <a:pt x="770" y="2423"/>
                    </a:lnTo>
                    <a:cubicBezTo>
                      <a:pt x="1407" y="2382"/>
                      <a:pt x="2013" y="1869"/>
                      <a:pt x="2177" y="1232"/>
                    </a:cubicBezTo>
                    <a:cubicBezTo>
                      <a:pt x="2270" y="924"/>
                      <a:pt x="2270" y="585"/>
                      <a:pt x="2095" y="329"/>
                    </a:cubicBezTo>
                    <a:cubicBezTo>
                      <a:pt x="1939" y="94"/>
                      <a:pt x="1750" y="0"/>
                      <a:pt x="1552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" name="Google Shape;1310;p52">
                <a:extLst>
                  <a:ext uri="{FF2B5EF4-FFF2-40B4-BE49-F238E27FC236}">
                    <a16:creationId xmlns:a16="http://schemas.microsoft.com/office/drawing/2014/main" id="{8C323048-1921-ECB2-EAA7-FF664ECE798A}"/>
                  </a:ext>
                </a:extLst>
              </p:cNvPr>
              <p:cNvSpPr/>
              <p:nvPr/>
            </p:nvSpPr>
            <p:spPr>
              <a:xfrm>
                <a:off x="503055" y="2928825"/>
                <a:ext cx="116538" cy="1193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52" extrusionOk="0">
                    <a:moveTo>
                      <a:pt x="697" y="0"/>
                    </a:moveTo>
                    <a:cubicBezTo>
                      <a:pt x="373" y="0"/>
                      <a:pt x="70" y="347"/>
                      <a:pt x="41" y="734"/>
                    </a:cubicBezTo>
                    <a:cubicBezTo>
                      <a:pt x="0" y="950"/>
                      <a:pt x="82" y="1207"/>
                      <a:pt x="257" y="1330"/>
                    </a:cubicBezTo>
                    <a:cubicBezTo>
                      <a:pt x="371" y="1412"/>
                      <a:pt x="504" y="1451"/>
                      <a:pt x="637" y="1451"/>
                    </a:cubicBezTo>
                    <a:cubicBezTo>
                      <a:pt x="853" y="1451"/>
                      <a:pt x="1068" y="1349"/>
                      <a:pt x="1202" y="1166"/>
                    </a:cubicBezTo>
                    <a:cubicBezTo>
                      <a:pt x="1417" y="909"/>
                      <a:pt x="1366" y="477"/>
                      <a:pt x="1109" y="221"/>
                    </a:cubicBezTo>
                    <a:cubicBezTo>
                      <a:pt x="982" y="66"/>
                      <a:pt x="838" y="0"/>
                      <a:pt x="697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" name="Google Shape;1311;p52">
                <a:extLst>
                  <a:ext uri="{FF2B5EF4-FFF2-40B4-BE49-F238E27FC236}">
                    <a16:creationId xmlns:a16="http://schemas.microsoft.com/office/drawing/2014/main" id="{28800A37-409B-E1A9-B062-08D164BFB430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" name="Google Shape;1312;p52">
                <a:extLst>
                  <a:ext uri="{FF2B5EF4-FFF2-40B4-BE49-F238E27FC236}">
                    <a16:creationId xmlns:a16="http://schemas.microsoft.com/office/drawing/2014/main" id="{1908E444-868F-7125-88AE-9AED66B25A02}"/>
                  </a:ext>
                </a:extLst>
              </p:cNvPr>
              <p:cNvSpPr/>
              <p:nvPr/>
            </p:nvSpPr>
            <p:spPr>
              <a:xfrm>
                <a:off x="155330" y="3745336"/>
                <a:ext cx="70104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434" extrusionOk="0">
                    <a:moveTo>
                      <a:pt x="637" y="0"/>
                    </a:moveTo>
                    <a:cubicBezTo>
                      <a:pt x="0" y="1109"/>
                      <a:pt x="339" y="2013"/>
                      <a:pt x="596" y="2434"/>
                    </a:cubicBezTo>
                    <a:lnTo>
                      <a:pt x="771" y="2434"/>
                    </a:lnTo>
                    <a:cubicBezTo>
                      <a:pt x="555" y="2054"/>
                      <a:pt x="165" y="1150"/>
                      <a:pt x="853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6" name="Google Shape;1313;p52">
                <a:extLst>
                  <a:ext uri="{FF2B5EF4-FFF2-40B4-BE49-F238E27FC236}">
                    <a16:creationId xmlns:a16="http://schemas.microsoft.com/office/drawing/2014/main" id="{A4B74EF6-C68A-8041-A04E-29FC9DB4B159}"/>
                  </a:ext>
                </a:extLst>
              </p:cNvPr>
              <p:cNvSpPr/>
              <p:nvPr/>
            </p:nvSpPr>
            <p:spPr>
              <a:xfrm>
                <a:off x="235460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14" y="0"/>
                    </a:moveTo>
                    <a:cubicBezTo>
                      <a:pt x="1" y="1109"/>
                      <a:pt x="350" y="2013"/>
                      <a:pt x="566" y="2434"/>
                    </a:cubicBezTo>
                    <a:lnTo>
                      <a:pt x="771" y="2434"/>
                    </a:lnTo>
                    <a:cubicBezTo>
                      <a:pt x="514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7" name="Google Shape;1314;p52">
                <a:extLst>
                  <a:ext uri="{FF2B5EF4-FFF2-40B4-BE49-F238E27FC236}">
                    <a16:creationId xmlns:a16="http://schemas.microsoft.com/office/drawing/2014/main" id="{676E7A2C-0135-C150-61B7-AC270599E443}"/>
                  </a:ext>
                </a:extLst>
              </p:cNvPr>
              <p:cNvSpPr/>
              <p:nvPr/>
            </p:nvSpPr>
            <p:spPr>
              <a:xfrm>
                <a:off x="1371422" y="3745336"/>
                <a:ext cx="6336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34" extrusionOk="0">
                    <a:moveTo>
                      <a:pt x="555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55" y="2054"/>
                      <a:pt x="175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8" name="Google Shape;1315;p52">
                <a:extLst>
                  <a:ext uri="{FF2B5EF4-FFF2-40B4-BE49-F238E27FC236}">
                    <a16:creationId xmlns:a16="http://schemas.microsoft.com/office/drawing/2014/main" id="{AFE0390B-4C8E-B1B7-0D8D-EF943064B309}"/>
                  </a:ext>
                </a:extLst>
              </p:cNvPr>
              <p:cNvSpPr/>
              <p:nvPr/>
            </p:nvSpPr>
            <p:spPr>
              <a:xfrm>
                <a:off x="1290387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66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66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9" name="Google Shape;1316;p52">
                <a:extLst>
                  <a:ext uri="{FF2B5EF4-FFF2-40B4-BE49-F238E27FC236}">
                    <a16:creationId xmlns:a16="http://schemas.microsoft.com/office/drawing/2014/main" id="{74EE714A-87FE-FFE1-1195-FB7EC64B55E3}"/>
                  </a:ext>
                </a:extLst>
              </p:cNvPr>
              <p:cNvSpPr/>
              <p:nvPr/>
            </p:nvSpPr>
            <p:spPr>
              <a:xfrm>
                <a:off x="1533491" y="3766375"/>
                <a:ext cx="428759" cy="16889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2055" extrusionOk="0">
                    <a:moveTo>
                      <a:pt x="729" y="1"/>
                    </a:moveTo>
                    <a:cubicBezTo>
                      <a:pt x="729" y="1"/>
                      <a:pt x="637" y="1"/>
                      <a:pt x="555" y="42"/>
                    </a:cubicBezTo>
                    <a:lnTo>
                      <a:pt x="514" y="83"/>
                    </a:lnTo>
                    <a:cubicBezTo>
                      <a:pt x="432" y="124"/>
                      <a:pt x="380" y="175"/>
                      <a:pt x="298" y="216"/>
                    </a:cubicBezTo>
                    <a:lnTo>
                      <a:pt x="257" y="257"/>
                    </a:lnTo>
                    <a:cubicBezTo>
                      <a:pt x="216" y="299"/>
                      <a:pt x="175" y="340"/>
                      <a:pt x="175" y="432"/>
                    </a:cubicBezTo>
                    <a:lnTo>
                      <a:pt x="124" y="432"/>
                    </a:lnTo>
                    <a:cubicBezTo>
                      <a:pt x="124" y="514"/>
                      <a:pt x="83" y="555"/>
                      <a:pt x="83" y="596"/>
                    </a:cubicBezTo>
                    <a:lnTo>
                      <a:pt x="41" y="637"/>
                    </a:lnTo>
                    <a:lnTo>
                      <a:pt x="41" y="771"/>
                    </a:lnTo>
                    <a:lnTo>
                      <a:pt x="41" y="812"/>
                    </a:lnTo>
                    <a:cubicBezTo>
                      <a:pt x="0" y="853"/>
                      <a:pt x="0" y="894"/>
                      <a:pt x="0" y="987"/>
                    </a:cubicBezTo>
                    <a:lnTo>
                      <a:pt x="0" y="1028"/>
                    </a:lnTo>
                    <a:cubicBezTo>
                      <a:pt x="41" y="1069"/>
                      <a:pt x="41" y="1110"/>
                      <a:pt x="41" y="1151"/>
                    </a:cubicBezTo>
                    <a:lnTo>
                      <a:pt x="41" y="1202"/>
                    </a:lnTo>
                    <a:cubicBezTo>
                      <a:pt x="41" y="1243"/>
                      <a:pt x="41" y="1284"/>
                      <a:pt x="83" y="1325"/>
                    </a:cubicBezTo>
                    <a:lnTo>
                      <a:pt x="83" y="1366"/>
                    </a:lnTo>
                    <a:cubicBezTo>
                      <a:pt x="83" y="1408"/>
                      <a:pt x="124" y="1500"/>
                      <a:pt x="175" y="1541"/>
                    </a:cubicBezTo>
                    <a:cubicBezTo>
                      <a:pt x="216" y="1623"/>
                      <a:pt x="257" y="1664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39"/>
                      <a:pt x="473" y="1880"/>
                    </a:cubicBezTo>
                    <a:lnTo>
                      <a:pt x="514" y="1921"/>
                    </a:lnTo>
                    <a:cubicBezTo>
                      <a:pt x="688" y="2013"/>
                      <a:pt x="771" y="2054"/>
                      <a:pt x="771" y="2054"/>
                    </a:cubicBezTo>
                    <a:lnTo>
                      <a:pt x="5217" y="2054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0" name="Google Shape;1317;p52">
                <a:extLst>
                  <a:ext uri="{FF2B5EF4-FFF2-40B4-BE49-F238E27FC236}">
                    <a16:creationId xmlns:a16="http://schemas.microsoft.com/office/drawing/2014/main" id="{CBA62499-E100-5BCB-28CB-8DFC582B0195}"/>
                  </a:ext>
                </a:extLst>
              </p:cNvPr>
              <p:cNvSpPr/>
              <p:nvPr/>
            </p:nvSpPr>
            <p:spPr>
              <a:xfrm>
                <a:off x="1575652" y="3769745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2" y="1"/>
                    </a:moveTo>
                    <a:lnTo>
                      <a:pt x="1" y="42"/>
                    </a:lnTo>
                    <a:lnTo>
                      <a:pt x="4704" y="42"/>
                    </a:lnTo>
                    <a:lnTo>
                      <a:pt x="470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1" name="Google Shape;1318;p52">
                <a:extLst>
                  <a:ext uri="{FF2B5EF4-FFF2-40B4-BE49-F238E27FC236}">
                    <a16:creationId xmlns:a16="http://schemas.microsoft.com/office/drawing/2014/main" id="{0E919918-58F0-8909-7819-5630B8C294D1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2" name="Google Shape;1319;p52">
                <a:extLst>
                  <a:ext uri="{FF2B5EF4-FFF2-40B4-BE49-F238E27FC236}">
                    <a16:creationId xmlns:a16="http://schemas.microsoft.com/office/drawing/2014/main" id="{ADD83781-66AF-2F01-1404-83333529EB99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6" name="Google Shape;1320;p52">
                <a:extLst>
                  <a:ext uri="{FF2B5EF4-FFF2-40B4-BE49-F238E27FC236}">
                    <a16:creationId xmlns:a16="http://schemas.microsoft.com/office/drawing/2014/main" id="{A2EC6F27-D580-E323-F44B-5EE47D859960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7" name="Google Shape;1321;p52">
                <a:extLst>
                  <a:ext uri="{FF2B5EF4-FFF2-40B4-BE49-F238E27FC236}">
                    <a16:creationId xmlns:a16="http://schemas.microsoft.com/office/drawing/2014/main" id="{A2044E36-CCA9-9A89-3658-8D5B7A6BBB72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8" name="Google Shape;1322;p52">
                <a:extLst>
                  <a:ext uri="{FF2B5EF4-FFF2-40B4-BE49-F238E27FC236}">
                    <a16:creationId xmlns:a16="http://schemas.microsoft.com/office/drawing/2014/main" id="{C7B5E34B-3FBE-D1E2-C472-F4B6376DBAF5}"/>
                  </a:ext>
                </a:extLst>
              </p:cNvPr>
              <p:cNvSpPr/>
              <p:nvPr/>
            </p:nvSpPr>
            <p:spPr>
              <a:xfrm>
                <a:off x="1536860" y="38153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42" y="0"/>
                    </a:moveTo>
                    <a:lnTo>
                      <a:pt x="0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9" name="Google Shape;1323;p52">
                <a:extLst>
                  <a:ext uri="{FF2B5EF4-FFF2-40B4-BE49-F238E27FC236}">
                    <a16:creationId xmlns:a16="http://schemas.microsoft.com/office/drawing/2014/main" id="{D78F443E-CBDF-3828-FA6B-7623D1D18975}"/>
                  </a:ext>
                </a:extLst>
              </p:cNvPr>
              <p:cNvSpPr/>
              <p:nvPr/>
            </p:nvSpPr>
            <p:spPr>
              <a:xfrm>
                <a:off x="1536860" y="38296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0" name="Google Shape;1324;p52">
                <a:extLst>
                  <a:ext uri="{FF2B5EF4-FFF2-40B4-BE49-F238E27FC236}">
                    <a16:creationId xmlns:a16="http://schemas.microsoft.com/office/drawing/2014/main" id="{43DDD844-96C2-1471-29A8-9D42881D053C}"/>
                  </a:ext>
                </a:extLst>
              </p:cNvPr>
              <p:cNvSpPr/>
              <p:nvPr/>
            </p:nvSpPr>
            <p:spPr>
              <a:xfrm>
                <a:off x="1533491" y="3847410"/>
                <a:ext cx="4287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1" name="Google Shape;1325;p52">
                <a:extLst>
                  <a:ext uri="{FF2B5EF4-FFF2-40B4-BE49-F238E27FC236}">
                    <a16:creationId xmlns:a16="http://schemas.microsoft.com/office/drawing/2014/main" id="{E430F2DD-68DF-1BBC-99F5-94BD94B71D3C}"/>
                  </a:ext>
                </a:extLst>
              </p:cNvPr>
              <p:cNvSpPr/>
              <p:nvPr/>
            </p:nvSpPr>
            <p:spPr>
              <a:xfrm>
                <a:off x="1536860" y="3860889"/>
                <a:ext cx="425390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53" extrusionOk="0">
                    <a:moveTo>
                      <a:pt x="0" y="1"/>
                    </a:moveTo>
                    <a:lnTo>
                      <a:pt x="0" y="52"/>
                    </a:lnTo>
                    <a:lnTo>
                      <a:pt x="5176" y="5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2" name="Google Shape;1326;p52">
                <a:extLst>
                  <a:ext uri="{FF2B5EF4-FFF2-40B4-BE49-F238E27FC236}">
                    <a16:creationId xmlns:a16="http://schemas.microsoft.com/office/drawing/2014/main" id="{9B573F5B-E7A8-6FD8-3C80-50C2E5792D77}"/>
                  </a:ext>
                </a:extLst>
              </p:cNvPr>
              <p:cNvSpPr/>
              <p:nvPr/>
            </p:nvSpPr>
            <p:spPr>
              <a:xfrm>
                <a:off x="1540230" y="3875271"/>
                <a:ext cx="4220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5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35" y="41"/>
                    </a:lnTo>
                    <a:lnTo>
                      <a:pt x="513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3" name="Google Shape;1327;p52">
                <a:extLst>
                  <a:ext uri="{FF2B5EF4-FFF2-40B4-BE49-F238E27FC236}">
                    <a16:creationId xmlns:a16="http://schemas.microsoft.com/office/drawing/2014/main" id="{16E35578-126F-7194-C770-E8CD0EBB20AF}"/>
                  </a:ext>
                </a:extLst>
              </p:cNvPr>
              <p:cNvSpPr/>
              <p:nvPr/>
            </p:nvSpPr>
            <p:spPr>
              <a:xfrm>
                <a:off x="1547791" y="3893023"/>
                <a:ext cx="4144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1" extrusionOk="0">
                    <a:moveTo>
                      <a:pt x="5043" y="0"/>
                    </a:moveTo>
                    <a:lnTo>
                      <a:pt x="504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4" name="Google Shape;1328;p52">
                <a:extLst>
                  <a:ext uri="{FF2B5EF4-FFF2-40B4-BE49-F238E27FC236}">
                    <a16:creationId xmlns:a16="http://schemas.microsoft.com/office/drawing/2014/main" id="{99779505-F7C9-2A5C-1E4A-4ED7840D5E6E}"/>
                  </a:ext>
                </a:extLst>
              </p:cNvPr>
              <p:cNvSpPr/>
              <p:nvPr/>
            </p:nvSpPr>
            <p:spPr>
              <a:xfrm>
                <a:off x="1554612" y="3907323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5" name="Google Shape;1329;p52">
                <a:extLst>
                  <a:ext uri="{FF2B5EF4-FFF2-40B4-BE49-F238E27FC236}">
                    <a16:creationId xmlns:a16="http://schemas.microsoft.com/office/drawing/2014/main" id="{BA1BF56A-F101-76DA-1BFC-5D4867A61E7D}"/>
                  </a:ext>
                </a:extLst>
              </p:cNvPr>
              <p:cNvSpPr/>
              <p:nvPr/>
            </p:nvSpPr>
            <p:spPr>
              <a:xfrm>
                <a:off x="1572282" y="3920802"/>
                <a:ext cx="38996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42" extrusionOk="0">
                    <a:moveTo>
                      <a:pt x="1" y="1"/>
                    </a:moveTo>
                    <a:lnTo>
                      <a:pt x="42" y="42"/>
                    </a:lnTo>
                    <a:lnTo>
                      <a:pt x="4745" y="42"/>
                    </a:lnTo>
                    <a:lnTo>
                      <a:pt x="474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6" name="Google Shape;1330;p52">
                <a:extLst>
                  <a:ext uri="{FF2B5EF4-FFF2-40B4-BE49-F238E27FC236}">
                    <a16:creationId xmlns:a16="http://schemas.microsoft.com/office/drawing/2014/main" id="{C9E55FB2-5DA9-9F2F-2AF9-6B87AE37C620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7" name="Google Shape;1331;p52">
                <a:extLst>
                  <a:ext uri="{FF2B5EF4-FFF2-40B4-BE49-F238E27FC236}">
                    <a16:creationId xmlns:a16="http://schemas.microsoft.com/office/drawing/2014/main" id="{530C1159-59D5-8DBD-DB6F-707E14C91C0F}"/>
                  </a:ext>
                </a:extLst>
              </p:cNvPr>
              <p:cNvSpPr/>
              <p:nvPr/>
            </p:nvSpPr>
            <p:spPr>
              <a:xfrm>
                <a:off x="151138" y="3227980"/>
                <a:ext cx="67556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903" extrusionOk="0">
                    <a:moveTo>
                      <a:pt x="606" y="0"/>
                    </a:moveTo>
                    <a:cubicBezTo>
                      <a:pt x="0" y="1797"/>
                      <a:pt x="308" y="3214"/>
                      <a:pt x="565" y="3902"/>
                    </a:cubicBezTo>
                    <a:lnTo>
                      <a:pt x="729" y="3902"/>
                    </a:lnTo>
                    <a:cubicBezTo>
                      <a:pt x="514" y="3255"/>
                      <a:pt x="134" y="1797"/>
                      <a:pt x="82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8" name="Google Shape;1332;p52">
                <a:extLst>
                  <a:ext uri="{FF2B5EF4-FFF2-40B4-BE49-F238E27FC236}">
                    <a16:creationId xmlns:a16="http://schemas.microsoft.com/office/drawing/2014/main" id="{F2580D94-F6A5-DE31-A096-F3DB4DBE8930}"/>
                  </a:ext>
                </a:extLst>
              </p:cNvPr>
              <p:cNvSpPr/>
              <p:nvPr/>
            </p:nvSpPr>
            <p:spPr>
              <a:xfrm>
                <a:off x="228721" y="3227980"/>
                <a:ext cx="5662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903" extrusionOk="0">
                    <a:moveTo>
                      <a:pt x="473" y="0"/>
                    </a:moveTo>
                    <a:cubicBezTo>
                      <a:pt x="1" y="1756"/>
                      <a:pt x="299" y="3214"/>
                      <a:pt x="514" y="3902"/>
                    </a:cubicBezTo>
                    <a:lnTo>
                      <a:pt x="689" y="3902"/>
                    </a:lnTo>
                    <a:cubicBezTo>
                      <a:pt x="473" y="3255"/>
                      <a:pt x="134" y="1756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9" name="Google Shape;1333;p52">
                <a:extLst>
                  <a:ext uri="{FF2B5EF4-FFF2-40B4-BE49-F238E27FC236}">
                    <a16:creationId xmlns:a16="http://schemas.microsoft.com/office/drawing/2014/main" id="{19E0810A-73C1-F193-282A-A2AEE0A04C0F}"/>
                  </a:ext>
                </a:extLst>
              </p:cNvPr>
              <p:cNvSpPr/>
              <p:nvPr/>
            </p:nvSpPr>
            <p:spPr>
              <a:xfrm>
                <a:off x="1301400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0" y="1756"/>
                      <a:pt x="298" y="3214"/>
                      <a:pt x="514" y="3902"/>
                    </a:cubicBezTo>
                    <a:lnTo>
                      <a:pt x="730" y="3902"/>
                    </a:lnTo>
                    <a:cubicBezTo>
                      <a:pt x="514" y="3255"/>
                      <a:pt x="175" y="1756"/>
                      <a:pt x="688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0" name="Google Shape;1334;p52">
                <a:extLst>
                  <a:ext uri="{FF2B5EF4-FFF2-40B4-BE49-F238E27FC236}">
                    <a16:creationId xmlns:a16="http://schemas.microsoft.com/office/drawing/2014/main" id="{9D263033-B5A5-249E-9785-6A0F50947538}"/>
                  </a:ext>
                </a:extLst>
              </p:cNvPr>
              <p:cNvSpPr/>
              <p:nvPr/>
            </p:nvSpPr>
            <p:spPr>
              <a:xfrm>
                <a:off x="1223735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1" y="1756"/>
                      <a:pt x="350" y="3214"/>
                      <a:pt x="555" y="3902"/>
                    </a:cubicBezTo>
                    <a:lnTo>
                      <a:pt x="730" y="3902"/>
                    </a:lnTo>
                    <a:cubicBezTo>
                      <a:pt x="514" y="3255"/>
                      <a:pt x="175" y="1797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1" name="Google Shape;1335;p52">
                <a:extLst>
                  <a:ext uri="{FF2B5EF4-FFF2-40B4-BE49-F238E27FC236}">
                    <a16:creationId xmlns:a16="http://schemas.microsoft.com/office/drawing/2014/main" id="{DD92A7A1-FF4D-A000-6778-A487FD2C36C5}"/>
                  </a:ext>
                </a:extLst>
              </p:cNvPr>
              <p:cNvSpPr/>
              <p:nvPr/>
            </p:nvSpPr>
            <p:spPr>
              <a:xfrm>
                <a:off x="1455826" y="3260032"/>
                <a:ext cx="400981" cy="267594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3256" extrusionOk="0">
                    <a:moveTo>
                      <a:pt x="648" y="0"/>
                    </a:moveTo>
                    <a:cubicBezTo>
                      <a:pt x="648" y="0"/>
                      <a:pt x="606" y="42"/>
                      <a:pt x="514" y="83"/>
                    </a:cubicBezTo>
                    <a:cubicBezTo>
                      <a:pt x="473" y="124"/>
                      <a:pt x="473" y="124"/>
                      <a:pt x="432" y="124"/>
                    </a:cubicBezTo>
                    <a:cubicBezTo>
                      <a:pt x="391" y="216"/>
                      <a:pt x="298" y="298"/>
                      <a:pt x="257" y="380"/>
                    </a:cubicBezTo>
                    <a:cubicBezTo>
                      <a:pt x="257" y="432"/>
                      <a:pt x="216" y="432"/>
                      <a:pt x="216" y="432"/>
                    </a:cubicBezTo>
                    <a:cubicBezTo>
                      <a:pt x="175" y="514"/>
                      <a:pt x="134" y="596"/>
                      <a:pt x="134" y="688"/>
                    </a:cubicBezTo>
                    <a:cubicBezTo>
                      <a:pt x="93" y="688"/>
                      <a:pt x="93" y="730"/>
                      <a:pt x="93" y="730"/>
                    </a:cubicBezTo>
                    <a:cubicBezTo>
                      <a:pt x="93" y="812"/>
                      <a:pt x="42" y="894"/>
                      <a:pt x="42" y="986"/>
                    </a:cubicBezTo>
                    <a:lnTo>
                      <a:pt x="42" y="1027"/>
                    </a:lnTo>
                    <a:cubicBezTo>
                      <a:pt x="1" y="1110"/>
                      <a:pt x="1" y="1202"/>
                      <a:pt x="1" y="1284"/>
                    </a:cubicBezTo>
                    <a:lnTo>
                      <a:pt x="1" y="1325"/>
                    </a:lnTo>
                    <a:lnTo>
                      <a:pt x="1" y="1582"/>
                    </a:lnTo>
                    <a:lnTo>
                      <a:pt x="1" y="1623"/>
                    </a:lnTo>
                    <a:lnTo>
                      <a:pt x="1" y="1664"/>
                    </a:lnTo>
                    <a:lnTo>
                      <a:pt x="1" y="1880"/>
                    </a:lnTo>
                    <a:lnTo>
                      <a:pt x="1" y="1921"/>
                    </a:lnTo>
                    <a:cubicBezTo>
                      <a:pt x="1" y="2013"/>
                      <a:pt x="1" y="2095"/>
                      <a:pt x="42" y="2136"/>
                    </a:cubicBezTo>
                    <a:lnTo>
                      <a:pt x="42" y="2229"/>
                    </a:lnTo>
                    <a:cubicBezTo>
                      <a:pt x="42" y="2311"/>
                      <a:pt x="93" y="2393"/>
                      <a:pt x="134" y="2434"/>
                    </a:cubicBezTo>
                    <a:lnTo>
                      <a:pt x="134" y="2486"/>
                    </a:lnTo>
                    <a:cubicBezTo>
                      <a:pt x="175" y="2609"/>
                      <a:pt x="175" y="2691"/>
                      <a:pt x="216" y="2742"/>
                    </a:cubicBezTo>
                    <a:cubicBezTo>
                      <a:pt x="216" y="2783"/>
                      <a:pt x="257" y="2783"/>
                      <a:pt x="257" y="2783"/>
                    </a:cubicBezTo>
                    <a:cubicBezTo>
                      <a:pt x="298" y="2907"/>
                      <a:pt x="391" y="2999"/>
                      <a:pt x="432" y="3040"/>
                    </a:cubicBezTo>
                    <a:lnTo>
                      <a:pt x="473" y="3081"/>
                    </a:lnTo>
                    <a:cubicBezTo>
                      <a:pt x="606" y="3204"/>
                      <a:pt x="730" y="3256"/>
                      <a:pt x="730" y="3256"/>
                    </a:cubicBezTo>
                    <a:lnTo>
                      <a:pt x="4878" y="3256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2" name="Google Shape;1336;p52">
                <a:extLst>
                  <a:ext uri="{FF2B5EF4-FFF2-40B4-BE49-F238E27FC236}">
                    <a16:creationId xmlns:a16="http://schemas.microsoft.com/office/drawing/2014/main" id="{C5EACE45-6330-45D9-8805-69E9A336DB28}"/>
                  </a:ext>
                </a:extLst>
              </p:cNvPr>
              <p:cNvSpPr/>
              <p:nvPr/>
            </p:nvSpPr>
            <p:spPr>
              <a:xfrm>
                <a:off x="1491248" y="3266771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83" y="1"/>
                    </a:moveTo>
                    <a:cubicBezTo>
                      <a:pt x="42" y="42"/>
                      <a:pt x="42" y="42"/>
                      <a:pt x="1" y="42"/>
                    </a:cubicBezTo>
                    <a:lnTo>
                      <a:pt x="4447" y="42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3" name="Google Shape;1337;p52">
                <a:extLst>
                  <a:ext uri="{FF2B5EF4-FFF2-40B4-BE49-F238E27FC236}">
                    <a16:creationId xmlns:a16="http://schemas.microsoft.com/office/drawing/2014/main" id="{8BA53FB3-2B0E-22F7-0182-E6BEA48562E7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4" name="Google Shape;1338;p52">
                <a:extLst>
                  <a:ext uri="{FF2B5EF4-FFF2-40B4-BE49-F238E27FC236}">
                    <a16:creationId xmlns:a16="http://schemas.microsoft.com/office/drawing/2014/main" id="{BC4F0B64-0564-A61E-1253-A5552172265A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5" name="Google Shape;1339;p52">
                <a:extLst>
                  <a:ext uri="{FF2B5EF4-FFF2-40B4-BE49-F238E27FC236}">
                    <a16:creationId xmlns:a16="http://schemas.microsoft.com/office/drawing/2014/main" id="{AB1E03FF-5BE8-2E73-72BF-1F4AF90B670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6" name="Google Shape;1340;p52">
                <a:extLst>
                  <a:ext uri="{FF2B5EF4-FFF2-40B4-BE49-F238E27FC236}">
                    <a16:creationId xmlns:a16="http://schemas.microsoft.com/office/drawing/2014/main" id="{F4B55AE4-1681-F52B-068C-9674B31D191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7" name="Google Shape;1341;p52">
                <a:extLst>
                  <a:ext uri="{FF2B5EF4-FFF2-40B4-BE49-F238E27FC236}">
                    <a16:creationId xmlns:a16="http://schemas.microsoft.com/office/drawing/2014/main" id="{87377756-A8F0-C606-92F3-B56B804B34C7}"/>
                  </a:ext>
                </a:extLst>
              </p:cNvPr>
              <p:cNvSpPr/>
              <p:nvPr/>
            </p:nvSpPr>
            <p:spPr>
              <a:xfrm>
                <a:off x="1459195" y="3341067"/>
                <a:ext cx="39761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37" y="41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8" name="Google Shape;1342;p52">
                <a:extLst>
                  <a:ext uri="{FF2B5EF4-FFF2-40B4-BE49-F238E27FC236}">
                    <a16:creationId xmlns:a16="http://schemas.microsoft.com/office/drawing/2014/main" id="{EB922DD6-C836-29F0-4EBC-AD3C224C660A}"/>
                  </a:ext>
                </a:extLst>
              </p:cNvPr>
              <p:cNvSpPr/>
              <p:nvPr/>
            </p:nvSpPr>
            <p:spPr>
              <a:xfrm>
                <a:off x="1455826" y="33655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78" y="41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9" name="Google Shape;1343;p52">
                <a:extLst>
                  <a:ext uri="{FF2B5EF4-FFF2-40B4-BE49-F238E27FC236}">
                    <a16:creationId xmlns:a16="http://schemas.microsoft.com/office/drawing/2014/main" id="{D416B4FD-CEE6-DA72-4A00-7FD808F8679C}"/>
                  </a:ext>
                </a:extLst>
              </p:cNvPr>
              <p:cNvSpPr/>
              <p:nvPr/>
            </p:nvSpPr>
            <p:spPr>
              <a:xfrm>
                <a:off x="1455826" y="3389967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0" name="Google Shape;1344;p52">
                <a:extLst>
                  <a:ext uri="{FF2B5EF4-FFF2-40B4-BE49-F238E27FC236}">
                    <a16:creationId xmlns:a16="http://schemas.microsoft.com/office/drawing/2014/main" id="{E9351DB4-9B99-C250-C037-3A0D51ABC30B}"/>
                  </a:ext>
                </a:extLst>
              </p:cNvPr>
              <p:cNvSpPr/>
              <p:nvPr/>
            </p:nvSpPr>
            <p:spPr>
              <a:xfrm>
                <a:off x="1455826" y="34144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1" name="Google Shape;1345;p52">
                <a:extLst>
                  <a:ext uri="{FF2B5EF4-FFF2-40B4-BE49-F238E27FC236}">
                    <a16:creationId xmlns:a16="http://schemas.microsoft.com/office/drawing/2014/main" id="{9079D00C-6323-6CB3-9494-C6E2A426E1BE}"/>
                  </a:ext>
                </a:extLst>
              </p:cNvPr>
              <p:cNvSpPr/>
              <p:nvPr/>
            </p:nvSpPr>
            <p:spPr>
              <a:xfrm>
                <a:off x="1459195" y="3435580"/>
                <a:ext cx="397611" cy="7643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93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4837" y="93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2" name="Google Shape;1346;p52">
                <a:extLst>
                  <a:ext uri="{FF2B5EF4-FFF2-40B4-BE49-F238E27FC236}">
                    <a16:creationId xmlns:a16="http://schemas.microsoft.com/office/drawing/2014/main" id="{A62D4BF8-6978-C6CA-5DF7-CFE1CF318B4A}"/>
                  </a:ext>
                </a:extLst>
              </p:cNvPr>
              <p:cNvSpPr/>
              <p:nvPr/>
            </p:nvSpPr>
            <p:spPr>
              <a:xfrm>
                <a:off x="1466839" y="3460071"/>
                <a:ext cx="389968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52" extrusionOk="0">
                    <a:moveTo>
                      <a:pt x="0" y="0"/>
                    </a:moveTo>
                    <a:lnTo>
                      <a:pt x="0" y="52"/>
                    </a:lnTo>
                    <a:lnTo>
                      <a:pt x="4744" y="52"/>
                    </a:lnTo>
                    <a:lnTo>
                      <a:pt x="474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3" name="Google Shape;1347;p52">
                <a:extLst>
                  <a:ext uri="{FF2B5EF4-FFF2-40B4-BE49-F238E27FC236}">
                    <a16:creationId xmlns:a16="http://schemas.microsoft.com/office/drawing/2014/main" id="{A76BD91C-3475-269F-1509-EF7C935969A6}"/>
                  </a:ext>
                </a:extLst>
              </p:cNvPr>
              <p:cNvSpPr/>
              <p:nvPr/>
            </p:nvSpPr>
            <p:spPr>
              <a:xfrm>
                <a:off x="1473578" y="3485384"/>
                <a:ext cx="38322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2" extrusionOk="0">
                    <a:moveTo>
                      <a:pt x="0" y="0"/>
                    </a:moveTo>
                    <a:cubicBezTo>
                      <a:pt x="0" y="41"/>
                      <a:pt x="41" y="41"/>
                      <a:pt x="41" y="41"/>
                    </a:cubicBezTo>
                    <a:lnTo>
                      <a:pt x="4662" y="41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4" name="Google Shape;1348;p52">
                <a:extLst>
                  <a:ext uri="{FF2B5EF4-FFF2-40B4-BE49-F238E27FC236}">
                    <a16:creationId xmlns:a16="http://schemas.microsoft.com/office/drawing/2014/main" id="{6F505B35-50A6-E8E5-80C5-FA72E15836DB}"/>
                  </a:ext>
                </a:extLst>
              </p:cNvPr>
              <p:cNvSpPr/>
              <p:nvPr/>
            </p:nvSpPr>
            <p:spPr>
              <a:xfrm>
                <a:off x="1491248" y="3509875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447" y="41"/>
                    </a:lnTo>
                    <a:lnTo>
                      <a:pt x="444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5" name="Google Shape;1349;p52">
                <a:extLst>
                  <a:ext uri="{FF2B5EF4-FFF2-40B4-BE49-F238E27FC236}">
                    <a16:creationId xmlns:a16="http://schemas.microsoft.com/office/drawing/2014/main" id="{A7A1AF33-C450-746D-9D7D-E1630F97785B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6" name="Google Shape;1350;p52">
                <a:extLst>
                  <a:ext uri="{FF2B5EF4-FFF2-40B4-BE49-F238E27FC236}">
                    <a16:creationId xmlns:a16="http://schemas.microsoft.com/office/drawing/2014/main" id="{63ECBC10-51AD-63BD-FD13-1D48E4CCA392}"/>
                  </a:ext>
                </a:extLst>
              </p:cNvPr>
              <p:cNvSpPr/>
              <p:nvPr/>
            </p:nvSpPr>
            <p:spPr>
              <a:xfrm>
                <a:off x="74295" y="3544475"/>
                <a:ext cx="66734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445" extrusionOk="0">
                    <a:moveTo>
                      <a:pt x="637" y="0"/>
                    </a:moveTo>
                    <a:cubicBezTo>
                      <a:pt x="1" y="1119"/>
                      <a:pt x="298" y="2013"/>
                      <a:pt x="596" y="2444"/>
                    </a:cubicBezTo>
                    <a:lnTo>
                      <a:pt x="771" y="2444"/>
                    </a:lnTo>
                    <a:cubicBezTo>
                      <a:pt x="514" y="2054"/>
                      <a:pt x="124" y="1160"/>
                      <a:pt x="81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7" name="Google Shape;1351;p52">
                <a:extLst>
                  <a:ext uri="{FF2B5EF4-FFF2-40B4-BE49-F238E27FC236}">
                    <a16:creationId xmlns:a16="http://schemas.microsoft.com/office/drawing/2014/main" id="{712E2583-AECA-46CE-68D8-2420DAA91C65}"/>
                  </a:ext>
                </a:extLst>
              </p:cNvPr>
              <p:cNvSpPr/>
              <p:nvPr/>
            </p:nvSpPr>
            <p:spPr>
              <a:xfrm>
                <a:off x="155330" y="3544475"/>
                <a:ext cx="59173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445" extrusionOk="0">
                    <a:moveTo>
                      <a:pt x="514" y="0"/>
                    </a:moveTo>
                    <a:cubicBezTo>
                      <a:pt x="0" y="1119"/>
                      <a:pt x="298" y="2013"/>
                      <a:pt x="555" y="2444"/>
                    </a:cubicBezTo>
                    <a:lnTo>
                      <a:pt x="719" y="2444"/>
                    </a:lnTo>
                    <a:cubicBezTo>
                      <a:pt x="514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8" name="Google Shape;1352;p52">
                <a:extLst>
                  <a:ext uri="{FF2B5EF4-FFF2-40B4-BE49-F238E27FC236}">
                    <a16:creationId xmlns:a16="http://schemas.microsoft.com/office/drawing/2014/main" id="{6CA495B7-A56B-457F-F5FC-E358C1908807}"/>
                  </a:ext>
                </a:extLst>
              </p:cNvPr>
              <p:cNvSpPr/>
              <p:nvPr/>
            </p:nvSpPr>
            <p:spPr>
              <a:xfrm>
                <a:off x="1290387" y="3544475"/>
                <a:ext cx="6344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45" extrusionOk="0">
                    <a:moveTo>
                      <a:pt x="514" y="0"/>
                    </a:moveTo>
                    <a:cubicBezTo>
                      <a:pt x="1" y="1119"/>
                      <a:pt x="350" y="2013"/>
                      <a:pt x="566" y="2444"/>
                    </a:cubicBezTo>
                    <a:lnTo>
                      <a:pt x="771" y="2444"/>
                    </a:lnTo>
                    <a:cubicBezTo>
                      <a:pt x="514" y="2054"/>
                      <a:pt x="176" y="111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9" name="Google Shape;1353;p52">
                <a:extLst>
                  <a:ext uri="{FF2B5EF4-FFF2-40B4-BE49-F238E27FC236}">
                    <a16:creationId xmlns:a16="http://schemas.microsoft.com/office/drawing/2014/main" id="{2906676A-9B15-B793-D51D-EC7A47209D49}"/>
                  </a:ext>
                </a:extLst>
              </p:cNvPr>
              <p:cNvSpPr/>
              <p:nvPr/>
            </p:nvSpPr>
            <p:spPr>
              <a:xfrm>
                <a:off x="1210257" y="3544475"/>
                <a:ext cx="63365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45" extrusionOk="0">
                    <a:moveTo>
                      <a:pt x="555" y="0"/>
                    </a:moveTo>
                    <a:cubicBezTo>
                      <a:pt x="0" y="1119"/>
                      <a:pt x="339" y="2013"/>
                      <a:pt x="555" y="2444"/>
                    </a:cubicBezTo>
                    <a:lnTo>
                      <a:pt x="771" y="2444"/>
                    </a:lnTo>
                    <a:cubicBezTo>
                      <a:pt x="555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0" name="Google Shape;1354;p52">
                <a:extLst>
                  <a:ext uri="{FF2B5EF4-FFF2-40B4-BE49-F238E27FC236}">
                    <a16:creationId xmlns:a16="http://schemas.microsoft.com/office/drawing/2014/main" id="{8E129CF8-D6E7-4D5E-7E4F-B91072495194}"/>
                  </a:ext>
                </a:extLst>
              </p:cNvPr>
              <p:cNvSpPr/>
              <p:nvPr/>
            </p:nvSpPr>
            <p:spPr>
              <a:xfrm>
                <a:off x="1452456" y="3565515"/>
                <a:ext cx="428841" cy="165521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014" extrusionOk="0">
                    <a:moveTo>
                      <a:pt x="689" y="1"/>
                    </a:moveTo>
                    <a:cubicBezTo>
                      <a:pt x="689" y="1"/>
                      <a:pt x="647" y="1"/>
                      <a:pt x="555" y="52"/>
                    </a:cubicBezTo>
                    <a:cubicBezTo>
                      <a:pt x="514" y="52"/>
                      <a:pt x="514" y="52"/>
                      <a:pt x="514" y="93"/>
                    </a:cubicBezTo>
                    <a:cubicBezTo>
                      <a:pt x="432" y="134"/>
                      <a:pt x="339" y="175"/>
                      <a:pt x="298" y="216"/>
                    </a:cubicBezTo>
                    <a:lnTo>
                      <a:pt x="257" y="257"/>
                    </a:lnTo>
                    <a:cubicBezTo>
                      <a:pt x="216" y="309"/>
                      <a:pt x="175" y="350"/>
                      <a:pt x="134" y="432"/>
                    </a:cubicBezTo>
                    <a:cubicBezTo>
                      <a:pt x="83" y="514"/>
                      <a:pt x="83" y="566"/>
                      <a:pt x="42" y="607"/>
                    </a:cubicBezTo>
                    <a:lnTo>
                      <a:pt x="42" y="648"/>
                    </a:lnTo>
                    <a:cubicBezTo>
                      <a:pt x="42" y="689"/>
                      <a:pt x="42" y="730"/>
                      <a:pt x="1" y="771"/>
                    </a:cubicBezTo>
                    <a:lnTo>
                      <a:pt x="1" y="822"/>
                    </a:lnTo>
                    <a:lnTo>
                      <a:pt x="1" y="987"/>
                    </a:lnTo>
                    <a:lnTo>
                      <a:pt x="1" y="1028"/>
                    </a:lnTo>
                    <a:cubicBezTo>
                      <a:pt x="1" y="1079"/>
                      <a:pt x="1" y="1120"/>
                      <a:pt x="42" y="1161"/>
                    </a:cubicBezTo>
                    <a:lnTo>
                      <a:pt x="42" y="1202"/>
                    </a:lnTo>
                    <a:cubicBezTo>
                      <a:pt x="42" y="1243"/>
                      <a:pt x="42" y="1284"/>
                      <a:pt x="83" y="1336"/>
                    </a:cubicBezTo>
                    <a:lnTo>
                      <a:pt x="83" y="1377"/>
                    </a:lnTo>
                    <a:cubicBezTo>
                      <a:pt x="83" y="1418"/>
                      <a:pt x="134" y="1500"/>
                      <a:pt x="134" y="1541"/>
                    </a:cubicBezTo>
                    <a:lnTo>
                      <a:pt x="175" y="1541"/>
                    </a:lnTo>
                    <a:cubicBezTo>
                      <a:pt x="175" y="1634"/>
                      <a:pt x="216" y="1675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49"/>
                      <a:pt x="473" y="1890"/>
                    </a:cubicBezTo>
                    <a:lnTo>
                      <a:pt x="514" y="1931"/>
                    </a:lnTo>
                    <a:cubicBezTo>
                      <a:pt x="647" y="2013"/>
                      <a:pt x="771" y="2013"/>
                      <a:pt x="771" y="2013"/>
                    </a:cubicBezTo>
                    <a:lnTo>
                      <a:pt x="5217" y="2013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1" name="Google Shape;1355;p52">
                <a:extLst>
                  <a:ext uri="{FF2B5EF4-FFF2-40B4-BE49-F238E27FC236}">
                    <a16:creationId xmlns:a16="http://schemas.microsoft.com/office/drawing/2014/main" id="{552838E1-7C0A-FBE9-24C9-0D49E05B2575}"/>
                  </a:ext>
                </a:extLst>
              </p:cNvPr>
              <p:cNvSpPr/>
              <p:nvPr/>
            </p:nvSpPr>
            <p:spPr>
              <a:xfrm>
                <a:off x="1494699" y="3569788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1" y="0"/>
                    </a:moveTo>
                    <a:cubicBezTo>
                      <a:pt x="0" y="0"/>
                      <a:pt x="0" y="0"/>
                      <a:pt x="0" y="41"/>
                    </a:cubicBezTo>
                    <a:lnTo>
                      <a:pt x="4703" y="41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2" name="Google Shape;1356;p52">
                <a:extLst>
                  <a:ext uri="{FF2B5EF4-FFF2-40B4-BE49-F238E27FC236}">
                    <a16:creationId xmlns:a16="http://schemas.microsoft.com/office/drawing/2014/main" id="{C4877C85-DA13-2085-4908-D2CAFD997585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3" name="Google Shape;1357;p52">
                <a:extLst>
                  <a:ext uri="{FF2B5EF4-FFF2-40B4-BE49-F238E27FC236}">
                    <a16:creationId xmlns:a16="http://schemas.microsoft.com/office/drawing/2014/main" id="{F3473193-D573-8176-7C95-BEB3AE021DDE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4" name="Google Shape;1358;p52">
                <a:extLst>
                  <a:ext uri="{FF2B5EF4-FFF2-40B4-BE49-F238E27FC236}">
                    <a16:creationId xmlns:a16="http://schemas.microsoft.com/office/drawing/2014/main" id="{9DF18108-6ADE-B5F2-3AEF-ACFC7F8FF6CD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5" name="Google Shape;1359;p52">
                <a:extLst>
                  <a:ext uri="{FF2B5EF4-FFF2-40B4-BE49-F238E27FC236}">
                    <a16:creationId xmlns:a16="http://schemas.microsoft.com/office/drawing/2014/main" id="{021B09F8-64E9-F46E-9561-53BE862C8C45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6" name="Google Shape;1360;p52">
                <a:extLst>
                  <a:ext uri="{FF2B5EF4-FFF2-40B4-BE49-F238E27FC236}">
                    <a16:creationId xmlns:a16="http://schemas.microsoft.com/office/drawing/2014/main" id="{A11BA593-F394-4150-4CA4-0ED2E9D83742}"/>
                  </a:ext>
                </a:extLst>
              </p:cNvPr>
              <p:cNvSpPr/>
              <p:nvPr/>
            </p:nvSpPr>
            <p:spPr>
              <a:xfrm>
                <a:off x="1455826" y="3615319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7" name="Google Shape;1361;p52">
                <a:extLst>
                  <a:ext uri="{FF2B5EF4-FFF2-40B4-BE49-F238E27FC236}">
                    <a16:creationId xmlns:a16="http://schemas.microsoft.com/office/drawing/2014/main" id="{A7FEADC2-0152-E403-B449-CE502A6DDE39}"/>
                  </a:ext>
                </a:extLst>
              </p:cNvPr>
              <p:cNvSpPr/>
              <p:nvPr/>
            </p:nvSpPr>
            <p:spPr>
              <a:xfrm>
                <a:off x="1452456" y="3628797"/>
                <a:ext cx="428841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53" extrusionOk="0">
                    <a:moveTo>
                      <a:pt x="1" y="1"/>
                    </a:moveTo>
                    <a:lnTo>
                      <a:pt x="1" y="52"/>
                    </a:lnTo>
                    <a:lnTo>
                      <a:pt x="5217" y="52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8" name="Google Shape;1362;p52">
                <a:extLst>
                  <a:ext uri="{FF2B5EF4-FFF2-40B4-BE49-F238E27FC236}">
                    <a16:creationId xmlns:a16="http://schemas.microsoft.com/office/drawing/2014/main" id="{6746F894-7EB1-5B02-89CB-C9B05BC4900C}"/>
                  </a:ext>
                </a:extLst>
              </p:cNvPr>
              <p:cNvSpPr/>
              <p:nvPr/>
            </p:nvSpPr>
            <p:spPr>
              <a:xfrm>
                <a:off x="1452456" y="3646549"/>
                <a:ext cx="42884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9" name="Google Shape;1363;p52">
                <a:extLst>
                  <a:ext uri="{FF2B5EF4-FFF2-40B4-BE49-F238E27FC236}">
                    <a16:creationId xmlns:a16="http://schemas.microsoft.com/office/drawing/2014/main" id="{FDA6DB6B-CBA7-10A0-7F32-9BEEB87E9A57}"/>
                  </a:ext>
                </a:extLst>
              </p:cNvPr>
              <p:cNvSpPr/>
              <p:nvPr/>
            </p:nvSpPr>
            <p:spPr>
              <a:xfrm>
                <a:off x="1455826" y="3660932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0" name="Google Shape;1364;p52">
                <a:extLst>
                  <a:ext uri="{FF2B5EF4-FFF2-40B4-BE49-F238E27FC236}">
                    <a16:creationId xmlns:a16="http://schemas.microsoft.com/office/drawing/2014/main" id="{EEC1F5DF-ADB0-6B1E-2928-8AC5EB199A28}"/>
                  </a:ext>
                </a:extLst>
              </p:cNvPr>
              <p:cNvSpPr/>
              <p:nvPr/>
            </p:nvSpPr>
            <p:spPr>
              <a:xfrm>
                <a:off x="1459195" y="3675232"/>
                <a:ext cx="42210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35" y="42"/>
                    </a:lnTo>
                    <a:lnTo>
                      <a:pt x="513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1" name="Google Shape;1365;p52">
                <a:extLst>
                  <a:ext uri="{FF2B5EF4-FFF2-40B4-BE49-F238E27FC236}">
                    <a16:creationId xmlns:a16="http://schemas.microsoft.com/office/drawing/2014/main" id="{030F9FB9-6CE5-9812-A49C-63B28D6CFDC1}"/>
                  </a:ext>
                </a:extLst>
              </p:cNvPr>
              <p:cNvSpPr/>
              <p:nvPr/>
            </p:nvSpPr>
            <p:spPr>
              <a:xfrm>
                <a:off x="1463469" y="3692162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2" name="Google Shape;1366;p52">
                <a:extLst>
                  <a:ext uri="{FF2B5EF4-FFF2-40B4-BE49-F238E27FC236}">
                    <a16:creationId xmlns:a16="http://schemas.microsoft.com/office/drawing/2014/main" id="{BC5446A2-2475-981A-3858-CA6A6A052DCE}"/>
                  </a:ext>
                </a:extLst>
              </p:cNvPr>
              <p:cNvSpPr/>
              <p:nvPr/>
            </p:nvSpPr>
            <p:spPr>
              <a:xfrm>
                <a:off x="1473578" y="3706462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3" name="Google Shape;1367;p52">
                <a:extLst>
                  <a:ext uri="{FF2B5EF4-FFF2-40B4-BE49-F238E27FC236}">
                    <a16:creationId xmlns:a16="http://schemas.microsoft.com/office/drawing/2014/main" id="{E752C07E-9E64-0C7C-ADF7-B4AABEB0ACBC}"/>
                  </a:ext>
                </a:extLst>
              </p:cNvPr>
              <p:cNvSpPr/>
              <p:nvPr/>
            </p:nvSpPr>
            <p:spPr>
              <a:xfrm>
                <a:off x="1491248" y="3720845"/>
                <a:ext cx="39005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745" y="41"/>
                    </a:lnTo>
                    <a:lnTo>
                      <a:pt x="474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pic>
        <p:nvPicPr>
          <p:cNvPr id="1373" name="图片 16">
            <a:extLst>
              <a:ext uri="{FF2B5EF4-FFF2-40B4-BE49-F238E27FC236}">
                <a16:creationId xmlns:a16="http://schemas.microsoft.com/office/drawing/2014/main" id="{8236C65B-8168-1F35-52E1-A7BA8A02A7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85333" y="695576"/>
            <a:ext cx="8459893" cy="42015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4" name="文本框 13">
            <a:extLst>
              <a:ext uri="{FF2B5EF4-FFF2-40B4-BE49-F238E27FC236}">
                <a16:creationId xmlns:a16="http://schemas.microsoft.com/office/drawing/2014/main" id="{1BB1260D-BD80-74D8-7385-8D5A6F7F6DA8}"/>
              </a:ext>
            </a:extLst>
          </p:cNvPr>
          <p:cNvSpPr txBox="1"/>
          <p:nvPr/>
        </p:nvSpPr>
        <p:spPr>
          <a:xfrm>
            <a:off x="964315" y="1616137"/>
            <a:ext cx="5076662" cy="19389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spcAft>
                <a:spcPts val="750"/>
              </a:spcAft>
            </a:pP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Theo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tác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̉,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cần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có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những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điều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kiện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̀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đê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̉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giải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quyết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tình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trạng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sút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của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văn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hóa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đọc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hiện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nay?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Em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tán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thành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với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ý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kiến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của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tác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̉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vê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̀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vấn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đê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̀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này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 Vì </a:t>
            </a:r>
            <a:r>
              <a:rPr lang="en-US" sz="2400" i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sao</a:t>
            </a:r>
            <a:r>
              <a:rPr lang="en-US" sz="2400" i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4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7123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4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225" name="Google Shape;1225;p50"/>
          <p:cNvGrpSpPr/>
          <p:nvPr/>
        </p:nvGrpSpPr>
        <p:grpSpPr>
          <a:xfrm>
            <a:off x="5698343" y="931654"/>
            <a:ext cx="920132" cy="920132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342693" y="1000571"/>
            <a:ext cx="644559" cy="344801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55" name="Google Shape;1299;p52">
            <a:extLst>
              <a:ext uri="{FF2B5EF4-FFF2-40B4-BE49-F238E27FC236}">
                <a16:creationId xmlns:a16="http://schemas.microsoft.com/office/drawing/2014/main" id="{EB911883-DE28-73B4-C5AB-6CBE7AAC10E4}"/>
              </a:ext>
            </a:extLst>
          </p:cNvPr>
          <p:cNvGrpSpPr/>
          <p:nvPr/>
        </p:nvGrpSpPr>
        <p:grpSpPr>
          <a:xfrm>
            <a:off x="6102023" y="3847384"/>
            <a:ext cx="676075" cy="600539"/>
            <a:chOff x="0" y="2291150"/>
            <a:chExt cx="1962250" cy="1654224"/>
          </a:xfrm>
        </p:grpSpPr>
        <p:grpSp>
          <p:nvGrpSpPr>
            <p:cNvPr id="56" name="Google Shape;1300;p52">
              <a:extLst>
                <a:ext uri="{FF2B5EF4-FFF2-40B4-BE49-F238E27FC236}">
                  <a16:creationId xmlns:a16="http://schemas.microsoft.com/office/drawing/2014/main" id="{1E3726E5-3618-6DD5-7BA8-181297481DA0}"/>
                </a:ext>
              </a:extLst>
            </p:cNvPr>
            <p:cNvGrpSpPr/>
            <p:nvPr/>
          </p:nvGrpSpPr>
          <p:grpSpPr>
            <a:xfrm>
              <a:off x="0" y="2291150"/>
              <a:ext cx="1962249" cy="1654224"/>
              <a:chOff x="0" y="2291150"/>
              <a:chExt cx="1962249" cy="1654224"/>
            </a:xfrm>
          </p:grpSpPr>
          <p:sp>
            <p:nvSpPr>
              <p:cNvPr id="1284" name="Google Shape;1301;p52">
                <a:extLst>
                  <a:ext uri="{FF2B5EF4-FFF2-40B4-BE49-F238E27FC236}">
                    <a16:creationId xmlns:a16="http://schemas.microsoft.com/office/drawing/2014/main" id="{F9D7C914-BD51-62C6-B05A-B33566B3F2C7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5" name="Google Shape;1302;p52">
                <a:extLst>
                  <a:ext uri="{FF2B5EF4-FFF2-40B4-BE49-F238E27FC236}">
                    <a16:creationId xmlns:a16="http://schemas.microsoft.com/office/drawing/2014/main" id="{7F527767-F625-E4E1-3ED7-AF9821C163CC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6" name="Google Shape;1303;p52">
                <a:extLst>
                  <a:ext uri="{FF2B5EF4-FFF2-40B4-BE49-F238E27FC236}">
                    <a16:creationId xmlns:a16="http://schemas.microsoft.com/office/drawing/2014/main" id="{FA82C91D-9137-BFCA-C6C8-3E8ECE37A55C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7" name="Google Shape;1304;p52">
                <a:extLst>
                  <a:ext uri="{FF2B5EF4-FFF2-40B4-BE49-F238E27FC236}">
                    <a16:creationId xmlns:a16="http://schemas.microsoft.com/office/drawing/2014/main" id="{E2A62597-CC27-2328-495C-337954FA7D44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8" name="Google Shape;1305;p52">
                <a:extLst>
                  <a:ext uri="{FF2B5EF4-FFF2-40B4-BE49-F238E27FC236}">
                    <a16:creationId xmlns:a16="http://schemas.microsoft.com/office/drawing/2014/main" id="{1391302F-E9E4-6988-B965-D7817D611B1D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7" name="Google Shape;1306;p52">
              <a:extLst>
                <a:ext uri="{FF2B5EF4-FFF2-40B4-BE49-F238E27FC236}">
                  <a16:creationId xmlns:a16="http://schemas.microsoft.com/office/drawing/2014/main" id="{F2F0BA8B-F751-4337-A0AD-8E62BAE99837}"/>
                </a:ext>
              </a:extLst>
            </p:cNvPr>
            <p:cNvGrpSpPr/>
            <p:nvPr/>
          </p:nvGrpSpPr>
          <p:grpSpPr>
            <a:xfrm>
              <a:off x="0" y="2291150"/>
              <a:ext cx="1962250" cy="1654224"/>
              <a:chOff x="0" y="2291150"/>
              <a:chExt cx="1962250" cy="1654224"/>
            </a:xfrm>
          </p:grpSpPr>
          <p:sp>
            <p:nvSpPr>
              <p:cNvPr id="58" name="Google Shape;1307;p52">
                <a:extLst>
                  <a:ext uri="{FF2B5EF4-FFF2-40B4-BE49-F238E27FC236}">
                    <a16:creationId xmlns:a16="http://schemas.microsoft.com/office/drawing/2014/main" id="{3600BC60-C50C-BAC8-75E3-82AA1FFFDEF2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" name="Google Shape;1308;p52">
                <a:extLst>
                  <a:ext uri="{FF2B5EF4-FFF2-40B4-BE49-F238E27FC236}">
                    <a16:creationId xmlns:a16="http://schemas.microsoft.com/office/drawing/2014/main" id="{71C9CD8B-C345-7E75-E1E2-3D3270AD524F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8C9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" name="Google Shape;1309;p52">
                <a:extLst>
                  <a:ext uri="{FF2B5EF4-FFF2-40B4-BE49-F238E27FC236}">
                    <a16:creationId xmlns:a16="http://schemas.microsoft.com/office/drawing/2014/main" id="{A62755C0-3CCA-3265-3A7E-6905C2435A4A}"/>
                  </a:ext>
                </a:extLst>
              </p:cNvPr>
              <p:cNvSpPr/>
              <p:nvPr/>
            </p:nvSpPr>
            <p:spPr>
              <a:xfrm>
                <a:off x="562968" y="2708980"/>
                <a:ext cx="186560" cy="199216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424" extrusionOk="0">
                    <a:moveTo>
                      <a:pt x="1552" y="0"/>
                    </a:moveTo>
                    <a:cubicBezTo>
                      <a:pt x="995" y="0"/>
                      <a:pt x="364" y="742"/>
                      <a:pt x="175" y="1181"/>
                    </a:cubicBezTo>
                    <a:cubicBezTo>
                      <a:pt x="82" y="1397"/>
                      <a:pt x="0" y="1612"/>
                      <a:pt x="41" y="1869"/>
                    </a:cubicBezTo>
                    <a:cubicBezTo>
                      <a:pt x="82" y="2126"/>
                      <a:pt x="216" y="2341"/>
                      <a:pt x="473" y="2423"/>
                    </a:cubicBezTo>
                    <a:lnTo>
                      <a:pt x="770" y="2423"/>
                    </a:lnTo>
                    <a:cubicBezTo>
                      <a:pt x="1407" y="2382"/>
                      <a:pt x="2013" y="1869"/>
                      <a:pt x="2177" y="1232"/>
                    </a:cubicBezTo>
                    <a:cubicBezTo>
                      <a:pt x="2270" y="924"/>
                      <a:pt x="2270" y="585"/>
                      <a:pt x="2095" y="329"/>
                    </a:cubicBezTo>
                    <a:cubicBezTo>
                      <a:pt x="1939" y="94"/>
                      <a:pt x="1750" y="0"/>
                      <a:pt x="1552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" name="Google Shape;1310;p52">
                <a:extLst>
                  <a:ext uri="{FF2B5EF4-FFF2-40B4-BE49-F238E27FC236}">
                    <a16:creationId xmlns:a16="http://schemas.microsoft.com/office/drawing/2014/main" id="{8C323048-1921-ECB2-EAA7-FF664ECE798A}"/>
                  </a:ext>
                </a:extLst>
              </p:cNvPr>
              <p:cNvSpPr/>
              <p:nvPr/>
            </p:nvSpPr>
            <p:spPr>
              <a:xfrm>
                <a:off x="503055" y="2928825"/>
                <a:ext cx="116538" cy="1193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52" extrusionOk="0">
                    <a:moveTo>
                      <a:pt x="697" y="0"/>
                    </a:moveTo>
                    <a:cubicBezTo>
                      <a:pt x="373" y="0"/>
                      <a:pt x="70" y="347"/>
                      <a:pt x="41" y="734"/>
                    </a:cubicBezTo>
                    <a:cubicBezTo>
                      <a:pt x="0" y="950"/>
                      <a:pt x="82" y="1207"/>
                      <a:pt x="257" y="1330"/>
                    </a:cubicBezTo>
                    <a:cubicBezTo>
                      <a:pt x="371" y="1412"/>
                      <a:pt x="504" y="1451"/>
                      <a:pt x="637" y="1451"/>
                    </a:cubicBezTo>
                    <a:cubicBezTo>
                      <a:pt x="853" y="1451"/>
                      <a:pt x="1068" y="1349"/>
                      <a:pt x="1202" y="1166"/>
                    </a:cubicBezTo>
                    <a:cubicBezTo>
                      <a:pt x="1417" y="909"/>
                      <a:pt x="1366" y="477"/>
                      <a:pt x="1109" y="221"/>
                    </a:cubicBezTo>
                    <a:cubicBezTo>
                      <a:pt x="982" y="66"/>
                      <a:pt x="838" y="0"/>
                      <a:pt x="697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" name="Google Shape;1311;p52">
                <a:extLst>
                  <a:ext uri="{FF2B5EF4-FFF2-40B4-BE49-F238E27FC236}">
                    <a16:creationId xmlns:a16="http://schemas.microsoft.com/office/drawing/2014/main" id="{28800A37-409B-E1A9-B062-08D164BFB430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" name="Google Shape;1312;p52">
                <a:extLst>
                  <a:ext uri="{FF2B5EF4-FFF2-40B4-BE49-F238E27FC236}">
                    <a16:creationId xmlns:a16="http://schemas.microsoft.com/office/drawing/2014/main" id="{1908E444-868F-7125-88AE-9AED66B25A02}"/>
                  </a:ext>
                </a:extLst>
              </p:cNvPr>
              <p:cNvSpPr/>
              <p:nvPr/>
            </p:nvSpPr>
            <p:spPr>
              <a:xfrm>
                <a:off x="155330" y="3745336"/>
                <a:ext cx="70104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434" extrusionOk="0">
                    <a:moveTo>
                      <a:pt x="637" y="0"/>
                    </a:moveTo>
                    <a:cubicBezTo>
                      <a:pt x="0" y="1109"/>
                      <a:pt x="339" y="2013"/>
                      <a:pt x="596" y="2434"/>
                    </a:cubicBezTo>
                    <a:lnTo>
                      <a:pt x="771" y="2434"/>
                    </a:lnTo>
                    <a:cubicBezTo>
                      <a:pt x="555" y="2054"/>
                      <a:pt x="165" y="1150"/>
                      <a:pt x="853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6" name="Google Shape;1313;p52">
                <a:extLst>
                  <a:ext uri="{FF2B5EF4-FFF2-40B4-BE49-F238E27FC236}">
                    <a16:creationId xmlns:a16="http://schemas.microsoft.com/office/drawing/2014/main" id="{A4B74EF6-C68A-8041-A04E-29FC9DB4B159}"/>
                  </a:ext>
                </a:extLst>
              </p:cNvPr>
              <p:cNvSpPr/>
              <p:nvPr/>
            </p:nvSpPr>
            <p:spPr>
              <a:xfrm>
                <a:off x="235460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14" y="0"/>
                    </a:moveTo>
                    <a:cubicBezTo>
                      <a:pt x="1" y="1109"/>
                      <a:pt x="350" y="2013"/>
                      <a:pt x="566" y="2434"/>
                    </a:cubicBezTo>
                    <a:lnTo>
                      <a:pt x="771" y="2434"/>
                    </a:lnTo>
                    <a:cubicBezTo>
                      <a:pt x="514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7" name="Google Shape;1314;p52">
                <a:extLst>
                  <a:ext uri="{FF2B5EF4-FFF2-40B4-BE49-F238E27FC236}">
                    <a16:creationId xmlns:a16="http://schemas.microsoft.com/office/drawing/2014/main" id="{676E7A2C-0135-C150-61B7-AC270599E443}"/>
                  </a:ext>
                </a:extLst>
              </p:cNvPr>
              <p:cNvSpPr/>
              <p:nvPr/>
            </p:nvSpPr>
            <p:spPr>
              <a:xfrm>
                <a:off x="1371422" y="3745336"/>
                <a:ext cx="6336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34" extrusionOk="0">
                    <a:moveTo>
                      <a:pt x="555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55" y="2054"/>
                      <a:pt x="175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8" name="Google Shape;1315;p52">
                <a:extLst>
                  <a:ext uri="{FF2B5EF4-FFF2-40B4-BE49-F238E27FC236}">
                    <a16:creationId xmlns:a16="http://schemas.microsoft.com/office/drawing/2014/main" id="{AFE0390B-4C8E-B1B7-0D8D-EF943064B309}"/>
                  </a:ext>
                </a:extLst>
              </p:cNvPr>
              <p:cNvSpPr/>
              <p:nvPr/>
            </p:nvSpPr>
            <p:spPr>
              <a:xfrm>
                <a:off x="1290387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66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66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9" name="Google Shape;1316;p52">
                <a:extLst>
                  <a:ext uri="{FF2B5EF4-FFF2-40B4-BE49-F238E27FC236}">
                    <a16:creationId xmlns:a16="http://schemas.microsoft.com/office/drawing/2014/main" id="{74EE714A-87FE-FFE1-1195-FB7EC64B55E3}"/>
                  </a:ext>
                </a:extLst>
              </p:cNvPr>
              <p:cNvSpPr/>
              <p:nvPr/>
            </p:nvSpPr>
            <p:spPr>
              <a:xfrm>
                <a:off x="1533491" y="3766375"/>
                <a:ext cx="428759" cy="16889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2055" extrusionOk="0">
                    <a:moveTo>
                      <a:pt x="729" y="1"/>
                    </a:moveTo>
                    <a:cubicBezTo>
                      <a:pt x="729" y="1"/>
                      <a:pt x="637" y="1"/>
                      <a:pt x="555" y="42"/>
                    </a:cubicBezTo>
                    <a:lnTo>
                      <a:pt x="514" y="83"/>
                    </a:lnTo>
                    <a:cubicBezTo>
                      <a:pt x="432" y="124"/>
                      <a:pt x="380" y="175"/>
                      <a:pt x="298" y="216"/>
                    </a:cubicBezTo>
                    <a:lnTo>
                      <a:pt x="257" y="257"/>
                    </a:lnTo>
                    <a:cubicBezTo>
                      <a:pt x="216" y="299"/>
                      <a:pt x="175" y="340"/>
                      <a:pt x="175" y="432"/>
                    </a:cubicBezTo>
                    <a:lnTo>
                      <a:pt x="124" y="432"/>
                    </a:lnTo>
                    <a:cubicBezTo>
                      <a:pt x="124" y="514"/>
                      <a:pt x="83" y="555"/>
                      <a:pt x="83" y="596"/>
                    </a:cubicBezTo>
                    <a:lnTo>
                      <a:pt x="41" y="637"/>
                    </a:lnTo>
                    <a:lnTo>
                      <a:pt x="41" y="771"/>
                    </a:lnTo>
                    <a:lnTo>
                      <a:pt x="41" y="812"/>
                    </a:lnTo>
                    <a:cubicBezTo>
                      <a:pt x="0" y="853"/>
                      <a:pt x="0" y="894"/>
                      <a:pt x="0" y="987"/>
                    </a:cubicBezTo>
                    <a:lnTo>
                      <a:pt x="0" y="1028"/>
                    </a:lnTo>
                    <a:cubicBezTo>
                      <a:pt x="41" y="1069"/>
                      <a:pt x="41" y="1110"/>
                      <a:pt x="41" y="1151"/>
                    </a:cubicBezTo>
                    <a:lnTo>
                      <a:pt x="41" y="1202"/>
                    </a:lnTo>
                    <a:cubicBezTo>
                      <a:pt x="41" y="1243"/>
                      <a:pt x="41" y="1284"/>
                      <a:pt x="83" y="1325"/>
                    </a:cubicBezTo>
                    <a:lnTo>
                      <a:pt x="83" y="1366"/>
                    </a:lnTo>
                    <a:cubicBezTo>
                      <a:pt x="83" y="1408"/>
                      <a:pt x="124" y="1500"/>
                      <a:pt x="175" y="1541"/>
                    </a:cubicBezTo>
                    <a:cubicBezTo>
                      <a:pt x="216" y="1623"/>
                      <a:pt x="257" y="1664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39"/>
                      <a:pt x="473" y="1880"/>
                    </a:cubicBezTo>
                    <a:lnTo>
                      <a:pt x="514" y="1921"/>
                    </a:lnTo>
                    <a:cubicBezTo>
                      <a:pt x="688" y="2013"/>
                      <a:pt x="771" y="2054"/>
                      <a:pt x="771" y="2054"/>
                    </a:cubicBezTo>
                    <a:lnTo>
                      <a:pt x="5217" y="2054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0" name="Google Shape;1317;p52">
                <a:extLst>
                  <a:ext uri="{FF2B5EF4-FFF2-40B4-BE49-F238E27FC236}">
                    <a16:creationId xmlns:a16="http://schemas.microsoft.com/office/drawing/2014/main" id="{CBA62499-E100-5BCB-28CB-8DFC582B0195}"/>
                  </a:ext>
                </a:extLst>
              </p:cNvPr>
              <p:cNvSpPr/>
              <p:nvPr/>
            </p:nvSpPr>
            <p:spPr>
              <a:xfrm>
                <a:off x="1575652" y="3769745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2" y="1"/>
                    </a:moveTo>
                    <a:lnTo>
                      <a:pt x="1" y="42"/>
                    </a:lnTo>
                    <a:lnTo>
                      <a:pt x="4704" y="42"/>
                    </a:lnTo>
                    <a:lnTo>
                      <a:pt x="470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1" name="Google Shape;1318;p52">
                <a:extLst>
                  <a:ext uri="{FF2B5EF4-FFF2-40B4-BE49-F238E27FC236}">
                    <a16:creationId xmlns:a16="http://schemas.microsoft.com/office/drawing/2014/main" id="{0E919918-58F0-8909-7819-5630B8C294D1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2" name="Google Shape;1319;p52">
                <a:extLst>
                  <a:ext uri="{FF2B5EF4-FFF2-40B4-BE49-F238E27FC236}">
                    <a16:creationId xmlns:a16="http://schemas.microsoft.com/office/drawing/2014/main" id="{ADD83781-66AF-2F01-1404-83333529EB99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6" name="Google Shape;1320;p52">
                <a:extLst>
                  <a:ext uri="{FF2B5EF4-FFF2-40B4-BE49-F238E27FC236}">
                    <a16:creationId xmlns:a16="http://schemas.microsoft.com/office/drawing/2014/main" id="{A2EC6F27-D580-E323-F44B-5EE47D859960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7" name="Google Shape;1321;p52">
                <a:extLst>
                  <a:ext uri="{FF2B5EF4-FFF2-40B4-BE49-F238E27FC236}">
                    <a16:creationId xmlns:a16="http://schemas.microsoft.com/office/drawing/2014/main" id="{A2044E36-CCA9-9A89-3658-8D5B7A6BBB72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8" name="Google Shape;1322;p52">
                <a:extLst>
                  <a:ext uri="{FF2B5EF4-FFF2-40B4-BE49-F238E27FC236}">
                    <a16:creationId xmlns:a16="http://schemas.microsoft.com/office/drawing/2014/main" id="{C7B5E34B-3FBE-D1E2-C472-F4B6376DBAF5}"/>
                  </a:ext>
                </a:extLst>
              </p:cNvPr>
              <p:cNvSpPr/>
              <p:nvPr/>
            </p:nvSpPr>
            <p:spPr>
              <a:xfrm>
                <a:off x="1536860" y="38153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42" y="0"/>
                    </a:moveTo>
                    <a:lnTo>
                      <a:pt x="0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9" name="Google Shape;1323;p52">
                <a:extLst>
                  <a:ext uri="{FF2B5EF4-FFF2-40B4-BE49-F238E27FC236}">
                    <a16:creationId xmlns:a16="http://schemas.microsoft.com/office/drawing/2014/main" id="{D78F443E-CBDF-3828-FA6B-7623D1D18975}"/>
                  </a:ext>
                </a:extLst>
              </p:cNvPr>
              <p:cNvSpPr/>
              <p:nvPr/>
            </p:nvSpPr>
            <p:spPr>
              <a:xfrm>
                <a:off x="1536860" y="38296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0" name="Google Shape;1324;p52">
                <a:extLst>
                  <a:ext uri="{FF2B5EF4-FFF2-40B4-BE49-F238E27FC236}">
                    <a16:creationId xmlns:a16="http://schemas.microsoft.com/office/drawing/2014/main" id="{43DDD844-96C2-1471-29A8-9D42881D053C}"/>
                  </a:ext>
                </a:extLst>
              </p:cNvPr>
              <p:cNvSpPr/>
              <p:nvPr/>
            </p:nvSpPr>
            <p:spPr>
              <a:xfrm>
                <a:off x="1533491" y="3847410"/>
                <a:ext cx="4287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1" name="Google Shape;1325;p52">
                <a:extLst>
                  <a:ext uri="{FF2B5EF4-FFF2-40B4-BE49-F238E27FC236}">
                    <a16:creationId xmlns:a16="http://schemas.microsoft.com/office/drawing/2014/main" id="{E430F2DD-68DF-1BBC-99F5-94BD94B71D3C}"/>
                  </a:ext>
                </a:extLst>
              </p:cNvPr>
              <p:cNvSpPr/>
              <p:nvPr/>
            </p:nvSpPr>
            <p:spPr>
              <a:xfrm>
                <a:off x="1536860" y="3860889"/>
                <a:ext cx="425390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53" extrusionOk="0">
                    <a:moveTo>
                      <a:pt x="0" y="1"/>
                    </a:moveTo>
                    <a:lnTo>
                      <a:pt x="0" y="52"/>
                    </a:lnTo>
                    <a:lnTo>
                      <a:pt x="5176" y="5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2" name="Google Shape;1326;p52">
                <a:extLst>
                  <a:ext uri="{FF2B5EF4-FFF2-40B4-BE49-F238E27FC236}">
                    <a16:creationId xmlns:a16="http://schemas.microsoft.com/office/drawing/2014/main" id="{9B573F5B-E7A8-6FD8-3C80-50C2E5792D77}"/>
                  </a:ext>
                </a:extLst>
              </p:cNvPr>
              <p:cNvSpPr/>
              <p:nvPr/>
            </p:nvSpPr>
            <p:spPr>
              <a:xfrm>
                <a:off x="1540230" y="3875271"/>
                <a:ext cx="4220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5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35" y="41"/>
                    </a:lnTo>
                    <a:lnTo>
                      <a:pt x="513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3" name="Google Shape;1327;p52">
                <a:extLst>
                  <a:ext uri="{FF2B5EF4-FFF2-40B4-BE49-F238E27FC236}">
                    <a16:creationId xmlns:a16="http://schemas.microsoft.com/office/drawing/2014/main" id="{16E35578-126F-7194-C770-E8CD0EBB20AF}"/>
                  </a:ext>
                </a:extLst>
              </p:cNvPr>
              <p:cNvSpPr/>
              <p:nvPr/>
            </p:nvSpPr>
            <p:spPr>
              <a:xfrm>
                <a:off x="1547791" y="3893023"/>
                <a:ext cx="4144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1" extrusionOk="0">
                    <a:moveTo>
                      <a:pt x="5043" y="0"/>
                    </a:moveTo>
                    <a:lnTo>
                      <a:pt x="504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4" name="Google Shape;1328;p52">
                <a:extLst>
                  <a:ext uri="{FF2B5EF4-FFF2-40B4-BE49-F238E27FC236}">
                    <a16:creationId xmlns:a16="http://schemas.microsoft.com/office/drawing/2014/main" id="{99779505-F7C9-2A5C-1E4A-4ED7840D5E6E}"/>
                  </a:ext>
                </a:extLst>
              </p:cNvPr>
              <p:cNvSpPr/>
              <p:nvPr/>
            </p:nvSpPr>
            <p:spPr>
              <a:xfrm>
                <a:off x="1554612" y="3907323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5" name="Google Shape;1329;p52">
                <a:extLst>
                  <a:ext uri="{FF2B5EF4-FFF2-40B4-BE49-F238E27FC236}">
                    <a16:creationId xmlns:a16="http://schemas.microsoft.com/office/drawing/2014/main" id="{BA1BF56A-F101-76DA-1BFC-5D4867A61E7D}"/>
                  </a:ext>
                </a:extLst>
              </p:cNvPr>
              <p:cNvSpPr/>
              <p:nvPr/>
            </p:nvSpPr>
            <p:spPr>
              <a:xfrm>
                <a:off x="1572282" y="3920802"/>
                <a:ext cx="38996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42" extrusionOk="0">
                    <a:moveTo>
                      <a:pt x="1" y="1"/>
                    </a:moveTo>
                    <a:lnTo>
                      <a:pt x="42" y="42"/>
                    </a:lnTo>
                    <a:lnTo>
                      <a:pt x="4745" y="42"/>
                    </a:lnTo>
                    <a:lnTo>
                      <a:pt x="474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6" name="Google Shape;1330;p52">
                <a:extLst>
                  <a:ext uri="{FF2B5EF4-FFF2-40B4-BE49-F238E27FC236}">
                    <a16:creationId xmlns:a16="http://schemas.microsoft.com/office/drawing/2014/main" id="{C9E55FB2-5DA9-9F2F-2AF9-6B87AE37C620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7" name="Google Shape;1331;p52">
                <a:extLst>
                  <a:ext uri="{FF2B5EF4-FFF2-40B4-BE49-F238E27FC236}">
                    <a16:creationId xmlns:a16="http://schemas.microsoft.com/office/drawing/2014/main" id="{530C1159-59D5-8DBD-DB6F-707E14C91C0F}"/>
                  </a:ext>
                </a:extLst>
              </p:cNvPr>
              <p:cNvSpPr/>
              <p:nvPr/>
            </p:nvSpPr>
            <p:spPr>
              <a:xfrm>
                <a:off x="151138" y="3227980"/>
                <a:ext cx="67556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903" extrusionOk="0">
                    <a:moveTo>
                      <a:pt x="606" y="0"/>
                    </a:moveTo>
                    <a:cubicBezTo>
                      <a:pt x="0" y="1797"/>
                      <a:pt x="308" y="3214"/>
                      <a:pt x="565" y="3902"/>
                    </a:cubicBezTo>
                    <a:lnTo>
                      <a:pt x="729" y="3902"/>
                    </a:lnTo>
                    <a:cubicBezTo>
                      <a:pt x="514" y="3255"/>
                      <a:pt x="134" y="1797"/>
                      <a:pt x="82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8" name="Google Shape;1332;p52">
                <a:extLst>
                  <a:ext uri="{FF2B5EF4-FFF2-40B4-BE49-F238E27FC236}">
                    <a16:creationId xmlns:a16="http://schemas.microsoft.com/office/drawing/2014/main" id="{F2580D94-F6A5-DE31-A096-F3DB4DBE8930}"/>
                  </a:ext>
                </a:extLst>
              </p:cNvPr>
              <p:cNvSpPr/>
              <p:nvPr/>
            </p:nvSpPr>
            <p:spPr>
              <a:xfrm>
                <a:off x="228721" y="3227980"/>
                <a:ext cx="5662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903" extrusionOk="0">
                    <a:moveTo>
                      <a:pt x="473" y="0"/>
                    </a:moveTo>
                    <a:cubicBezTo>
                      <a:pt x="1" y="1756"/>
                      <a:pt x="299" y="3214"/>
                      <a:pt x="514" y="3902"/>
                    </a:cubicBezTo>
                    <a:lnTo>
                      <a:pt x="689" y="3902"/>
                    </a:lnTo>
                    <a:cubicBezTo>
                      <a:pt x="473" y="3255"/>
                      <a:pt x="134" y="1756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9" name="Google Shape;1333;p52">
                <a:extLst>
                  <a:ext uri="{FF2B5EF4-FFF2-40B4-BE49-F238E27FC236}">
                    <a16:creationId xmlns:a16="http://schemas.microsoft.com/office/drawing/2014/main" id="{19E0810A-73C1-F193-282A-A2AEE0A04C0F}"/>
                  </a:ext>
                </a:extLst>
              </p:cNvPr>
              <p:cNvSpPr/>
              <p:nvPr/>
            </p:nvSpPr>
            <p:spPr>
              <a:xfrm>
                <a:off x="1301400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0" y="1756"/>
                      <a:pt x="298" y="3214"/>
                      <a:pt x="514" y="3902"/>
                    </a:cubicBezTo>
                    <a:lnTo>
                      <a:pt x="730" y="3902"/>
                    </a:lnTo>
                    <a:cubicBezTo>
                      <a:pt x="514" y="3255"/>
                      <a:pt x="175" y="1756"/>
                      <a:pt x="688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0" name="Google Shape;1334;p52">
                <a:extLst>
                  <a:ext uri="{FF2B5EF4-FFF2-40B4-BE49-F238E27FC236}">
                    <a16:creationId xmlns:a16="http://schemas.microsoft.com/office/drawing/2014/main" id="{9D263033-B5A5-249E-9785-6A0F50947538}"/>
                  </a:ext>
                </a:extLst>
              </p:cNvPr>
              <p:cNvSpPr/>
              <p:nvPr/>
            </p:nvSpPr>
            <p:spPr>
              <a:xfrm>
                <a:off x="1223735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1" y="1756"/>
                      <a:pt x="350" y="3214"/>
                      <a:pt x="555" y="3902"/>
                    </a:cubicBezTo>
                    <a:lnTo>
                      <a:pt x="730" y="3902"/>
                    </a:lnTo>
                    <a:cubicBezTo>
                      <a:pt x="514" y="3255"/>
                      <a:pt x="175" y="1797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1" name="Google Shape;1335;p52">
                <a:extLst>
                  <a:ext uri="{FF2B5EF4-FFF2-40B4-BE49-F238E27FC236}">
                    <a16:creationId xmlns:a16="http://schemas.microsoft.com/office/drawing/2014/main" id="{DD92A7A1-FF4D-A000-6778-A487FD2C36C5}"/>
                  </a:ext>
                </a:extLst>
              </p:cNvPr>
              <p:cNvSpPr/>
              <p:nvPr/>
            </p:nvSpPr>
            <p:spPr>
              <a:xfrm>
                <a:off x="1455826" y="3260032"/>
                <a:ext cx="400981" cy="267594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3256" extrusionOk="0">
                    <a:moveTo>
                      <a:pt x="648" y="0"/>
                    </a:moveTo>
                    <a:cubicBezTo>
                      <a:pt x="648" y="0"/>
                      <a:pt x="606" y="42"/>
                      <a:pt x="514" y="83"/>
                    </a:cubicBezTo>
                    <a:cubicBezTo>
                      <a:pt x="473" y="124"/>
                      <a:pt x="473" y="124"/>
                      <a:pt x="432" y="124"/>
                    </a:cubicBezTo>
                    <a:cubicBezTo>
                      <a:pt x="391" y="216"/>
                      <a:pt x="298" y="298"/>
                      <a:pt x="257" y="380"/>
                    </a:cubicBezTo>
                    <a:cubicBezTo>
                      <a:pt x="257" y="432"/>
                      <a:pt x="216" y="432"/>
                      <a:pt x="216" y="432"/>
                    </a:cubicBezTo>
                    <a:cubicBezTo>
                      <a:pt x="175" y="514"/>
                      <a:pt x="134" y="596"/>
                      <a:pt x="134" y="688"/>
                    </a:cubicBezTo>
                    <a:cubicBezTo>
                      <a:pt x="93" y="688"/>
                      <a:pt x="93" y="730"/>
                      <a:pt x="93" y="730"/>
                    </a:cubicBezTo>
                    <a:cubicBezTo>
                      <a:pt x="93" y="812"/>
                      <a:pt x="42" y="894"/>
                      <a:pt x="42" y="986"/>
                    </a:cubicBezTo>
                    <a:lnTo>
                      <a:pt x="42" y="1027"/>
                    </a:lnTo>
                    <a:cubicBezTo>
                      <a:pt x="1" y="1110"/>
                      <a:pt x="1" y="1202"/>
                      <a:pt x="1" y="1284"/>
                    </a:cubicBezTo>
                    <a:lnTo>
                      <a:pt x="1" y="1325"/>
                    </a:lnTo>
                    <a:lnTo>
                      <a:pt x="1" y="1582"/>
                    </a:lnTo>
                    <a:lnTo>
                      <a:pt x="1" y="1623"/>
                    </a:lnTo>
                    <a:lnTo>
                      <a:pt x="1" y="1664"/>
                    </a:lnTo>
                    <a:lnTo>
                      <a:pt x="1" y="1880"/>
                    </a:lnTo>
                    <a:lnTo>
                      <a:pt x="1" y="1921"/>
                    </a:lnTo>
                    <a:cubicBezTo>
                      <a:pt x="1" y="2013"/>
                      <a:pt x="1" y="2095"/>
                      <a:pt x="42" y="2136"/>
                    </a:cubicBezTo>
                    <a:lnTo>
                      <a:pt x="42" y="2229"/>
                    </a:lnTo>
                    <a:cubicBezTo>
                      <a:pt x="42" y="2311"/>
                      <a:pt x="93" y="2393"/>
                      <a:pt x="134" y="2434"/>
                    </a:cubicBezTo>
                    <a:lnTo>
                      <a:pt x="134" y="2486"/>
                    </a:lnTo>
                    <a:cubicBezTo>
                      <a:pt x="175" y="2609"/>
                      <a:pt x="175" y="2691"/>
                      <a:pt x="216" y="2742"/>
                    </a:cubicBezTo>
                    <a:cubicBezTo>
                      <a:pt x="216" y="2783"/>
                      <a:pt x="257" y="2783"/>
                      <a:pt x="257" y="2783"/>
                    </a:cubicBezTo>
                    <a:cubicBezTo>
                      <a:pt x="298" y="2907"/>
                      <a:pt x="391" y="2999"/>
                      <a:pt x="432" y="3040"/>
                    </a:cubicBezTo>
                    <a:lnTo>
                      <a:pt x="473" y="3081"/>
                    </a:lnTo>
                    <a:cubicBezTo>
                      <a:pt x="606" y="3204"/>
                      <a:pt x="730" y="3256"/>
                      <a:pt x="730" y="3256"/>
                    </a:cubicBezTo>
                    <a:lnTo>
                      <a:pt x="4878" y="3256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2" name="Google Shape;1336;p52">
                <a:extLst>
                  <a:ext uri="{FF2B5EF4-FFF2-40B4-BE49-F238E27FC236}">
                    <a16:creationId xmlns:a16="http://schemas.microsoft.com/office/drawing/2014/main" id="{C5EACE45-6330-45D9-8805-69E9A336DB28}"/>
                  </a:ext>
                </a:extLst>
              </p:cNvPr>
              <p:cNvSpPr/>
              <p:nvPr/>
            </p:nvSpPr>
            <p:spPr>
              <a:xfrm>
                <a:off x="1491248" y="3266771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83" y="1"/>
                    </a:moveTo>
                    <a:cubicBezTo>
                      <a:pt x="42" y="42"/>
                      <a:pt x="42" y="42"/>
                      <a:pt x="1" y="42"/>
                    </a:cubicBezTo>
                    <a:lnTo>
                      <a:pt x="4447" y="42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3" name="Google Shape;1337;p52">
                <a:extLst>
                  <a:ext uri="{FF2B5EF4-FFF2-40B4-BE49-F238E27FC236}">
                    <a16:creationId xmlns:a16="http://schemas.microsoft.com/office/drawing/2014/main" id="{8BA53FB3-2B0E-22F7-0182-E6BEA48562E7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4" name="Google Shape;1338;p52">
                <a:extLst>
                  <a:ext uri="{FF2B5EF4-FFF2-40B4-BE49-F238E27FC236}">
                    <a16:creationId xmlns:a16="http://schemas.microsoft.com/office/drawing/2014/main" id="{BC4F0B64-0564-A61E-1253-A5552172265A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5" name="Google Shape;1339;p52">
                <a:extLst>
                  <a:ext uri="{FF2B5EF4-FFF2-40B4-BE49-F238E27FC236}">
                    <a16:creationId xmlns:a16="http://schemas.microsoft.com/office/drawing/2014/main" id="{AB1E03FF-5BE8-2E73-72BF-1F4AF90B670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6" name="Google Shape;1340;p52">
                <a:extLst>
                  <a:ext uri="{FF2B5EF4-FFF2-40B4-BE49-F238E27FC236}">
                    <a16:creationId xmlns:a16="http://schemas.microsoft.com/office/drawing/2014/main" id="{F4B55AE4-1681-F52B-068C-9674B31D191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7" name="Google Shape;1341;p52">
                <a:extLst>
                  <a:ext uri="{FF2B5EF4-FFF2-40B4-BE49-F238E27FC236}">
                    <a16:creationId xmlns:a16="http://schemas.microsoft.com/office/drawing/2014/main" id="{87377756-A8F0-C606-92F3-B56B804B34C7}"/>
                  </a:ext>
                </a:extLst>
              </p:cNvPr>
              <p:cNvSpPr/>
              <p:nvPr/>
            </p:nvSpPr>
            <p:spPr>
              <a:xfrm>
                <a:off x="1459195" y="3341067"/>
                <a:ext cx="39761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37" y="41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8" name="Google Shape;1342;p52">
                <a:extLst>
                  <a:ext uri="{FF2B5EF4-FFF2-40B4-BE49-F238E27FC236}">
                    <a16:creationId xmlns:a16="http://schemas.microsoft.com/office/drawing/2014/main" id="{EB922DD6-C836-29F0-4EBC-AD3C224C660A}"/>
                  </a:ext>
                </a:extLst>
              </p:cNvPr>
              <p:cNvSpPr/>
              <p:nvPr/>
            </p:nvSpPr>
            <p:spPr>
              <a:xfrm>
                <a:off x="1455826" y="33655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78" y="41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9" name="Google Shape;1343;p52">
                <a:extLst>
                  <a:ext uri="{FF2B5EF4-FFF2-40B4-BE49-F238E27FC236}">
                    <a16:creationId xmlns:a16="http://schemas.microsoft.com/office/drawing/2014/main" id="{D416B4FD-CEE6-DA72-4A00-7FD808F8679C}"/>
                  </a:ext>
                </a:extLst>
              </p:cNvPr>
              <p:cNvSpPr/>
              <p:nvPr/>
            </p:nvSpPr>
            <p:spPr>
              <a:xfrm>
                <a:off x="1455826" y="3389967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0" name="Google Shape;1344;p52">
                <a:extLst>
                  <a:ext uri="{FF2B5EF4-FFF2-40B4-BE49-F238E27FC236}">
                    <a16:creationId xmlns:a16="http://schemas.microsoft.com/office/drawing/2014/main" id="{E9351DB4-9B99-C250-C037-3A0D51ABC30B}"/>
                  </a:ext>
                </a:extLst>
              </p:cNvPr>
              <p:cNvSpPr/>
              <p:nvPr/>
            </p:nvSpPr>
            <p:spPr>
              <a:xfrm>
                <a:off x="1455826" y="34144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1" name="Google Shape;1345;p52">
                <a:extLst>
                  <a:ext uri="{FF2B5EF4-FFF2-40B4-BE49-F238E27FC236}">
                    <a16:creationId xmlns:a16="http://schemas.microsoft.com/office/drawing/2014/main" id="{9079D00C-6323-6CB3-9494-C6E2A426E1BE}"/>
                  </a:ext>
                </a:extLst>
              </p:cNvPr>
              <p:cNvSpPr/>
              <p:nvPr/>
            </p:nvSpPr>
            <p:spPr>
              <a:xfrm>
                <a:off x="1459195" y="3435580"/>
                <a:ext cx="397611" cy="7643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93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4837" y="93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2" name="Google Shape;1346;p52">
                <a:extLst>
                  <a:ext uri="{FF2B5EF4-FFF2-40B4-BE49-F238E27FC236}">
                    <a16:creationId xmlns:a16="http://schemas.microsoft.com/office/drawing/2014/main" id="{A62D4BF8-6978-C6CA-5DF7-CFE1CF318B4A}"/>
                  </a:ext>
                </a:extLst>
              </p:cNvPr>
              <p:cNvSpPr/>
              <p:nvPr/>
            </p:nvSpPr>
            <p:spPr>
              <a:xfrm>
                <a:off x="1466839" y="3460071"/>
                <a:ext cx="389968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52" extrusionOk="0">
                    <a:moveTo>
                      <a:pt x="0" y="0"/>
                    </a:moveTo>
                    <a:lnTo>
                      <a:pt x="0" y="52"/>
                    </a:lnTo>
                    <a:lnTo>
                      <a:pt x="4744" y="52"/>
                    </a:lnTo>
                    <a:lnTo>
                      <a:pt x="474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3" name="Google Shape;1347;p52">
                <a:extLst>
                  <a:ext uri="{FF2B5EF4-FFF2-40B4-BE49-F238E27FC236}">
                    <a16:creationId xmlns:a16="http://schemas.microsoft.com/office/drawing/2014/main" id="{A76BD91C-3475-269F-1509-EF7C935969A6}"/>
                  </a:ext>
                </a:extLst>
              </p:cNvPr>
              <p:cNvSpPr/>
              <p:nvPr/>
            </p:nvSpPr>
            <p:spPr>
              <a:xfrm>
                <a:off x="1473578" y="3485384"/>
                <a:ext cx="38322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2" extrusionOk="0">
                    <a:moveTo>
                      <a:pt x="0" y="0"/>
                    </a:moveTo>
                    <a:cubicBezTo>
                      <a:pt x="0" y="41"/>
                      <a:pt x="41" y="41"/>
                      <a:pt x="41" y="41"/>
                    </a:cubicBezTo>
                    <a:lnTo>
                      <a:pt x="4662" y="41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4" name="Google Shape;1348;p52">
                <a:extLst>
                  <a:ext uri="{FF2B5EF4-FFF2-40B4-BE49-F238E27FC236}">
                    <a16:creationId xmlns:a16="http://schemas.microsoft.com/office/drawing/2014/main" id="{6F505B35-50A6-E8E5-80C5-FA72E15836DB}"/>
                  </a:ext>
                </a:extLst>
              </p:cNvPr>
              <p:cNvSpPr/>
              <p:nvPr/>
            </p:nvSpPr>
            <p:spPr>
              <a:xfrm>
                <a:off x="1491248" y="3509875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447" y="41"/>
                    </a:lnTo>
                    <a:lnTo>
                      <a:pt x="444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5" name="Google Shape;1349;p52">
                <a:extLst>
                  <a:ext uri="{FF2B5EF4-FFF2-40B4-BE49-F238E27FC236}">
                    <a16:creationId xmlns:a16="http://schemas.microsoft.com/office/drawing/2014/main" id="{A7A1AF33-C450-746D-9D7D-E1630F97785B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6" name="Google Shape;1350;p52">
                <a:extLst>
                  <a:ext uri="{FF2B5EF4-FFF2-40B4-BE49-F238E27FC236}">
                    <a16:creationId xmlns:a16="http://schemas.microsoft.com/office/drawing/2014/main" id="{63ECBC10-51AD-63BD-FD13-1D48E4CCA392}"/>
                  </a:ext>
                </a:extLst>
              </p:cNvPr>
              <p:cNvSpPr/>
              <p:nvPr/>
            </p:nvSpPr>
            <p:spPr>
              <a:xfrm>
                <a:off x="74295" y="3544475"/>
                <a:ext cx="66734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445" extrusionOk="0">
                    <a:moveTo>
                      <a:pt x="637" y="0"/>
                    </a:moveTo>
                    <a:cubicBezTo>
                      <a:pt x="1" y="1119"/>
                      <a:pt x="298" y="2013"/>
                      <a:pt x="596" y="2444"/>
                    </a:cubicBezTo>
                    <a:lnTo>
                      <a:pt x="771" y="2444"/>
                    </a:lnTo>
                    <a:cubicBezTo>
                      <a:pt x="514" y="2054"/>
                      <a:pt x="124" y="1160"/>
                      <a:pt x="81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7" name="Google Shape;1351;p52">
                <a:extLst>
                  <a:ext uri="{FF2B5EF4-FFF2-40B4-BE49-F238E27FC236}">
                    <a16:creationId xmlns:a16="http://schemas.microsoft.com/office/drawing/2014/main" id="{712E2583-AECA-46CE-68D8-2420DAA91C65}"/>
                  </a:ext>
                </a:extLst>
              </p:cNvPr>
              <p:cNvSpPr/>
              <p:nvPr/>
            </p:nvSpPr>
            <p:spPr>
              <a:xfrm>
                <a:off x="155330" y="3544475"/>
                <a:ext cx="59173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445" extrusionOk="0">
                    <a:moveTo>
                      <a:pt x="514" y="0"/>
                    </a:moveTo>
                    <a:cubicBezTo>
                      <a:pt x="0" y="1119"/>
                      <a:pt x="298" y="2013"/>
                      <a:pt x="555" y="2444"/>
                    </a:cubicBezTo>
                    <a:lnTo>
                      <a:pt x="719" y="2444"/>
                    </a:lnTo>
                    <a:cubicBezTo>
                      <a:pt x="514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8" name="Google Shape;1352;p52">
                <a:extLst>
                  <a:ext uri="{FF2B5EF4-FFF2-40B4-BE49-F238E27FC236}">
                    <a16:creationId xmlns:a16="http://schemas.microsoft.com/office/drawing/2014/main" id="{6CA495B7-A56B-457F-F5FC-E358C1908807}"/>
                  </a:ext>
                </a:extLst>
              </p:cNvPr>
              <p:cNvSpPr/>
              <p:nvPr/>
            </p:nvSpPr>
            <p:spPr>
              <a:xfrm>
                <a:off x="1290387" y="3544475"/>
                <a:ext cx="6344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45" extrusionOk="0">
                    <a:moveTo>
                      <a:pt x="514" y="0"/>
                    </a:moveTo>
                    <a:cubicBezTo>
                      <a:pt x="1" y="1119"/>
                      <a:pt x="350" y="2013"/>
                      <a:pt x="566" y="2444"/>
                    </a:cubicBezTo>
                    <a:lnTo>
                      <a:pt x="771" y="2444"/>
                    </a:lnTo>
                    <a:cubicBezTo>
                      <a:pt x="514" y="2054"/>
                      <a:pt x="176" y="111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9" name="Google Shape;1353;p52">
                <a:extLst>
                  <a:ext uri="{FF2B5EF4-FFF2-40B4-BE49-F238E27FC236}">
                    <a16:creationId xmlns:a16="http://schemas.microsoft.com/office/drawing/2014/main" id="{2906676A-9B15-B793-D51D-EC7A47209D49}"/>
                  </a:ext>
                </a:extLst>
              </p:cNvPr>
              <p:cNvSpPr/>
              <p:nvPr/>
            </p:nvSpPr>
            <p:spPr>
              <a:xfrm>
                <a:off x="1210257" y="3544475"/>
                <a:ext cx="63365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45" extrusionOk="0">
                    <a:moveTo>
                      <a:pt x="555" y="0"/>
                    </a:moveTo>
                    <a:cubicBezTo>
                      <a:pt x="0" y="1119"/>
                      <a:pt x="339" y="2013"/>
                      <a:pt x="555" y="2444"/>
                    </a:cubicBezTo>
                    <a:lnTo>
                      <a:pt x="771" y="2444"/>
                    </a:lnTo>
                    <a:cubicBezTo>
                      <a:pt x="555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0" name="Google Shape;1354;p52">
                <a:extLst>
                  <a:ext uri="{FF2B5EF4-FFF2-40B4-BE49-F238E27FC236}">
                    <a16:creationId xmlns:a16="http://schemas.microsoft.com/office/drawing/2014/main" id="{8E129CF8-D6E7-4D5E-7E4F-B91072495194}"/>
                  </a:ext>
                </a:extLst>
              </p:cNvPr>
              <p:cNvSpPr/>
              <p:nvPr/>
            </p:nvSpPr>
            <p:spPr>
              <a:xfrm>
                <a:off x="1452456" y="3565515"/>
                <a:ext cx="428841" cy="165521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014" extrusionOk="0">
                    <a:moveTo>
                      <a:pt x="689" y="1"/>
                    </a:moveTo>
                    <a:cubicBezTo>
                      <a:pt x="689" y="1"/>
                      <a:pt x="647" y="1"/>
                      <a:pt x="555" y="52"/>
                    </a:cubicBezTo>
                    <a:cubicBezTo>
                      <a:pt x="514" y="52"/>
                      <a:pt x="514" y="52"/>
                      <a:pt x="514" y="93"/>
                    </a:cubicBezTo>
                    <a:cubicBezTo>
                      <a:pt x="432" y="134"/>
                      <a:pt x="339" y="175"/>
                      <a:pt x="298" y="216"/>
                    </a:cubicBezTo>
                    <a:lnTo>
                      <a:pt x="257" y="257"/>
                    </a:lnTo>
                    <a:cubicBezTo>
                      <a:pt x="216" y="309"/>
                      <a:pt x="175" y="350"/>
                      <a:pt x="134" y="432"/>
                    </a:cubicBezTo>
                    <a:cubicBezTo>
                      <a:pt x="83" y="514"/>
                      <a:pt x="83" y="566"/>
                      <a:pt x="42" y="607"/>
                    </a:cubicBezTo>
                    <a:lnTo>
                      <a:pt x="42" y="648"/>
                    </a:lnTo>
                    <a:cubicBezTo>
                      <a:pt x="42" y="689"/>
                      <a:pt x="42" y="730"/>
                      <a:pt x="1" y="771"/>
                    </a:cubicBezTo>
                    <a:lnTo>
                      <a:pt x="1" y="822"/>
                    </a:lnTo>
                    <a:lnTo>
                      <a:pt x="1" y="987"/>
                    </a:lnTo>
                    <a:lnTo>
                      <a:pt x="1" y="1028"/>
                    </a:lnTo>
                    <a:cubicBezTo>
                      <a:pt x="1" y="1079"/>
                      <a:pt x="1" y="1120"/>
                      <a:pt x="42" y="1161"/>
                    </a:cubicBezTo>
                    <a:lnTo>
                      <a:pt x="42" y="1202"/>
                    </a:lnTo>
                    <a:cubicBezTo>
                      <a:pt x="42" y="1243"/>
                      <a:pt x="42" y="1284"/>
                      <a:pt x="83" y="1336"/>
                    </a:cubicBezTo>
                    <a:lnTo>
                      <a:pt x="83" y="1377"/>
                    </a:lnTo>
                    <a:cubicBezTo>
                      <a:pt x="83" y="1418"/>
                      <a:pt x="134" y="1500"/>
                      <a:pt x="134" y="1541"/>
                    </a:cubicBezTo>
                    <a:lnTo>
                      <a:pt x="175" y="1541"/>
                    </a:lnTo>
                    <a:cubicBezTo>
                      <a:pt x="175" y="1634"/>
                      <a:pt x="216" y="1675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49"/>
                      <a:pt x="473" y="1890"/>
                    </a:cubicBezTo>
                    <a:lnTo>
                      <a:pt x="514" y="1931"/>
                    </a:lnTo>
                    <a:cubicBezTo>
                      <a:pt x="647" y="2013"/>
                      <a:pt x="771" y="2013"/>
                      <a:pt x="771" y="2013"/>
                    </a:cubicBezTo>
                    <a:lnTo>
                      <a:pt x="5217" y="2013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1" name="Google Shape;1355;p52">
                <a:extLst>
                  <a:ext uri="{FF2B5EF4-FFF2-40B4-BE49-F238E27FC236}">
                    <a16:creationId xmlns:a16="http://schemas.microsoft.com/office/drawing/2014/main" id="{552838E1-7C0A-FBE9-24C9-0D49E05B2575}"/>
                  </a:ext>
                </a:extLst>
              </p:cNvPr>
              <p:cNvSpPr/>
              <p:nvPr/>
            </p:nvSpPr>
            <p:spPr>
              <a:xfrm>
                <a:off x="1494699" y="3569788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1" y="0"/>
                    </a:moveTo>
                    <a:cubicBezTo>
                      <a:pt x="0" y="0"/>
                      <a:pt x="0" y="0"/>
                      <a:pt x="0" y="41"/>
                    </a:cubicBezTo>
                    <a:lnTo>
                      <a:pt x="4703" y="41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2" name="Google Shape;1356;p52">
                <a:extLst>
                  <a:ext uri="{FF2B5EF4-FFF2-40B4-BE49-F238E27FC236}">
                    <a16:creationId xmlns:a16="http://schemas.microsoft.com/office/drawing/2014/main" id="{C4877C85-DA13-2085-4908-D2CAFD997585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3" name="Google Shape;1357;p52">
                <a:extLst>
                  <a:ext uri="{FF2B5EF4-FFF2-40B4-BE49-F238E27FC236}">
                    <a16:creationId xmlns:a16="http://schemas.microsoft.com/office/drawing/2014/main" id="{F3473193-D573-8176-7C95-BEB3AE021DDE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4" name="Google Shape;1358;p52">
                <a:extLst>
                  <a:ext uri="{FF2B5EF4-FFF2-40B4-BE49-F238E27FC236}">
                    <a16:creationId xmlns:a16="http://schemas.microsoft.com/office/drawing/2014/main" id="{9DF18108-6ADE-B5F2-3AEF-ACFC7F8FF6CD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5" name="Google Shape;1359;p52">
                <a:extLst>
                  <a:ext uri="{FF2B5EF4-FFF2-40B4-BE49-F238E27FC236}">
                    <a16:creationId xmlns:a16="http://schemas.microsoft.com/office/drawing/2014/main" id="{021B09F8-64E9-F46E-9561-53BE862C8C45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6" name="Google Shape;1360;p52">
                <a:extLst>
                  <a:ext uri="{FF2B5EF4-FFF2-40B4-BE49-F238E27FC236}">
                    <a16:creationId xmlns:a16="http://schemas.microsoft.com/office/drawing/2014/main" id="{A11BA593-F394-4150-4CA4-0ED2E9D83742}"/>
                  </a:ext>
                </a:extLst>
              </p:cNvPr>
              <p:cNvSpPr/>
              <p:nvPr/>
            </p:nvSpPr>
            <p:spPr>
              <a:xfrm>
                <a:off x="1455826" y="3615319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7" name="Google Shape;1361;p52">
                <a:extLst>
                  <a:ext uri="{FF2B5EF4-FFF2-40B4-BE49-F238E27FC236}">
                    <a16:creationId xmlns:a16="http://schemas.microsoft.com/office/drawing/2014/main" id="{A7FEADC2-0152-E403-B449-CE502A6DDE39}"/>
                  </a:ext>
                </a:extLst>
              </p:cNvPr>
              <p:cNvSpPr/>
              <p:nvPr/>
            </p:nvSpPr>
            <p:spPr>
              <a:xfrm>
                <a:off x="1452456" y="3628797"/>
                <a:ext cx="428841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53" extrusionOk="0">
                    <a:moveTo>
                      <a:pt x="1" y="1"/>
                    </a:moveTo>
                    <a:lnTo>
                      <a:pt x="1" y="52"/>
                    </a:lnTo>
                    <a:lnTo>
                      <a:pt x="5217" y="52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8" name="Google Shape;1362;p52">
                <a:extLst>
                  <a:ext uri="{FF2B5EF4-FFF2-40B4-BE49-F238E27FC236}">
                    <a16:creationId xmlns:a16="http://schemas.microsoft.com/office/drawing/2014/main" id="{6746F894-7EB1-5B02-89CB-C9B05BC4900C}"/>
                  </a:ext>
                </a:extLst>
              </p:cNvPr>
              <p:cNvSpPr/>
              <p:nvPr/>
            </p:nvSpPr>
            <p:spPr>
              <a:xfrm>
                <a:off x="1452456" y="3646549"/>
                <a:ext cx="42884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9" name="Google Shape;1363;p52">
                <a:extLst>
                  <a:ext uri="{FF2B5EF4-FFF2-40B4-BE49-F238E27FC236}">
                    <a16:creationId xmlns:a16="http://schemas.microsoft.com/office/drawing/2014/main" id="{FDA6DB6B-CBA7-10A0-7F32-9BEEB87E9A57}"/>
                  </a:ext>
                </a:extLst>
              </p:cNvPr>
              <p:cNvSpPr/>
              <p:nvPr/>
            </p:nvSpPr>
            <p:spPr>
              <a:xfrm>
                <a:off x="1455826" y="3660932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0" name="Google Shape;1364;p52">
                <a:extLst>
                  <a:ext uri="{FF2B5EF4-FFF2-40B4-BE49-F238E27FC236}">
                    <a16:creationId xmlns:a16="http://schemas.microsoft.com/office/drawing/2014/main" id="{EEC1F5DF-ADB0-6B1E-2928-8AC5EB199A28}"/>
                  </a:ext>
                </a:extLst>
              </p:cNvPr>
              <p:cNvSpPr/>
              <p:nvPr/>
            </p:nvSpPr>
            <p:spPr>
              <a:xfrm>
                <a:off x="1459195" y="3675232"/>
                <a:ext cx="42210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35" y="42"/>
                    </a:lnTo>
                    <a:lnTo>
                      <a:pt x="513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1" name="Google Shape;1365;p52">
                <a:extLst>
                  <a:ext uri="{FF2B5EF4-FFF2-40B4-BE49-F238E27FC236}">
                    <a16:creationId xmlns:a16="http://schemas.microsoft.com/office/drawing/2014/main" id="{030F9FB9-6CE5-9812-A49C-63B28D6CFDC1}"/>
                  </a:ext>
                </a:extLst>
              </p:cNvPr>
              <p:cNvSpPr/>
              <p:nvPr/>
            </p:nvSpPr>
            <p:spPr>
              <a:xfrm>
                <a:off x="1463469" y="3692162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2" name="Google Shape;1366;p52">
                <a:extLst>
                  <a:ext uri="{FF2B5EF4-FFF2-40B4-BE49-F238E27FC236}">
                    <a16:creationId xmlns:a16="http://schemas.microsoft.com/office/drawing/2014/main" id="{BC5446A2-2475-981A-3858-CA6A6A052DCE}"/>
                  </a:ext>
                </a:extLst>
              </p:cNvPr>
              <p:cNvSpPr/>
              <p:nvPr/>
            </p:nvSpPr>
            <p:spPr>
              <a:xfrm>
                <a:off x="1473578" y="3706462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3" name="Google Shape;1367;p52">
                <a:extLst>
                  <a:ext uri="{FF2B5EF4-FFF2-40B4-BE49-F238E27FC236}">
                    <a16:creationId xmlns:a16="http://schemas.microsoft.com/office/drawing/2014/main" id="{E752C07E-9E64-0C7C-ADF7-B4AABEB0ACBC}"/>
                  </a:ext>
                </a:extLst>
              </p:cNvPr>
              <p:cNvSpPr/>
              <p:nvPr/>
            </p:nvSpPr>
            <p:spPr>
              <a:xfrm>
                <a:off x="1491248" y="3720845"/>
                <a:ext cx="39005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745" y="41"/>
                    </a:lnTo>
                    <a:lnTo>
                      <a:pt x="474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2" name="Google Shape;1261;p51">
            <a:extLst>
              <a:ext uri="{FF2B5EF4-FFF2-40B4-BE49-F238E27FC236}">
                <a16:creationId xmlns:a16="http://schemas.microsoft.com/office/drawing/2014/main" id="{E8F34A3E-183C-45CF-6498-FBAF141A2587}"/>
              </a:ext>
            </a:extLst>
          </p:cNvPr>
          <p:cNvGrpSpPr/>
          <p:nvPr/>
        </p:nvGrpSpPr>
        <p:grpSpPr>
          <a:xfrm flipH="1">
            <a:off x="594648" y="1730965"/>
            <a:ext cx="3498694" cy="1637708"/>
            <a:chOff x="2516483" y="702500"/>
            <a:chExt cx="7022565" cy="3594300"/>
          </a:xfrm>
          <a:solidFill>
            <a:srgbClr val="FFECD5">
              <a:lumMod val="75000"/>
            </a:srgbClr>
          </a:solidFill>
        </p:grpSpPr>
        <p:sp>
          <p:nvSpPr>
            <p:cNvPr id="3" name="Google Shape;1262;p51">
              <a:extLst>
                <a:ext uri="{FF2B5EF4-FFF2-40B4-BE49-F238E27FC236}">
                  <a16:creationId xmlns:a16="http://schemas.microsoft.com/office/drawing/2014/main" id="{8151F19A-CC50-43CD-7738-4C5DB48777DD}"/>
                </a:ext>
              </a:extLst>
            </p:cNvPr>
            <p:cNvSpPr/>
            <p:nvPr/>
          </p:nvSpPr>
          <p:spPr>
            <a:xfrm>
              <a:off x="2894775" y="702500"/>
              <a:ext cx="6176400" cy="3594300"/>
            </a:xfrm>
            <a:prstGeom prst="wedgeEllipseCallout">
              <a:avLst>
                <a:gd name="adj1" fmla="val -40962"/>
                <a:gd name="adj2" fmla="val 50806"/>
              </a:avLst>
            </a:pr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grpSp>
          <p:nvGrpSpPr>
            <p:cNvPr id="1224" name="Google Shape;1263;p51">
              <a:extLst>
                <a:ext uri="{FF2B5EF4-FFF2-40B4-BE49-F238E27FC236}">
                  <a16:creationId xmlns:a16="http://schemas.microsoft.com/office/drawing/2014/main" id="{ECAFEB11-CF51-FCF4-CEF6-DE1CA5A8D5F2}"/>
                </a:ext>
              </a:extLst>
            </p:cNvPr>
            <p:cNvGrpSpPr/>
            <p:nvPr/>
          </p:nvGrpSpPr>
          <p:grpSpPr>
            <a:xfrm>
              <a:off x="2516483" y="1938572"/>
              <a:ext cx="7022565" cy="633170"/>
              <a:chOff x="2977600" y="2841597"/>
              <a:chExt cx="4043859" cy="364603"/>
            </a:xfrm>
            <a:grpFill/>
          </p:grpSpPr>
          <p:sp>
            <p:nvSpPr>
              <p:cNvPr id="1289" name="Google Shape;1264;p51">
                <a:extLst>
                  <a:ext uri="{FF2B5EF4-FFF2-40B4-BE49-F238E27FC236}">
                    <a16:creationId xmlns:a16="http://schemas.microsoft.com/office/drawing/2014/main" id="{615D9588-81EE-5B74-95B3-644FBA93773A}"/>
                  </a:ext>
                </a:extLst>
              </p:cNvPr>
              <p:cNvSpPr/>
              <p:nvPr/>
            </p:nvSpPr>
            <p:spPr>
              <a:xfrm>
                <a:off x="2977600" y="2892900"/>
                <a:ext cx="97125" cy="313300"/>
              </a:xfrm>
              <a:custGeom>
                <a:avLst/>
                <a:gdLst/>
                <a:ahLst/>
                <a:cxnLst/>
                <a:rect l="l" t="t" r="r" b="b"/>
                <a:pathLst>
                  <a:path w="3885" h="12532" extrusionOk="0">
                    <a:moveTo>
                      <a:pt x="3885" y="12356"/>
                    </a:moveTo>
                    <a:cubicBezTo>
                      <a:pt x="3083" y="12531"/>
                      <a:pt x="2556" y="12356"/>
                      <a:pt x="2130" y="11855"/>
                    </a:cubicBezTo>
                    <a:cubicBezTo>
                      <a:pt x="1905" y="11579"/>
                      <a:pt x="1679" y="11328"/>
                      <a:pt x="1479" y="11028"/>
                    </a:cubicBezTo>
                    <a:cubicBezTo>
                      <a:pt x="1253" y="10702"/>
                      <a:pt x="1103" y="10301"/>
                      <a:pt x="852" y="9950"/>
                    </a:cubicBezTo>
                    <a:cubicBezTo>
                      <a:pt x="251" y="9098"/>
                      <a:pt x="75" y="8120"/>
                      <a:pt x="25" y="7093"/>
                    </a:cubicBezTo>
                    <a:cubicBezTo>
                      <a:pt x="0" y="5514"/>
                      <a:pt x="50" y="3960"/>
                      <a:pt x="451" y="2431"/>
                    </a:cubicBezTo>
                    <a:cubicBezTo>
                      <a:pt x="677" y="1554"/>
                      <a:pt x="1178" y="877"/>
                      <a:pt x="1679" y="150"/>
                    </a:cubicBezTo>
                    <a:cubicBezTo>
                      <a:pt x="1754" y="50"/>
                      <a:pt x="2005" y="0"/>
                      <a:pt x="2130" y="50"/>
                    </a:cubicBezTo>
                    <a:cubicBezTo>
                      <a:pt x="2256" y="125"/>
                      <a:pt x="2381" y="326"/>
                      <a:pt x="2356" y="476"/>
                    </a:cubicBezTo>
                    <a:cubicBezTo>
                      <a:pt x="2331" y="752"/>
                      <a:pt x="2231" y="1003"/>
                      <a:pt x="2105" y="1253"/>
                    </a:cubicBezTo>
                    <a:cubicBezTo>
                      <a:pt x="1554" y="2556"/>
                      <a:pt x="1379" y="3935"/>
                      <a:pt x="1429" y="5338"/>
                    </a:cubicBezTo>
                    <a:cubicBezTo>
                      <a:pt x="1454" y="6090"/>
                      <a:pt x="1479" y="6867"/>
                      <a:pt x="1504" y="7644"/>
                    </a:cubicBezTo>
                    <a:cubicBezTo>
                      <a:pt x="1529" y="8120"/>
                      <a:pt x="1679" y="8572"/>
                      <a:pt x="1930" y="9023"/>
                    </a:cubicBezTo>
                    <a:cubicBezTo>
                      <a:pt x="2506" y="10125"/>
                      <a:pt x="3008" y="11278"/>
                      <a:pt x="3885" y="12356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90" name="Google Shape;1265;p51">
                <a:extLst>
                  <a:ext uri="{FF2B5EF4-FFF2-40B4-BE49-F238E27FC236}">
                    <a16:creationId xmlns:a16="http://schemas.microsoft.com/office/drawing/2014/main" id="{0E60AC97-E7F4-AA67-FD21-29CDB454A75E}"/>
                  </a:ext>
                </a:extLst>
              </p:cNvPr>
              <p:cNvSpPr/>
              <p:nvPr/>
            </p:nvSpPr>
            <p:spPr>
              <a:xfrm rot="2104647">
                <a:off x="6764591" y="2886614"/>
                <a:ext cx="213706" cy="180480"/>
              </a:xfrm>
              <a:custGeom>
                <a:avLst/>
                <a:gdLst/>
                <a:ahLst/>
                <a:cxnLst/>
                <a:rect l="l" t="t" r="r" b="b"/>
                <a:pathLst>
                  <a:path w="8548" h="7219" extrusionOk="0">
                    <a:moveTo>
                      <a:pt x="1" y="527"/>
                    </a:moveTo>
                    <a:cubicBezTo>
                      <a:pt x="377" y="51"/>
                      <a:pt x="778" y="0"/>
                      <a:pt x="1204" y="126"/>
                    </a:cubicBezTo>
                    <a:cubicBezTo>
                      <a:pt x="2156" y="401"/>
                      <a:pt x="3159" y="627"/>
                      <a:pt x="4036" y="1128"/>
                    </a:cubicBezTo>
                    <a:cubicBezTo>
                      <a:pt x="4161" y="1203"/>
                      <a:pt x="4262" y="1304"/>
                      <a:pt x="4412" y="1329"/>
                    </a:cubicBezTo>
                    <a:cubicBezTo>
                      <a:pt x="5565" y="1780"/>
                      <a:pt x="6317" y="2682"/>
                      <a:pt x="7018" y="3660"/>
                    </a:cubicBezTo>
                    <a:cubicBezTo>
                      <a:pt x="7570" y="4437"/>
                      <a:pt x="8146" y="5239"/>
                      <a:pt x="8397" y="6191"/>
                    </a:cubicBezTo>
                    <a:cubicBezTo>
                      <a:pt x="8447" y="6366"/>
                      <a:pt x="8547" y="6517"/>
                      <a:pt x="8547" y="6692"/>
                    </a:cubicBezTo>
                    <a:cubicBezTo>
                      <a:pt x="8547" y="6843"/>
                      <a:pt x="8497" y="7068"/>
                      <a:pt x="8397" y="7143"/>
                    </a:cubicBezTo>
                    <a:cubicBezTo>
                      <a:pt x="8272" y="7219"/>
                      <a:pt x="8021" y="7168"/>
                      <a:pt x="7921" y="7093"/>
                    </a:cubicBezTo>
                    <a:cubicBezTo>
                      <a:pt x="7620" y="6792"/>
                      <a:pt x="7319" y="6492"/>
                      <a:pt x="7119" y="6141"/>
                    </a:cubicBezTo>
                    <a:cubicBezTo>
                      <a:pt x="6617" y="5188"/>
                      <a:pt x="5916" y="4361"/>
                      <a:pt x="5264" y="3484"/>
                    </a:cubicBezTo>
                    <a:cubicBezTo>
                      <a:pt x="5139" y="3309"/>
                      <a:pt x="4963" y="3108"/>
                      <a:pt x="4763" y="2983"/>
                    </a:cubicBezTo>
                    <a:cubicBezTo>
                      <a:pt x="3710" y="2381"/>
                      <a:pt x="2758" y="1579"/>
                      <a:pt x="1580" y="1229"/>
                    </a:cubicBezTo>
                    <a:cubicBezTo>
                      <a:pt x="1179" y="1128"/>
                      <a:pt x="778" y="953"/>
                      <a:pt x="402" y="802"/>
                    </a:cubicBezTo>
                    <a:cubicBezTo>
                      <a:pt x="277" y="752"/>
                      <a:pt x="176" y="652"/>
                      <a:pt x="1" y="5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91" name="Google Shape;1266;p51">
                <a:extLst>
                  <a:ext uri="{FF2B5EF4-FFF2-40B4-BE49-F238E27FC236}">
                    <a16:creationId xmlns:a16="http://schemas.microsoft.com/office/drawing/2014/main" id="{85799A56-F13B-AD16-C3CB-AD64E9C13263}"/>
                  </a:ext>
                </a:extLst>
              </p:cNvPr>
              <p:cNvSpPr/>
              <p:nvPr/>
            </p:nvSpPr>
            <p:spPr>
              <a:xfrm>
                <a:off x="3070325" y="2921075"/>
                <a:ext cx="44500" cy="201800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8072" extrusionOk="0">
                    <a:moveTo>
                      <a:pt x="1755" y="7946"/>
                    </a:moveTo>
                    <a:cubicBezTo>
                      <a:pt x="1329" y="8071"/>
                      <a:pt x="1053" y="7971"/>
                      <a:pt x="853" y="7670"/>
                    </a:cubicBezTo>
                    <a:cubicBezTo>
                      <a:pt x="401" y="7018"/>
                      <a:pt x="0" y="6342"/>
                      <a:pt x="51" y="5465"/>
                    </a:cubicBezTo>
                    <a:cubicBezTo>
                      <a:pt x="126" y="4637"/>
                      <a:pt x="101" y="3810"/>
                      <a:pt x="101" y="2958"/>
                    </a:cubicBezTo>
                    <a:cubicBezTo>
                      <a:pt x="101" y="2106"/>
                      <a:pt x="376" y="1329"/>
                      <a:pt x="727" y="552"/>
                    </a:cubicBezTo>
                    <a:cubicBezTo>
                      <a:pt x="777" y="402"/>
                      <a:pt x="878" y="226"/>
                      <a:pt x="1003" y="126"/>
                    </a:cubicBezTo>
                    <a:cubicBezTo>
                      <a:pt x="1078" y="51"/>
                      <a:pt x="1254" y="1"/>
                      <a:pt x="1379" y="26"/>
                    </a:cubicBezTo>
                    <a:cubicBezTo>
                      <a:pt x="1479" y="76"/>
                      <a:pt x="1629" y="226"/>
                      <a:pt x="1604" y="327"/>
                    </a:cubicBezTo>
                    <a:cubicBezTo>
                      <a:pt x="1604" y="653"/>
                      <a:pt x="1579" y="1028"/>
                      <a:pt x="1479" y="1329"/>
                    </a:cubicBezTo>
                    <a:cubicBezTo>
                      <a:pt x="1228" y="2081"/>
                      <a:pt x="1153" y="2833"/>
                      <a:pt x="1228" y="3610"/>
                    </a:cubicBezTo>
                    <a:cubicBezTo>
                      <a:pt x="1228" y="3835"/>
                      <a:pt x="1254" y="4086"/>
                      <a:pt x="1254" y="4337"/>
                    </a:cubicBezTo>
                    <a:cubicBezTo>
                      <a:pt x="1203" y="5414"/>
                      <a:pt x="1178" y="6492"/>
                      <a:pt x="1730" y="7495"/>
                    </a:cubicBezTo>
                    <a:cubicBezTo>
                      <a:pt x="1780" y="7595"/>
                      <a:pt x="1755" y="7745"/>
                      <a:pt x="1755" y="79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92" name="Google Shape;1267;p51">
                <a:extLst>
                  <a:ext uri="{FF2B5EF4-FFF2-40B4-BE49-F238E27FC236}">
                    <a16:creationId xmlns:a16="http://schemas.microsoft.com/office/drawing/2014/main" id="{D175DEA1-30AA-A1F6-0D1F-A80B0994728D}"/>
                  </a:ext>
                </a:extLst>
              </p:cNvPr>
              <p:cNvSpPr/>
              <p:nvPr/>
            </p:nvSpPr>
            <p:spPr>
              <a:xfrm rot="2104647">
                <a:off x="6907153" y="2873784"/>
                <a:ext cx="101553" cy="76477"/>
              </a:xfrm>
              <a:custGeom>
                <a:avLst/>
                <a:gdLst/>
                <a:ahLst/>
                <a:cxnLst/>
                <a:rect l="l" t="t" r="r" b="b"/>
                <a:pathLst>
                  <a:path w="4062" h="3059" extrusionOk="0">
                    <a:moveTo>
                      <a:pt x="1" y="351"/>
                    </a:moveTo>
                    <a:cubicBezTo>
                      <a:pt x="277" y="0"/>
                      <a:pt x="653" y="0"/>
                      <a:pt x="1003" y="151"/>
                    </a:cubicBezTo>
                    <a:cubicBezTo>
                      <a:pt x="1505" y="376"/>
                      <a:pt x="2006" y="652"/>
                      <a:pt x="2457" y="953"/>
                    </a:cubicBezTo>
                    <a:cubicBezTo>
                      <a:pt x="2858" y="1228"/>
                      <a:pt x="3184" y="1579"/>
                      <a:pt x="3560" y="1905"/>
                    </a:cubicBezTo>
                    <a:cubicBezTo>
                      <a:pt x="3836" y="2131"/>
                      <a:pt x="3961" y="2457"/>
                      <a:pt x="4036" y="2807"/>
                    </a:cubicBezTo>
                    <a:cubicBezTo>
                      <a:pt x="4061" y="2883"/>
                      <a:pt x="3961" y="2958"/>
                      <a:pt x="3936" y="3033"/>
                    </a:cubicBezTo>
                    <a:cubicBezTo>
                      <a:pt x="3836" y="3033"/>
                      <a:pt x="3760" y="3058"/>
                      <a:pt x="3710" y="3033"/>
                    </a:cubicBezTo>
                    <a:cubicBezTo>
                      <a:pt x="3284" y="2732"/>
                      <a:pt x="2833" y="2457"/>
                      <a:pt x="2482" y="2081"/>
                    </a:cubicBezTo>
                    <a:cubicBezTo>
                      <a:pt x="1780" y="1429"/>
                      <a:pt x="1003" y="928"/>
                      <a:pt x="151" y="552"/>
                    </a:cubicBezTo>
                    <a:cubicBezTo>
                      <a:pt x="101" y="527"/>
                      <a:pt x="51" y="451"/>
                      <a:pt x="1" y="351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</p:grpSp>
      </p:grpSp>
      <p:sp>
        <p:nvSpPr>
          <p:cNvPr id="1293" name="Google Shape;1268;p51">
            <a:extLst>
              <a:ext uri="{FF2B5EF4-FFF2-40B4-BE49-F238E27FC236}">
                <a16:creationId xmlns:a16="http://schemas.microsoft.com/office/drawing/2014/main" id="{42CABD2D-7526-5F83-C974-2D76FB16E059}"/>
              </a:ext>
            </a:extLst>
          </p:cNvPr>
          <p:cNvSpPr txBox="1">
            <a:spLocks/>
          </p:cNvSpPr>
          <p:nvPr/>
        </p:nvSpPr>
        <p:spPr>
          <a:xfrm flipH="1">
            <a:off x="970145" y="2248761"/>
            <a:ext cx="2622825" cy="6313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5000" b="0" i="0" u="none" strike="noStrike" cap="none">
                <a:solidFill>
                  <a:schemeClr val="lt2"/>
                </a:solidFill>
                <a:latin typeface="Francois One"/>
                <a:ea typeface="Francois One"/>
                <a:cs typeface="Francois One"/>
                <a:sym typeface="Francois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9pPr>
          </a:lstStyle>
          <a:p>
            <a:r>
              <a:rPr lang="vi-VN" sz="2400">
                <a:solidFill>
                  <a:schemeClr val="accent4"/>
                </a:solidFill>
                <a:latin typeface="+mj-lt"/>
              </a:rPr>
              <a:t>Vấn đề giải quyết tình trạng sa sút của văn hóa đọc</a:t>
            </a:r>
            <a:endParaRPr lang="en-US" sz="2400">
              <a:solidFill>
                <a:schemeClr val="accent4"/>
              </a:solidFill>
              <a:latin typeface="+mj-lt"/>
            </a:endParaRPr>
          </a:p>
        </p:txBody>
      </p:sp>
      <p:grpSp>
        <p:nvGrpSpPr>
          <p:cNvPr id="1294" name="Google Shape;1279;p51">
            <a:extLst>
              <a:ext uri="{FF2B5EF4-FFF2-40B4-BE49-F238E27FC236}">
                <a16:creationId xmlns:a16="http://schemas.microsoft.com/office/drawing/2014/main" id="{F97387AA-EEF6-B792-A46E-EC5672111FB2}"/>
              </a:ext>
            </a:extLst>
          </p:cNvPr>
          <p:cNvGrpSpPr/>
          <p:nvPr/>
        </p:nvGrpSpPr>
        <p:grpSpPr>
          <a:xfrm rot="788979">
            <a:off x="4443754" y="1246691"/>
            <a:ext cx="1219508" cy="668733"/>
            <a:chOff x="5479850" y="93588"/>
            <a:chExt cx="1625975" cy="891625"/>
          </a:xfrm>
        </p:grpSpPr>
        <p:grpSp>
          <p:nvGrpSpPr>
            <p:cNvPr id="1295" name="Google Shape;1280;p51">
              <a:extLst>
                <a:ext uri="{FF2B5EF4-FFF2-40B4-BE49-F238E27FC236}">
                  <a16:creationId xmlns:a16="http://schemas.microsoft.com/office/drawing/2014/main" id="{26C65098-9056-A2B1-D843-1AAE0B1E8B58}"/>
                </a:ext>
              </a:extLst>
            </p:cNvPr>
            <p:cNvGrpSpPr/>
            <p:nvPr/>
          </p:nvGrpSpPr>
          <p:grpSpPr>
            <a:xfrm flipH="1">
              <a:off x="5479850" y="93588"/>
              <a:ext cx="1625975" cy="891625"/>
              <a:chOff x="2977600" y="2496900"/>
              <a:chExt cx="1625975" cy="891625"/>
            </a:xfrm>
          </p:grpSpPr>
          <p:sp>
            <p:nvSpPr>
              <p:cNvPr id="1297" name="Google Shape;1281;p51">
                <a:extLst>
                  <a:ext uri="{FF2B5EF4-FFF2-40B4-BE49-F238E27FC236}">
                    <a16:creationId xmlns:a16="http://schemas.microsoft.com/office/drawing/2014/main" id="{18E312BB-571F-A7B7-3C9F-0FC3E3F8BDE9}"/>
                  </a:ext>
                </a:extLst>
              </p:cNvPr>
              <p:cNvSpPr/>
              <p:nvPr/>
            </p:nvSpPr>
            <p:spPr>
              <a:xfrm>
                <a:off x="2977600" y="2892900"/>
                <a:ext cx="97125" cy="313300"/>
              </a:xfrm>
              <a:custGeom>
                <a:avLst/>
                <a:gdLst/>
                <a:ahLst/>
                <a:cxnLst/>
                <a:rect l="l" t="t" r="r" b="b"/>
                <a:pathLst>
                  <a:path w="3885" h="12532" extrusionOk="0">
                    <a:moveTo>
                      <a:pt x="3885" y="12356"/>
                    </a:moveTo>
                    <a:cubicBezTo>
                      <a:pt x="3083" y="12531"/>
                      <a:pt x="2556" y="12356"/>
                      <a:pt x="2130" y="11855"/>
                    </a:cubicBezTo>
                    <a:cubicBezTo>
                      <a:pt x="1905" y="11579"/>
                      <a:pt x="1679" y="11328"/>
                      <a:pt x="1479" y="11028"/>
                    </a:cubicBezTo>
                    <a:cubicBezTo>
                      <a:pt x="1253" y="10702"/>
                      <a:pt x="1103" y="10301"/>
                      <a:pt x="852" y="9950"/>
                    </a:cubicBezTo>
                    <a:cubicBezTo>
                      <a:pt x="251" y="9098"/>
                      <a:pt x="75" y="8120"/>
                      <a:pt x="25" y="7093"/>
                    </a:cubicBezTo>
                    <a:cubicBezTo>
                      <a:pt x="0" y="5514"/>
                      <a:pt x="50" y="3960"/>
                      <a:pt x="451" y="2431"/>
                    </a:cubicBezTo>
                    <a:cubicBezTo>
                      <a:pt x="677" y="1554"/>
                      <a:pt x="1178" y="877"/>
                      <a:pt x="1679" y="150"/>
                    </a:cubicBezTo>
                    <a:cubicBezTo>
                      <a:pt x="1754" y="50"/>
                      <a:pt x="2005" y="0"/>
                      <a:pt x="2130" y="50"/>
                    </a:cubicBezTo>
                    <a:cubicBezTo>
                      <a:pt x="2256" y="125"/>
                      <a:pt x="2381" y="326"/>
                      <a:pt x="2356" y="476"/>
                    </a:cubicBezTo>
                    <a:cubicBezTo>
                      <a:pt x="2331" y="752"/>
                      <a:pt x="2231" y="1003"/>
                      <a:pt x="2105" y="1253"/>
                    </a:cubicBezTo>
                    <a:cubicBezTo>
                      <a:pt x="1554" y="2556"/>
                      <a:pt x="1379" y="3935"/>
                      <a:pt x="1429" y="5338"/>
                    </a:cubicBezTo>
                    <a:cubicBezTo>
                      <a:pt x="1454" y="6090"/>
                      <a:pt x="1479" y="6867"/>
                      <a:pt x="1504" y="7644"/>
                    </a:cubicBezTo>
                    <a:cubicBezTo>
                      <a:pt x="1529" y="8120"/>
                      <a:pt x="1679" y="8572"/>
                      <a:pt x="1930" y="9023"/>
                    </a:cubicBezTo>
                    <a:cubicBezTo>
                      <a:pt x="2506" y="10125"/>
                      <a:pt x="3008" y="11278"/>
                      <a:pt x="3885" y="12356"/>
                    </a:cubicBezTo>
                  </a:path>
                </a:pathLst>
              </a:custGeom>
              <a:solidFill>
                <a:srgbClr val="4C6F8A">
                  <a:alpha val="3661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98" name="Google Shape;1282;p51">
                <a:extLst>
                  <a:ext uri="{FF2B5EF4-FFF2-40B4-BE49-F238E27FC236}">
                    <a16:creationId xmlns:a16="http://schemas.microsoft.com/office/drawing/2014/main" id="{B9DE10BA-7872-FAA7-0E6D-E1C3E2776A4E}"/>
                  </a:ext>
                </a:extLst>
              </p:cNvPr>
              <p:cNvSpPr/>
              <p:nvPr/>
            </p:nvSpPr>
            <p:spPr>
              <a:xfrm>
                <a:off x="4352900" y="2547650"/>
                <a:ext cx="213700" cy="180475"/>
              </a:xfrm>
              <a:custGeom>
                <a:avLst/>
                <a:gdLst/>
                <a:ahLst/>
                <a:cxnLst/>
                <a:rect l="l" t="t" r="r" b="b"/>
                <a:pathLst>
                  <a:path w="8548" h="7219" extrusionOk="0">
                    <a:moveTo>
                      <a:pt x="1" y="527"/>
                    </a:moveTo>
                    <a:cubicBezTo>
                      <a:pt x="377" y="51"/>
                      <a:pt x="778" y="0"/>
                      <a:pt x="1204" y="126"/>
                    </a:cubicBezTo>
                    <a:cubicBezTo>
                      <a:pt x="2156" y="401"/>
                      <a:pt x="3159" y="627"/>
                      <a:pt x="4036" y="1128"/>
                    </a:cubicBezTo>
                    <a:cubicBezTo>
                      <a:pt x="4161" y="1203"/>
                      <a:pt x="4262" y="1304"/>
                      <a:pt x="4412" y="1329"/>
                    </a:cubicBezTo>
                    <a:cubicBezTo>
                      <a:pt x="5565" y="1780"/>
                      <a:pt x="6317" y="2682"/>
                      <a:pt x="7018" y="3660"/>
                    </a:cubicBezTo>
                    <a:cubicBezTo>
                      <a:pt x="7570" y="4437"/>
                      <a:pt x="8146" y="5239"/>
                      <a:pt x="8397" y="6191"/>
                    </a:cubicBezTo>
                    <a:cubicBezTo>
                      <a:pt x="8447" y="6366"/>
                      <a:pt x="8547" y="6517"/>
                      <a:pt x="8547" y="6692"/>
                    </a:cubicBezTo>
                    <a:cubicBezTo>
                      <a:pt x="8547" y="6843"/>
                      <a:pt x="8497" y="7068"/>
                      <a:pt x="8397" y="7143"/>
                    </a:cubicBezTo>
                    <a:cubicBezTo>
                      <a:pt x="8272" y="7219"/>
                      <a:pt x="8021" y="7168"/>
                      <a:pt x="7921" y="7093"/>
                    </a:cubicBezTo>
                    <a:cubicBezTo>
                      <a:pt x="7620" y="6792"/>
                      <a:pt x="7319" y="6492"/>
                      <a:pt x="7119" y="6141"/>
                    </a:cubicBezTo>
                    <a:cubicBezTo>
                      <a:pt x="6617" y="5188"/>
                      <a:pt x="5916" y="4361"/>
                      <a:pt x="5264" y="3484"/>
                    </a:cubicBezTo>
                    <a:cubicBezTo>
                      <a:pt x="5139" y="3309"/>
                      <a:pt x="4963" y="3108"/>
                      <a:pt x="4763" y="2983"/>
                    </a:cubicBezTo>
                    <a:cubicBezTo>
                      <a:pt x="3710" y="2381"/>
                      <a:pt x="2758" y="1579"/>
                      <a:pt x="1580" y="1229"/>
                    </a:cubicBezTo>
                    <a:cubicBezTo>
                      <a:pt x="1179" y="1128"/>
                      <a:pt x="778" y="953"/>
                      <a:pt x="402" y="802"/>
                    </a:cubicBezTo>
                    <a:cubicBezTo>
                      <a:pt x="277" y="752"/>
                      <a:pt x="176" y="652"/>
                      <a:pt x="1" y="527"/>
                    </a:cubicBezTo>
                    <a:close/>
                  </a:path>
                </a:pathLst>
              </a:custGeom>
              <a:solidFill>
                <a:srgbClr val="4C6F8A">
                  <a:alpha val="3661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99" name="Google Shape;1283;p51">
                <a:extLst>
                  <a:ext uri="{FF2B5EF4-FFF2-40B4-BE49-F238E27FC236}">
                    <a16:creationId xmlns:a16="http://schemas.microsoft.com/office/drawing/2014/main" id="{DDFA5E9B-EEA2-95DB-5C7A-D831AC21AF58}"/>
                  </a:ext>
                </a:extLst>
              </p:cNvPr>
              <p:cNvSpPr/>
              <p:nvPr/>
            </p:nvSpPr>
            <p:spPr>
              <a:xfrm>
                <a:off x="4351650" y="3107800"/>
                <a:ext cx="188000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7520" h="6091" extrusionOk="0">
                    <a:moveTo>
                      <a:pt x="1" y="5865"/>
                    </a:moveTo>
                    <a:cubicBezTo>
                      <a:pt x="928" y="5214"/>
                      <a:pt x="1605" y="4687"/>
                      <a:pt x="2357" y="4261"/>
                    </a:cubicBezTo>
                    <a:cubicBezTo>
                      <a:pt x="3560" y="3585"/>
                      <a:pt x="4587" y="2707"/>
                      <a:pt x="5540" y="1755"/>
                    </a:cubicBezTo>
                    <a:cubicBezTo>
                      <a:pt x="5865" y="1454"/>
                      <a:pt x="6116" y="1078"/>
                      <a:pt x="6417" y="727"/>
                    </a:cubicBezTo>
                    <a:cubicBezTo>
                      <a:pt x="6667" y="452"/>
                      <a:pt x="6868" y="101"/>
                      <a:pt x="7219" y="1"/>
                    </a:cubicBezTo>
                    <a:cubicBezTo>
                      <a:pt x="7520" y="151"/>
                      <a:pt x="7495" y="351"/>
                      <a:pt x="7444" y="552"/>
                    </a:cubicBezTo>
                    <a:cubicBezTo>
                      <a:pt x="7169" y="1254"/>
                      <a:pt x="6818" y="1880"/>
                      <a:pt x="6317" y="2432"/>
                    </a:cubicBezTo>
                    <a:cubicBezTo>
                      <a:pt x="5013" y="3860"/>
                      <a:pt x="3434" y="4938"/>
                      <a:pt x="1705" y="5790"/>
                    </a:cubicBezTo>
                    <a:cubicBezTo>
                      <a:pt x="1229" y="6016"/>
                      <a:pt x="753" y="6091"/>
                      <a:pt x="1" y="5865"/>
                    </a:cubicBezTo>
                  </a:path>
                </a:pathLst>
              </a:custGeom>
              <a:solidFill>
                <a:srgbClr val="4C6F8A">
                  <a:alpha val="3661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00" name="Google Shape;1284;p51">
                <a:extLst>
                  <a:ext uri="{FF2B5EF4-FFF2-40B4-BE49-F238E27FC236}">
                    <a16:creationId xmlns:a16="http://schemas.microsoft.com/office/drawing/2014/main" id="{E10B72D5-96A9-FF99-107E-472950EFB90B}"/>
                  </a:ext>
                </a:extLst>
              </p:cNvPr>
              <p:cNvSpPr/>
              <p:nvPr/>
            </p:nvSpPr>
            <p:spPr>
              <a:xfrm>
                <a:off x="3070325" y="2921075"/>
                <a:ext cx="44500" cy="201800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8072" extrusionOk="0">
                    <a:moveTo>
                      <a:pt x="1755" y="7946"/>
                    </a:moveTo>
                    <a:cubicBezTo>
                      <a:pt x="1329" y="8071"/>
                      <a:pt x="1053" y="7971"/>
                      <a:pt x="853" y="7670"/>
                    </a:cubicBezTo>
                    <a:cubicBezTo>
                      <a:pt x="401" y="7018"/>
                      <a:pt x="0" y="6342"/>
                      <a:pt x="51" y="5465"/>
                    </a:cubicBezTo>
                    <a:cubicBezTo>
                      <a:pt x="126" y="4637"/>
                      <a:pt x="101" y="3810"/>
                      <a:pt x="101" y="2958"/>
                    </a:cubicBezTo>
                    <a:cubicBezTo>
                      <a:pt x="101" y="2106"/>
                      <a:pt x="376" y="1329"/>
                      <a:pt x="727" y="552"/>
                    </a:cubicBezTo>
                    <a:cubicBezTo>
                      <a:pt x="777" y="402"/>
                      <a:pt x="878" y="226"/>
                      <a:pt x="1003" y="126"/>
                    </a:cubicBezTo>
                    <a:cubicBezTo>
                      <a:pt x="1078" y="51"/>
                      <a:pt x="1254" y="1"/>
                      <a:pt x="1379" y="26"/>
                    </a:cubicBezTo>
                    <a:cubicBezTo>
                      <a:pt x="1479" y="76"/>
                      <a:pt x="1629" y="226"/>
                      <a:pt x="1604" y="327"/>
                    </a:cubicBezTo>
                    <a:cubicBezTo>
                      <a:pt x="1604" y="653"/>
                      <a:pt x="1579" y="1028"/>
                      <a:pt x="1479" y="1329"/>
                    </a:cubicBezTo>
                    <a:cubicBezTo>
                      <a:pt x="1228" y="2081"/>
                      <a:pt x="1153" y="2833"/>
                      <a:pt x="1228" y="3610"/>
                    </a:cubicBezTo>
                    <a:cubicBezTo>
                      <a:pt x="1228" y="3835"/>
                      <a:pt x="1254" y="4086"/>
                      <a:pt x="1254" y="4337"/>
                    </a:cubicBezTo>
                    <a:cubicBezTo>
                      <a:pt x="1203" y="5414"/>
                      <a:pt x="1178" y="6492"/>
                      <a:pt x="1730" y="7495"/>
                    </a:cubicBezTo>
                    <a:cubicBezTo>
                      <a:pt x="1780" y="7595"/>
                      <a:pt x="1755" y="7745"/>
                      <a:pt x="1755" y="7946"/>
                    </a:cubicBezTo>
                    <a:close/>
                  </a:path>
                </a:pathLst>
              </a:custGeom>
              <a:solidFill>
                <a:srgbClr val="4C6F8A">
                  <a:alpha val="3661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01" name="Google Shape;1285;p51">
                <a:extLst>
                  <a:ext uri="{FF2B5EF4-FFF2-40B4-BE49-F238E27FC236}">
                    <a16:creationId xmlns:a16="http://schemas.microsoft.com/office/drawing/2014/main" id="{D0F9A694-E811-A915-A397-5B6ABC5B8C19}"/>
                  </a:ext>
                </a:extLst>
              </p:cNvPr>
              <p:cNvSpPr/>
              <p:nvPr/>
            </p:nvSpPr>
            <p:spPr>
              <a:xfrm>
                <a:off x="4537125" y="3151025"/>
                <a:ext cx="66450" cy="84000"/>
              </a:xfrm>
              <a:custGeom>
                <a:avLst/>
                <a:gdLst/>
                <a:ahLst/>
                <a:cxnLst/>
                <a:rect l="l" t="t" r="r" b="b"/>
                <a:pathLst>
                  <a:path w="2658" h="3360" extrusionOk="0">
                    <a:moveTo>
                      <a:pt x="2356" y="1"/>
                    </a:moveTo>
                    <a:cubicBezTo>
                      <a:pt x="2457" y="151"/>
                      <a:pt x="2557" y="226"/>
                      <a:pt x="2607" y="352"/>
                    </a:cubicBezTo>
                    <a:cubicBezTo>
                      <a:pt x="2657" y="427"/>
                      <a:pt x="2657" y="552"/>
                      <a:pt x="2632" y="653"/>
                    </a:cubicBezTo>
                    <a:cubicBezTo>
                      <a:pt x="2331" y="1605"/>
                      <a:pt x="1880" y="2482"/>
                      <a:pt x="1028" y="3109"/>
                    </a:cubicBezTo>
                    <a:cubicBezTo>
                      <a:pt x="903" y="3209"/>
                      <a:pt x="727" y="3309"/>
                      <a:pt x="577" y="3334"/>
                    </a:cubicBezTo>
                    <a:cubicBezTo>
                      <a:pt x="426" y="3359"/>
                      <a:pt x="226" y="3309"/>
                      <a:pt x="126" y="3209"/>
                    </a:cubicBezTo>
                    <a:cubicBezTo>
                      <a:pt x="25" y="3109"/>
                      <a:pt x="0" y="2883"/>
                      <a:pt x="51" y="2733"/>
                    </a:cubicBezTo>
                    <a:cubicBezTo>
                      <a:pt x="76" y="2582"/>
                      <a:pt x="176" y="2407"/>
                      <a:pt x="276" y="2282"/>
                    </a:cubicBezTo>
                    <a:cubicBezTo>
                      <a:pt x="853" y="1680"/>
                      <a:pt x="1379" y="1054"/>
                      <a:pt x="1830" y="352"/>
                    </a:cubicBezTo>
                    <a:cubicBezTo>
                      <a:pt x="1905" y="201"/>
                      <a:pt x="2156" y="126"/>
                      <a:pt x="2356" y="1"/>
                    </a:cubicBezTo>
                  </a:path>
                </a:pathLst>
              </a:custGeom>
              <a:solidFill>
                <a:srgbClr val="4C6F8A">
                  <a:alpha val="3661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02" name="Google Shape;1286;p51">
                <a:extLst>
                  <a:ext uri="{FF2B5EF4-FFF2-40B4-BE49-F238E27FC236}">
                    <a16:creationId xmlns:a16="http://schemas.microsoft.com/office/drawing/2014/main" id="{8FFB7F77-9622-A315-F57A-6B74B7074575}"/>
                  </a:ext>
                </a:extLst>
              </p:cNvPr>
              <p:cNvSpPr/>
              <p:nvPr/>
            </p:nvSpPr>
            <p:spPr>
              <a:xfrm>
                <a:off x="4442500" y="2496900"/>
                <a:ext cx="101550" cy="76475"/>
              </a:xfrm>
              <a:custGeom>
                <a:avLst/>
                <a:gdLst/>
                <a:ahLst/>
                <a:cxnLst/>
                <a:rect l="l" t="t" r="r" b="b"/>
                <a:pathLst>
                  <a:path w="4062" h="3059" extrusionOk="0">
                    <a:moveTo>
                      <a:pt x="1" y="351"/>
                    </a:moveTo>
                    <a:cubicBezTo>
                      <a:pt x="277" y="0"/>
                      <a:pt x="653" y="0"/>
                      <a:pt x="1003" y="151"/>
                    </a:cubicBezTo>
                    <a:cubicBezTo>
                      <a:pt x="1505" y="376"/>
                      <a:pt x="2006" y="652"/>
                      <a:pt x="2457" y="953"/>
                    </a:cubicBezTo>
                    <a:cubicBezTo>
                      <a:pt x="2858" y="1228"/>
                      <a:pt x="3184" y="1579"/>
                      <a:pt x="3560" y="1905"/>
                    </a:cubicBezTo>
                    <a:cubicBezTo>
                      <a:pt x="3836" y="2131"/>
                      <a:pt x="3961" y="2457"/>
                      <a:pt x="4036" y="2807"/>
                    </a:cubicBezTo>
                    <a:cubicBezTo>
                      <a:pt x="4061" y="2883"/>
                      <a:pt x="3961" y="2958"/>
                      <a:pt x="3936" y="3033"/>
                    </a:cubicBezTo>
                    <a:cubicBezTo>
                      <a:pt x="3836" y="3033"/>
                      <a:pt x="3760" y="3058"/>
                      <a:pt x="3710" y="3033"/>
                    </a:cubicBezTo>
                    <a:cubicBezTo>
                      <a:pt x="3284" y="2732"/>
                      <a:pt x="2833" y="2457"/>
                      <a:pt x="2482" y="2081"/>
                    </a:cubicBezTo>
                    <a:cubicBezTo>
                      <a:pt x="1780" y="1429"/>
                      <a:pt x="1003" y="928"/>
                      <a:pt x="151" y="552"/>
                    </a:cubicBezTo>
                    <a:cubicBezTo>
                      <a:pt x="101" y="527"/>
                      <a:pt x="51" y="451"/>
                      <a:pt x="1" y="351"/>
                    </a:cubicBezTo>
                  </a:path>
                </a:pathLst>
              </a:custGeom>
              <a:solidFill>
                <a:srgbClr val="4C6F8A">
                  <a:alpha val="3661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03" name="Google Shape;1287;p51">
                <a:extLst>
                  <a:ext uri="{FF2B5EF4-FFF2-40B4-BE49-F238E27FC236}">
                    <a16:creationId xmlns:a16="http://schemas.microsoft.com/office/drawing/2014/main" id="{B9211814-F369-FEF8-0FDD-2AA05F6B5C65}"/>
                  </a:ext>
                </a:extLst>
              </p:cNvPr>
              <p:cNvSpPr/>
              <p:nvPr/>
            </p:nvSpPr>
            <p:spPr>
              <a:xfrm>
                <a:off x="3159300" y="2599025"/>
                <a:ext cx="1362800" cy="789500"/>
              </a:xfrm>
              <a:custGeom>
                <a:avLst/>
                <a:gdLst/>
                <a:ahLst/>
                <a:cxnLst/>
                <a:rect l="l" t="t" r="r" b="b"/>
                <a:pathLst>
                  <a:path w="54512" h="31580" extrusionOk="0">
                    <a:moveTo>
                      <a:pt x="10677" y="29274"/>
                    </a:moveTo>
                    <a:cubicBezTo>
                      <a:pt x="11253" y="29149"/>
                      <a:pt x="11855" y="29249"/>
                      <a:pt x="12457" y="29249"/>
                    </a:cubicBezTo>
                    <a:cubicBezTo>
                      <a:pt x="13033" y="29249"/>
                      <a:pt x="13634" y="29324"/>
                      <a:pt x="14236" y="29324"/>
                    </a:cubicBezTo>
                    <a:cubicBezTo>
                      <a:pt x="15013" y="29324"/>
                      <a:pt x="15815" y="29299"/>
                      <a:pt x="16617" y="29249"/>
                    </a:cubicBezTo>
                    <a:cubicBezTo>
                      <a:pt x="18121" y="29174"/>
                      <a:pt x="19599" y="29073"/>
                      <a:pt x="21103" y="28998"/>
                    </a:cubicBezTo>
                    <a:cubicBezTo>
                      <a:pt x="21279" y="28973"/>
                      <a:pt x="21429" y="28923"/>
                      <a:pt x="21604" y="28898"/>
                    </a:cubicBezTo>
                    <a:cubicBezTo>
                      <a:pt x="21955" y="28848"/>
                      <a:pt x="22306" y="28823"/>
                      <a:pt x="22657" y="28798"/>
                    </a:cubicBezTo>
                    <a:cubicBezTo>
                      <a:pt x="23309" y="28723"/>
                      <a:pt x="23960" y="28672"/>
                      <a:pt x="24612" y="28622"/>
                    </a:cubicBezTo>
                    <a:cubicBezTo>
                      <a:pt x="25063" y="28572"/>
                      <a:pt x="25514" y="28422"/>
                      <a:pt x="25965" y="28422"/>
                    </a:cubicBezTo>
                    <a:cubicBezTo>
                      <a:pt x="27469" y="28347"/>
                      <a:pt x="28923" y="28121"/>
                      <a:pt x="30351" y="27670"/>
                    </a:cubicBezTo>
                    <a:cubicBezTo>
                      <a:pt x="31504" y="27294"/>
                      <a:pt x="32732" y="27068"/>
                      <a:pt x="33910" y="26793"/>
                    </a:cubicBezTo>
                    <a:cubicBezTo>
                      <a:pt x="35464" y="26442"/>
                      <a:pt x="37018" y="26066"/>
                      <a:pt x="38572" y="25690"/>
                    </a:cubicBezTo>
                    <a:cubicBezTo>
                      <a:pt x="40652" y="25239"/>
                      <a:pt x="42707" y="24788"/>
                      <a:pt x="44687" y="23961"/>
                    </a:cubicBezTo>
                    <a:cubicBezTo>
                      <a:pt x="46191" y="23334"/>
                      <a:pt x="47670" y="22632"/>
                      <a:pt x="48923" y="21580"/>
                    </a:cubicBezTo>
                    <a:cubicBezTo>
                      <a:pt x="50502" y="20251"/>
                      <a:pt x="52031" y="18898"/>
                      <a:pt x="53083" y="17093"/>
                    </a:cubicBezTo>
                    <a:cubicBezTo>
                      <a:pt x="53534" y="16342"/>
                      <a:pt x="53860" y="15540"/>
                      <a:pt x="54211" y="14738"/>
                    </a:cubicBezTo>
                    <a:cubicBezTo>
                      <a:pt x="54412" y="14261"/>
                      <a:pt x="54487" y="13735"/>
                      <a:pt x="54487" y="13209"/>
                    </a:cubicBezTo>
                    <a:cubicBezTo>
                      <a:pt x="54462" y="12733"/>
                      <a:pt x="54462" y="12231"/>
                      <a:pt x="54462" y="11755"/>
                    </a:cubicBezTo>
                    <a:cubicBezTo>
                      <a:pt x="54512" y="10352"/>
                      <a:pt x="54086" y="9073"/>
                      <a:pt x="53509" y="7845"/>
                    </a:cubicBezTo>
                    <a:cubicBezTo>
                      <a:pt x="53359" y="7545"/>
                      <a:pt x="53133" y="7269"/>
                      <a:pt x="52983" y="6943"/>
                    </a:cubicBezTo>
                    <a:cubicBezTo>
                      <a:pt x="52181" y="5414"/>
                      <a:pt x="51003" y="4211"/>
                      <a:pt x="49575" y="3234"/>
                    </a:cubicBezTo>
                    <a:cubicBezTo>
                      <a:pt x="48346" y="2407"/>
                      <a:pt x="47018" y="1805"/>
                      <a:pt x="45590" y="1429"/>
                    </a:cubicBezTo>
                    <a:cubicBezTo>
                      <a:pt x="44712" y="1204"/>
                      <a:pt x="43885" y="853"/>
                      <a:pt x="43033" y="577"/>
                    </a:cubicBezTo>
                    <a:cubicBezTo>
                      <a:pt x="42482" y="377"/>
                      <a:pt x="41905" y="176"/>
                      <a:pt x="41329" y="176"/>
                    </a:cubicBezTo>
                    <a:cubicBezTo>
                      <a:pt x="38472" y="251"/>
                      <a:pt x="35615" y="1"/>
                      <a:pt x="32782" y="452"/>
                    </a:cubicBezTo>
                    <a:cubicBezTo>
                      <a:pt x="31755" y="602"/>
                      <a:pt x="30702" y="727"/>
                      <a:pt x="29700" y="953"/>
                    </a:cubicBezTo>
                    <a:cubicBezTo>
                      <a:pt x="28898" y="1153"/>
                      <a:pt x="28121" y="1229"/>
                      <a:pt x="27319" y="1229"/>
                    </a:cubicBezTo>
                    <a:cubicBezTo>
                      <a:pt x="26767" y="1229"/>
                      <a:pt x="26216" y="1304"/>
                      <a:pt x="25715" y="1554"/>
                    </a:cubicBezTo>
                    <a:cubicBezTo>
                      <a:pt x="25289" y="1755"/>
                      <a:pt x="24863" y="1855"/>
                      <a:pt x="24411" y="1905"/>
                    </a:cubicBezTo>
                    <a:cubicBezTo>
                      <a:pt x="22908" y="2156"/>
                      <a:pt x="21379" y="2357"/>
                      <a:pt x="19850" y="2532"/>
                    </a:cubicBezTo>
                    <a:cubicBezTo>
                      <a:pt x="19148" y="2582"/>
                      <a:pt x="18421" y="2758"/>
                      <a:pt x="17720" y="2933"/>
                    </a:cubicBezTo>
                    <a:cubicBezTo>
                      <a:pt x="16040" y="3409"/>
                      <a:pt x="14386" y="3910"/>
                      <a:pt x="12707" y="4387"/>
                    </a:cubicBezTo>
                    <a:cubicBezTo>
                      <a:pt x="12131" y="4562"/>
                      <a:pt x="11604" y="4813"/>
                      <a:pt x="11103" y="5138"/>
                    </a:cubicBezTo>
                    <a:cubicBezTo>
                      <a:pt x="9850" y="5940"/>
                      <a:pt x="8547" y="6692"/>
                      <a:pt x="7294" y="7519"/>
                    </a:cubicBezTo>
                    <a:cubicBezTo>
                      <a:pt x="5790" y="8522"/>
                      <a:pt x="4411" y="9650"/>
                      <a:pt x="3309" y="11154"/>
                    </a:cubicBezTo>
                    <a:cubicBezTo>
                      <a:pt x="1680" y="13409"/>
                      <a:pt x="1680" y="13384"/>
                      <a:pt x="577" y="15941"/>
                    </a:cubicBezTo>
                    <a:cubicBezTo>
                      <a:pt x="151" y="16893"/>
                      <a:pt x="0" y="17845"/>
                      <a:pt x="50" y="18873"/>
                    </a:cubicBezTo>
                    <a:cubicBezTo>
                      <a:pt x="151" y="20728"/>
                      <a:pt x="351" y="22532"/>
                      <a:pt x="1604" y="24061"/>
                    </a:cubicBezTo>
                    <a:cubicBezTo>
                      <a:pt x="1980" y="24562"/>
                      <a:pt x="2356" y="25063"/>
                      <a:pt x="2857" y="25414"/>
                    </a:cubicBezTo>
                    <a:cubicBezTo>
                      <a:pt x="3258" y="25715"/>
                      <a:pt x="3634" y="26016"/>
                      <a:pt x="3985" y="26317"/>
                    </a:cubicBezTo>
                    <a:cubicBezTo>
                      <a:pt x="4111" y="28146"/>
                      <a:pt x="3584" y="29800"/>
                      <a:pt x="2832" y="31454"/>
                    </a:cubicBezTo>
                    <a:cubicBezTo>
                      <a:pt x="3484" y="31555"/>
                      <a:pt x="4086" y="31580"/>
                      <a:pt x="4637" y="31479"/>
                    </a:cubicBezTo>
                    <a:cubicBezTo>
                      <a:pt x="5489" y="31329"/>
                      <a:pt x="6341" y="31078"/>
                      <a:pt x="7018" y="30452"/>
                    </a:cubicBezTo>
                    <a:cubicBezTo>
                      <a:pt x="7494" y="30026"/>
                      <a:pt x="8020" y="29625"/>
                      <a:pt x="8572" y="29174"/>
                    </a:cubicBezTo>
                    <a:cubicBezTo>
                      <a:pt x="9248" y="29500"/>
                      <a:pt x="9950" y="29449"/>
                      <a:pt x="10677" y="29274"/>
                    </a:cubicBezTo>
                  </a:path>
                </a:pathLst>
              </a:custGeom>
              <a:solidFill>
                <a:srgbClr val="4C6F8A">
                  <a:alpha val="3661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</p:grpSp>
        <p:sp>
          <p:nvSpPr>
            <p:cNvPr id="1296" name="Google Shape;1288;p51">
              <a:extLst>
                <a:ext uri="{FF2B5EF4-FFF2-40B4-BE49-F238E27FC236}">
                  <a16:creationId xmlns:a16="http://schemas.microsoft.com/office/drawing/2014/main" id="{68FB1172-C515-9768-D1ED-C5A98AD0A7F2}"/>
                </a:ext>
              </a:extLst>
            </p:cNvPr>
            <p:cNvSpPr/>
            <p:nvPr/>
          </p:nvSpPr>
          <p:spPr>
            <a:xfrm rot="616563">
              <a:off x="5791438" y="546482"/>
              <a:ext cx="1019886" cy="273524"/>
            </a:xfrm>
            <a:prstGeom prst="rect">
              <a:avLst/>
            </a:prstGeom>
          </p:spPr>
          <p:txBody>
            <a:bodyPr>
              <a:prstTxWarp prst="textPlain">
                <a:avLst/>
              </a:prstTxWarp>
            </a:bodyPr>
            <a:lstStyle/>
            <a:p>
              <a:pPr algn="ctr" defTabSz="685800">
                <a:buClrTx/>
                <a:defRPr/>
              </a:pPr>
              <a:endParaRPr sz="1350">
                <a:solidFill>
                  <a:srgbClr val="B5E5E2"/>
                </a:solidFill>
                <a:latin typeface="Bahiana"/>
              </a:endParaRPr>
            </a:p>
          </p:txBody>
        </p:sp>
      </p:grpSp>
      <p:grpSp>
        <p:nvGrpSpPr>
          <p:cNvPr id="1304" name="Google Shape;1289;p51">
            <a:extLst>
              <a:ext uri="{FF2B5EF4-FFF2-40B4-BE49-F238E27FC236}">
                <a16:creationId xmlns:a16="http://schemas.microsoft.com/office/drawing/2014/main" id="{33CB75ED-68F1-1E42-59A6-DBF20756DBBB}"/>
              </a:ext>
            </a:extLst>
          </p:cNvPr>
          <p:cNvGrpSpPr/>
          <p:nvPr/>
        </p:nvGrpSpPr>
        <p:grpSpPr>
          <a:xfrm>
            <a:off x="3869745" y="2227488"/>
            <a:ext cx="2101010" cy="2170502"/>
            <a:chOff x="5687246" y="2571810"/>
            <a:chExt cx="2743664" cy="2769961"/>
          </a:xfrm>
        </p:grpSpPr>
        <p:sp>
          <p:nvSpPr>
            <p:cNvPr id="1305" name="Google Shape;1290;p51">
              <a:extLst>
                <a:ext uri="{FF2B5EF4-FFF2-40B4-BE49-F238E27FC236}">
                  <a16:creationId xmlns:a16="http://schemas.microsoft.com/office/drawing/2014/main" id="{72CE5B84-5969-2AAF-FAC8-450F94305F08}"/>
                </a:ext>
              </a:extLst>
            </p:cNvPr>
            <p:cNvSpPr/>
            <p:nvPr/>
          </p:nvSpPr>
          <p:spPr>
            <a:xfrm>
              <a:off x="5687246" y="4093814"/>
              <a:ext cx="1057118" cy="1247957"/>
            </a:xfrm>
            <a:custGeom>
              <a:avLst/>
              <a:gdLst/>
              <a:ahLst/>
              <a:cxnLst/>
              <a:rect l="l" t="t" r="r" b="b"/>
              <a:pathLst>
                <a:path w="19432" h="22940" extrusionOk="0">
                  <a:moveTo>
                    <a:pt x="4881" y="3602"/>
                  </a:moveTo>
                  <a:cubicBezTo>
                    <a:pt x="5058" y="3602"/>
                    <a:pt x="7157" y="3625"/>
                    <a:pt x="7327" y="5131"/>
                  </a:cubicBezTo>
                  <a:lnTo>
                    <a:pt x="7151" y="5156"/>
                  </a:lnTo>
                  <a:cubicBezTo>
                    <a:pt x="6976" y="3752"/>
                    <a:pt x="4921" y="3802"/>
                    <a:pt x="4896" y="3777"/>
                  </a:cubicBezTo>
                  <a:lnTo>
                    <a:pt x="4870" y="3602"/>
                  </a:lnTo>
                  <a:cubicBezTo>
                    <a:pt x="4872" y="3602"/>
                    <a:pt x="4876" y="3602"/>
                    <a:pt x="4881" y="3602"/>
                  </a:cubicBezTo>
                  <a:close/>
                  <a:moveTo>
                    <a:pt x="2637" y="1"/>
                  </a:moveTo>
                  <a:cubicBezTo>
                    <a:pt x="2380" y="1"/>
                    <a:pt x="2202" y="44"/>
                    <a:pt x="2139" y="143"/>
                  </a:cubicBezTo>
                  <a:cubicBezTo>
                    <a:pt x="1838" y="619"/>
                    <a:pt x="4094" y="1547"/>
                    <a:pt x="4870" y="1847"/>
                  </a:cubicBezTo>
                  <a:cubicBezTo>
                    <a:pt x="4174" y="1603"/>
                    <a:pt x="2249" y="977"/>
                    <a:pt x="1269" y="977"/>
                  </a:cubicBezTo>
                  <a:cubicBezTo>
                    <a:pt x="944" y="977"/>
                    <a:pt x="722" y="1046"/>
                    <a:pt x="685" y="1221"/>
                  </a:cubicBezTo>
                  <a:cubicBezTo>
                    <a:pt x="635" y="1597"/>
                    <a:pt x="2665" y="2299"/>
                    <a:pt x="3743" y="2649"/>
                  </a:cubicBezTo>
                  <a:cubicBezTo>
                    <a:pt x="3743" y="2649"/>
                    <a:pt x="3718" y="2675"/>
                    <a:pt x="3718" y="2675"/>
                  </a:cubicBezTo>
                  <a:cubicBezTo>
                    <a:pt x="2891" y="2495"/>
                    <a:pt x="1524" y="2225"/>
                    <a:pt x="779" y="2225"/>
                  </a:cubicBezTo>
                  <a:cubicBezTo>
                    <a:pt x="485" y="2225"/>
                    <a:pt x="287" y="2267"/>
                    <a:pt x="259" y="2374"/>
                  </a:cubicBezTo>
                  <a:cubicBezTo>
                    <a:pt x="159" y="2800"/>
                    <a:pt x="2489" y="3401"/>
                    <a:pt x="3517" y="3652"/>
                  </a:cubicBezTo>
                  <a:cubicBezTo>
                    <a:pt x="2789" y="3534"/>
                    <a:pt x="1433" y="3312"/>
                    <a:pt x="636" y="3312"/>
                  </a:cubicBezTo>
                  <a:cubicBezTo>
                    <a:pt x="254" y="3312"/>
                    <a:pt x="0" y="3363"/>
                    <a:pt x="8" y="3502"/>
                  </a:cubicBezTo>
                  <a:cubicBezTo>
                    <a:pt x="8" y="4078"/>
                    <a:pt x="2515" y="4705"/>
                    <a:pt x="3492" y="4955"/>
                  </a:cubicBezTo>
                  <a:lnTo>
                    <a:pt x="3567" y="4880"/>
                  </a:lnTo>
                  <a:cubicBezTo>
                    <a:pt x="3667" y="5607"/>
                    <a:pt x="3843" y="6484"/>
                    <a:pt x="4169" y="7587"/>
                  </a:cubicBezTo>
                  <a:cubicBezTo>
                    <a:pt x="4169" y="7587"/>
                    <a:pt x="4369" y="13903"/>
                    <a:pt x="6449" y="19442"/>
                  </a:cubicBezTo>
                  <a:cubicBezTo>
                    <a:pt x="7282" y="21640"/>
                    <a:pt x="9511" y="22940"/>
                    <a:pt x="12104" y="22940"/>
                  </a:cubicBezTo>
                  <a:cubicBezTo>
                    <a:pt x="14509" y="22940"/>
                    <a:pt x="17225" y="21822"/>
                    <a:pt x="19432" y="19266"/>
                  </a:cubicBezTo>
                  <a:cubicBezTo>
                    <a:pt x="16424" y="18289"/>
                    <a:pt x="13718" y="16660"/>
                    <a:pt x="12189" y="13903"/>
                  </a:cubicBezTo>
                  <a:cubicBezTo>
                    <a:pt x="11988" y="14229"/>
                    <a:pt x="11888" y="14404"/>
                    <a:pt x="11888" y="14404"/>
                  </a:cubicBezTo>
                  <a:lnTo>
                    <a:pt x="10134" y="9692"/>
                  </a:lnTo>
                  <a:lnTo>
                    <a:pt x="9858" y="8690"/>
                  </a:lnTo>
                  <a:cubicBezTo>
                    <a:pt x="9858" y="8690"/>
                    <a:pt x="8855" y="5983"/>
                    <a:pt x="8730" y="5256"/>
                  </a:cubicBezTo>
                  <a:cubicBezTo>
                    <a:pt x="8605" y="4379"/>
                    <a:pt x="9357" y="1822"/>
                    <a:pt x="9282" y="820"/>
                  </a:cubicBezTo>
                  <a:cubicBezTo>
                    <a:pt x="9260" y="573"/>
                    <a:pt x="9152" y="477"/>
                    <a:pt x="8996" y="477"/>
                  </a:cubicBezTo>
                  <a:cubicBezTo>
                    <a:pt x="8597" y="477"/>
                    <a:pt x="7887" y="1104"/>
                    <a:pt x="7527" y="1446"/>
                  </a:cubicBezTo>
                  <a:cubicBezTo>
                    <a:pt x="6582" y="892"/>
                    <a:pt x="3802" y="1"/>
                    <a:pt x="2637" y="1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6" name="Google Shape;1291;p51">
              <a:extLst>
                <a:ext uri="{FF2B5EF4-FFF2-40B4-BE49-F238E27FC236}">
                  <a16:creationId xmlns:a16="http://schemas.microsoft.com/office/drawing/2014/main" id="{A1380486-2C6F-4833-428A-96870F33DC81}"/>
                </a:ext>
              </a:extLst>
            </p:cNvPr>
            <p:cNvSpPr/>
            <p:nvPr/>
          </p:nvSpPr>
          <p:spPr>
            <a:xfrm>
              <a:off x="6350271" y="4798294"/>
              <a:ext cx="444564" cy="343650"/>
            </a:xfrm>
            <a:custGeom>
              <a:avLst/>
              <a:gdLst/>
              <a:ahLst/>
              <a:cxnLst/>
              <a:rect l="l" t="t" r="r" b="b"/>
              <a:pathLst>
                <a:path w="8172" h="6317" extrusionOk="0">
                  <a:moveTo>
                    <a:pt x="602" y="0"/>
                  </a:moveTo>
                  <a:cubicBezTo>
                    <a:pt x="377" y="376"/>
                    <a:pt x="151" y="702"/>
                    <a:pt x="1" y="953"/>
                  </a:cubicBezTo>
                  <a:cubicBezTo>
                    <a:pt x="1530" y="3710"/>
                    <a:pt x="4236" y="5339"/>
                    <a:pt x="7244" y="6316"/>
                  </a:cubicBezTo>
                  <a:cubicBezTo>
                    <a:pt x="7570" y="5940"/>
                    <a:pt x="7871" y="5514"/>
                    <a:pt x="8171" y="5063"/>
                  </a:cubicBezTo>
                  <a:cubicBezTo>
                    <a:pt x="8171" y="4888"/>
                    <a:pt x="8171" y="4737"/>
                    <a:pt x="8146" y="4562"/>
                  </a:cubicBezTo>
                  <a:cubicBezTo>
                    <a:pt x="7444" y="4386"/>
                    <a:pt x="3710" y="3359"/>
                    <a:pt x="602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7" name="Google Shape;1292;p51">
              <a:extLst>
                <a:ext uri="{FF2B5EF4-FFF2-40B4-BE49-F238E27FC236}">
                  <a16:creationId xmlns:a16="http://schemas.microsoft.com/office/drawing/2014/main" id="{79C92992-3155-34C2-09A1-366AF014E237}"/>
                </a:ext>
              </a:extLst>
            </p:cNvPr>
            <p:cNvSpPr/>
            <p:nvPr/>
          </p:nvSpPr>
          <p:spPr>
            <a:xfrm>
              <a:off x="5952173" y="4289708"/>
              <a:ext cx="133663" cy="84593"/>
            </a:xfrm>
            <a:custGeom>
              <a:avLst/>
              <a:gdLst/>
              <a:ahLst/>
              <a:cxnLst/>
              <a:rect l="l" t="t" r="r" b="b"/>
              <a:pathLst>
                <a:path w="2457" h="1555" extrusionOk="0">
                  <a:moveTo>
                    <a:pt x="11" y="1"/>
                  </a:moveTo>
                  <a:cubicBezTo>
                    <a:pt x="6" y="1"/>
                    <a:pt x="2" y="1"/>
                    <a:pt x="0" y="1"/>
                  </a:cubicBezTo>
                  <a:lnTo>
                    <a:pt x="26" y="201"/>
                  </a:lnTo>
                  <a:cubicBezTo>
                    <a:pt x="27" y="201"/>
                    <a:pt x="38" y="201"/>
                    <a:pt x="56" y="201"/>
                  </a:cubicBezTo>
                  <a:cubicBezTo>
                    <a:pt x="316" y="201"/>
                    <a:pt x="2117" y="245"/>
                    <a:pt x="2281" y="1555"/>
                  </a:cubicBezTo>
                  <a:lnTo>
                    <a:pt x="2457" y="1530"/>
                  </a:lnTo>
                  <a:cubicBezTo>
                    <a:pt x="2287" y="24"/>
                    <a:pt x="188" y="1"/>
                    <a:pt x="11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8" name="Google Shape;1293;p51">
              <a:extLst>
                <a:ext uri="{FF2B5EF4-FFF2-40B4-BE49-F238E27FC236}">
                  <a16:creationId xmlns:a16="http://schemas.microsoft.com/office/drawing/2014/main" id="{2DB40A4E-3D4C-9ED0-BA51-29CF7F274ADA}"/>
                </a:ext>
              </a:extLst>
            </p:cNvPr>
            <p:cNvSpPr/>
            <p:nvPr/>
          </p:nvSpPr>
          <p:spPr>
            <a:xfrm>
              <a:off x="6650232" y="3308060"/>
              <a:ext cx="109128" cy="154118"/>
            </a:xfrm>
            <a:custGeom>
              <a:avLst/>
              <a:gdLst/>
              <a:ahLst/>
              <a:cxnLst/>
              <a:rect l="l" t="t" r="r" b="b"/>
              <a:pathLst>
                <a:path w="2006" h="2833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30" y="26"/>
                    <a:pt x="1655" y="76"/>
                    <a:pt x="1454" y="101"/>
                  </a:cubicBezTo>
                  <a:cubicBezTo>
                    <a:pt x="1254" y="126"/>
                    <a:pt x="1078" y="176"/>
                    <a:pt x="953" y="251"/>
                  </a:cubicBezTo>
                  <a:cubicBezTo>
                    <a:pt x="552" y="627"/>
                    <a:pt x="226" y="1053"/>
                    <a:pt x="1" y="1555"/>
                  </a:cubicBezTo>
                  <a:cubicBezTo>
                    <a:pt x="76" y="2006"/>
                    <a:pt x="151" y="2432"/>
                    <a:pt x="226" y="2833"/>
                  </a:cubicBezTo>
                  <a:cubicBezTo>
                    <a:pt x="702" y="1956"/>
                    <a:pt x="1354" y="1630"/>
                    <a:pt x="1981" y="1580"/>
                  </a:cubicBezTo>
                  <a:cubicBezTo>
                    <a:pt x="1981" y="1028"/>
                    <a:pt x="2006" y="502"/>
                    <a:pt x="2006" y="1"/>
                  </a:cubicBezTo>
                  <a:close/>
                </a:path>
              </a:pathLst>
            </a:custGeom>
            <a:solidFill>
              <a:srgbClr val="B93F49"/>
            </a:solidFill>
            <a:ln w="9525" cap="flat" cmpd="sng">
              <a:solidFill>
                <a:srgbClr val="B93F4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9" name="Google Shape;1294;p51">
              <a:extLst>
                <a:ext uri="{FF2B5EF4-FFF2-40B4-BE49-F238E27FC236}">
                  <a16:creationId xmlns:a16="http://schemas.microsoft.com/office/drawing/2014/main" id="{B2FB39D7-65DB-7EC1-D74B-31C0244F17CE}"/>
                </a:ext>
              </a:extLst>
            </p:cNvPr>
            <p:cNvSpPr/>
            <p:nvPr/>
          </p:nvSpPr>
          <p:spPr>
            <a:xfrm>
              <a:off x="6779758" y="3708934"/>
              <a:ext cx="19149" cy="8215"/>
            </a:xfrm>
            <a:custGeom>
              <a:avLst/>
              <a:gdLst/>
              <a:ahLst/>
              <a:cxnLst/>
              <a:rect l="l" t="t" r="r" b="b"/>
              <a:pathLst>
                <a:path w="352" h="151" extrusionOk="0">
                  <a:moveTo>
                    <a:pt x="276" y="0"/>
                  </a:moveTo>
                  <a:cubicBezTo>
                    <a:pt x="201" y="25"/>
                    <a:pt x="101" y="25"/>
                    <a:pt x="1" y="25"/>
                  </a:cubicBezTo>
                  <a:cubicBezTo>
                    <a:pt x="126" y="75"/>
                    <a:pt x="226" y="125"/>
                    <a:pt x="351" y="151"/>
                  </a:cubicBezTo>
                  <a:cubicBezTo>
                    <a:pt x="326" y="100"/>
                    <a:pt x="301" y="50"/>
                    <a:pt x="276" y="0"/>
                  </a:cubicBezTo>
                  <a:close/>
                </a:path>
              </a:pathLst>
            </a:custGeom>
            <a:solidFill>
              <a:srgbClr val="0101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0" name="Google Shape;1295;p51">
              <a:extLst>
                <a:ext uri="{FF2B5EF4-FFF2-40B4-BE49-F238E27FC236}">
                  <a16:creationId xmlns:a16="http://schemas.microsoft.com/office/drawing/2014/main" id="{5767C531-9A3D-E9A1-2374-3103A88D1979}"/>
                </a:ext>
              </a:extLst>
            </p:cNvPr>
            <p:cNvSpPr/>
            <p:nvPr/>
          </p:nvSpPr>
          <p:spPr>
            <a:xfrm>
              <a:off x="6639352" y="3238537"/>
              <a:ext cx="31389" cy="130943"/>
            </a:xfrm>
            <a:custGeom>
              <a:avLst/>
              <a:gdLst/>
              <a:ahLst/>
              <a:cxnLst/>
              <a:rect l="l" t="t" r="r" b="b"/>
              <a:pathLst>
                <a:path w="577" h="2407" extrusionOk="0">
                  <a:moveTo>
                    <a:pt x="0" y="0"/>
                  </a:moveTo>
                  <a:cubicBezTo>
                    <a:pt x="0" y="802"/>
                    <a:pt x="50" y="1604"/>
                    <a:pt x="150" y="2406"/>
                  </a:cubicBezTo>
                  <a:cubicBezTo>
                    <a:pt x="276" y="2181"/>
                    <a:pt x="426" y="1980"/>
                    <a:pt x="577" y="1780"/>
                  </a:cubicBezTo>
                  <a:lnTo>
                    <a:pt x="577" y="1780"/>
                  </a:lnTo>
                  <a:cubicBezTo>
                    <a:pt x="511" y="1813"/>
                    <a:pt x="461" y="1833"/>
                    <a:pt x="421" y="1833"/>
                  </a:cubicBezTo>
                  <a:cubicBezTo>
                    <a:pt x="248" y="1833"/>
                    <a:pt x="265" y="1447"/>
                    <a:pt x="0" y="0"/>
                  </a:cubicBezTo>
                  <a:close/>
                </a:path>
              </a:pathLst>
            </a:custGeom>
            <a:solidFill>
              <a:srgbClr val="B93F49"/>
            </a:solidFill>
            <a:ln w="9525" cap="flat" cmpd="sng">
              <a:solidFill>
                <a:srgbClr val="B93F4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1" name="Google Shape;1296;p51">
              <a:extLst>
                <a:ext uri="{FF2B5EF4-FFF2-40B4-BE49-F238E27FC236}">
                  <a16:creationId xmlns:a16="http://schemas.microsoft.com/office/drawing/2014/main" id="{A0736DB8-128F-88EC-4ADD-52F6C77475AE}"/>
                </a:ext>
              </a:extLst>
            </p:cNvPr>
            <p:cNvSpPr/>
            <p:nvPr/>
          </p:nvSpPr>
          <p:spPr>
            <a:xfrm>
              <a:off x="7670066" y="3051727"/>
              <a:ext cx="422695" cy="831790"/>
            </a:xfrm>
            <a:custGeom>
              <a:avLst/>
              <a:gdLst/>
              <a:ahLst/>
              <a:cxnLst/>
              <a:rect l="l" t="t" r="r" b="b"/>
              <a:pathLst>
                <a:path w="7770" h="15290" extrusionOk="0">
                  <a:moveTo>
                    <a:pt x="6918" y="1"/>
                  </a:moveTo>
                  <a:lnTo>
                    <a:pt x="6918" y="1"/>
                  </a:lnTo>
                  <a:cubicBezTo>
                    <a:pt x="7244" y="3961"/>
                    <a:pt x="6016" y="6292"/>
                    <a:pt x="5389" y="7219"/>
                  </a:cubicBezTo>
                  <a:cubicBezTo>
                    <a:pt x="5565" y="7570"/>
                    <a:pt x="5665" y="8021"/>
                    <a:pt x="5690" y="8572"/>
                  </a:cubicBezTo>
                  <a:cubicBezTo>
                    <a:pt x="5821" y="10763"/>
                    <a:pt x="4554" y="11767"/>
                    <a:pt x="3212" y="11767"/>
                  </a:cubicBezTo>
                  <a:cubicBezTo>
                    <a:pt x="3019" y="11767"/>
                    <a:pt x="2824" y="11746"/>
                    <a:pt x="2632" y="11705"/>
                  </a:cubicBezTo>
                  <a:cubicBezTo>
                    <a:pt x="1981" y="13209"/>
                    <a:pt x="1078" y="14387"/>
                    <a:pt x="1" y="15289"/>
                  </a:cubicBezTo>
                  <a:cubicBezTo>
                    <a:pt x="1855" y="14587"/>
                    <a:pt x="3334" y="13409"/>
                    <a:pt x="5138" y="11129"/>
                  </a:cubicBezTo>
                  <a:cubicBezTo>
                    <a:pt x="7770" y="7846"/>
                    <a:pt x="6918" y="3"/>
                    <a:pt x="6918" y="1"/>
                  </a:cubicBezTo>
                  <a:close/>
                </a:path>
              </a:pathLst>
            </a:custGeom>
            <a:solidFill>
              <a:srgbClr val="B93F49"/>
            </a:solidFill>
            <a:ln w="9525" cap="flat" cmpd="sng">
              <a:solidFill>
                <a:srgbClr val="B93F4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2" name="Google Shape;1297;p51">
              <a:extLst>
                <a:ext uri="{FF2B5EF4-FFF2-40B4-BE49-F238E27FC236}">
                  <a16:creationId xmlns:a16="http://schemas.microsoft.com/office/drawing/2014/main" id="{F50E441A-08EB-5E5F-89D5-632C82105452}"/>
                </a:ext>
              </a:extLst>
            </p:cNvPr>
            <p:cNvSpPr/>
            <p:nvPr/>
          </p:nvSpPr>
          <p:spPr>
            <a:xfrm>
              <a:off x="6734769" y="3707574"/>
              <a:ext cx="128223" cy="115928"/>
            </a:xfrm>
            <a:custGeom>
              <a:avLst/>
              <a:gdLst/>
              <a:ahLst/>
              <a:cxnLst/>
              <a:rect l="l" t="t" r="r" b="b"/>
              <a:pathLst>
                <a:path w="2357" h="2131" extrusionOk="0">
                  <a:moveTo>
                    <a:pt x="0" y="0"/>
                  </a:moveTo>
                  <a:cubicBezTo>
                    <a:pt x="101" y="276"/>
                    <a:pt x="226" y="526"/>
                    <a:pt x="326" y="727"/>
                  </a:cubicBezTo>
                  <a:cubicBezTo>
                    <a:pt x="602" y="1228"/>
                    <a:pt x="1329" y="1704"/>
                    <a:pt x="2356" y="2130"/>
                  </a:cubicBezTo>
                  <a:cubicBezTo>
                    <a:pt x="1955" y="1604"/>
                    <a:pt x="1605" y="1053"/>
                    <a:pt x="1329" y="476"/>
                  </a:cubicBezTo>
                  <a:cubicBezTo>
                    <a:pt x="928" y="376"/>
                    <a:pt x="552" y="226"/>
                    <a:pt x="201" y="25"/>
                  </a:cubicBezTo>
                  <a:cubicBezTo>
                    <a:pt x="126" y="25"/>
                    <a:pt x="51" y="0"/>
                    <a:pt x="0" y="0"/>
                  </a:cubicBezTo>
                  <a:close/>
                </a:path>
              </a:pathLst>
            </a:custGeom>
            <a:solidFill>
              <a:srgbClr val="B93F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3" name="Google Shape;1298;p51">
              <a:extLst>
                <a:ext uri="{FF2B5EF4-FFF2-40B4-BE49-F238E27FC236}">
                  <a16:creationId xmlns:a16="http://schemas.microsoft.com/office/drawing/2014/main" id="{844DBBA2-6495-3D9B-2E53-9A90EEB4217F}"/>
                </a:ext>
              </a:extLst>
            </p:cNvPr>
            <p:cNvSpPr/>
            <p:nvPr/>
          </p:nvSpPr>
          <p:spPr>
            <a:xfrm>
              <a:off x="7525526" y="4072924"/>
              <a:ext cx="47818" cy="35524"/>
            </a:xfrm>
            <a:custGeom>
              <a:avLst/>
              <a:gdLst/>
              <a:ahLst/>
              <a:cxnLst/>
              <a:rect l="l" t="t" r="r" b="b"/>
              <a:pathLst>
                <a:path w="879" h="653" extrusionOk="0">
                  <a:moveTo>
                    <a:pt x="1" y="1"/>
                  </a:moveTo>
                  <a:lnTo>
                    <a:pt x="1" y="653"/>
                  </a:lnTo>
                  <a:cubicBezTo>
                    <a:pt x="427" y="352"/>
                    <a:pt x="778" y="126"/>
                    <a:pt x="878" y="51"/>
                  </a:cubicBezTo>
                  <a:cubicBezTo>
                    <a:pt x="878" y="51"/>
                    <a:pt x="728" y="26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4" name="Google Shape;1299;p51">
              <a:extLst>
                <a:ext uri="{FF2B5EF4-FFF2-40B4-BE49-F238E27FC236}">
                  <a16:creationId xmlns:a16="http://schemas.microsoft.com/office/drawing/2014/main" id="{BD51001C-1499-4BB6-D3F0-CE411F2D3486}"/>
                </a:ext>
              </a:extLst>
            </p:cNvPr>
            <p:cNvSpPr/>
            <p:nvPr/>
          </p:nvSpPr>
          <p:spPr>
            <a:xfrm>
              <a:off x="7068785" y="4085219"/>
              <a:ext cx="45044" cy="34164"/>
            </a:xfrm>
            <a:custGeom>
              <a:avLst/>
              <a:gdLst/>
              <a:ahLst/>
              <a:cxnLst/>
              <a:rect l="l" t="t" r="r" b="b"/>
              <a:pathLst>
                <a:path w="828" h="628" extrusionOk="0">
                  <a:moveTo>
                    <a:pt x="803" y="0"/>
                  </a:moveTo>
                  <a:cubicBezTo>
                    <a:pt x="226" y="126"/>
                    <a:pt x="1" y="251"/>
                    <a:pt x="1" y="251"/>
                  </a:cubicBezTo>
                  <a:cubicBezTo>
                    <a:pt x="76" y="326"/>
                    <a:pt x="402" y="452"/>
                    <a:pt x="828" y="627"/>
                  </a:cubicBezTo>
                  <a:lnTo>
                    <a:pt x="803" y="326"/>
                  </a:lnTo>
                  <a:lnTo>
                    <a:pt x="80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5" name="Google Shape;1300;p51">
              <a:extLst>
                <a:ext uri="{FF2B5EF4-FFF2-40B4-BE49-F238E27FC236}">
                  <a16:creationId xmlns:a16="http://schemas.microsoft.com/office/drawing/2014/main" id="{5181C451-D6BD-6BFC-1783-05152B3A15BF}"/>
                </a:ext>
              </a:extLst>
            </p:cNvPr>
            <p:cNvSpPr/>
            <p:nvPr/>
          </p:nvSpPr>
          <p:spPr>
            <a:xfrm>
              <a:off x="7109693" y="3969347"/>
              <a:ext cx="418669" cy="142150"/>
            </a:xfrm>
            <a:custGeom>
              <a:avLst/>
              <a:gdLst/>
              <a:ahLst/>
              <a:cxnLst/>
              <a:rect l="l" t="t" r="r" b="b"/>
              <a:pathLst>
                <a:path w="7696" h="2613" extrusionOk="0">
                  <a:moveTo>
                    <a:pt x="7695" y="0"/>
                  </a:moveTo>
                  <a:lnTo>
                    <a:pt x="7695" y="0"/>
                  </a:lnTo>
                  <a:cubicBezTo>
                    <a:pt x="6247" y="554"/>
                    <a:pt x="4690" y="800"/>
                    <a:pt x="3133" y="800"/>
                  </a:cubicBezTo>
                  <a:cubicBezTo>
                    <a:pt x="2857" y="800"/>
                    <a:pt x="2582" y="792"/>
                    <a:pt x="2307" y="777"/>
                  </a:cubicBezTo>
                  <a:cubicBezTo>
                    <a:pt x="1505" y="727"/>
                    <a:pt x="728" y="602"/>
                    <a:pt x="1" y="376"/>
                  </a:cubicBezTo>
                  <a:lnTo>
                    <a:pt x="1" y="376"/>
                  </a:lnTo>
                  <a:lnTo>
                    <a:pt x="51" y="2130"/>
                  </a:lnTo>
                  <a:lnTo>
                    <a:pt x="51" y="2456"/>
                  </a:lnTo>
                  <a:cubicBezTo>
                    <a:pt x="746" y="2562"/>
                    <a:pt x="1434" y="2612"/>
                    <a:pt x="2116" y="2612"/>
                  </a:cubicBezTo>
                  <a:cubicBezTo>
                    <a:pt x="4015" y="2612"/>
                    <a:pt x="5863" y="2225"/>
                    <a:pt x="7670" y="1579"/>
                  </a:cubicBezTo>
                  <a:lnTo>
                    <a:pt x="7695" y="0"/>
                  </a:lnTo>
                  <a:close/>
                </a:path>
              </a:pathLst>
            </a:custGeom>
            <a:solidFill>
              <a:srgbClr val="F5886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6" name="Google Shape;1301;p51">
              <a:extLst>
                <a:ext uri="{FF2B5EF4-FFF2-40B4-BE49-F238E27FC236}">
                  <a16:creationId xmlns:a16="http://schemas.microsoft.com/office/drawing/2014/main" id="{9CBB54B8-9E88-38C0-1531-AC6907CDC572}"/>
                </a:ext>
              </a:extLst>
            </p:cNvPr>
            <p:cNvSpPr/>
            <p:nvPr/>
          </p:nvSpPr>
          <p:spPr>
            <a:xfrm>
              <a:off x="7112413" y="4055244"/>
              <a:ext cx="414535" cy="269992"/>
            </a:xfrm>
            <a:custGeom>
              <a:avLst/>
              <a:gdLst/>
              <a:ahLst/>
              <a:cxnLst/>
              <a:rect l="l" t="t" r="r" b="b"/>
              <a:pathLst>
                <a:path w="7620" h="4963" extrusionOk="0">
                  <a:moveTo>
                    <a:pt x="7620" y="0"/>
                  </a:moveTo>
                  <a:lnTo>
                    <a:pt x="7620" y="0"/>
                  </a:lnTo>
                  <a:cubicBezTo>
                    <a:pt x="5813" y="646"/>
                    <a:pt x="3965" y="1033"/>
                    <a:pt x="2066" y="1033"/>
                  </a:cubicBezTo>
                  <a:cubicBezTo>
                    <a:pt x="1384" y="1033"/>
                    <a:pt x="696" y="983"/>
                    <a:pt x="1" y="877"/>
                  </a:cubicBezTo>
                  <a:lnTo>
                    <a:pt x="1" y="877"/>
                  </a:lnTo>
                  <a:lnTo>
                    <a:pt x="26" y="1178"/>
                  </a:lnTo>
                  <a:cubicBezTo>
                    <a:pt x="1129" y="1629"/>
                    <a:pt x="3008" y="2331"/>
                    <a:pt x="3510" y="2531"/>
                  </a:cubicBezTo>
                  <a:cubicBezTo>
                    <a:pt x="3585" y="2531"/>
                    <a:pt x="3635" y="2556"/>
                    <a:pt x="3635" y="2582"/>
                  </a:cubicBezTo>
                  <a:cubicBezTo>
                    <a:pt x="3735" y="2782"/>
                    <a:pt x="4387" y="4461"/>
                    <a:pt x="4562" y="4963"/>
                  </a:cubicBezTo>
                  <a:lnTo>
                    <a:pt x="4663" y="4963"/>
                  </a:lnTo>
                  <a:lnTo>
                    <a:pt x="5264" y="2607"/>
                  </a:lnTo>
                  <a:lnTo>
                    <a:pt x="5314" y="2607"/>
                  </a:lnTo>
                  <a:lnTo>
                    <a:pt x="5264" y="2531"/>
                  </a:lnTo>
                  <a:cubicBezTo>
                    <a:pt x="5264" y="2531"/>
                    <a:pt x="6643" y="1604"/>
                    <a:pt x="7595" y="978"/>
                  </a:cubicBezTo>
                  <a:lnTo>
                    <a:pt x="7595" y="326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7" name="Google Shape;1302;p51">
              <a:extLst>
                <a:ext uri="{FF2B5EF4-FFF2-40B4-BE49-F238E27FC236}">
                  <a16:creationId xmlns:a16="http://schemas.microsoft.com/office/drawing/2014/main" id="{DB800069-711D-2AFC-A07D-7B8C5094C073}"/>
                </a:ext>
              </a:extLst>
            </p:cNvPr>
            <p:cNvSpPr/>
            <p:nvPr/>
          </p:nvSpPr>
          <p:spPr>
            <a:xfrm>
              <a:off x="6635218" y="3393957"/>
              <a:ext cx="159612" cy="316396"/>
            </a:xfrm>
            <a:custGeom>
              <a:avLst/>
              <a:gdLst/>
              <a:ahLst/>
              <a:cxnLst/>
              <a:rect l="l" t="t" r="r" b="b"/>
              <a:pathLst>
                <a:path w="2934" h="5816" extrusionOk="0">
                  <a:moveTo>
                    <a:pt x="2257" y="1"/>
                  </a:moveTo>
                  <a:cubicBezTo>
                    <a:pt x="1630" y="51"/>
                    <a:pt x="978" y="377"/>
                    <a:pt x="502" y="1254"/>
                  </a:cubicBezTo>
                  <a:cubicBezTo>
                    <a:pt x="377" y="1479"/>
                    <a:pt x="277" y="1730"/>
                    <a:pt x="176" y="2006"/>
                  </a:cubicBezTo>
                  <a:cubicBezTo>
                    <a:pt x="101" y="2256"/>
                    <a:pt x="26" y="2482"/>
                    <a:pt x="1" y="2682"/>
                  </a:cubicBezTo>
                  <a:cubicBezTo>
                    <a:pt x="302" y="4111"/>
                    <a:pt x="1304" y="5289"/>
                    <a:pt x="2658" y="5815"/>
                  </a:cubicBezTo>
                  <a:cubicBezTo>
                    <a:pt x="2758" y="5815"/>
                    <a:pt x="2858" y="5815"/>
                    <a:pt x="2933" y="5790"/>
                  </a:cubicBezTo>
                  <a:cubicBezTo>
                    <a:pt x="2532" y="4813"/>
                    <a:pt x="2307" y="3785"/>
                    <a:pt x="2282" y="2732"/>
                  </a:cubicBezTo>
                  <a:cubicBezTo>
                    <a:pt x="2081" y="2783"/>
                    <a:pt x="1931" y="2833"/>
                    <a:pt x="1931" y="2833"/>
                  </a:cubicBezTo>
                  <a:lnTo>
                    <a:pt x="1881" y="2833"/>
                  </a:lnTo>
                  <a:cubicBezTo>
                    <a:pt x="1856" y="2808"/>
                    <a:pt x="1856" y="2808"/>
                    <a:pt x="1830" y="2783"/>
                  </a:cubicBezTo>
                  <a:cubicBezTo>
                    <a:pt x="1830" y="2732"/>
                    <a:pt x="1856" y="2707"/>
                    <a:pt x="1881" y="2682"/>
                  </a:cubicBezTo>
                  <a:cubicBezTo>
                    <a:pt x="1881" y="2682"/>
                    <a:pt x="2056" y="2632"/>
                    <a:pt x="2282" y="2582"/>
                  </a:cubicBezTo>
                  <a:cubicBezTo>
                    <a:pt x="2282" y="2131"/>
                    <a:pt x="2257" y="1705"/>
                    <a:pt x="2257" y="1279"/>
                  </a:cubicBezTo>
                  <a:cubicBezTo>
                    <a:pt x="1580" y="1279"/>
                    <a:pt x="1003" y="1780"/>
                    <a:pt x="1003" y="1780"/>
                  </a:cubicBezTo>
                  <a:cubicBezTo>
                    <a:pt x="991" y="1793"/>
                    <a:pt x="972" y="1799"/>
                    <a:pt x="953" y="1799"/>
                  </a:cubicBezTo>
                  <a:cubicBezTo>
                    <a:pt x="935" y="1799"/>
                    <a:pt x="916" y="1793"/>
                    <a:pt x="903" y="1780"/>
                  </a:cubicBezTo>
                  <a:cubicBezTo>
                    <a:pt x="878" y="1755"/>
                    <a:pt x="878" y="1705"/>
                    <a:pt x="903" y="1680"/>
                  </a:cubicBezTo>
                  <a:cubicBezTo>
                    <a:pt x="928" y="1655"/>
                    <a:pt x="1505" y="1128"/>
                    <a:pt x="2257" y="1128"/>
                  </a:cubicBezTo>
                  <a:cubicBezTo>
                    <a:pt x="2257" y="753"/>
                    <a:pt x="2257" y="377"/>
                    <a:pt x="2257" y="1"/>
                  </a:cubicBezTo>
                  <a:close/>
                </a:path>
              </a:pathLst>
            </a:custGeom>
            <a:solidFill>
              <a:srgbClr val="F5886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8" name="Google Shape;1303;p51">
              <a:extLst>
                <a:ext uri="{FF2B5EF4-FFF2-40B4-BE49-F238E27FC236}">
                  <a16:creationId xmlns:a16="http://schemas.microsoft.com/office/drawing/2014/main" id="{9FE9269E-7264-55BB-656D-DD0AB4E22894}"/>
                </a:ext>
              </a:extLst>
            </p:cNvPr>
            <p:cNvSpPr/>
            <p:nvPr/>
          </p:nvSpPr>
          <p:spPr>
            <a:xfrm>
              <a:off x="6632498" y="3576687"/>
              <a:ext cx="113208" cy="132303"/>
            </a:xfrm>
            <a:custGeom>
              <a:avLst/>
              <a:gdLst/>
              <a:ahLst/>
              <a:cxnLst/>
              <a:rect l="l" t="t" r="r" b="b"/>
              <a:pathLst>
                <a:path w="2081" h="2432" extrusionOk="0">
                  <a:moveTo>
                    <a:pt x="1" y="0"/>
                  </a:moveTo>
                  <a:cubicBezTo>
                    <a:pt x="1" y="1328"/>
                    <a:pt x="853" y="2155"/>
                    <a:pt x="1880" y="2406"/>
                  </a:cubicBezTo>
                  <a:cubicBezTo>
                    <a:pt x="1931" y="2406"/>
                    <a:pt x="2006" y="2431"/>
                    <a:pt x="2081" y="2431"/>
                  </a:cubicBezTo>
                  <a:cubicBezTo>
                    <a:pt x="1129" y="1905"/>
                    <a:pt x="377" y="1053"/>
                    <a:pt x="1" y="0"/>
                  </a:cubicBezTo>
                  <a:close/>
                </a:path>
              </a:pathLst>
            </a:custGeom>
            <a:solidFill>
              <a:srgbClr val="F5886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9" name="Google Shape;1304;p51">
              <a:extLst>
                <a:ext uri="{FF2B5EF4-FFF2-40B4-BE49-F238E27FC236}">
                  <a16:creationId xmlns:a16="http://schemas.microsoft.com/office/drawing/2014/main" id="{4AED7508-5F94-BDD5-D579-7F6B47D45D78}"/>
                </a:ext>
              </a:extLst>
            </p:cNvPr>
            <p:cNvSpPr/>
            <p:nvPr/>
          </p:nvSpPr>
          <p:spPr>
            <a:xfrm>
              <a:off x="6682981" y="3455321"/>
              <a:ext cx="75019" cy="36503"/>
            </a:xfrm>
            <a:custGeom>
              <a:avLst/>
              <a:gdLst/>
              <a:ahLst/>
              <a:cxnLst/>
              <a:rect l="l" t="t" r="r" b="b"/>
              <a:pathLst>
                <a:path w="1379" h="671" extrusionOk="0">
                  <a:moveTo>
                    <a:pt x="1379" y="0"/>
                  </a:moveTo>
                  <a:cubicBezTo>
                    <a:pt x="627" y="0"/>
                    <a:pt x="50" y="527"/>
                    <a:pt x="25" y="552"/>
                  </a:cubicBezTo>
                  <a:cubicBezTo>
                    <a:pt x="0" y="577"/>
                    <a:pt x="0" y="627"/>
                    <a:pt x="25" y="652"/>
                  </a:cubicBezTo>
                  <a:cubicBezTo>
                    <a:pt x="38" y="665"/>
                    <a:pt x="57" y="671"/>
                    <a:pt x="75" y="671"/>
                  </a:cubicBezTo>
                  <a:cubicBezTo>
                    <a:pt x="94" y="671"/>
                    <a:pt x="113" y="665"/>
                    <a:pt x="125" y="652"/>
                  </a:cubicBezTo>
                  <a:cubicBezTo>
                    <a:pt x="125" y="652"/>
                    <a:pt x="702" y="151"/>
                    <a:pt x="1379" y="151"/>
                  </a:cubicBezTo>
                  <a:cubicBezTo>
                    <a:pt x="1379" y="101"/>
                    <a:pt x="1379" y="51"/>
                    <a:pt x="1379" y="0"/>
                  </a:cubicBezTo>
                  <a:close/>
                </a:path>
              </a:pathLst>
            </a:custGeom>
            <a:solidFill>
              <a:srgbClr val="F58863"/>
            </a:solidFill>
            <a:ln w="9525" cap="flat" cmpd="sng">
              <a:solidFill>
                <a:srgbClr val="F5886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0" name="Google Shape;1305;p51">
              <a:extLst>
                <a:ext uri="{FF2B5EF4-FFF2-40B4-BE49-F238E27FC236}">
                  <a16:creationId xmlns:a16="http://schemas.microsoft.com/office/drawing/2014/main" id="{25DDE453-163C-3090-0C4A-8E21E7BBCA9C}"/>
                </a:ext>
              </a:extLst>
            </p:cNvPr>
            <p:cNvSpPr/>
            <p:nvPr/>
          </p:nvSpPr>
          <p:spPr>
            <a:xfrm>
              <a:off x="6734769" y="3534418"/>
              <a:ext cx="24589" cy="13655"/>
            </a:xfrm>
            <a:custGeom>
              <a:avLst/>
              <a:gdLst/>
              <a:ahLst/>
              <a:cxnLst/>
              <a:rect l="l" t="t" r="r" b="b"/>
              <a:pathLst>
                <a:path w="452" h="251" extrusionOk="0">
                  <a:moveTo>
                    <a:pt x="452" y="0"/>
                  </a:moveTo>
                  <a:cubicBezTo>
                    <a:pt x="201" y="50"/>
                    <a:pt x="51" y="100"/>
                    <a:pt x="51" y="100"/>
                  </a:cubicBezTo>
                  <a:cubicBezTo>
                    <a:pt x="26" y="125"/>
                    <a:pt x="0" y="150"/>
                    <a:pt x="0" y="201"/>
                  </a:cubicBezTo>
                  <a:cubicBezTo>
                    <a:pt x="26" y="226"/>
                    <a:pt x="26" y="226"/>
                    <a:pt x="51" y="251"/>
                  </a:cubicBezTo>
                  <a:lnTo>
                    <a:pt x="101" y="251"/>
                  </a:lnTo>
                  <a:cubicBezTo>
                    <a:pt x="101" y="251"/>
                    <a:pt x="251" y="201"/>
                    <a:pt x="452" y="150"/>
                  </a:cubicBezTo>
                  <a:cubicBezTo>
                    <a:pt x="452" y="100"/>
                    <a:pt x="452" y="50"/>
                    <a:pt x="452" y="0"/>
                  </a:cubicBezTo>
                  <a:close/>
                </a:path>
              </a:pathLst>
            </a:custGeom>
            <a:solidFill>
              <a:srgbClr val="F58863"/>
            </a:solidFill>
            <a:ln w="9525" cap="flat" cmpd="sng">
              <a:solidFill>
                <a:srgbClr val="F5886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1" name="Google Shape;1306;p51">
              <a:extLst>
                <a:ext uri="{FF2B5EF4-FFF2-40B4-BE49-F238E27FC236}">
                  <a16:creationId xmlns:a16="http://schemas.microsoft.com/office/drawing/2014/main" id="{BB14F422-9441-C211-98FB-979425E50564}"/>
                </a:ext>
              </a:extLst>
            </p:cNvPr>
            <p:cNvSpPr/>
            <p:nvPr/>
          </p:nvSpPr>
          <p:spPr>
            <a:xfrm>
              <a:off x="7265114" y="2969746"/>
              <a:ext cx="470459" cy="489717"/>
            </a:xfrm>
            <a:custGeom>
              <a:avLst/>
              <a:gdLst/>
              <a:ahLst/>
              <a:cxnLst/>
              <a:rect l="l" t="t" r="r" b="b"/>
              <a:pathLst>
                <a:path w="8648" h="9002" extrusionOk="0">
                  <a:moveTo>
                    <a:pt x="4759" y="0"/>
                  </a:moveTo>
                  <a:cubicBezTo>
                    <a:pt x="4469" y="0"/>
                    <a:pt x="4169" y="132"/>
                    <a:pt x="3861" y="430"/>
                  </a:cubicBezTo>
                  <a:cubicBezTo>
                    <a:pt x="2407" y="1809"/>
                    <a:pt x="1154" y="2811"/>
                    <a:pt x="1" y="3563"/>
                  </a:cubicBezTo>
                  <a:cubicBezTo>
                    <a:pt x="76" y="4440"/>
                    <a:pt x="327" y="7924"/>
                    <a:pt x="76" y="8701"/>
                  </a:cubicBezTo>
                  <a:cubicBezTo>
                    <a:pt x="302" y="8776"/>
                    <a:pt x="527" y="8876"/>
                    <a:pt x="728" y="9002"/>
                  </a:cubicBezTo>
                  <a:cubicBezTo>
                    <a:pt x="1129" y="7147"/>
                    <a:pt x="2607" y="5718"/>
                    <a:pt x="4462" y="5393"/>
                  </a:cubicBezTo>
                  <a:cubicBezTo>
                    <a:pt x="3886" y="4866"/>
                    <a:pt x="3685" y="4290"/>
                    <a:pt x="3886" y="3864"/>
                  </a:cubicBezTo>
                  <a:cubicBezTo>
                    <a:pt x="4023" y="3565"/>
                    <a:pt x="4246" y="3347"/>
                    <a:pt x="4654" y="3347"/>
                  </a:cubicBezTo>
                  <a:cubicBezTo>
                    <a:pt x="5068" y="3347"/>
                    <a:pt x="5671" y="3571"/>
                    <a:pt x="6567" y="4165"/>
                  </a:cubicBezTo>
                  <a:cubicBezTo>
                    <a:pt x="7770" y="4967"/>
                    <a:pt x="7795" y="5668"/>
                    <a:pt x="7670" y="6044"/>
                  </a:cubicBezTo>
                  <a:cubicBezTo>
                    <a:pt x="8046" y="6270"/>
                    <a:pt x="8372" y="6545"/>
                    <a:pt x="8648" y="6871"/>
                  </a:cubicBezTo>
                  <a:cubicBezTo>
                    <a:pt x="7792" y="4476"/>
                    <a:pt x="6444" y="0"/>
                    <a:pt x="4759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2" name="Google Shape;1307;p51">
              <a:extLst>
                <a:ext uri="{FF2B5EF4-FFF2-40B4-BE49-F238E27FC236}">
                  <a16:creationId xmlns:a16="http://schemas.microsoft.com/office/drawing/2014/main" id="{6BAB9B56-EB60-65F1-9BEB-C579806BA3A4}"/>
                </a:ext>
              </a:extLst>
            </p:cNvPr>
            <p:cNvSpPr/>
            <p:nvPr/>
          </p:nvSpPr>
          <p:spPr>
            <a:xfrm>
              <a:off x="6996542" y="3167653"/>
              <a:ext cx="276846" cy="285006"/>
            </a:xfrm>
            <a:custGeom>
              <a:avLst/>
              <a:gdLst/>
              <a:ahLst/>
              <a:cxnLst/>
              <a:rect l="l" t="t" r="r" b="b"/>
              <a:pathLst>
                <a:path w="5089" h="5239" extrusionOk="0">
                  <a:moveTo>
                    <a:pt x="4788" y="0"/>
                  </a:moveTo>
                  <a:cubicBezTo>
                    <a:pt x="3259" y="978"/>
                    <a:pt x="1905" y="1479"/>
                    <a:pt x="552" y="1780"/>
                  </a:cubicBezTo>
                  <a:cubicBezTo>
                    <a:pt x="477" y="1830"/>
                    <a:pt x="402" y="1855"/>
                    <a:pt x="326" y="1880"/>
                  </a:cubicBezTo>
                  <a:cubicBezTo>
                    <a:pt x="226" y="1930"/>
                    <a:pt x="101" y="1980"/>
                    <a:pt x="1" y="2005"/>
                  </a:cubicBezTo>
                  <a:cubicBezTo>
                    <a:pt x="1128" y="2707"/>
                    <a:pt x="1955" y="3885"/>
                    <a:pt x="2156" y="5238"/>
                  </a:cubicBezTo>
                  <a:cubicBezTo>
                    <a:pt x="2256" y="5188"/>
                    <a:pt x="2432" y="5138"/>
                    <a:pt x="2632" y="5063"/>
                  </a:cubicBezTo>
                  <a:cubicBezTo>
                    <a:pt x="2762" y="4970"/>
                    <a:pt x="2906" y="4918"/>
                    <a:pt x="3054" y="4918"/>
                  </a:cubicBezTo>
                  <a:cubicBezTo>
                    <a:pt x="3105" y="4918"/>
                    <a:pt x="3157" y="4925"/>
                    <a:pt x="3209" y="4938"/>
                  </a:cubicBezTo>
                  <a:cubicBezTo>
                    <a:pt x="3406" y="4906"/>
                    <a:pt x="3620" y="4888"/>
                    <a:pt x="3847" y="4888"/>
                  </a:cubicBezTo>
                  <a:cubicBezTo>
                    <a:pt x="4167" y="4888"/>
                    <a:pt x="4510" y="4925"/>
                    <a:pt x="4863" y="5013"/>
                  </a:cubicBezTo>
                  <a:cubicBezTo>
                    <a:pt x="5088" y="4436"/>
                    <a:pt x="4913" y="1429"/>
                    <a:pt x="4788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3" name="Google Shape;1308;p51">
              <a:extLst>
                <a:ext uri="{FF2B5EF4-FFF2-40B4-BE49-F238E27FC236}">
                  <a16:creationId xmlns:a16="http://schemas.microsoft.com/office/drawing/2014/main" id="{E64D538C-3EE7-5ED6-A635-9115B580DC63}"/>
                </a:ext>
              </a:extLst>
            </p:cNvPr>
            <p:cNvSpPr/>
            <p:nvPr/>
          </p:nvSpPr>
          <p:spPr>
            <a:xfrm>
              <a:off x="6757944" y="3283525"/>
              <a:ext cx="347731" cy="443531"/>
            </a:xfrm>
            <a:custGeom>
              <a:avLst/>
              <a:gdLst/>
              <a:ahLst/>
              <a:cxnLst/>
              <a:rect l="l" t="t" r="r" b="b"/>
              <a:pathLst>
                <a:path w="6392" h="8153" extrusionOk="0">
                  <a:moveTo>
                    <a:pt x="4136" y="2356"/>
                  </a:moveTo>
                  <a:cubicBezTo>
                    <a:pt x="4562" y="2356"/>
                    <a:pt x="4913" y="2783"/>
                    <a:pt x="4913" y="3284"/>
                  </a:cubicBezTo>
                  <a:cubicBezTo>
                    <a:pt x="4913" y="3810"/>
                    <a:pt x="4587" y="4236"/>
                    <a:pt x="4161" y="4236"/>
                  </a:cubicBezTo>
                  <a:cubicBezTo>
                    <a:pt x="3735" y="4236"/>
                    <a:pt x="3384" y="3835"/>
                    <a:pt x="3384" y="3309"/>
                  </a:cubicBezTo>
                  <a:cubicBezTo>
                    <a:pt x="3384" y="2783"/>
                    <a:pt x="3710" y="2356"/>
                    <a:pt x="4136" y="2356"/>
                  </a:cubicBezTo>
                  <a:close/>
                  <a:moveTo>
                    <a:pt x="4086" y="1"/>
                  </a:moveTo>
                  <a:cubicBezTo>
                    <a:pt x="3670" y="134"/>
                    <a:pt x="3316" y="206"/>
                    <a:pt x="3023" y="206"/>
                  </a:cubicBezTo>
                  <a:cubicBezTo>
                    <a:pt x="2822" y="206"/>
                    <a:pt x="2650" y="172"/>
                    <a:pt x="2507" y="101"/>
                  </a:cubicBezTo>
                  <a:cubicBezTo>
                    <a:pt x="1730" y="201"/>
                    <a:pt x="903" y="301"/>
                    <a:pt x="26" y="452"/>
                  </a:cubicBezTo>
                  <a:cubicBezTo>
                    <a:pt x="26" y="953"/>
                    <a:pt x="26" y="1479"/>
                    <a:pt x="1" y="2031"/>
                  </a:cubicBezTo>
                  <a:cubicBezTo>
                    <a:pt x="1" y="2407"/>
                    <a:pt x="1" y="2783"/>
                    <a:pt x="1" y="3158"/>
                  </a:cubicBezTo>
                  <a:cubicBezTo>
                    <a:pt x="1" y="3209"/>
                    <a:pt x="1" y="3259"/>
                    <a:pt x="1" y="3309"/>
                  </a:cubicBezTo>
                  <a:cubicBezTo>
                    <a:pt x="1" y="3735"/>
                    <a:pt x="26" y="4161"/>
                    <a:pt x="26" y="4612"/>
                  </a:cubicBezTo>
                  <a:cubicBezTo>
                    <a:pt x="26" y="4662"/>
                    <a:pt x="26" y="4712"/>
                    <a:pt x="26" y="4762"/>
                  </a:cubicBezTo>
                  <a:cubicBezTo>
                    <a:pt x="51" y="5815"/>
                    <a:pt x="276" y="6843"/>
                    <a:pt x="677" y="7820"/>
                  </a:cubicBezTo>
                  <a:cubicBezTo>
                    <a:pt x="702" y="7870"/>
                    <a:pt x="727" y="7920"/>
                    <a:pt x="752" y="7971"/>
                  </a:cubicBezTo>
                  <a:cubicBezTo>
                    <a:pt x="1103" y="8071"/>
                    <a:pt x="1479" y="8146"/>
                    <a:pt x="1880" y="8146"/>
                  </a:cubicBezTo>
                  <a:cubicBezTo>
                    <a:pt x="1942" y="8150"/>
                    <a:pt x="2005" y="8152"/>
                    <a:pt x="2067" y="8152"/>
                  </a:cubicBezTo>
                  <a:cubicBezTo>
                    <a:pt x="2355" y="8152"/>
                    <a:pt x="2644" y="8108"/>
                    <a:pt x="2933" y="8046"/>
                  </a:cubicBezTo>
                  <a:cubicBezTo>
                    <a:pt x="1630" y="7720"/>
                    <a:pt x="702" y="6918"/>
                    <a:pt x="878" y="6191"/>
                  </a:cubicBezTo>
                  <a:cubicBezTo>
                    <a:pt x="1007" y="5675"/>
                    <a:pt x="1691" y="5362"/>
                    <a:pt x="2582" y="5362"/>
                  </a:cubicBezTo>
                  <a:cubicBezTo>
                    <a:pt x="2903" y="5362"/>
                    <a:pt x="3251" y="5403"/>
                    <a:pt x="3610" y="5489"/>
                  </a:cubicBezTo>
                  <a:cubicBezTo>
                    <a:pt x="4412" y="5665"/>
                    <a:pt x="5063" y="6041"/>
                    <a:pt x="5439" y="6467"/>
                  </a:cubicBezTo>
                  <a:cubicBezTo>
                    <a:pt x="5991" y="5765"/>
                    <a:pt x="6316" y="4888"/>
                    <a:pt x="6341" y="3935"/>
                  </a:cubicBezTo>
                  <a:cubicBezTo>
                    <a:pt x="6392" y="2256"/>
                    <a:pt x="5464" y="752"/>
                    <a:pt x="4086" y="1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4" name="Google Shape;1309;p51">
              <a:extLst>
                <a:ext uri="{FF2B5EF4-FFF2-40B4-BE49-F238E27FC236}">
                  <a16:creationId xmlns:a16="http://schemas.microsoft.com/office/drawing/2014/main" id="{0FE4B1E1-F40A-9199-C539-B79AC67BC973}"/>
                </a:ext>
              </a:extLst>
            </p:cNvPr>
            <p:cNvSpPr/>
            <p:nvPr/>
          </p:nvSpPr>
          <p:spPr>
            <a:xfrm>
              <a:off x="7195591" y="3446671"/>
              <a:ext cx="57339" cy="11696"/>
            </a:xfrm>
            <a:custGeom>
              <a:avLst/>
              <a:gdLst/>
              <a:ahLst/>
              <a:cxnLst/>
              <a:rect l="l" t="t" r="r" b="b"/>
              <a:pathLst>
                <a:path w="1054" h="215" extrusionOk="0">
                  <a:moveTo>
                    <a:pt x="236" y="0"/>
                  </a:moveTo>
                  <a:cubicBezTo>
                    <a:pt x="156" y="0"/>
                    <a:pt x="78" y="3"/>
                    <a:pt x="1" y="9"/>
                  </a:cubicBezTo>
                  <a:cubicBezTo>
                    <a:pt x="283" y="143"/>
                    <a:pt x="521" y="215"/>
                    <a:pt x="715" y="215"/>
                  </a:cubicBezTo>
                  <a:cubicBezTo>
                    <a:pt x="849" y="215"/>
                    <a:pt x="961" y="181"/>
                    <a:pt x="1053" y="109"/>
                  </a:cubicBezTo>
                  <a:cubicBezTo>
                    <a:pt x="766" y="33"/>
                    <a:pt x="494" y="0"/>
                    <a:pt x="236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5" name="Google Shape;1310;p51">
              <a:extLst>
                <a:ext uri="{FF2B5EF4-FFF2-40B4-BE49-F238E27FC236}">
                  <a16:creationId xmlns:a16="http://schemas.microsoft.com/office/drawing/2014/main" id="{8A467C45-8A05-E028-1A99-668A29D4923C}"/>
                </a:ext>
              </a:extLst>
            </p:cNvPr>
            <p:cNvSpPr/>
            <p:nvPr/>
          </p:nvSpPr>
          <p:spPr>
            <a:xfrm>
              <a:off x="7311517" y="3275365"/>
              <a:ext cx="449950" cy="471928"/>
            </a:xfrm>
            <a:custGeom>
              <a:avLst/>
              <a:gdLst/>
              <a:ahLst/>
              <a:cxnLst/>
              <a:rect l="l" t="t" r="r" b="b"/>
              <a:pathLst>
                <a:path w="8271" h="8675" extrusionOk="0">
                  <a:moveTo>
                    <a:pt x="3308" y="2682"/>
                  </a:moveTo>
                  <a:cubicBezTo>
                    <a:pt x="3734" y="2682"/>
                    <a:pt x="4085" y="3083"/>
                    <a:pt x="4085" y="3609"/>
                  </a:cubicBezTo>
                  <a:cubicBezTo>
                    <a:pt x="4085" y="4136"/>
                    <a:pt x="3759" y="4537"/>
                    <a:pt x="3333" y="4562"/>
                  </a:cubicBezTo>
                  <a:cubicBezTo>
                    <a:pt x="2907" y="4562"/>
                    <a:pt x="2556" y="4136"/>
                    <a:pt x="2556" y="3634"/>
                  </a:cubicBezTo>
                  <a:cubicBezTo>
                    <a:pt x="2556" y="3108"/>
                    <a:pt x="2882" y="2682"/>
                    <a:pt x="3308" y="2682"/>
                  </a:cubicBezTo>
                  <a:close/>
                  <a:moveTo>
                    <a:pt x="3835" y="0"/>
                  </a:moveTo>
                  <a:cubicBezTo>
                    <a:pt x="1754" y="251"/>
                    <a:pt x="100" y="2030"/>
                    <a:pt x="25" y="4186"/>
                  </a:cubicBezTo>
                  <a:cubicBezTo>
                    <a:pt x="0" y="5740"/>
                    <a:pt x="752" y="7093"/>
                    <a:pt x="1930" y="7920"/>
                  </a:cubicBezTo>
                  <a:cubicBezTo>
                    <a:pt x="1855" y="7820"/>
                    <a:pt x="1805" y="7694"/>
                    <a:pt x="1780" y="7569"/>
                  </a:cubicBezTo>
                  <a:cubicBezTo>
                    <a:pt x="1629" y="6867"/>
                    <a:pt x="2582" y="6040"/>
                    <a:pt x="3935" y="5765"/>
                  </a:cubicBezTo>
                  <a:cubicBezTo>
                    <a:pt x="4247" y="5701"/>
                    <a:pt x="4553" y="5671"/>
                    <a:pt x="4840" y="5671"/>
                  </a:cubicBezTo>
                  <a:cubicBezTo>
                    <a:pt x="5797" y="5671"/>
                    <a:pt x="6551" y="6007"/>
                    <a:pt x="6667" y="6567"/>
                  </a:cubicBezTo>
                  <a:cubicBezTo>
                    <a:pt x="6817" y="7293"/>
                    <a:pt x="5840" y="8095"/>
                    <a:pt x="4486" y="8371"/>
                  </a:cubicBezTo>
                  <a:cubicBezTo>
                    <a:pt x="4161" y="8442"/>
                    <a:pt x="3845" y="8473"/>
                    <a:pt x="3549" y="8473"/>
                  </a:cubicBezTo>
                  <a:cubicBezTo>
                    <a:pt x="3320" y="8473"/>
                    <a:pt x="3104" y="8454"/>
                    <a:pt x="2907" y="8421"/>
                  </a:cubicBezTo>
                  <a:lnTo>
                    <a:pt x="2907" y="8421"/>
                  </a:lnTo>
                  <a:cubicBezTo>
                    <a:pt x="3333" y="8572"/>
                    <a:pt x="3785" y="8647"/>
                    <a:pt x="4261" y="8672"/>
                  </a:cubicBezTo>
                  <a:cubicBezTo>
                    <a:pt x="4309" y="8674"/>
                    <a:pt x="4357" y="8674"/>
                    <a:pt x="4405" y="8674"/>
                  </a:cubicBezTo>
                  <a:cubicBezTo>
                    <a:pt x="5825" y="8674"/>
                    <a:pt x="7095" y="7959"/>
                    <a:pt x="7895" y="6892"/>
                  </a:cubicBezTo>
                  <a:cubicBezTo>
                    <a:pt x="7644" y="6667"/>
                    <a:pt x="7419" y="6416"/>
                    <a:pt x="7268" y="6090"/>
                  </a:cubicBezTo>
                  <a:lnTo>
                    <a:pt x="8271" y="2431"/>
                  </a:lnTo>
                  <a:cubicBezTo>
                    <a:pt x="8221" y="2331"/>
                    <a:pt x="8171" y="2231"/>
                    <a:pt x="8120" y="2080"/>
                  </a:cubicBezTo>
                  <a:cubicBezTo>
                    <a:pt x="7770" y="1504"/>
                    <a:pt x="7293" y="1003"/>
                    <a:pt x="6717" y="652"/>
                  </a:cubicBezTo>
                  <a:cubicBezTo>
                    <a:pt x="6692" y="677"/>
                    <a:pt x="6667" y="702"/>
                    <a:pt x="6667" y="702"/>
                  </a:cubicBezTo>
                  <a:cubicBezTo>
                    <a:pt x="6497" y="909"/>
                    <a:pt x="6279" y="1006"/>
                    <a:pt x="6007" y="1006"/>
                  </a:cubicBezTo>
                  <a:cubicBezTo>
                    <a:pt x="5554" y="1006"/>
                    <a:pt x="4953" y="736"/>
                    <a:pt x="4186" y="251"/>
                  </a:cubicBezTo>
                  <a:cubicBezTo>
                    <a:pt x="4060" y="176"/>
                    <a:pt x="3960" y="75"/>
                    <a:pt x="3835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6" name="Google Shape;1311;p51">
              <a:extLst>
                <a:ext uri="{FF2B5EF4-FFF2-40B4-BE49-F238E27FC236}">
                  <a16:creationId xmlns:a16="http://schemas.microsoft.com/office/drawing/2014/main" id="{A315995C-6A10-DF83-4766-1C8E7EEE869C}"/>
                </a:ext>
              </a:extLst>
            </p:cNvPr>
            <p:cNvSpPr/>
            <p:nvPr/>
          </p:nvSpPr>
          <p:spPr>
            <a:xfrm>
              <a:off x="6807012" y="3448521"/>
              <a:ext cx="1006308" cy="564355"/>
            </a:xfrm>
            <a:custGeom>
              <a:avLst/>
              <a:gdLst/>
              <a:ahLst/>
              <a:cxnLst/>
              <a:rect l="l" t="t" r="r" b="b"/>
              <a:pathLst>
                <a:path w="18498" h="10374" extrusionOk="0">
                  <a:moveTo>
                    <a:pt x="9374" y="3459"/>
                  </a:moveTo>
                  <a:cubicBezTo>
                    <a:pt x="9374" y="3459"/>
                    <a:pt x="9374" y="3734"/>
                    <a:pt x="9274" y="4060"/>
                  </a:cubicBezTo>
                  <a:cubicBezTo>
                    <a:pt x="9149" y="4562"/>
                    <a:pt x="8873" y="5188"/>
                    <a:pt x="8221" y="5414"/>
                  </a:cubicBezTo>
                  <a:cubicBezTo>
                    <a:pt x="8114" y="5451"/>
                    <a:pt x="8011" y="5468"/>
                    <a:pt x="7911" y="5468"/>
                  </a:cubicBezTo>
                  <a:cubicBezTo>
                    <a:pt x="7545" y="5468"/>
                    <a:pt x="7235" y="5239"/>
                    <a:pt x="7018" y="4963"/>
                  </a:cubicBezTo>
                  <a:cubicBezTo>
                    <a:pt x="6718" y="4587"/>
                    <a:pt x="6542" y="4161"/>
                    <a:pt x="6542" y="4161"/>
                  </a:cubicBezTo>
                  <a:cubicBezTo>
                    <a:pt x="7520" y="3459"/>
                    <a:pt x="9374" y="3459"/>
                    <a:pt x="9374" y="3459"/>
                  </a:cubicBezTo>
                  <a:close/>
                  <a:moveTo>
                    <a:pt x="6868" y="0"/>
                  </a:moveTo>
                  <a:cubicBezTo>
                    <a:pt x="6567" y="25"/>
                    <a:pt x="6317" y="100"/>
                    <a:pt x="6091" y="176"/>
                  </a:cubicBezTo>
                  <a:cubicBezTo>
                    <a:pt x="5916" y="476"/>
                    <a:pt x="5891" y="1028"/>
                    <a:pt x="6066" y="1379"/>
                  </a:cubicBezTo>
                  <a:cubicBezTo>
                    <a:pt x="6342" y="1930"/>
                    <a:pt x="6968" y="2206"/>
                    <a:pt x="6968" y="2206"/>
                  </a:cubicBezTo>
                  <a:cubicBezTo>
                    <a:pt x="6993" y="2231"/>
                    <a:pt x="7018" y="2281"/>
                    <a:pt x="6993" y="2306"/>
                  </a:cubicBezTo>
                  <a:cubicBezTo>
                    <a:pt x="6993" y="2331"/>
                    <a:pt x="6968" y="2356"/>
                    <a:pt x="6943" y="2356"/>
                  </a:cubicBezTo>
                  <a:lnTo>
                    <a:pt x="6893" y="2356"/>
                  </a:lnTo>
                  <a:cubicBezTo>
                    <a:pt x="6868" y="2331"/>
                    <a:pt x="6241" y="2055"/>
                    <a:pt x="5941" y="1454"/>
                  </a:cubicBezTo>
                  <a:cubicBezTo>
                    <a:pt x="5740" y="1103"/>
                    <a:pt x="5740" y="602"/>
                    <a:pt x="5891" y="226"/>
                  </a:cubicBezTo>
                  <a:lnTo>
                    <a:pt x="5891" y="226"/>
                  </a:lnTo>
                  <a:cubicBezTo>
                    <a:pt x="5790" y="276"/>
                    <a:pt x="5715" y="301"/>
                    <a:pt x="5665" y="326"/>
                  </a:cubicBezTo>
                  <a:cubicBezTo>
                    <a:pt x="5690" y="526"/>
                    <a:pt x="5690" y="702"/>
                    <a:pt x="5690" y="902"/>
                  </a:cubicBezTo>
                  <a:cubicBezTo>
                    <a:pt x="5665" y="1930"/>
                    <a:pt x="5289" y="2882"/>
                    <a:pt x="4688" y="3634"/>
                  </a:cubicBezTo>
                  <a:cubicBezTo>
                    <a:pt x="4838" y="3860"/>
                    <a:pt x="4888" y="4085"/>
                    <a:pt x="4838" y="4311"/>
                  </a:cubicBezTo>
                  <a:cubicBezTo>
                    <a:pt x="4712" y="4836"/>
                    <a:pt x="4006" y="5149"/>
                    <a:pt x="3103" y="5149"/>
                  </a:cubicBezTo>
                  <a:cubicBezTo>
                    <a:pt x="2928" y="5149"/>
                    <a:pt x="2745" y="5137"/>
                    <a:pt x="2557" y="5113"/>
                  </a:cubicBezTo>
                  <a:cubicBezTo>
                    <a:pt x="2107" y="5270"/>
                    <a:pt x="1637" y="5367"/>
                    <a:pt x="1128" y="5367"/>
                  </a:cubicBezTo>
                  <a:cubicBezTo>
                    <a:pt x="1070" y="5367"/>
                    <a:pt x="1012" y="5366"/>
                    <a:pt x="953" y="5364"/>
                  </a:cubicBezTo>
                  <a:cubicBezTo>
                    <a:pt x="627" y="5364"/>
                    <a:pt x="302" y="5313"/>
                    <a:pt x="1" y="5238"/>
                  </a:cubicBezTo>
                  <a:lnTo>
                    <a:pt x="1" y="5238"/>
                  </a:lnTo>
                  <a:cubicBezTo>
                    <a:pt x="277" y="5815"/>
                    <a:pt x="627" y="6366"/>
                    <a:pt x="1028" y="6892"/>
                  </a:cubicBezTo>
                  <a:cubicBezTo>
                    <a:pt x="2131" y="8271"/>
                    <a:pt x="3685" y="9399"/>
                    <a:pt x="5565" y="9950"/>
                  </a:cubicBezTo>
                  <a:cubicBezTo>
                    <a:pt x="6292" y="10176"/>
                    <a:pt x="7069" y="10301"/>
                    <a:pt x="7871" y="10351"/>
                  </a:cubicBezTo>
                  <a:cubicBezTo>
                    <a:pt x="8146" y="10366"/>
                    <a:pt x="8421" y="10374"/>
                    <a:pt x="8697" y="10374"/>
                  </a:cubicBezTo>
                  <a:cubicBezTo>
                    <a:pt x="10254" y="10374"/>
                    <a:pt x="11811" y="10128"/>
                    <a:pt x="13259" y="9574"/>
                  </a:cubicBezTo>
                  <a:cubicBezTo>
                    <a:pt x="14186" y="9198"/>
                    <a:pt x="15089" y="8672"/>
                    <a:pt x="15866" y="7995"/>
                  </a:cubicBezTo>
                  <a:cubicBezTo>
                    <a:pt x="16943" y="7093"/>
                    <a:pt x="17846" y="5915"/>
                    <a:pt x="18497" y="4411"/>
                  </a:cubicBezTo>
                  <a:cubicBezTo>
                    <a:pt x="18096" y="4311"/>
                    <a:pt x="17695" y="4135"/>
                    <a:pt x="17344" y="3860"/>
                  </a:cubicBezTo>
                  <a:cubicBezTo>
                    <a:pt x="16506" y="5018"/>
                    <a:pt x="15135" y="5740"/>
                    <a:pt x="13613" y="5740"/>
                  </a:cubicBezTo>
                  <a:cubicBezTo>
                    <a:pt x="13587" y="5740"/>
                    <a:pt x="13561" y="5740"/>
                    <a:pt x="13535" y="5740"/>
                  </a:cubicBezTo>
                  <a:cubicBezTo>
                    <a:pt x="11003" y="5664"/>
                    <a:pt x="8998" y="3534"/>
                    <a:pt x="9074" y="1003"/>
                  </a:cubicBezTo>
                  <a:cubicBezTo>
                    <a:pt x="9074" y="827"/>
                    <a:pt x="9099" y="627"/>
                    <a:pt x="9124" y="451"/>
                  </a:cubicBezTo>
                  <a:cubicBezTo>
                    <a:pt x="8873" y="301"/>
                    <a:pt x="8622" y="201"/>
                    <a:pt x="8372" y="125"/>
                  </a:cubicBezTo>
                  <a:cubicBezTo>
                    <a:pt x="8257" y="240"/>
                    <a:pt x="8090" y="329"/>
                    <a:pt x="7848" y="329"/>
                  </a:cubicBezTo>
                  <a:cubicBezTo>
                    <a:pt x="7615" y="329"/>
                    <a:pt x="7312" y="247"/>
                    <a:pt x="6918" y="25"/>
                  </a:cubicBezTo>
                  <a:cubicBezTo>
                    <a:pt x="6893" y="0"/>
                    <a:pt x="6868" y="0"/>
                    <a:pt x="6868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7" name="Google Shape;1312;p51">
              <a:extLst>
                <a:ext uri="{FF2B5EF4-FFF2-40B4-BE49-F238E27FC236}">
                  <a16:creationId xmlns:a16="http://schemas.microsoft.com/office/drawing/2014/main" id="{A2F18141-CB96-001C-5843-9333EA87E9E2}"/>
                </a:ext>
              </a:extLst>
            </p:cNvPr>
            <p:cNvSpPr/>
            <p:nvPr/>
          </p:nvSpPr>
          <p:spPr>
            <a:xfrm>
              <a:off x="7465577" y="3151768"/>
              <a:ext cx="223642" cy="146828"/>
            </a:xfrm>
            <a:custGeom>
              <a:avLst/>
              <a:gdLst/>
              <a:ahLst/>
              <a:cxnLst/>
              <a:rect l="l" t="t" r="r" b="b"/>
              <a:pathLst>
                <a:path w="4111" h="2699" extrusionOk="0">
                  <a:moveTo>
                    <a:pt x="969" y="1"/>
                  </a:moveTo>
                  <a:cubicBezTo>
                    <a:pt x="561" y="1"/>
                    <a:pt x="338" y="219"/>
                    <a:pt x="201" y="518"/>
                  </a:cubicBezTo>
                  <a:cubicBezTo>
                    <a:pt x="0" y="944"/>
                    <a:pt x="201" y="1520"/>
                    <a:pt x="777" y="2072"/>
                  </a:cubicBezTo>
                  <a:cubicBezTo>
                    <a:pt x="1053" y="1996"/>
                    <a:pt x="1379" y="1996"/>
                    <a:pt x="1679" y="1996"/>
                  </a:cubicBezTo>
                  <a:cubicBezTo>
                    <a:pt x="2531" y="2022"/>
                    <a:pt x="3308" y="2272"/>
                    <a:pt x="3985" y="2698"/>
                  </a:cubicBezTo>
                  <a:cubicBezTo>
                    <a:pt x="4110" y="2322"/>
                    <a:pt x="4085" y="1621"/>
                    <a:pt x="2882" y="819"/>
                  </a:cubicBezTo>
                  <a:cubicBezTo>
                    <a:pt x="1986" y="225"/>
                    <a:pt x="1383" y="1"/>
                    <a:pt x="969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8" name="Google Shape;1313;p51">
              <a:extLst>
                <a:ext uri="{FF2B5EF4-FFF2-40B4-BE49-F238E27FC236}">
                  <a16:creationId xmlns:a16="http://schemas.microsoft.com/office/drawing/2014/main" id="{6692068F-DFE6-57B5-8B80-1DC465BCDA5F}"/>
                </a:ext>
              </a:extLst>
            </p:cNvPr>
            <p:cNvSpPr/>
            <p:nvPr/>
          </p:nvSpPr>
          <p:spPr>
            <a:xfrm>
              <a:off x="7520086" y="3273407"/>
              <a:ext cx="156838" cy="56740"/>
            </a:xfrm>
            <a:custGeom>
              <a:avLst/>
              <a:gdLst/>
              <a:ahLst/>
              <a:cxnLst/>
              <a:rect l="l" t="t" r="r" b="b"/>
              <a:pathLst>
                <a:path w="2883" h="1043" extrusionOk="0">
                  <a:moveTo>
                    <a:pt x="479" y="1"/>
                  </a:moveTo>
                  <a:cubicBezTo>
                    <a:pt x="320" y="1"/>
                    <a:pt x="160" y="18"/>
                    <a:pt x="1" y="36"/>
                  </a:cubicBezTo>
                  <a:cubicBezTo>
                    <a:pt x="126" y="111"/>
                    <a:pt x="226" y="212"/>
                    <a:pt x="352" y="287"/>
                  </a:cubicBezTo>
                  <a:cubicBezTo>
                    <a:pt x="1119" y="772"/>
                    <a:pt x="1720" y="1042"/>
                    <a:pt x="2173" y="1042"/>
                  </a:cubicBezTo>
                  <a:cubicBezTo>
                    <a:pt x="2445" y="1042"/>
                    <a:pt x="2663" y="945"/>
                    <a:pt x="2833" y="738"/>
                  </a:cubicBezTo>
                  <a:cubicBezTo>
                    <a:pt x="2833" y="738"/>
                    <a:pt x="2858" y="713"/>
                    <a:pt x="2883" y="688"/>
                  </a:cubicBezTo>
                  <a:cubicBezTo>
                    <a:pt x="2231" y="287"/>
                    <a:pt x="1479" y="36"/>
                    <a:pt x="677" y="11"/>
                  </a:cubicBezTo>
                  <a:cubicBezTo>
                    <a:pt x="611" y="4"/>
                    <a:pt x="545" y="1"/>
                    <a:pt x="479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9" name="Google Shape;1314;p51">
              <a:extLst>
                <a:ext uri="{FF2B5EF4-FFF2-40B4-BE49-F238E27FC236}">
                  <a16:creationId xmlns:a16="http://schemas.microsoft.com/office/drawing/2014/main" id="{D349217D-8FAE-3238-5054-EA286212C8C3}"/>
                </a:ext>
              </a:extLst>
            </p:cNvPr>
            <p:cNvSpPr/>
            <p:nvPr/>
          </p:nvSpPr>
          <p:spPr>
            <a:xfrm>
              <a:off x="6894270" y="3276725"/>
              <a:ext cx="85953" cy="18061"/>
            </a:xfrm>
            <a:custGeom>
              <a:avLst/>
              <a:gdLst/>
              <a:ahLst/>
              <a:cxnLst/>
              <a:rect l="l" t="t" r="r" b="b"/>
              <a:pathLst>
                <a:path w="1580" h="332" extrusionOk="0">
                  <a:moveTo>
                    <a:pt x="1354" y="0"/>
                  </a:moveTo>
                  <a:cubicBezTo>
                    <a:pt x="928" y="75"/>
                    <a:pt x="477" y="151"/>
                    <a:pt x="1" y="226"/>
                  </a:cubicBezTo>
                  <a:cubicBezTo>
                    <a:pt x="144" y="297"/>
                    <a:pt x="316" y="331"/>
                    <a:pt x="517" y="331"/>
                  </a:cubicBezTo>
                  <a:cubicBezTo>
                    <a:pt x="810" y="331"/>
                    <a:pt x="1164" y="259"/>
                    <a:pt x="1580" y="126"/>
                  </a:cubicBezTo>
                  <a:cubicBezTo>
                    <a:pt x="1505" y="75"/>
                    <a:pt x="1429" y="50"/>
                    <a:pt x="1354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0" name="Google Shape;1315;p51">
              <a:extLst>
                <a:ext uri="{FF2B5EF4-FFF2-40B4-BE49-F238E27FC236}">
                  <a16:creationId xmlns:a16="http://schemas.microsoft.com/office/drawing/2014/main" id="{79D38431-0245-1F82-C4C0-801D2E9B7900}"/>
                </a:ext>
              </a:extLst>
            </p:cNvPr>
            <p:cNvSpPr/>
            <p:nvPr/>
          </p:nvSpPr>
          <p:spPr>
            <a:xfrm>
              <a:off x="6989742" y="3264431"/>
              <a:ext cx="36829" cy="12349"/>
            </a:xfrm>
            <a:custGeom>
              <a:avLst/>
              <a:gdLst/>
              <a:ahLst/>
              <a:cxnLst/>
              <a:rect l="l" t="t" r="r" b="b"/>
              <a:pathLst>
                <a:path w="677" h="227" extrusionOk="0">
                  <a:moveTo>
                    <a:pt x="677" y="1"/>
                  </a:moveTo>
                  <a:cubicBezTo>
                    <a:pt x="451" y="76"/>
                    <a:pt x="226" y="101"/>
                    <a:pt x="0" y="151"/>
                  </a:cubicBezTo>
                  <a:cubicBezTo>
                    <a:pt x="50" y="176"/>
                    <a:pt x="75" y="201"/>
                    <a:pt x="126" y="226"/>
                  </a:cubicBezTo>
                  <a:cubicBezTo>
                    <a:pt x="226" y="201"/>
                    <a:pt x="351" y="151"/>
                    <a:pt x="451" y="101"/>
                  </a:cubicBezTo>
                  <a:cubicBezTo>
                    <a:pt x="527" y="76"/>
                    <a:pt x="602" y="51"/>
                    <a:pt x="677" y="1"/>
                  </a:cubicBezTo>
                  <a:close/>
                </a:path>
              </a:pathLst>
            </a:custGeom>
            <a:solidFill>
              <a:srgbClr val="0101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1" name="Google Shape;1316;p51">
              <a:extLst>
                <a:ext uri="{FF2B5EF4-FFF2-40B4-BE49-F238E27FC236}">
                  <a16:creationId xmlns:a16="http://schemas.microsoft.com/office/drawing/2014/main" id="{F70959F6-2D81-71F7-5EE3-2E729ADFCEAB}"/>
                </a:ext>
              </a:extLst>
            </p:cNvPr>
            <p:cNvSpPr/>
            <p:nvPr/>
          </p:nvSpPr>
          <p:spPr>
            <a:xfrm>
              <a:off x="7450563" y="3421212"/>
              <a:ext cx="83233" cy="102328"/>
            </a:xfrm>
            <a:custGeom>
              <a:avLst/>
              <a:gdLst/>
              <a:ahLst/>
              <a:cxnLst/>
              <a:rect l="l" t="t" r="r" b="b"/>
              <a:pathLst>
                <a:path w="1530" h="1881" extrusionOk="0">
                  <a:moveTo>
                    <a:pt x="752" y="1"/>
                  </a:moveTo>
                  <a:cubicBezTo>
                    <a:pt x="326" y="1"/>
                    <a:pt x="0" y="427"/>
                    <a:pt x="0" y="953"/>
                  </a:cubicBezTo>
                  <a:cubicBezTo>
                    <a:pt x="0" y="1455"/>
                    <a:pt x="351" y="1881"/>
                    <a:pt x="777" y="1881"/>
                  </a:cubicBezTo>
                  <a:cubicBezTo>
                    <a:pt x="1203" y="1856"/>
                    <a:pt x="1529" y="1455"/>
                    <a:pt x="1529" y="928"/>
                  </a:cubicBezTo>
                  <a:cubicBezTo>
                    <a:pt x="1529" y="402"/>
                    <a:pt x="1178" y="1"/>
                    <a:pt x="752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2" name="Google Shape;1317;p51">
              <a:extLst>
                <a:ext uri="{FF2B5EF4-FFF2-40B4-BE49-F238E27FC236}">
                  <a16:creationId xmlns:a16="http://schemas.microsoft.com/office/drawing/2014/main" id="{28AEED5C-8C03-2221-F6D0-BB41FCBA8E68}"/>
                </a:ext>
              </a:extLst>
            </p:cNvPr>
            <p:cNvSpPr/>
            <p:nvPr/>
          </p:nvSpPr>
          <p:spPr>
            <a:xfrm>
              <a:off x="6942033" y="3411692"/>
              <a:ext cx="83179" cy="102328"/>
            </a:xfrm>
            <a:custGeom>
              <a:avLst/>
              <a:gdLst/>
              <a:ahLst/>
              <a:cxnLst/>
              <a:rect l="l" t="t" r="r" b="b"/>
              <a:pathLst>
                <a:path w="1529" h="1881" extrusionOk="0">
                  <a:moveTo>
                    <a:pt x="752" y="0"/>
                  </a:moveTo>
                  <a:cubicBezTo>
                    <a:pt x="326" y="0"/>
                    <a:pt x="0" y="427"/>
                    <a:pt x="0" y="953"/>
                  </a:cubicBezTo>
                  <a:cubicBezTo>
                    <a:pt x="0" y="1479"/>
                    <a:pt x="351" y="1880"/>
                    <a:pt x="777" y="1880"/>
                  </a:cubicBezTo>
                  <a:cubicBezTo>
                    <a:pt x="1203" y="1880"/>
                    <a:pt x="1529" y="1454"/>
                    <a:pt x="1529" y="928"/>
                  </a:cubicBezTo>
                  <a:cubicBezTo>
                    <a:pt x="1529" y="427"/>
                    <a:pt x="1178" y="0"/>
                    <a:pt x="752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3" name="Google Shape;1318;p51">
              <a:extLst>
                <a:ext uri="{FF2B5EF4-FFF2-40B4-BE49-F238E27FC236}">
                  <a16:creationId xmlns:a16="http://schemas.microsoft.com/office/drawing/2014/main" id="{760D58B3-2724-06EF-72FE-B115845F7773}"/>
                </a:ext>
              </a:extLst>
            </p:cNvPr>
            <p:cNvSpPr/>
            <p:nvPr/>
          </p:nvSpPr>
          <p:spPr>
            <a:xfrm>
              <a:off x="7119268" y="3458041"/>
              <a:ext cx="69579" cy="118703"/>
            </a:xfrm>
            <a:custGeom>
              <a:avLst/>
              <a:gdLst/>
              <a:ahLst/>
              <a:cxnLst/>
              <a:rect l="l" t="t" r="r" b="b"/>
              <a:pathLst>
                <a:path w="1279" h="2182" extrusionOk="0">
                  <a:moveTo>
                    <a:pt x="351" y="1"/>
                  </a:moveTo>
                  <a:cubicBezTo>
                    <a:pt x="276" y="26"/>
                    <a:pt x="226" y="51"/>
                    <a:pt x="151" y="51"/>
                  </a:cubicBezTo>
                  <a:cubicBezTo>
                    <a:pt x="0" y="427"/>
                    <a:pt x="0" y="928"/>
                    <a:pt x="201" y="1279"/>
                  </a:cubicBezTo>
                  <a:cubicBezTo>
                    <a:pt x="501" y="1880"/>
                    <a:pt x="1128" y="2156"/>
                    <a:pt x="1153" y="2181"/>
                  </a:cubicBezTo>
                  <a:lnTo>
                    <a:pt x="1203" y="2181"/>
                  </a:lnTo>
                  <a:cubicBezTo>
                    <a:pt x="1228" y="2181"/>
                    <a:pt x="1253" y="2156"/>
                    <a:pt x="1253" y="2131"/>
                  </a:cubicBezTo>
                  <a:cubicBezTo>
                    <a:pt x="1278" y="2106"/>
                    <a:pt x="1253" y="2056"/>
                    <a:pt x="1228" y="2031"/>
                  </a:cubicBezTo>
                  <a:cubicBezTo>
                    <a:pt x="1228" y="2031"/>
                    <a:pt x="602" y="1755"/>
                    <a:pt x="326" y="1204"/>
                  </a:cubicBezTo>
                  <a:cubicBezTo>
                    <a:pt x="151" y="853"/>
                    <a:pt x="176" y="301"/>
                    <a:pt x="351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4" name="Google Shape;1319;p51">
              <a:extLst>
                <a:ext uri="{FF2B5EF4-FFF2-40B4-BE49-F238E27FC236}">
                  <a16:creationId xmlns:a16="http://schemas.microsoft.com/office/drawing/2014/main" id="{517B5A6F-CAE5-9E9B-412A-E5F79968C859}"/>
                </a:ext>
              </a:extLst>
            </p:cNvPr>
            <p:cNvSpPr/>
            <p:nvPr/>
          </p:nvSpPr>
          <p:spPr>
            <a:xfrm>
              <a:off x="7139722" y="3435193"/>
              <a:ext cx="31389" cy="7888"/>
            </a:xfrm>
            <a:custGeom>
              <a:avLst/>
              <a:gdLst/>
              <a:ahLst/>
              <a:cxnLst/>
              <a:rect l="l" t="t" r="r" b="b"/>
              <a:pathLst>
                <a:path w="577" h="145" extrusionOk="0">
                  <a:moveTo>
                    <a:pt x="422" y="0"/>
                  </a:moveTo>
                  <a:cubicBezTo>
                    <a:pt x="274" y="0"/>
                    <a:pt x="130" y="52"/>
                    <a:pt x="0" y="145"/>
                  </a:cubicBezTo>
                  <a:cubicBezTo>
                    <a:pt x="176" y="95"/>
                    <a:pt x="376" y="45"/>
                    <a:pt x="577" y="20"/>
                  </a:cubicBezTo>
                  <a:cubicBezTo>
                    <a:pt x="525" y="7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DE73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5" name="Google Shape;1320;p51">
              <a:extLst>
                <a:ext uri="{FF2B5EF4-FFF2-40B4-BE49-F238E27FC236}">
                  <a16:creationId xmlns:a16="http://schemas.microsoft.com/office/drawing/2014/main" id="{644B1CFC-2151-ABDA-2085-7BE096953468}"/>
                </a:ext>
              </a:extLst>
            </p:cNvPr>
            <p:cNvSpPr/>
            <p:nvPr/>
          </p:nvSpPr>
          <p:spPr>
            <a:xfrm>
              <a:off x="7180631" y="3447161"/>
              <a:ext cx="81819" cy="19312"/>
            </a:xfrm>
            <a:custGeom>
              <a:avLst/>
              <a:gdLst/>
              <a:ahLst/>
              <a:cxnLst/>
              <a:rect l="l" t="t" r="r" b="b"/>
              <a:pathLst>
                <a:path w="1504" h="355" extrusionOk="0">
                  <a:moveTo>
                    <a:pt x="276" y="0"/>
                  </a:moveTo>
                  <a:cubicBezTo>
                    <a:pt x="175" y="0"/>
                    <a:pt x="100" y="0"/>
                    <a:pt x="0" y="25"/>
                  </a:cubicBezTo>
                  <a:cubicBezTo>
                    <a:pt x="0" y="25"/>
                    <a:pt x="25" y="25"/>
                    <a:pt x="50" y="50"/>
                  </a:cubicBezTo>
                  <a:cubicBezTo>
                    <a:pt x="444" y="272"/>
                    <a:pt x="747" y="354"/>
                    <a:pt x="980" y="354"/>
                  </a:cubicBezTo>
                  <a:cubicBezTo>
                    <a:pt x="1222" y="354"/>
                    <a:pt x="1389" y="265"/>
                    <a:pt x="1504" y="150"/>
                  </a:cubicBezTo>
                  <a:cubicBezTo>
                    <a:pt x="1429" y="125"/>
                    <a:pt x="1378" y="100"/>
                    <a:pt x="1328" y="100"/>
                  </a:cubicBezTo>
                  <a:cubicBezTo>
                    <a:pt x="1236" y="172"/>
                    <a:pt x="1124" y="206"/>
                    <a:pt x="990" y="206"/>
                  </a:cubicBezTo>
                  <a:cubicBezTo>
                    <a:pt x="796" y="206"/>
                    <a:pt x="558" y="134"/>
                    <a:pt x="276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6" name="Google Shape;1321;p51">
              <a:extLst>
                <a:ext uri="{FF2B5EF4-FFF2-40B4-BE49-F238E27FC236}">
                  <a16:creationId xmlns:a16="http://schemas.microsoft.com/office/drawing/2014/main" id="{AB79E7E1-39BF-04D2-E8FB-AD6D7FA9A7DC}"/>
                </a:ext>
              </a:extLst>
            </p:cNvPr>
            <p:cNvSpPr/>
            <p:nvPr/>
          </p:nvSpPr>
          <p:spPr>
            <a:xfrm>
              <a:off x="7256954" y="3163573"/>
              <a:ext cx="25949" cy="279512"/>
            </a:xfrm>
            <a:custGeom>
              <a:avLst/>
              <a:gdLst/>
              <a:ahLst/>
              <a:cxnLst/>
              <a:rect l="l" t="t" r="r" b="b"/>
              <a:pathLst>
                <a:path w="477" h="5138" extrusionOk="0">
                  <a:moveTo>
                    <a:pt x="151" y="0"/>
                  </a:moveTo>
                  <a:cubicBezTo>
                    <a:pt x="101" y="25"/>
                    <a:pt x="51" y="50"/>
                    <a:pt x="1" y="75"/>
                  </a:cubicBezTo>
                  <a:cubicBezTo>
                    <a:pt x="126" y="1504"/>
                    <a:pt x="301" y="4511"/>
                    <a:pt x="76" y="5088"/>
                  </a:cubicBezTo>
                  <a:cubicBezTo>
                    <a:pt x="126" y="5113"/>
                    <a:pt x="176" y="5113"/>
                    <a:pt x="226" y="5138"/>
                  </a:cubicBezTo>
                  <a:cubicBezTo>
                    <a:pt x="477" y="4361"/>
                    <a:pt x="226" y="877"/>
                    <a:pt x="151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7" name="Google Shape;1322;p51">
              <a:extLst>
                <a:ext uri="{FF2B5EF4-FFF2-40B4-BE49-F238E27FC236}">
                  <a16:creationId xmlns:a16="http://schemas.microsoft.com/office/drawing/2014/main" id="{DE89EF1B-B863-1D2F-A830-9037275511EA}"/>
                </a:ext>
              </a:extLst>
            </p:cNvPr>
            <p:cNvSpPr/>
            <p:nvPr/>
          </p:nvSpPr>
          <p:spPr>
            <a:xfrm>
              <a:off x="7400134" y="3583814"/>
              <a:ext cx="282286" cy="152486"/>
            </a:xfrm>
            <a:custGeom>
              <a:avLst/>
              <a:gdLst/>
              <a:ahLst/>
              <a:cxnLst/>
              <a:rect l="l" t="t" r="r" b="b"/>
              <a:pathLst>
                <a:path w="5189" h="2803" extrusionOk="0">
                  <a:moveTo>
                    <a:pt x="3211" y="1"/>
                  </a:moveTo>
                  <a:cubicBezTo>
                    <a:pt x="2924" y="1"/>
                    <a:pt x="2618" y="31"/>
                    <a:pt x="2306" y="95"/>
                  </a:cubicBezTo>
                  <a:cubicBezTo>
                    <a:pt x="953" y="370"/>
                    <a:pt x="0" y="1197"/>
                    <a:pt x="151" y="1899"/>
                  </a:cubicBezTo>
                  <a:cubicBezTo>
                    <a:pt x="176" y="2024"/>
                    <a:pt x="226" y="2150"/>
                    <a:pt x="301" y="2250"/>
                  </a:cubicBezTo>
                  <a:cubicBezTo>
                    <a:pt x="602" y="2451"/>
                    <a:pt x="927" y="2601"/>
                    <a:pt x="1278" y="2751"/>
                  </a:cubicBezTo>
                  <a:cubicBezTo>
                    <a:pt x="1475" y="2784"/>
                    <a:pt x="1691" y="2803"/>
                    <a:pt x="1920" y="2803"/>
                  </a:cubicBezTo>
                  <a:cubicBezTo>
                    <a:pt x="2216" y="2803"/>
                    <a:pt x="2532" y="2772"/>
                    <a:pt x="2857" y="2701"/>
                  </a:cubicBezTo>
                  <a:cubicBezTo>
                    <a:pt x="4211" y="2425"/>
                    <a:pt x="5188" y="1623"/>
                    <a:pt x="5038" y="897"/>
                  </a:cubicBezTo>
                  <a:cubicBezTo>
                    <a:pt x="4922" y="337"/>
                    <a:pt x="4168" y="1"/>
                    <a:pt x="3211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8" name="Google Shape;1323;p51">
              <a:extLst>
                <a:ext uri="{FF2B5EF4-FFF2-40B4-BE49-F238E27FC236}">
                  <a16:creationId xmlns:a16="http://schemas.microsoft.com/office/drawing/2014/main" id="{4E19C7DE-2C4E-BB18-AD36-A3468866E0F2}"/>
                </a:ext>
              </a:extLst>
            </p:cNvPr>
            <p:cNvSpPr/>
            <p:nvPr/>
          </p:nvSpPr>
          <p:spPr>
            <a:xfrm>
              <a:off x="6796133" y="3575218"/>
              <a:ext cx="257751" cy="146012"/>
            </a:xfrm>
            <a:custGeom>
              <a:avLst/>
              <a:gdLst/>
              <a:ahLst/>
              <a:cxnLst/>
              <a:rect l="l" t="t" r="r" b="b"/>
              <a:pathLst>
                <a:path w="4738" h="2684" extrusionOk="0">
                  <a:moveTo>
                    <a:pt x="1880" y="0"/>
                  </a:moveTo>
                  <a:cubicBezTo>
                    <a:pt x="989" y="0"/>
                    <a:pt x="305" y="313"/>
                    <a:pt x="176" y="829"/>
                  </a:cubicBezTo>
                  <a:cubicBezTo>
                    <a:pt x="0" y="1556"/>
                    <a:pt x="928" y="2358"/>
                    <a:pt x="2231" y="2684"/>
                  </a:cubicBezTo>
                  <a:cubicBezTo>
                    <a:pt x="3233" y="2458"/>
                    <a:pt x="4111" y="1907"/>
                    <a:pt x="4737" y="1105"/>
                  </a:cubicBezTo>
                  <a:cubicBezTo>
                    <a:pt x="4361" y="679"/>
                    <a:pt x="3710" y="303"/>
                    <a:pt x="2908" y="127"/>
                  </a:cubicBezTo>
                  <a:cubicBezTo>
                    <a:pt x="2549" y="41"/>
                    <a:pt x="2201" y="0"/>
                    <a:pt x="1880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9" name="Google Shape;1324;p51">
              <a:extLst>
                <a:ext uri="{FF2B5EF4-FFF2-40B4-BE49-F238E27FC236}">
                  <a16:creationId xmlns:a16="http://schemas.microsoft.com/office/drawing/2014/main" id="{E6B6D339-88E4-298F-C6F3-53C325A7992A}"/>
                </a:ext>
              </a:extLst>
            </p:cNvPr>
            <p:cNvSpPr/>
            <p:nvPr/>
          </p:nvSpPr>
          <p:spPr>
            <a:xfrm>
              <a:off x="6946113" y="3646210"/>
              <a:ext cx="126863" cy="82472"/>
            </a:xfrm>
            <a:custGeom>
              <a:avLst/>
              <a:gdLst/>
              <a:ahLst/>
              <a:cxnLst/>
              <a:rect l="l" t="t" r="r" b="b"/>
              <a:pathLst>
                <a:path w="2332" h="1516" extrusionOk="0">
                  <a:moveTo>
                    <a:pt x="2131" y="0"/>
                  </a:moveTo>
                  <a:cubicBezTo>
                    <a:pt x="1579" y="677"/>
                    <a:pt x="852" y="1203"/>
                    <a:pt x="0" y="1479"/>
                  </a:cubicBezTo>
                  <a:cubicBezTo>
                    <a:pt x="188" y="1503"/>
                    <a:pt x="371" y="1515"/>
                    <a:pt x="546" y="1515"/>
                  </a:cubicBezTo>
                  <a:cubicBezTo>
                    <a:pt x="1449" y="1515"/>
                    <a:pt x="2155" y="1202"/>
                    <a:pt x="2281" y="677"/>
                  </a:cubicBezTo>
                  <a:cubicBezTo>
                    <a:pt x="2331" y="451"/>
                    <a:pt x="2281" y="226"/>
                    <a:pt x="2131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0" name="Google Shape;1325;p51">
              <a:extLst>
                <a:ext uri="{FF2B5EF4-FFF2-40B4-BE49-F238E27FC236}">
                  <a16:creationId xmlns:a16="http://schemas.microsoft.com/office/drawing/2014/main" id="{C59ACC58-352E-3050-D6F9-D383051A9165}"/>
                </a:ext>
              </a:extLst>
            </p:cNvPr>
            <p:cNvSpPr/>
            <p:nvPr/>
          </p:nvSpPr>
          <p:spPr>
            <a:xfrm>
              <a:off x="6598443" y="2571810"/>
              <a:ext cx="1465723" cy="872645"/>
            </a:xfrm>
            <a:custGeom>
              <a:avLst/>
              <a:gdLst/>
              <a:ahLst/>
              <a:cxnLst/>
              <a:rect l="l" t="t" r="r" b="b"/>
              <a:pathLst>
                <a:path w="26943" h="16041" extrusionOk="0">
                  <a:moveTo>
                    <a:pt x="19850" y="1"/>
                  </a:moveTo>
                  <a:cubicBezTo>
                    <a:pt x="19499" y="1"/>
                    <a:pt x="19023" y="1179"/>
                    <a:pt x="19148" y="2206"/>
                  </a:cubicBezTo>
                  <a:cubicBezTo>
                    <a:pt x="17741" y="1533"/>
                    <a:pt x="14409" y="130"/>
                    <a:pt x="10557" y="130"/>
                  </a:cubicBezTo>
                  <a:cubicBezTo>
                    <a:pt x="9675" y="130"/>
                    <a:pt x="8765" y="204"/>
                    <a:pt x="7845" y="377"/>
                  </a:cubicBezTo>
                  <a:cubicBezTo>
                    <a:pt x="1629" y="1580"/>
                    <a:pt x="0" y="8422"/>
                    <a:pt x="652" y="11755"/>
                  </a:cubicBezTo>
                  <a:cubicBezTo>
                    <a:pt x="677" y="11931"/>
                    <a:pt x="727" y="12106"/>
                    <a:pt x="752" y="12256"/>
                  </a:cubicBezTo>
                  <a:cubicBezTo>
                    <a:pt x="1017" y="13703"/>
                    <a:pt x="1000" y="14089"/>
                    <a:pt x="1173" y="14089"/>
                  </a:cubicBezTo>
                  <a:cubicBezTo>
                    <a:pt x="1213" y="14089"/>
                    <a:pt x="1263" y="14069"/>
                    <a:pt x="1329" y="14036"/>
                  </a:cubicBezTo>
                  <a:cubicBezTo>
                    <a:pt x="2190" y="12953"/>
                    <a:pt x="3511" y="12281"/>
                    <a:pt x="4982" y="12281"/>
                  </a:cubicBezTo>
                  <a:cubicBezTo>
                    <a:pt x="5009" y="12281"/>
                    <a:pt x="5036" y="12281"/>
                    <a:pt x="5063" y="12282"/>
                  </a:cubicBezTo>
                  <a:cubicBezTo>
                    <a:pt x="5840" y="12307"/>
                    <a:pt x="6567" y="12532"/>
                    <a:pt x="7193" y="12883"/>
                  </a:cubicBezTo>
                  <a:cubicBezTo>
                    <a:pt x="7419" y="12833"/>
                    <a:pt x="7644" y="12808"/>
                    <a:pt x="7870" y="12733"/>
                  </a:cubicBezTo>
                  <a:cubicBezTo>
                    <a:pt x="9223" y="12432"/>
                    <a:pt x="10577" y="11931"/>
                    <a:pt x="12106" y="10953"/>
                  </a:cubicBezTo>
                  <a:cubicBezTo>
                    <a:pt x="12156" y="10928"/>
                    <a:pt x="12206" y="10903"/>
                    <a:pt x="12256" y="10878"/>
                  </a:cubicBezTo>
                  <a:cubicBezTo>
                    <a:pt x="13409" y="10126"/>
                    <a:pt x="14662" y="9124"/>
                    <a:pt x="16116" y="7745"/>
                  </a:cubicBezTo>
                  <a:cubicBezTo>
                    <a:pt x="16424" y="7447"/>
                    <a:pt x="16724" y="7315"/>
                    <a:pt x="17014" y="7315"/>
                  </a:cubicBezTo>
                  <a:cubicBezTo>
                    <a:pt x="18699" y="7315"/>
                    <a:pt x="20047" y="11791"/>
                    <a:pt x="20903" y="14186"/>
                  </a:cubicBezTo>
                  <a:cubicBezTo>
                    <a:pt x="21128" y="14437"/>
                    <a:pt x="21329" y="14688"/>
                    <a:pt x="21479" y="14988"/>
                  </a:cubicBezTo>
                  <a:cubicBezTo>
                    <a:pt x="21479" y="14988"/>
                    <a:pt x="22133" y="14744"/>
                    <a:pt x="22907" y="14744"/>
                  </a:cubicBezTo>
                  <a:cubicBezTo>
                    <a:pt x="23700" y="14744"/>
                    <a:pt x="24619" y="15001"/>
                    <a:pt x="25088" y="16041"/>
                  </a:cubicBezTo>
                  <a:cubicBezTo>
                    <a:pt x="25715" y="15114"/>
                    <a:pt x="26943" y="12783"/>
                    <a:pt x="26617" y="8823"/>
                  </a:cubicBezTo>
                  <a:cubicBezTo>
                    <a:pt x="26241" y="4437"/>
                    <a:pt x="22557" y="3384"/>
                    <a:pt x="20978" y="2858"/>
                  </a:cubicBezTo>
                  <a:cubicBezTo>
                    <a:pt x="21504" y="2357"/>
                    <a:pt x="22005" y="1730"/>
                    <a:pt x="21604" y="1429"/>
                  </a:cubicBezTo>
                  <a:cubicBezTo>
                    <a:pt x="21508" y="1360"/>
                    <a:pt x="21413" y="1330"/>
                    <a:pt x="21319" y="1330"/>
                  </a:cubicBezTo>
                  <a:cubicBezTo>
                    <a:pt x="20803" y="1330"/>
                    <a:pt x="20345" y="2250"/>
                    <a:pt x="20176" y="2632"/>
                  </a:cubicBezTo>
                  <a:lnTo>
                    <a:pt x="20126" y="2632"/>
                  </a:lnTo>
                  <a:cubicBezTo>
                    <a:pt x="20176" y="2006"/>
                    <a:pt x="20301" y="26"/>
                    <a:pt x="19850" y="1"/>
                  </a:cubicBezTo>
                  <a:close/>
                </a:path>
              </a:pathLst>
            </a:custGeom>
            <a:solidFill>
              <a:srgbClr val="B93F49"/>
            </a:solidFill>
            <a:ln w="9525" cap="flat" cmpd="sng">
              <a:solidFill>
                <a:srgbClr val="B93F4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1" name="Google Shape;1326;p51">
              <a:extLst>
                <a:ext uri="{FF2B5EF4-FFF2-40B4-BE49-F238E27FC236}">
                  <a16:creationId xmlns:a16="http://schemas.microsoft.com/office/drawing/2014/main" id="{C26C28A7-1590-5F57-5B74-B07CAA223A1E}"/>
                </a:ext>
              </a:extLst>
            </p:cNvPr>
            <p:cNvSpPr/>
            <p:nvPr/>
          </p:nvSpPr>
          <p:spPr>
            <a:xfrm>
              <a:off x="6702021" y="3253497"/>
              <a:ext cx="265966" cy="68273"/>
            </a:xfrm>
            <a:custGeom>
              <a:avLst/>
              <a:gdLst/>
              <a:ahLst/>
              <a:cxnLst/>
              <a:rect l="l" t="t" r="r" b="b"/>
              <a:pathLst>
                <a:path w="4889" h="1255" extrusionOk="0">
                  <a:moveTo>
                    <a:pt x="3067" y="0"/>
                  </a:moveTo>
                  <a:cubicBezTo>
                    <a:pt x="1874" y="0"/>
                    <a:pt x="783" y="472"/>
                    <a:pt x="1" y="1254"/>
                  </a:cubicBezTo>
                  <a:cubicBezTo>
                    <a:pt x="126" y="1179"/>
                    <a:pt x="302" y="1129"/>
                    <a:pt x="502" y="1104"/>
                  </a:cubicBezTo>
                  <a:cubicBezTo>
                    <a:pt x="703" y="1079"/>
                    <a:pt x="878" y="1029"/>
                    <a:pt x="1054" y="1004"/>
                  </a:cubicBezTo>
                  <a:cubicBezTo>
                    <a:pt x="1931" y="853"/>
                    <a:pt x="2758" y="753"/>
                    <a:pt x="3535" y="653"/>
                  </a:cubicBezTo>
                  <a:cubicBezTo>
                    <a:pt x="4011" y="578"/>
                    <a:pt x="4462" y="502"/>
                    <a:pt x="4888" y="427"/>
                  </a:cubicBezTo>
                  <a:cubicBezTo>
                    <a:pt x="4362" y="177"/>
                    <a:pt x="3785" y="26"/>
                    <a:pt x="3159" y="1"/>
                  </a:cubicBezTo>
                  <a:cubicBezTo>
                    <a:pt x="3128" y="1"/>
                    <a:pt x="3097" y="0"/>
                    <a:pt x="3067" y="0"/>
                  </a:cubicBezTo>
                  <a:close/>
                </a:path>
              </a:pathLst>
            </a:custGeom>
            <a:solidFill>
              <a:srgbClr val="B93F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2" name="Google Shape;1327;p51">
              <a:extLst>
                <a:ext uri="{FF2B5EF4-FFF2-40B4-BE49-F238E27FC236}">
                  <a16:creationId xmlns:a16="http://schemas.microsoft.com/office/drawing/2014/main" id="{5E308AF8-B5AE-9E95-74DF-5975CFCDD871}"/>
                </a:ext>
              </a:extLst>
            </p:cNvPr>
            <p:cNvSpPr/>
            <p:nvPr/>
          </p:nvSpPr>
          <p:spPr>
            <a:xfrm>
              <a:off x="7753244" y="3388517"/>
              <a:ext cx="9575" cy="19149"/>
            </a:xfrm>
            <a:custGeom>
              <a:avLst/>
              <a:gdLst/>
              <a:ahLst/>
              <a:cxnLst/>
              <a:rect l="l" t="t" r="r" b="b"/>
              <a:pathLst>
                <a:path w="176" h="352" extrusionOk="0">
                  <a:moveTo>
                    <a:pt x="0" y="0"/>
                  </a:moveTo>
                  <a:cubicBezTo>
                    <a:pt x="51" y="151"/>
                    <a:pt x="101" y="251"/>
                    <a:pt x="151" y="351"/>
                  </a:cubicBezTo>
                  <a:lnTo>
                    <a:pt x="176" y="301"/>
                  </a:lnTo>
                  <a:cubicBezTo>
                    <a:pt x="126" y="201"/>
                    <a:pt x="51" y="101"/>
                    <a:pt x="0" y="0"/>
                  </a:cubicBezTo>
                  <a:close/>
                </a:path>
              </a:pathLst>
            </a:custGeom>
            <a:solidFill>
              <a:srgbClr val="0101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3" name="Google Shape;1328;p51">
              <a:extLst>
                <a:ext uri="{FF2B5EF4-FFF2-40B4-BE49-F238E27FC236}">
                  <a16:creationId xmlns:a16="http://schemas.microsoft.com/office/drawing/2014/main" id="{DF947E27-9FB6-4691-10F7-6FA3B29E6E01}"/>
                </a:ext>
              </a:extLst>
            </p:cNvPr>
            <p:cNvSpPr/>
            <p:nvPr/>
          </p:nvSpPr>
          <p:spPr>
            <a:xfrm>
              <a:off x="7750524" y="3373829"/>
              <a:ext cx="236263" cy="318028"/>
            </a:xfrm>
            <a:custGeom>
              <a:avLst/>
              <a:gdLst/>
              <a:ahLst/>
              <a:cxnLst/>
              <a:rect l="l" t="t" r="r" b="b"/>
              <a:pathLst>
                <a:path w="4343" h="5846" extrusionOk="0">
                  <a:moveTo>
                    <a:pt x="1729" y="1"/>
                  </a:moveTo>
                  <a:cubicBezTo>
                    <a:pt x="955" y="1"/>
                    <a:pt x="301" y="245"/>
                    <a:pt x="301" y="245"/>
                  </a:cubicBezTo>
                  <a:cubicBezTo>
                    <a:pt x="552" y="671"/>
                    <a:pt x="727" y="1123"/>
                    <a:pt x="827" y="1624"/>
                  </a:cubicBezTo>
                  <a:cubicBezTo>
                    <a:pt x="852" y="1599"/>
                    <a:pt x="877" y="1574"/>
                    <a:pt x="903" y="1549"/>
                  </a:cubicBezTo>
                  <a:cubicBezTo>
                    <a:pt x="1280" y="1303"/>
                    <a:pt x="1644" y="1186"/>
                    <a:pt x="1993" y="1186"/>
                  </a:cubicBezTo>
                  <a:cubicBezTo>
                    <a:pt x="2107" y="1186"/>
                    <a:pt x="2220" y="1198"/>
                    <a:pt x="2331" y="1223"/>
                  </a:cubicBezTo>
                  <a:cubicBezTo>
                    <a:pt x="3133" y="1398"/>
                    <a:pt x="3584" y="2125"/>
                    <a:pt x="3609" y="2150"/>
                  </a:cubicBezTo>
                  <a:cubicBezTo>
                    <a:pt x="3634" y="2200"/>
                    <a:pt x="3634" y="2225"/>
                    <a:pt x="3584" y="2250"/>
                  </a:cubicBezTo>
                  <a:cubicBezTo>
                    <a:pt x="3574" y="2261"/>
                    <a:pt x="3559" y="2267"/>
                    <a:pt x="3544" y="2267"/>
                  </a:cubicBezTo>
                  <a:cubicBezTo>
                    <a:pt x="3522" y="2267"/>
                    <a:pt x="3499" y="2255"/>
                    <a:pt x="3484" y="2225"/>
                  </a:cubicBezTo>
                  <a:cubicBezTo>
                    <a:pt x="3484" y="2225"/>
                    <a:pt x="3033" y="1524"/>
                    <a:pt x="2306" y="1373"/>
                  </a:cubicBezTo>
                  <a:cubicBezTo>
                    <a:pt x="2200" y="1348"/>
                    <a:pt x="2093" y="1336"/>
                    <a:pt x="1986" y="1336"/>
                  </a:cubicBezTo>
                  <a:cubicBezTo>
                    <a:pt x="1665" y="1336"/>
                    <a:pt x="1341" y="1448"/>
                    <a:pt x="1003" y="1674"/>
                  </a:cubicBezTo>
                  <a:cubicBezTo>
                    <a:pt x="953" y="1724"/>
                    <a:pt x="903" y="1749"/>
                    <a:pt x="852" y="1799"/>
                  </a:cubicBezTo>
                  <a:cubicBezTo>
                    <a:pt x="877" y="2025"/>
                    <a:pt x="903" y="2225"/>
                    <a:pt x="903" y="2451"/>
                  </a:cubicBezTo>
                  <a:cubicBezTo>
                    <a:pt x="983" y="2438"/>
                    <a:pt x="1062" y="2432"/>
                    <a:pt x="1141" y="2432"/>
                  </a:cubicBezTo>
                  <a:cubicBezTo>
                    <a:pt x="1801" y="2432"/>
                    <a:pt x="2384" y="2852"/>
                    <a:pt x="2406" y="2852"/>
                  </a:cubicBezTo>
                  <a:cubicBezTo>
                    <a:pt x="2431" y="2877"/>
                    <a:pt x="2431" y="2927"/>
                    <a:pt x="2406" y="2952"/>
                  </a:cubicBezTo>
                  <a:cubicBezTo>
                    <a:pt x="2406" y="2977"/>
                    <a:pt x="2381" y="3002"/>
                    <a:pt x="2356" y="3002"/>
                  </a:cubicBezTo>
                  <a:cubicBezTo>
                    <a:pt x="2331" y="3002"/>
                    <a:pt x="2306" y="2977"/>
                    <a:pt x="2306" y="2977"/>
                  </a:cubicBezTo>
                  <a:cubicBezTo>
                    <a:pt x="2306" y="2977"/>
                    <a:pt x="1775" y="2598"/>
                    <a:pt x="1176" y="2598"/>
                  </a:cubicBezTo>
                  <a:cubicBezTo>
                    <a:pt x="1086" y="2598"/>
                    <a:pt x="994" y="2607"/>
                    <a:pt x="903" y="2626"/>
                  </a:cubicBezTo>
                  <a:cubicBezTo>
                    <a:pt x="903" y="2626"/>
                    <a:pt x="903" y="2626"/>
                    <a:pt x="903" y="2651"/>
                  </a:cubicBezTo>
                  <a:cubicBezTo>
                    <a:pt x="903" y="3253"/>
                    <a:pt x="752" y="3804"/>
                    <a:pt x="527" y="4331"/>
                  </a:cubicBezTo>
                  <a:cubicBezTo>
                    <a:pt x="527" y="4356"/>
                    <a:pt x="552" y="4381"/>
                    <a:pt x="552" y="4381"/>
                  </a:cubicBezTo>
                  <a:cubicBezTo>
                    <a:pt x="552" y="4406"/>
                    <a:pt x="552" y="4456"/>
                    <a:pt x="502" y="4481"/>
                  </a:cubicBezTo>
                  <a:lnTo>
                    <a:pt x="476" y="4481"/>
                  </a:lnTo>
                  <a:cubicBezTo>
                    <a:pt x="326" y="4757"/>
                    <a:pt x="176" y="5007"/>
                    <a:pt x="0" y="5233"/>
                  </a:cubicBezTo>
                  <a:cubicBezTo>
                    <a:pt x="351" y="5508"/>
                    <a:pt x="752" y="5684"/>
                    <a:pt x="1153" y="5784"/>
                  </a:cubicBezTo>
                  <a:cubicBezTo>
                    <a:pt x="1345" y="5825"/>
                    <a:pt x="1540" y="5846"/>
                    <a:pt x="1733" y="5846"/>
                  </a:cubicBezTo>
                  <a:cubicBezTo>
                    <a:pt x="3075" y="5846"/>
                    <a:pt x="4342" y="4842"/>
                    <a:pt x="4211" y="2651"/>
                  </a:cubicBezTo>
                  <a:cubicBezTo>
                    <a:pt x="4186" y="2100"/>
                    <a:pt x="4086" y="1649"/>
                    <a:pt x="3910" y="1298"/>
                  </a:cubicBezTo>
                  <a:cubicBezTo>
                    <a:pt x="3441" y="258"/>
                    <a:pt x="2522" y="1"/>
                    <a:pt x="1729" y="1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4" name="Google Shape;1329;p51">
              <a:extLst>
                <a:ext uri="{FF2B5EF4-FFF2-40B4-BE49-F238E27FC236}">
                  <a16:creationId xmlns:a16="http://schemas.microsoft.com/office/drawing/2014/main" id="{A3AFC588-B6B6-DA45-297E-9A79F9E3D932}"/>
                </a:ext>
              </a:extLst>
            </p:cNvPr>
            <p:cNvSpPr/>
            <p:nvPr/>
          </p:nvSpPr>
          <p:spPr>
            <a:xfrm>
              <a:off x="7768258" y="3483935"/>
              <a:ext cx="17735" cy="38244"/>
            </a:xfrm>
            <a:custGeom>
              <a:avLst/>
              <a:gdLst/>
              <a:ahLst/>
              <a:cxnLst/>
              <a:rect l="l" t="t" r="r" b="b"/>
              <a:pathLst>
                <a:path w="326" h="703" extrusionOk="0">
                  <a:moveTo>
                    <a:pt x="301" y="1"/>
                  </a:moveTo>
                  <a:cubicBezTo>
                    <a:pt x="125" y="201"/>
                    <a:pt x="50" y="452"/>
                    <a:pt x="0" y="703"/>
                  </a:cubicBezTo>
                  <a:cubicBezTo>
                    <a:pt x="100" y="602"/>
                    <a:pt x="226" y="552"/>
                    <a:pt x="326" y="502"/>
                  </a:cubicBezTo>
                  <a:cubicBezTo>
                    <a:pt x="326" y="327"/>
                    <a:pt x="326" y="151"/>
                    <a:pt x="301" y="1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5" name="Google Shape;1330;p51">
              <a:extLst>
                <a:ext uri="{FF2B5EF4-FFF2-40B4-BE49-F238E27FC236}">
                  <a16:creationId xmlns:a16="http://schemas.microsoft.com/office/drawing/2014/main" id="{2942B0B7-D9EF-0748-BB66-4B8AFF13BECF}"/>
                </a:ext>
              </a:extLst>
            </p:cNvPr>
            <p:cNvSpPr/>
            <p:nvPr/>
          </p:nvSpPr>
          <p:spPr>
            <a:xfrm>
              <a:off x="7764123" y="3520764"/>
              <a:ext cx="21869" cy="69579"/>
            </a:xfrm>
            <a:custGeom>
              <a:avLst/>
              <a:gdLst/>
              <a:ahLst/>
              <a:cxnLst/>
              <a:rect l="l" t="t" r="r" b="b"/>
              <a:pathLst>
                <a:path w="402" h="1279" extrusionOk="0">
                  <a:moveTo>
                    <a:pt x="402" y="0"/>
                  </a:moveTo>
                  <a:lnTo>
                    <a:pt x="402" y="0"/>
                  </a:lnTo>
                  <a:cubicBezTo>
                    <a:pt x="277" y="51"/>
                    <a:pt x="151" y="126"/>
                    <a:pt x="51" y="251"/>
                  </a:cubicBezTo>
                  <a:cubicBezTo>
                    <a:pt x="1" y="627"/>
                    <a:pt x="76" y="1003"/>
                    <a:pt x="151" y="1279"/>
                  </a:cubicBezTo>
                  <a:cubicBezTo>
                    <a:pt x="302" y="878"/>
                    <a:pt x="402" y="452"/>
                    <a:pt x="402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6" name="Google Shape;1331;p51">
              <a:extLst>
                <a:ext uri="{FF2B5EF4-FFF2-40B4-BE49-F238E27FC236}">
                  <a16:creationId xmlns:a16="http://schemas.microsoft.com/office/drawing/2014/main" id="{1E5E7A87-3D1B-263C-2653-4233219AAD58}"/>
                </a:ext>
              </a:extLst>
            </p:cNvPr>
            <p:cNvSpPr/>
            <p:nvPr/>
          </p:nvSpPr>
          <p:spPr>
            <a:xfrm>
              <a:off x="7706895" y="3404892"/>
              <a:ext cx="76379" cy="245457"/>
            </a:xfrm>
            <a:custGeom>
              <a:avLst/>
              <a:gdLst/>
              <a:ahLst/>
              <a:cxnLst/>
              <a:rect l="l" t="t" r="r" b="b"/>
              <a:pathLst>
                <a:path w="1404" h="4512" extrusionOk="0">
                  <a:moveTo>
                    <a:pt x="1028" y="0"/>
                  </a:moveTo>
                  <a:lnTo>
                    <a:pt x="1003" y="50"/>
                  </a:lnTo>
                  <a:lnTo>
                    <a:pt x="0" y="3709"/>
                  </a:lnTo>
                  <a:cubicBezTo>
                    <a:pt x="151" y="4035"/>
                    <a:pt x="376" y="4286"/>
                    <a:pt x="627" y="4511"/>
                  </a:cubicBezTo>
                  <a:cubicBezTo>
                    <a:pt x="827" y="4236"/>
                    <a:pt x="978" y="3935"/>
                    <a:pt x="1128" y="3634"/>
                  </a:cubicBezTo>
                  <a:cubicBezTo>
                    <a:pt x="1028" y="3359"/>
                    <a:pt x="903" y="2857"/>
                    <a:pt x="953" y="2356"/>
                  </a:cubicBezTo>
                  <a:cubicBezTo>
                    <a:pt x="953" y="2356"/>
                    <a:pt x="953" y="2331"/>
                    <a:pt x="953" y="2331"/>
                  </a:cubicBezTo>
                  <a:cubicBezTo>
                    <a:pt x="978" y="1955"/>
                    <a:pt x="1103" y="1554"/>
                    <a:pt x="1404" y="1253"/>
                  </a:cubicBezTo>
                  <a:cubicBezTo>
                    <a:pt x="1329" y="802"/>
                    <a:pt x="1203" y="401"/>
                    <a:pt x="1028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7" name="Google Shape;1332;p51">
              <a:extLst>
                <a:ext uri="{FF2B5EF4-FFF2-40B4-BE49-F238E27FC236}">
                  <a16:creationId xmlns:a16="http://schemas.microsoft.com/office/drawing/2014/main" id="{6575A6E8-FE04-15C0-BF14-D48820404AD9}"/>
                </a:ext>
              </a:extLst>
            </p:cNvPr>
            <p:cNvSpPr/>
            <p:nvPr/>
          </p:nvSpPr>
          <p:spPr>
            <a:xfrm>
              <a:off x="7776418" y="3609382"/>
              <a:ext cx="4134" cy="8215"/>
            </a:xfrm>
            <a:custGeom>
              <a:avLst/>
              <a:gdLst/>
              <a:ahLst/>
              <a:cxnLst/>
              <a:rect l="l" t="t" r="r" b="b"/>
              <a:pathLst>
                <a:path w="76" h="151" extrusionOk="0">
                  <a:moveTo>
                    <a:pt x="51" y="1"/>
                  </a:moveTo>
                  <a:cubicBezTo>
                    <a:pt x="26" y="51"/>
                    <a:pt x="0" y="101"/>
                    <a:pt x="0" y="151"/>
                  </a:cubicBezTo>
                  <a:lnTo>
                    <a:pt x="26" y="151"/>
                  </a:lnTo>
                  <a:cubicBezTo>
                    <a:pt x="76" y="126"/>
                    <a:pt x="76" y="76"/>
                    <a:pt x="76" y="51"/>
                  </a:cubicBezTo>
                  <a:cubicBezTo>
                    <a:pt x="76" y="51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6C471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8" name="Google Shape;1333;p51">
              <a:extLst>
                <a:ext uri="{FF2B5EF4-FFF2-40B4-BE49-F238E27FC236}">
                  <a16:creationId xmlns:a16="http://schemas.microsoft.com/office/drawing/2014/main" id="{C64035EA-2495-958D-613B-830D4D52ADDA}"/>
                </a:ext>
              </a:extLst>
            </p:cNvPr>
            <p:cNvSpPr/>
            <p:nvPr/>
          </p:nvSpPr>
          <p:spPr>
            <a:xfrm>
              <a:off x="7795512" y="3438293"/>
              <a:ext cx="152758" cy="58862"/>
            </a:xfrm>
            <a:custGeom>
              <a:avLst/>
              <a:gdLst/>
              <a:ahLst/>
              <a:cxnLst/>
              <a:rect l="l" t="t" r="r" b="b"/>
              <a:pathLst>
                <a:path w="2808" h="1082" extrusionOk="0">
                  <a:moveTo>
                    <a:pt x="1166" y="1"/>
                  </a:moveTo>
                  <a:cubicBezTo>
                    <a:pt x="817" y="1"/>
                    <a:pt x="453" y="118"/>
                    <a:pt x="76" y="364"/>
                  </a:cubicBezTo>
                  <a:cubicBezTo>
                    <a:pt x="50" y="389"/>
                    <a:pt x="25" y="414"/>
                    <a:pt x="0" y="439"/>
                  </a:cubicBezTo>
                  <a:cubicBezTo>
                    <a:pt x="0" y="489"/>
                    <a:pt x="25" y="564"/>
                    <a:pt x="25" y="614"/>
                  </a:cubicBezTo>
                  <a:cubicBezTo>
                    <a:pt x="76" y="564"/>
                    <a:pt x="126" y="539"/>
                    <a:pt x="176" y="489"/>
                  </a:cubicBezTo>
                  <a:cubicBezTo>
                    <a:pt x="514" y="263"/>
                    <a:pt x="838" y="151"/>
                    <a:pt x="1159" y="151"/>
                  </a:cubicBezTo>
                  <a:cubicBezTo>
                    <a:pt x="1266" y="151"/>
                    <a:pt x="1373" y="163"/>
                    <a:pt x="1479" y="188"/>
                  </a:cubicBezTo>
                  <a:cubicBezTo>
                    <a:pt x="2206" y="339"/>
                    <a:pt x="2657" y="1040"/>
                    <a:pt x="2657" y="1040"/>
                  </a:cubicBezTo>
                  <a:cubicBezTo>
                    <a:pt x="2672" y="1070"/>
                    <a:pt x="2695" y="1082"/>
                    <a:pt x="2717" y="1082"/>
                  </a:cubicBezTo>
                  <a:cubicBezTo>
                    <a:pt x="2732" y="1082"/>
                    <a:pt x="2747" y="1076"/>
                    <a:pt x="2757" y="1065"/>
                  </a:cubicBezTo>
                  <a:cubicBezTo>
                    <a:pt x="2807" y="1040"/>
                    <a:pt x="2807" y="1015"/>
                    <a:pt x="2782" y="965"/>
                  </a:cubicBezTo>
                  <a:cubicBezTo>
                    <a:pt x="2757" y="940"/>
                    <a:pt x="2306" y="213"/>
                    <a:pt x="1504" y="38"/>
                  </a:cubicBezTo>
                  <a:cubicBezTo>
                    <a:pt x="1393" y="13"/>
                    <a:pt x="1280" y="1"/>
                    <a:pt x="1166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9" name="Google Shape;1334;p51">
              <a:extLst>
                <a:ext uri="{FF2B5EF4-FFF2-40B4-BE49-F238E27FC236}">
                  <a16:creationId xmlns:a16="http://schemas.microsoft.com/office/drawing/2014/main" id="{662A15C6-28C6-9293-C754-D20835BE1502}"/>
                </a:ext>
              </a:extLst>
            </p:cNvPr>
            <p:cNvSpPr/>
            <p:nvPr/>
          </p:nvSpPr>
          <p:spPr>
            <a:xfrm>
              <a:off x="7755963" y="3533058"/>
              <a:ext cx="16429" cy="69579"/>
            </a:xfrm>
            <a:custGeom>
              <a:avLst/>
              <a:gdLst/>
              <a:ahLst/>
              <a:cxnLst/>
              <a:rect l="l" t="t" r="r" b="b"/>
              <a:pathLst>
                <a:path w="302" h="1279" extrusionOk="0">
                  <a:moveTo>
                    <a:pt x="51" y="0"/>
                  </a:moveTo>
                  <a:cubicBezTo>
                    <a:pt x="1" y="501"/>
                    <a:pt x="126" y="1003"/>
                    <a:pt x="226" y="1278"/>
                  </a:cubicBezTo>
                  <a:cubicBezTo>
                    <a:pt x="251" y="1203"/>
                    <a:pt x="276" y="1128"/>
                    <a:pt x="301" y="1053"/>
                  </a:cubicBezTo>
                  <a:cubicBezTo>
                    <a:pt x="226" y="777"/>
                    <a:pt x="151" y="401"/>
                    <a:pt x="201" y="25"/>
                  </a:cubicBezTo>
                  <a:cubicBezTo>
                    <a:pt x="176" y="25"/>
                    <a:pt x="176" y="25"/>
                    <a:pt x="176" y="50"/>
                  </a:cubicBezTo>
                  <a:cubicBezTo>
                    <a:pt x="151" y="63"/>
                    <a:pt x="132" y="69"/>
                    <a:pt x="113" y="69"/>
                  </a:cubicBezTo>
                  <a:cubicBezTo>
                    <a:pt x="95" y="69"/>
                    <a:pt x="76" y="63"/>
                    <a:pt x="51" y="50"/>
                  </a:cubicBez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0" name="Google Shape;1335;p51">
              <a:extLst>
                <a:ext uri="{FF2B5EF4-FFF2-40B4-BE49-F238E27FC236}">
                  <a16:creationId xmlns:a16="http://schemas.microsoft.com/office/drawing/2014/main" id="{E9D9BD1C-DF74-AB1C-C3A0-518FD16A4315}"/>
                </a:ext>
              </a:extLst>
            </p:cNvPr>
            <p:cNvSpPr/>
            <p:nvPr/>
          </p:nvSpPr>
          <p:spPr>
            <a:xfrm>
              <a:off x="7758683" y="3473055"/>
              <a:ext cx="25949" cy="58644"/>
            </a:xfrm>
            <a:custGeom>
              <a:avLst/>
              <a:gdLst/>
              <a:ahLst/>
              <a:cxnLst/>
              <a:rect l="l" t="t" r="r" b="b"/>
              <a:pathLst>
                <a:path w="477" h="1078" extrusionOk="0">
                  <a:moveTo>
                    <a:pt x="452" y="0"/>
                  </a:moveTo>
                  <a:cubicBezTo>
                    <a:pt x="165" y="287"/>
                    <a:pt x="38" y="664"/>
                    <a:pt x="5" y="1024"/>
                  </a:cubicBezTo>
                  <a:lnTo>
                    <a:pt x="5" y="1024"/>
                  </a:lnTo>
                  <a:cubicBezTo>
                    <a:pt x="55" y="975"/>
                    <a:pt x="127" y="927"/>
                    <a:pt x="176" y="903"/>
                  </a:cubicBezTo>
                  <a:cubicBezTo>
                    <a:pt x="226" y="652"/>
                    <a:pt x="301" y="401"/>
                    <a:pt x="477" y="201"/>
                  </a:cubicBezTo>
                  <a:cubicBezTo>
                    <a:pt x="477" y="126"/>
                    <a:pt x="477" y="50"/>
                    <a:pt x="452" y="0"/>
                  </a:cubicBezTo>
                  <a:close/>
                  <a:moveTo>
                    <a:pt x="5" y="1024"/>
                  </a:moveTo>
                  <a:cubicBezTo>
                    <a:pt x="4" y="1025"/>
                    <a:pt x="2" y="1026"/>
                    <a:pt x="1" y="1028"/>
                  </a:cubicBezTo>
                  <a:cubicBezTo>
                    <a:pt x="1" y="1053"/>
                    <a:pt x="1" y="1053"/>
                    <a:pt x="1" y="1078"/>
                  </a:cubicBezTo>
                  <a:cubicBezTo>
                    <a:pt x="2" y="1060"/>
                    <a:pt x="3" y="1042"/>
                    <a:pt x="5" y="1024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1" name="Google Shape;1336;p51">
              <a:extLst>
                <a:ext uri="{FF2B5EF4-FFF2-40B4-BE49-F238E27FC236}">
                  <a16:creationId xmlns:a16="http://schemas.microsoft.com/office/drawing/2014/main" id="{194E7373-5223-A5DE-EF6E-3FB194C76821}"/>
                </a:ext>
              </a:extLst>
            </p:cNvPr>
            <p:cNvSpPr/>
            <p:nvPr/>
          </p:nvSpPr>
          <p:spPr>
            <a:xfrm>
              <a:off x="7799592" y="3506076"/>
              <a:ext cx="83233" cy="31117"/>
            </a:xfrm>
            <a:custGeom>
              <a:avLst/>
              <a:gdLst/>
              <a:ahLst/>
              <a:cxnLst/>
              <a:rect l="l" t="t" r="r" b="b"/>
              <a:pathLst>
                <a:path w="1530" h="572" extrusionOk="0">
                  <a:moveTo>
                    <a:pt x="239" y="1"/>
                  </a:moveTo>
                  <a:cubicBezTo>
                    <a:pt x="160" y="1"/>
                    <a:pt x="81" y="7"/>
                    <a:pt x="1" y="20"/>
                  </a:cubicBezTo>
                  <a:cubicBezTo>
                    <a:pt x="1" y="70"/>
                    <a:pt x="1" y="145"/>
                    <a:pt x="1" y="195"/>
                  </a:cubicBezTo>
                  <a:cubicBezTo>
                    <a:pt x="92" y="176"/>
                    <a:pt x="184" y="167"/>
                    <a:pt x="274" y="167"/>
                  </a:cubicBezTo>
                  <a:cubicBezTo>
                    <a:pt x="873" y="167"/>
                    <a:pt x="1404" y="546"/>
                    <a:pt x="1404" y="546"/>
                  </a:cubicBezTo>
                  <a:cubicBezTo>
                    <a:pt x="1404" y="546"/>
                    <a:pt x="1429" y="571"/>
                    <a:pt x="1454" y="571"/>
                  </a:cubicBezTo>
                  <a:cubicBezTo>
                    <a:pt x="1479" y="571"/>
                    <a:pt x="1504" y="546"/>
                    <a:pt x="1504" y="521"/>
                  </a:cubicBezTo>
                  <a:cubicBezTo>
                    <a:pt x="1529" y="496"/>
                    <a:pt x="1529" y="446"/>
                    <a:pt x="1504" y="421"/>
                  </a:cubicBezTo>
                  <a:cubicBezTo>
                    <a:pt x="1482" y="421"/>
                    <a:pt x="899" y="1"/>
                    <a:pt x="239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2" name="Google Shape;1337;p51">
              <a:extLst>
                <a:ext uri="{FF2B5EF4-FFF2-40B4-BE49-F238E27FC236}">
                  <a16:creationId xmlns:a16="http://schemas.microsoft.com/office/drawing/2014/main" id="{5D2FB5B2-7D3C-2287-0439-66BB59D02EF6}"/>
                </a:ext>
              </a:extLst>
            </p:cNvPr>
            <p:cNvSpPr/>
            <p:nvPr/>
          </p:nvSpPr>
          <p:spPr>
            <a:xfrm>
              <a:off x="7758683" y="3511244"/>
              <a:ext cx="28669" cy="25568"/>
            </a:xfrm>
            <a:custGeom>
              <a:avLst/>
              <a:gdLst/>
              <a:ahLst/>
              <a:cxnLst/>
              <a:rect l="l" t="t" r="r" b="b"/>
              <a:pathLst>
                <a:path w="527" h="470" extrusionOk="0">
                  <a:moveTo>
                    <a:pt x="502" y="0"/>
                  </a:moveTo>
                  <a:cubicBezTo>
                    <a:pt x="402" y="50"/>
                    <a:pt x="276" y="100"/>
                    <a:pt x="176" y="201"/>
                  </a:cubicBezTo>
                  <a:cubicBezTo>
                    <a:pt x="126" y="226"/>
                    <a:pt x="51" y="276"/>
                    <a:pt x="1" y="326"/>
                  </a:cubicBezTo>
                  <a:cubicBezTo>
                    <a:pt x="1" y="351"/>
                    <a:pt x="1" y="351"/>
                    <a:pt x="1" y="376"/>
                  </a:cubicBezTo>
                  <a:cubicBezTo>
                    <a:pt x="1" y="376"/>
                    <a:pt x="1" y="401"/>
                    <a:pt x="1" y="401"/>
                  </a:cubicBezTo>
                  <a:cubicBezTo>
                    <a:pt x="1" y="426"/>
                    <a:pt x="1" y="426"/>
                    <a:pt x="1" y="451"/>
                  </a:cubicBezTo>
                  <a:cubicBezTo>
                    <a:pt x="26" y="464"/>
                    <a:pt x="45" y="470"/>
                    <a:pt x="63" y="470"/>
                  </a:cubicBezTo>
                  <a:cubicBezTo>
                    <a:pt x="82" y="470"/>
                    <a:pt x="101" y="464"/>
                    <a:pt x="126" y="451"/>
                  </a:cubicBezTo>
                  <a:cubicBezTo>
                    <a:pt x="126" y="426"/>
                    <a:pt x="126" y="426"/>
                    <a:pt x="151" y="426"/>
                  </a:cubicBezTo>
                  <a:cubicBezTo>
                    <a:pt x="251" y="301"/>
                    <a:pt x="377" y="226"/>
                    <a:pt x="502" y="175"/>
                  </a:cubicBezTo>
                  <a:cubicBezTo>
                    <a:pt x="502" y="150"/>
                    <a:pt x="502" y="125"/>
                    <a:pt x="527" y="100"/>
                  </a:cubicBezTo>
                  <a:cubicBezTo>
                    <a:pt x="527" y="75"/>
                    <a:pt x="502" y="50"/>
                    <a:pt x="502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3" name="Google Shape;1338;p51">
              <a:extLst>
                <a:ext uri="{FF2B5EF4-FFF2-40B4-BE49-F238E27FC236}">
                  <a16:creationId xmlns:a16="http://schemas.microsoft.com/office/drawing/2014/main" id="{FEBF94B6-6106-B57D-A7B4-8379D79EA545}"/>
                </a:ext>
              </a:extLst>
            </p:cNvPr>
            <p:cNvSpPr/>
            <p:nvPr/>
          </p:nvSpPr>
          <p:spPr>
            <a:xfrm>
              <a:off x="7188791" y="3669385"/>
              <a:ext cx="122783" cy="76651"/>
            </a:xfrm>
            <a:custGeom>
              <a:avLst/>
              <a:gdLst/>
              <a:ahLst/>
              <a:cxnLst/>
              <a:rect l="l" t="t" r="r" b="b"/>
              <a:pathLst>
                <a:path w="2257" h="1409" extrusionOk="0">
                  <a:moveTo>
                    <a:pt x="2256" y="0"/>
                  </a:moveTo>
                  <a:lnTo>
                    <a:pt x="2256" y="0"/>
                  </a:lnTo>
                  <a:cubicBezTo>
                    <a:pt x="1504" y="176"/>
                    <a:pt x="677" y="451"/>
                    <a:pt x="0" y="903"/>
                  </a:cubicBezTo>
                  <a:cubicBezTo>
                    <a:pt x="217" y="1179"/>
                    <a:pt x="527" y="1408"/>
                    <a:pt x="893" y="1408"/>
                  </a:cubicBezTo>
                  <a:cubicBezTo>
                    <a:pt x="993" y="1408"/>
                    <a:pt x="1096" y="1391"/>
                    <a:pt x="1203" y="1354"/>
                  </a:cubicBezTo>
                  <a:cubicBezTo>
                    <a:pt x="1855" y="1128"/>
                    <a:pt x="2131" y="502"/>
                    <a:pt x="2256" y="0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4" name="Google Shape;1339;p51">
              <a:extLst>
                <a:ext uri="{FF2B5EF4-FFF2-40B4-BE49-F238E27FC236}">
                  <a16:creationId xmlns:a16="http://schemas.microsoft.com/office/drawing/2014/main" id="{00E65469-ACE2-CFE5-5064-A14F930D70B5}"/>
                </a:ext>
              </a:extLst>
            </p:cNvPr>
            <p:cNvSpPr/>
            <p:nvPr/>
          </p:nvSpPr>
          <p:spPr>
            <a:xfrm>
              <a:off x="7162896" y="3636636"/>
              <a:ext cx="154118" cy="81873"/>
            </a:xfrm>
            <a:custGeom>
              <a:avLst/>
              <a:gdLst/>
              <a:ahLst/>
              <a:cxnLst/>
              <a:rect l="l" t="t" r="r" b="b"/>
              <a:pathLst>
                <a:path w="2833" h="1505" extrusionOk="0">
                  <a:moveTo>
                    <a:pt x="2832" y="1"/>
                  </a:moveTo>
                  <a:cubicBezTo>
                    <a:pt x="2832" y="1"/>
                    <a:pt x="978" y="1"/>
                    <a:pt x="0" y="703"/>
                  </a:cubicBezTo>
                  <a:cubicBezTo>
                    <a:pt x="0" y="703"/>
                    <a:pt x="176" y="1129"/>
                    <a:pt x="476" y="1505"/>
                  </a:cubicBezTo>
                  <a:cubicBezTo>
                    <a:pt x="1153" y="1053"/>
                    <a:pt x="1980" y="778"/>
                    <a:pt x="2732" y="602"/>
                  </a:cubicBezTo>
                  <a:cubicBezTo>
                    <a:pt x="2832" y="276"/>
                    <a:pt x="2832" y="1"/>
                    <a:pt x="2832" y="1"/>
                  </a:cubicBezTo>
                  <a:close/>
                </a:path>
              </a:pathLst>
            </a:custGeom>
            <a:solidFill>
              <a:srgbClr val="FCA17D"/>
            </a:solidFill>
            <a:ln w="9525" cap="flat" cmpd="sng">
              <a:solidFill>
                <a:srgbClr val="FCA1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grpSp>
          <p:nvGrpSpPr>
            <p:cNvPr id="1355" name="Google Shape;1340;p51">
              <a:extLst>
                <a:ext uri="{FF2B5EF4-FFF2-40B4-BE49-F238E27FC236}">
                  <a16:creationId xmlns:a16="http://schemas.microsoft.com/office/drawing/2014/main" id="{79BE9AF7-C46C-971B-906F-25A07D1F7778}"/>
                </a:ext>
              </a:extLst>
            </p:cNvPr>
            <p:cNvGrpSpPr/>
            <p:nvPr/>
          </p:nvGrpSpPr>
          <p:grpSpPr>
            <a:xfrm>
              <a:off x="6832493" y="3168395"/>
              <a:ext cx="799059" cy="614017"/>
              <a:chOff x="5994293" y="3320795"/>
              <a:chExt cx="799059" cy="614017"/>
            </a:xfrm>
          </p:grpSpPr>
          <p:sp>
            <p:nvSpPr>
              <p:cNvPr id="1384" name="Google Shape;1341;p51">
                <a:extLst>
                  <a:ext uri="{FF2B5EF4-FFF2-40B4-BE49-F238E27FC236}">
                    <a16:creationId xmlns:a16="http://schemas.microsoft.com/office/drawing/2014/main" id="{E61646DE-DC24-0661-00C0-BADCC805BFFE}"/>
                  </a:ext>
                </a:extLst>
              </p:cNvPr>
              <p:cNvSpPr/>
              <p:nvPr/>
            </p:nvSpPr>
            <p:spPr>
              <a:xfrm rot="566434">
                <a:off x="6000464" y="3807844"/>
                <a:ext cx="129859" cy="86063"/>
              </a:xfrm>
              <a:prstGeom prst="ellipse">
                <a:avLst/>
              </a:prstGeom>
              <a:solidFill>
                <a:srgbClr val="000000">
                  <a:alpha val="89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85" name="Google Shape;1342;p51">
                <a:extLst>
                  <a:ext uri="{FF2B5EF4-FFF2-40B4-BE49-F238E27FC236}">
                    <a16:creationId xmlns:a16="http://schemas.microsoft.com/office/drawing/2014/main" id="{8472B3B2-996E-0FA7-EFC7-A5E0E5FC0BA4}"/>
                  </a:ext>
                </a:extLst>
              </p:cNvPr>
              <p:cNvSpPr/>
              <p:nvPr/>
            </p:nvSpPr>
            <p:spPr>
              <a:xfrm rot="-518129">
                <a:off x="6657766" y="3766403"/>
                <a:ext cx="129872" cy="86171"/>
              </a:xfrm>
              <a:prstGeom prst="ellipse">
                <a:avLst/>
              </a:prstGeom>
              <a:solidFill>
                <a:srgbClr val="000000">
                  <a:alpha val="893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86" name="Google Shape;1343;p51">
                <a:extLst>
                  <a:ext uri="{FF2B5EF4-FFF2-40B4-BE49-F238E27FC236}">
                    <a16:creationId xmlns:a16="http://schemas.microsoft.com/office/drawing/2014/main" id="{FE15F321-539A-2D3E-31F8-81FB588924CF}"/>
                  </a:ext>
                </a:extLst>
              </p:cNvPr>
              <p:cNvSpPr/>
              <p:nvPr/>
            </p:nvSpPr>
            <p:spPr>
              <a:xfrm rot="-427541" flipH="1">
                <a:off x="6284349" y="3501461"/>
                <a:ext cx="101074" cy="288481"/>
              </a:xfrm>
              <a:custGeom>
                <a:avLst/>
                <a:gdLst/>
                <a:ahLst/>
                <a:cxnLst/>
                <a:rect l="l" t="t" r="r" b="b"/>
                <a:pathLst>
                  <a:path w="3785" h="10803" extrusionOk="0">
                    <a:moveTo>
                      <a:pt x="552" y="0"/>
                    </a:moveTo>
                    <a:lnTo>
                      <a:pt x="552" y="0"/>
                    </a:lnTo>
                    <a:cubicBezTo>
                      <a:pt x="552" y="0"/>
                      <a:pt x="502" y="226"/>
                      <a:pt x="426" y="627"/>
                    </a:cubicBezTo>
                    <a:cubicBezTo>
                      <a:pt x="401" y="702"/>
                      <a:pt x="376" y="827"/>
                      <a:pt x="351" y="928"/>
                    </a:cubicBezTo>
                    <a:cubicBezTo>
                      <a:pt x="351" y="1053"/>
                      <a:pt x="326" y="1178"/>
                      <a:pt x="326" y="1329"/>
                    </a:cubicBezTo>
                    <a:cubicBezTo>
                      <a:pt x="326" y="1604"/>
                      <a:pt x="276" y="1905"/>
                      <a:pt x="301" y="2256"/>
                    </a:cubicBezTo>
                    <a:cubicBezTo>
                      <a:pt x="326" y="2607"/>
                      <a:pt x="301" y="2983"/>
                      <a:pt x="401" y="3359"/>
                    </a:cubicBezTo>
                    <a:cubicBezTo>
                      <a:pt x="452" y="3735"/>
                      <a:pt x="502" y="4161"/>
                      <a:pt x="627" y="4562"/>
                    </a:cubicBezTo>
                    <a:cubicBezTo>
                      <a:pt x="677" y="4787"/>
                      <a:pt x="727" y="4988"/>
                      <a:pt x="802" y="5213"/>
                    </a:cubicBezTo>
                    <a:cubicBezTo>
                      <a:pt x="878" y="5414"/>
                      <a:pt x="953" y="5614"/>
                      <a:pt x="1028" y="5840"/>
                    </a:cubicBezTo>
                    <a:cubicBezTo>
                      <a:pt x="1178" y="6266"/>
                      <a:pt x="1429" y="6692"/>
                      <a:pt x="1629" y="7093"/>
                    </a:cubicBezTo>
                    <a:cubicBezTo>
                      <a:pt x="1755" y="7294"/>
                      <a:pt x="1905" y="7469"/>
                      <a:pt x="2030" y="7670"/>
                    </a:cubicBezTo>
                    <a:lnTo>
                      <a:pt x="2231" y="7920"/>
                    </a:lnTo>
                    <a:cubicBezTo>
                      <a:pt x="2331" y="8045"/>
                      <a:pt x="2381" y="8121"/>
                      <a:pt x="2482" y="8196"/>
                    </a:cubicBezTo>
                    <a:cubicBezTo>
                      <a:pt x="2632" y="8371"/>
                      <a:pt x="2807" y="8522"/>
                      <a:pt x="2908" y="8622"/>
                    </a:cubicBezTo>
                    <a:cubicBezTo>
                      <a:pt x="2983" y="8697"/>
                      <a:pt x="3033" y="8772"/>
                      <a:pt x="3083" y="8873"/>
                    </a:cubicBezTo>
                    <a:lnTo>
                      <a:pt x="3183" y="8998"/>
                    </a:lnTo>
                    <a:cubicBezTo>
                      <a:pt x="3158" y="8998"/>
                      <a:pt x="3183" y="9073"/>
                      <a:pt x="3208" y="9098"/>
                    </a:cubicBezTo>
                    <a:cubicBezTo>
                      <a:pt x="3233" y="9198"/>
                      <a:pt x="3259" y="9274"/>
                      <a:pt x="3259" y="9349"/>
                    </a:cubicBezTo>
                    <a:cubicBezTo>
                      <a:pt x="3284" y="9424"/>
                      <a:pt x="3259" y="9474"/>
                      <a:pt x="3259" y="9549"/>
                    </a:cubicBezTo>
                    <a:cubicBezTo>
                      <a:pt x="3284" y="9599"/>
                      <a:pt x="3208" y="9700"/>
                      <a:pt x="3158" y="9775"/>
                    </a:cubicBezTo>
                    <a:lnTo>
                      <a:pt x="3140" y="9830"/>
                    </a:lnTo>
                    <a:lnTo>
                      <a:pt x="3140" y="9830"/>
                    </a:lnTo>
                    <a:cubicBezTo>
                      <a:pt x="3140" y="9829"/>
                      <a:pt x="3139" y="9829"/>
                      <a:pt x="3139" y="9829"/>
                    </a:cubicBezTo>
                    <a:cubicBezTo>
                      <a:pt x="3132" y="9829"/>
                      <a:pt x="3108" y="9858"/>
                      <a:pt x="3108" y="9875"/>
                    </a:cubicBezTo>
                    <a:lnTo>
                      <a:pt x="3008" y="9950"/>
                    </a:lnTo>
                    <a:cubicBezTo>
                      <a:pt x="2807" y="10201"/>
                      <a:pt x="2457" y="10326"/>
                      <a:pt x="2156" y="10426"/>
                    </a:cubicBezTo>
                    <a:cubicBezTo>
                      <a:pt x="2005" y="10451"/>
                      <a:pt x="1855" y="10502"/>
                      <a:pt x="1730" y="10527"/>
                    </a:cubicBezTo>
                    <a:cubicBezTo>
                      <a:pt x="1579" y="10552"/>
                      <a:pt x="1429" y="10552"/>
                      <a:pt x="1304" y="10577"/>
                    </a:cubicBezTo>
                    <a:cubicBezTo>
                      <a:pt x="1028" y="10577"/>
                      <a:pt x="802" y="10577"/>
                      <a:pt x="602" y="10552"/>
                    </a:cubicBezTo>
                    <a:cubicBezTo>
                      <a:pt x="426" y="10527"/>
                      <a:pt x="276" y="10502"/>
                      <a:pt x="176" y="10451"/>
                    </a:cubicBezTo>
                    <a:cubicBezTo>
                      <a:pt x="76" y="10426"/>
                      <a:pt x="0" y="10426"/>
                      <a:pt x="0" y="10426"/>
                    </a:cubicBezTo>
                    <a:lnTo>
                      <a:pt x="0" y="10426"/>
                    </a:lnTo>
                    <a:cubicBezTo>
                      <a:pt x="0" y="10426"/>
                      <a:pt x="51" y="10451"/>
                      <a:pt x="151" y="10502"/>
                    </a:cubicBezTo>
                    <a:cubicBezTo>
                      <a:pt x="251" y="10552"/>
                      <a:pt x="376" y="10627"/>
                      <a:pt x="577" y="10652"/>
                    </a:cubicBezTo>
                    <a:cubicBezTo>
                      <a:pt x="777" y="10727"/>
                      <a:pt x="1003" y="10752"/>
                      <a:pt x="1304" y="10802"/>
                    </a:cubicBezTo>
                    <a:lnTo>
                      <a:pt x="1755" y="10802"/>
                    </a:lnTo>
                    <a:cubicBezTo>
                      <a:pt x="1905" y="10802"/>
                      <a:pt x="2081" y="10777"/>
                      <a:pt x="2256" y="10752"/>
                    </a:cubicBezTo>
                    <a:cubicBezTo>
                      <a:pt x="2582" y="10677"/>
                      <a:pt x="2983" y="10577"/>
                      <a:pt x="3309" y="10276"/>
                    </a:cubicBezTo>
                    <a:lnTo>
                      <a:pt x="3434" y="10176"/>
                    </a:lnTo>
                    <a:cubicBezTo>
                      <a:pt x="3484" y="10126"/>
                      <a:pt x="3459" y="10151"/>
                      <a:pt x="3534" y="10076"/>
                    </a:cubicBezTo>
                    <a:lnTo>
                      <a:pt x="3559" y="10025"/>
                    </a:lnTo>
                    <a:cubicBezTo>
                      <a:pt x="3609" y="9925"/>
                      <a:pt x="3685" y="9875"/>
                      <a:pt x="3710" y="9725"/>
                    </a:cubicBezTo>
                    <a:cubicBezTo>
                      <a:pt x="3760" y="9574"/>
                      <a:pt x="3785" y="9424"/>
                      <a:pt x="3785" y="9299"/>
                    </a:cubicBezTo>
                    <a:cubicBezTo>
                      <a:pt x="3785" y="9173"/>
                      <a:pt x="3735" y="9048"/>
                      <a:pt x="3710" y="8948"/>
                    </a:cubicBezTo>
                    <a:cubicBezTo>
                      <a:pt x="3685" y="8873"/>
                      <a:pt x="3685" y="8847"/>
                      <a:pt x="3634" y="8747"/>
                    </a:cubicBezTo>
                    <a:lnTo>
                      <a:pt x="3559" y="8597"/>
                    </a:lnTo>
                    <a:cubicBezTo>
                      <a:pt x="3509" y="8522"/>
                      <a:pt x="3459" y="8421"/>
                      <a:pt x="3359" y="8321"/>
                    </a:cubicBezTo>
                    <a:cubicBezTo>
                      <a:pt x="3183" y="8096"/>
                      <a:pt x="3033" y="7945"/>
                      <a:pt x="2883" y="7795"/>
                    </a:cubicBezTo>
                    <a:lnTo>
                      <a:pt x="2682" y="7594"/>
                    </a:lnTo>
                    <a:lnTo>
                      <a:pt x="2507" y="7319"/>
                    </a:lnTo>
                    <a:cubicBezTo>
                      <a:pt x="2381" y="7118"/>
                      <a:pt x="2231" y="6943"/>
                      <a:pt x="2131" y="6767"/>
                    </a:cubicBezTo>
                    <a:cubicBezTo>
                      <a:pt x="1930" y="6391"/>
                      <a:pt x="1705" y="6040"/>
                      <a:pt x="1554" y="5614"/>
                    </a:cubicBezTo>
                    <a:cubicBezTo>
                      <a:pt x="1479" y="5414"/>
                      <a:pt x="1404" y="5213"/>
                      <a:pt x="1329" y="5038"/>
                    </a:cubicBezTo>
                    <a:cubicBezTo>
                      <a:pt x="1254" y="4837"/>
                      <a:pt x="1203" y="4637"/>
                      <a:pt x="1128" y="4436"/>
                    </a:cubicBezTo>
                    <a:cubicBezTo>
                      <a:pt x="1003" y="4035"/>
                      <a:pt x="928" y="3659"/>
                      <a:pt x="827" y="3284"/>
                    </a:cubicBezTo>
                    <a:cubicBezTo>
                      <a:pt x="727" y="2908"/>
                      <a:pt x="702" y="2557"/>
                      <a:pt x="652" y="2231"/>
                    </a:cubicBezTo>
                    <a:cubicBezTo>
                      <a:pt x="577" y="1905"/>
                      <a:pt x="577" y="1604"/>
                      <a:pt x="552" y="1329"/>
                    </a:cubicBezTo>
                    <a:cubicBezTo>
                      <a:pt x="527" y="1203"/>
                      <a:pt x="527" y="1053"/>
                      <a:pt x="527" y="953"/>
                    </a:cubicBezTo>
                    <a:cubicBezTo>
                      <a:pt x="527" y="827"/>
                      <a:pt x="527" y="727"/>
                      <a:pt x="527" y="627"/>
                    </a:cubicBezTo>
                    <a:cubicBezTo>
                      <a:pt x="552" y="226"/>
                      <a:pt x="552" y="0"/>
                      <a:pt x="552" y="0"/>
                    </a:cubicBezTo>
                    <a:close/>
                  </a:path>
                </a:pathLst>
              </a:custGeom>
              <a:solidFill>
                <a:srgbClr val="6C471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87" name="Google Shape;1344;p51">
                <a:extLst>
                  <a:ext uri="{FF2B5EF4-FFF2-40B4-BE49-F238E27FC236}">
                    <a16:creationId xmlns:a16="http://schemas.microsoft.com/office/drawing/2014/main" id="{FAAFAE0E-3C7C-FFA3-1F17-B10362EB7B67}"/>
                  </a:ext>
                </a:extLst>
              </p:cNvPr>
              <p:cNvSpPr/>
              <p:nvPr/>
            </p:nvSpPr>
            <p:spPr>
              <a:xfrm rot="-427541" flipH="1">
                <a:off x="6462163" y="3325639"/>
                <a:ext cx="80832" cy="43928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1645" extrusionOk="0">
                    <a:moveTo>
                      <a:pt x="2322" y="1"/>
                    </a:moveTo>
                    <a:cubicBezTo>
                      <a:pt x="1852" y="1"/>
                      <a:pt x="1242" y="309"/>
                      <a:pt x="997" y="456"/>
                    </a:cubicBezTo>
                    <a:cubicBezTo>
                      <a:pt x="721" y="606"/>
                      <a:pt x="270" y="857"/>
                      <a:pt x="145" y="1183"/>
                    </a:cubicBezTo>
                    <a:cubicBezTo>
                      <a:pt x="0" y="1537"/>
                      <a:pt x="158" y="1644"/>
                      <a:pt x="388" y="1644"/>
                    </a:cubicBezTo>
                    <a:cubicBezTo>
                      <a:pt x="597" y="1644"/>
                      <a:pt x="867" y="1555"/>
                      <a:pt x="1022" y="1484"/>
                    </a:cubicBezTo>
                    <a:cubicBezTo>
                      <a:pt x="1072" y="1459"/>
                      <a:pt x="1222" y="1409"/>
                      <a:pt x="1373" y="1358"/>
                    </a:cubicBezTo>
                    <a:cubicBezTo>
                      <a:pt x="1974" y="1133"/>
                      <a:pt x="3027" y="732"/>
                      <a:pt x="2876" y="331"/>
                    </a:cubicBezTo>
                    <a:cubicBezTo>
                      <a:pt x="2781" y="88"/>
                      <a:pt x="2571" y="1"/>
                      <a:pt x="2322" y="1"/>
                    </a:cubicBezTo>
                    <a:close/>
                  </a:path>
                </a:pathLst>
              </a:custGeom>
              <a:solidFill>
                <a:srgbClr val="B93F4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88" name="Google Shape;1345;p51">
                <a:extLst>
                  <a:ext uri="{FF2B5EF4-FFF2-40B4-BE49-F238E27FC236}">
                    <a16:creationId xmlns:a16="http://schemas.microsoft.com/office/drawing/2014/main" id="{B246BBCC-ABDC-658F-D142-C7C72F0C8872}"/>
                  </a:ext>
                </a:extLst>
              </p:cNvPr>
              <p:cNvSpPr/>
              <p:nvPr/>
            </p:nvSpPr>
            <p:spPr>
              <a:xfrm rot="-427541" flipH="1">
                <a:off x="6140218" y="3365884"/>
                <a:ext cx="80859" cy="43928"/>
              </a:xfrm>
              <a:custGeom>
                <a:avLst/>
                <a:gdLst/>
                <a:ahLst/>
                <a:cxnLst/>
                <a:rect l="l" t="t" r="r" b="b"/>
                <a:pathLst>
                  <a:path w="3028" h="1645" extrusionOk="0">
                    <a:moveTo>
                      <a:pt x="706" y="1"/>
                    </a:moveTo>
                    <a:cubicBezTo>
                      <a:pt x="457" y="1"/>
                      <a:pt x="247" y="88"/>
                      <a:pt x="151" y="331"/>
                    </a:cubicBezTo>
                    <a:cubicBezTo>
                      <a:pt x="1" y="732"/>
                      <a:pt x="1028" y="1133"/>
                      <a:pt x="1655" y="1358"/>
                    </a:cubicBezTo>
                    <a:cubicBezTo>
                      <a:pt x="1805" y="1409"/>
                      <a:pt x="1956" y="1459"/>
                      <a:pt x="2006" y="1484"/>
                    </a:cubicBezTo>
                    <a:cubicBezTo>
                      <a:pt x="2161" y="1555"/>
                      <a:pt x="2430" y="1644"/>
                      <a:pt x="2640" y="1644"/>
                    </a:cubicBezTo>
                    <a:cubicBezTo>
                      <a:pt x="2869" y="1644"/>
                      <a:pt x="3027" y="1537"/>
                      <a:pt x="2883" y="1183"/>
                    </a:cubicBezTo>
                    <a:cubicBezTo>
                      <a:pt x="2758" y="857"/>
                      <a:pt x="2306" y="606"/>
                      <a:pt x="2031" y="456"/>
                    </a:cubicBezTo>
                    <a:cubicBezTo>
                      <a:pt x="1785" y="309"/>
                      <a:pt x="1176" y="1"/>
                      <a:pt x="706" y="1"/>
                    </a:cubicBezTo>
                    <a:close/>
                  </a:path>
                </a:pathLst>
              </a:custGeom>
              <a:solidFill>
                <a:srgbClr val="B93F4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89" name="Google Shape;1346;p51">
                <a:extLst>
                  <a:ext uri="{FF2B5EF4-FFF2-40B4-BE49-F238E27FC236}">
                    <a16:creationId xmlns:a16="http://schemas.microsoft.com/office/drawing/2014/main" id="{C28F7EA0-0675-D7B2-3D02-57C8DB8B8925}"/>
                  </a:ext>
                </a:extLst>
              </p:cNvPr>
              <p:cNvSpPr/>
              <p:nvPr/>
            </p:nvSpPr>
            <p:spPr>
              <a:xfrm rot="-427541" flipH="1">
                <a:off x="6287267" y="3873445"/>
                <a:ext cx="214858" cy="48227"/>
              </a:xfrm>
              <a:custGeom>
                <a:avLst/>
                <a:gdLst/>
                <a:ahLst/>
                <a:cxnLst/>
                <a:rect l="l" t="t" r="r" b="b"/>
                <a:pathLst>
                  <a:path w="8046" h="1806" extrusionOk="0">
                    <a:moveTo>
                      <a:pt x="4058" y="1"/>
                    </a:moveTo>
                    <a:cubicBezTo>
                      <a:pt x="2655" y="1"/>
                      <a:pt x="1251" y="383"/>
                      <a:pt x="0" y="1154"/>
                    </a:cubicBezTo>
                    <a:cubicBezTo>
                      <a:pt x="1053" y="1530"/>
                      <a:pt x="2331" y="1805"/>
                      <a:pt x="3885" y="1805"/>
                    </a:cubicBezTo>
                    <a:cubicBezTo>
                      <a:pt x="5614" y="1805"/>
                      <a:pt x="6968" y="1530"/>
                      <a:pt x="8046" y="1103"/>
                    </a:cubicBezTo>
                    <a:cubicBezTo>
                      <a:pt x="6815" y="370"/>
                      <a:pt x="5437" y="1"/>
                      <a:pt x="4058" y="1"/>
                    </a:cubicBez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90" name="Google Shape;1347;p51">
                <a:extLst>
                  <a:ext uri="{FF2B5EF4-FFF2-40B4-BE49-F238E27FC236}">
                    <a16:creationId xmlns:a16="http://schemas.microsoft.com/office/drawing/2014/main" id="{031F9131-0DE8-8C41-6223-F2B91FDEEE79}"/>
                  </a:ext>
                </a:extLst>
              </p:cNvPr>
              <p:cNvSpPr/>
              <p:nvPr/>
            </p:nvSpPr>
            <p:spPr>
              <a:xfrm rot="-427541" flipH="1">
                <a:off x="6185547" y="3826439"/>
                <a:ext cx="416979" cy="77654"/>
              </a:xfrm>
              <a:custGeom>
                <a:avLst/>
                <a:gdLst/>
                <a:ahLst/>
                <a:cxnLst/>
                <a:rect l="l" t="t" r="r" b="b"/>
                <a:pathLst>
                  <a:path w="15615" h="2908" extrusionOk="0">
                    <a:moveTo>
                      <a:pt x="15615" y="0"/>
                    </a:moveTo>
                    <a:lnTo>
                      <a:pt x="15615" y="0"/>
                    </a:lnTo>
                    <a:cubicBezTo>
                      <a:pt x="12365" y="944"/>
                      <a:pt x="9547" y="1259"/>
                      <a:pt x="7234" y="1259"/>
                    </a:cubicBezTo>
                    <a:cubicBezTo>
                      <a:pt x="2607" y="1259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053" y="1880"/>
                      <a:pt x="3910" y="2908"/>
                    </a:cubicBezTo>
                    <a:cubicBezTo>
                      <a:pt x="5161" y="2137"/>
                      <a:pt x="6565" y="1755"/>
                      <a:pt x="7968" y="1755"/>
                    </a:cubicBezTo>
                    <a:cubicBezTo>
                      <a:pt x="9347" y="1755"/>
                      <a:pt x="10725" y="2124"/>
                      <a:pt x="11956" y="2857"/>
                    </a:cubicBezTo>
                    <a:cubicBezTo>
                      <a:pt x="14687" y="1830"/>
                      <a:pt x="15615" y="0"/>
                      <a:pt x="15615" y="0"/>
                    </a:cubicBezTo>
                    <a:close/>
                  </a:path>
                </a:pathLst>
              </a:custGeom>
              <a:solidFill>
                <a:srgbClr val="B93F4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91" name="Google Shape;1348;p51">
                <a:extLst>
                  <a:ext uri="{FF2B5EF4-FFF2-40B4-BE49-F238E27FC236}">
                    <a16:creationId xmlns:a16="http://schemas.microsoft.com/office/drawing/2014/main" id="{231D8ECD-F2FB-60BF-D9C4-F70917840D85}"/>
                  </a:ext>
                </a:extLst>
              </p:cNvPr>
              <p:cNvSpPr/>
              <p:nvPr/>
            </p:nvSpPr>
            <p:spPr>
              <a:xfrm rot="-427541" flipH="1">
                <a:off x="6565276" y="3550422"/>
                <a:ext cx="124520" cy="65691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2460" extrusionOk="0">
                    <a:moveTo>
                      <a:pt x="3033" y="0"/>
                    </a:moveTo>
                    <a:cubicBezTo>
                      <a:pt x="2306" y="0"/>
                      <a:pt x="1579" y="176"/>
                      <a:pt x="1053" y="527"/>
                    </a:cubicBezTo>
                    <a:cubicBezTo>
                      <a:pt x="452" y="903"/>
                      <a:pt x="101" y="1454"/>
                      <a:pt x="25" y="2106"/>
                    </a:cubicBezTo>
                    <a:cubicBezTo>
                      <a:pt x="0" y="2281"/>
                      <a:pt x="126" y="2432"/>
                      <a:pt x="301" y="2457"/>
                    </a:cubicBezTo>
                    <a:cubicBezTo>
                      <a:pt x="316" y="2458"/>
                      <a:pt x="330" y="2459"/>
                      <a:pt x="345" y="2459"/>
                    </a:cubicBezTo>
                    <a:cubicBezTo>
                      <a:pt x="523" y="2459"/>
                      <a:pt x="652" y="2318"/>
                      <a:pt x="652" y="2156"/>
                    </a:cubicBezTo>
                    <a:cubicBezTo>
                      <a:pt x="702" y="1705"/>
                      <a:pt x="953" y="1329"/>
                      <a:pt x="1379" y="1053"/>
                    </a:cubicBezTo>
                    <a:cubicBezTo>
                      <a:pt x="1821" y="763"/>
                      <a:pt x="2412" y="613"/>
                      <a:pt x="3027" y="613"/>
                    </a:cubicBezTo>
                    <a:cubicBezTo>
                      <a:pt x="3423" y="613"/>
                      <a:pt x="3828" y="675"/>
                      <a:pt x="4211" y="802"/>
                    </a:cubicBezTo>
                    <a:cubicBezTo>
                      <a:pt x="4242" y="813"/>
                      <a:pt x="4274" y="818"/>
                      <a:pt x="4308" y="818"/>
                    </a:cubicBezTo>
                    <a:cubicBezTo>
                      <a:pt x="4437" y="818"/>
                      <a:pt x="4572" y="742"/>
                      <a:pt x="4612" y="602"/>
                    </a:cubicBezTo>
                    <a:cubicBezTo>
                      <a:pt x="4662" y="452"/>
                      <a:pt x="4562" y="276"/>
                      <a:pt x="4411" y="201"/>
                    </a:cubicBezTo>
                    <a:cubicBezTo>
                      <a:pt x="3960" y="76"/>
                      <a:pt x="3509" y="0"/>
                      <a:pt x="303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92" name="Google Shape;1349;p51">
                <a:extLst>
                  <a:ext uri="{FF2B5EF4-FFF2-40B4-BE49-F238E27FC236}">
                    <a16:creationId xmlns:a16="http://schemas.microsoft.com/office/drawing/2014/main" id="{F6BAC213-BDF2-CBA5-72FC-27EA50C0298E}"/>
                  </a:ext>
                </a:extLst>
              </p:cNvPr>
              <p:cNvSpPr/>
              <p:nvPr/>
            </p:nvSpPr>
            <p:spPr>
              <a:xfrm rot="-427541" flipH="1">
                <a:off x="6087272" y="3582180"/>
                <a:ext cx="124493" cy="65691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2460" extrusionOk="0">
                    <a:moveTo>
                      <a:pt x="1629" y="0"/>
                    </a:moveTo>
                    <a:cubicBezTo>
                      <a:pt x="1178" y="0"/>
                      <a:pt x="702" y="51"/>
                      <a:pt x="251" y="201"/>
                    </a:cubicBezTo>
                    <a:cubicBezTo>
                      <a:pt x="100" y="276"/>
                      <a:pt x="0" y="452"/>
                      <a:pt x="50" y="602"/>
                    </a:cubicBezTo>
                    <a:cubicBezTo>
                      <a:pt x="110" y="742"/>
                      <a:pt x="233" y="818"/>
                      <a:pt x="357" y="818"/>
                    </a:cubicBezTo>
                    <a:cubicBezTo>
                      <a:pt x="389" y="818"/>
                      <a:pt x="421" y="813"/>
                      <a:pt x="451" y="802"/>
                    </a:cubicBezTo>
                    <a:cubicBezTo>
                      <a:pt x="834" y="675"/>
                      <a:pt x="1239" y="613"/>
                      <a:pt x="1635" y="613"/>
                    </a:cubicBezTo>
                    <a:cubicBezTo>
                      <a:pt x="2250" y="613"/>
                      <a:pt x="2841" y="763"/>
                      <a:pt x="3283" y="1053"/>
                    </a:cubicBezTo>
                    <a:cubicBezTo>
                      <a:pt x="3709" y="1329"/>
                      <a:pt x="3960" y="1705"/>
                      <a:pt x="4010" y="2156"/>
                    </a:cubicBezTo>
                    <a:cubicBezTo>
                      <a:pt x="4033" y="2318"/>
                      <a:pt x="4143" y="2459"/>
                      <a:pt x="4318" y="2459"/>
                    </a:cubicBezTo>
                    <a:cubicBezTo>
                      <a:pt x="4332" y="2459"/>
                      <a:pt x="4346" y="2458"/>
                      <a:pt x="4361" y="2457"/>
                    </a:cubicBezTo>
                    <a:cubicBezTo>
                      <a:pt x="4537" y="2432"/>
                      <a:pt x="4662" y="2281"/>
                      <a:pt x="4637" y="2106"/>
                    </a:cubicBezTo>
                    <a:cubicBezTo>
                      <a:pt x="4562" y="1429"/>
                      <a:pt x="4211" y="903"/>
                      <a:pt x="3634" y="527"/>
                    </a:cubicBezTo>
                    <a:cubicBezTo>
                      <a:pt x="3083" y="176"/>
                      <a:pt x="2356" y="0"/>
                      <a:pt x="162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</p:grpSp>
        <p:sp>
          <p:nvSpPr>
            <p:cNvPr id="1356" name="Google Shape;1350;p51">
              <a:extLst>
                <a:ext uri="{FF2B5EF4-FFF2-40B4-BE49-F238E27FC236}">
                  <a16:creationId xmlns:a16="http://schemas.microsoft.com/office/drawing/2014/main" id="{1A140F19-5812-7570-3B03-18ECD51A6F65}"/>
                </a:ext>
              </a:extLst>
            </p:cNvPr>
            <p:cNvSpPr/>
            <p:nvPr/>
          </p:nvSpPr>
          <p:spPr>
            <a:xfrm>
              <a:off x="8064084" y="5015078"/>
              <a:ext cx="366825" cy="207703"/>
            </a:xfrm>
            <a:custGeom>
              <a:avLst/>
              <a:gdLst/>
              <a:ahLst/>
              <a:cxnLst/>
              <a:rect l="l" t="t" r="r" b="b"/>
              <a:pathLst>
                <a:path w="6743" h="3818" extrusionOk="0">
                  <a:moveTo>
                    <a:pt x="6291" y="0"/>
                  </a:moveTo>
                  <a:cubicBezTo>
                    <a:pt x="4387" y="1554"/>
                    <a:pt x="2256" y="2482"/>
                    <a:pt x="1" y="3133"/>
                  </a:cubicBezTo>
                  <a:lnTo>
                    <a:pt x="76" y="3785"/>
                  </a:lnTo>
                  <a:cubicBezTo>
                    <a:pt x="1279" y="3785"/>
                    <a:pt x="2181" y="3785"/>
                    <a:pt x="2682" y="3810"/>
                  </a:cubicBezTo>
                  <a:cubicBezTo>
                    <a:pt x="2845" y="3814"/>
                    <a:pt x="3021" y="3817"/>
                    <a:pt x="3206" y="3817"/>
                  </a:cubicBezTo>
                  <a:cubicBezTo>
                    <a:pt x="4278" y="3817"/>
                    <a:pt x="5674" y="3694"/>
                    <a:pt x="6743" y="2732"/>
                  </a:cubicBezTo>
                  <a:cubicBezTo>
                    <a:pt x="6617" y="1730"/>
                    <a:pt x="6442" y="802"/>
                    <a:pt x="6291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7" name="Google Shape;1351;p51">
              <a:extLst>
                <a:ext uri="{FF2B5EF4-FFF2-40B4-BE49-F238E27FC236}">
                  <a16:creationId xmlns:a16="http://schemas.microsoft.com/office/drawing/2014/main" id="{50C57D3E-4466-B238-934A-AAF3D40C669C}"/>
                </a:ext>
              </a:extLst>
            </p:cNvPr>
            <p:cNvSpPr/>
            <p:nvPr/>
          </p:nvSpPr>
          <p:spPr>
            <a:xfrm>
              <a:off x="8046350" y="4888272"/>
              <a:ext cx="360025" cy="297301"/>
            </a:xfrm>
            <a:custGeom>
              <a:avLst/>
              <a:gdLst/>
              <a:ahLst/>
              <a:cxnLst/>
              <a:rect l="l" t="t" r="r" b="b"/>
              <a:pathLst>
                <a:path w="6618" h="5465" extrusionOk="0">
                  <a:moveTo>
                    <a:pt x="6116" y="0"/>
                  </a:moveTo>
                  <a:cubicBezTo>
                    <a:pt x="3785" y="2081"/>
                    <a:pt x="502" y="3083"/>
                    <a:pt x="1" y="3208"/>
                  </a:cubicBezTo>
                  <a:lnTo>
                    <a:pt x="327" y="5464"/>
                  </a:lnTo>
                  <a:cubicBezTo>
                    <a:pt x="2582" y="4813"/>
                    <a:pt x="4713" y="3885"/>
                    <a:pt x="6617" y="2331"/>
                  </a:cubicBezTo>
                  <a:cubicBezTo>
                    <a:pt x="6442" y="1354"/>
                    <a:pt x="6267" y="527"/>
                    <a:pt x="6116" y="0"/>
                  </a:cubicBezTo>
                  <a:close/>
                </a:path>
              </a:pathLst>
            </a:custGeom>
            <a:solidFill>
              <a:srgbClr val="FCA1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8" name="Google Shape;1352;p51">
              <a:extLst>
                <a:ext uri="{FF2B5EF4-FFF2-40B4-BE49-F238E27FC236}">
                  <a16:creationId xmlns:a16="http://schemas.microsoft.com/office/drawing/2014/main" id="{05AE3BC9-0DD2-32CF-6CEB-56B8198BDE96}"/>
                </a:ext>
              </a:extLst>
            </p:cNvPr>
            <p:cNvSpPr/>
            <p:nvPr/>
          </p:nvSpPr>
          <p:spPr>
            <a:xfrm>
              <a:off x="6391180" y="4194291"/>
              <a:ext cx="974918" cy="1030462"/>
            </a:xfrm>
            <a:custGeom>
              <a:avLst/>
              <a:gdLst/>
              <a:ahLst/>
              <a:cxnLst/>
              <a:rect l="l" t="t" r="r" b="b"/>
              <a:pathLst>
                <a:path w="17921" h="18942" extrusionOk="0">
                  <a:moveTo>
                    <a:pt x="10978" y="0"/>
                  </a:moveTo>
                  <a:cubicBezTo>
                    <a:pt x="10778" y="0"/>
                    <a:pt x="10677" y="26"/>
                    <a:pt x="10677" y="26"/>
                  </a:cubicBezTo>
                  <a:cubicBezTo>
                    <a:pt x="10677" y="26"/>
                    <a:pt x="7119" y="76"/>
                    <a:pt x="5540" y="1203"/>
                  </a:cubicBezTo>
                  <a:cubicBezTo>
                    <a:pt x="3585" y="2432"/>
                    <a:pt x="1204" y="7068"/>
                    <a:pt x="26" y="8397"/>
                  </a:cubicBezTo>
                  <a:cubicBezTo>
                    <a:pt x="26" y="8397"/>
                    <a:pt x="1" y="8447"/>
                    <a:pt x="1" y="8522"/>
                  </a:cubicBezTo>
                  <a:cubicBezTo>
                    <a:pt x="51" y="8472"/>
                    <a:pt x="126" y="8447"/>
                    <a:pt x="201" y="8397"/>
                  </a:cubicBezTo>
                  <a:cubicBezTo>
                    <a:pt x="201" y="8397"/>
                    <a:pt x="3509" y="11805"/>
                    <a:pt x="7520" y="14086"/>
                  </a:cubicBezTo>
                  <a:lnTo>
                    <a:pt x="7520" y="15690"/>
                  </a:lnTo>
                  <a:cubicBezTo>
                    <a:pt x="7520" y="15690"/>
                    <a:pt x="7494" y="15690"/>
                    <a:pt x="7394" y="15665"/>
                  </a:cubicBezTo>
                  <a:lnTo>
                    <a:pt x="7394" y="15665"/>
                  </a:lnTo>
                  <a:cubicBezTo>
                    <a:pt x="7419" y="15840"/>
                    <a:pt x="7419" y="15991"/>
                    <a:pt x="7419" y="16166"/>
                  </a:cubicBezTo>
                  <a:cubicBezTo>
                    <a:pt x="7444" y="16993"/>
                    <a:pt x="7494" y="17996"/>
                    <a:pt x="7494" y="18923"/>
                  </a:cubicBezTo>
                  <a:cubicBezTo>
                    <a:pt x="8810" y="18935"/>
                    <a:pt x="10427" y="18942"/>
                    <a:pt x="12209" y="18942"/>
                  </a:cubicBezTo>
                  <a:cubicBezTo>
                    <a:pt x="13992" y="18942"/>
                    <a:pt x="15941" y="18935"/>
                    <a:pt x="17921" y="18923"/>
                  </a:cubicBezTo>
                  <a:lnTo>
                    <a:pt x="17820" y="2557"/>
                  </a:lnTo>
                  <a:cubicBezTo>
                    <a:pt x="17820" y="2557"/>
                    <a:pt x="17820" y="2532"/>
                    <a:pt x="17820" y="2532"/>
                  </a:cubicBezTo>
                  <a:lnTo>
                    <a:pt x="17670" y="2532"/>
                  </a:lnTo>
                  <a:cubicBezTo>
                    <a:pt x="16667" y="2532"/>
                    <a:pt x="16066" y="2256"/>
                    <a:pt x="15865" y="2131"/>
                  </a:cubicBezTo>
                  <a:lnTo>
                    <a:pt x="14863" y="4161"/>
                  </a:lnTo>
                  <a:cubicBezTo>
                    <a:pt x="13785" y="3910"/>
                    <a:pt x="10452" y="702"/>
                    <a:pt x="10452" y="702"/>
                  </a:cubicBezTo>
                  <a:cubicBezTo>
                    <a:pt x="10627" y="452"/>
                    <a:pt x="10803" y="226"/>
                    <a:pt x="10978" y="0"/>
                  </a:cubicBezTo>
                  <a:close/>
                </a:path>
              </a:pathLst>
            </a:custGeom>
            <a:solidFill>
              <a:srgbClr val="4C6F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9" name="Google Shape;1353;p51">
              <a:extLst>
                <a:ext uri="{FF2B5EF4-FFF2-40B4-BE49-F238E27FC236}">
                  <a16:creationId xmlns:a16="http://schemas.microsoft.com/office/drawing/2014/main" id="{D8FFAC8E-9545-A2FB-D3DA-7FE95C16A9C5}"/>
                </a:ext>
              </a:extLst>
            </p:cNvPr>
            <p:cNvSpPr/>
            <p:nvPr/>
          </p:nvSpPr>
          <p:spPr>
            <a:xfrm>
              <a:off x="7438268" y="4291068"/>
              <a:ext cx="17789" cy="21869"/>
            </a:xfrm>
            <a:custGeom>
              <a:avLst/>
              <a:gdLst/>
              <a:ahLst/>
              <a:cxnLst/>
              <a:rect l="l" t="t" r="r" b="b"/>
              <a:pathLst>
                <a:path w="327" h="402" extrusionOk="0">
                  <a:moveTo>
                    <a:pt x="151" y="1"/>
                  </a:moveTo>
                  <a:lnTo>
                    <a:pt x="1" y="402"/>
                  </a:lnTo>
                  <a:cubicBezTo>
                    <a:pt x="101" y="377"/>
                    <a:pt x="201" y="352"/>
                    <a:pt x="302" y="327"/>
                  </a:cubicBezTo>
                  <a:lnTo>
                    <a:pt x="327" y="327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0072A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0" name="Google Shape;1354;p51">
              <a:extLst>
                <a:ext uri="{FF2B5EF4-FFF2-40B4-BE49-F238E27FC236}">
                  <a16:creationId xmlns:a16="http://schemas.microsoft.com/office/drawing/2014/main" id="{BD97AF7B-B8E0-50A0-3BFD-36EB8226879E}"/>
                </a:ext>
              </a:extLst>
            </p:cNvPr>
            <p:cNvSpPr/>
            <p:nvPr/>
          </p:nvSpPr>
          <p:spPr>
            <a:xfrm>
              <a:off x="7366025" y="4322457"/>
              <a:ext cx="69579" cy="901260"/>
            </a:xfrm>
            <a:custGeom>
              <a:avLst/>
              <a:gdLst/>
              <a:ahLst/>
              <a:cxnLst/>
              <a:rect l="l" t="t" r="r" b="b"/>
              <a:pathLst>
                <a:path w="1279" h="16567" extrusionOk="0">
                  <a:moveTo>
                    <a:pt x="527" y="752"/>
                  </a:moveTo>
                  <a:cubicBezTo>
                    <a:pt x="727" y="752"/>
                    <a:pt x="878" y="928"/>
                    <a:pt x="878" y="1128"/>
                  </a:cubicBezTo>
                  <a:cubicBezTo>
                    <a:pt x="878" y="1329"/>
                    <a:pt x="727" y="1504"/>
                    <a:pt x="527" y="1504"/>
                  </a:cubicBezTo>
                  <a:cubicBezTo>
                    <a:pt x="326" y="1504"/>
                    <a:pt x="151" y="1329"/>
                    <a:pt x="151" y="1128"/>
                  </a:cubicBezTo>
                  <a:cubicBezTo>
                    <a:pt x="151" y="928"/>
                    <a:pt x="326" y="752"/>
                    <a:pt x="527" y="752"/>
                  </a:cubicBezTo>
                  <a:close/>
                  <a:moveTo>
                    <a:pt x="527" y="5063"/>
                  </a:moveTo>
                  <a:cubicBezTo>
                    <a:pt x="727" y="5063"/>
                    <a:pt x="878" y="5213"/>
                    <a:pt x="878" y="5439"/>
                  </a:cubicBezTo>
                  <a:cubicBezTo>
                    <a:pt x="878" y="5640"/>
                    <a:pt x="727" y="5790"/>
                    <a:pt x="527" y="5790"/>
                  </a:cubicBezTo>
                  <a:cubicBezTo>
                    <a:pt x="326" y="5790"/>
                    <a:pt x="151" y="5640"/>
                    <a:pt x="151" y="5439"/>
                  </a:cubicBezTo>
                  <a:cubicBezTo>
                    <a:pt x="151" y="5213"/>
                    <a:pt x="326" y="5063"/>
                    <a:pt x="527" y="5063"/>
                  </a:cubicBezTo>
                  <a:close/>
                  <a:moveTo>
                    <a:pt x="552" y="9358"/>
                  </a:moveTo>
                  <a:cubicBezTo>
                    <a:pt x="642" y="9358"/>
                    <a:pt x="731" y="9389"/>
                    <a:pt x="803" y="9449"/>
                  </a:cubicBezTo>
                  <a:cubicBezTo>
                    <a:pt x="953" y="9574"/>
                    <a:pt x="953" y="9825"/>
                    <a:pt x="828" y="9975"/>
                  </a:cubicBezTo>
                  <a:cubicBezTo>
                    <a:pt x="749" y="10054"/>
                    <a:pt x="650" y="10092"/>
                    <a:pt x="552" y="10092"/>
                  </a:cubicBezTo>
                  <a:cubicBezTo>
                    <a:pt x="462" y="10092"/>
                    <a:pt x="373" y="10060"/>
                    <a:pt x="301" y="10000"/>
                  </a:cubicBezTo>
                  <a:cubicBezTo>
                    <a:pt x="151" y="9850"/>
                    <a:pt x="151" y="9624"/>
                    <a:pt x="276" y="9474"/>
                  </a:cubicBezTo>
                  <a:cubicBezTo>
                    <a:pt x="355" y="9396"/>
                    <a:pt x="454" y="9358"/>
                    <a:pt x="552" y="9358"/>
                  </a:cubicBezTo>
                  <a:close/>
                  <a:moveTo>
                    <a:pt x="665" y="14396"/>
                  </a:moveTo>
                  <a:cubicBezTo>
                    <a:pt x="755" y="14396"/>
                    <a:pt x="843" y="14427"/>
                    <a:pt x="903" y="14487"/>
                  </a:cubicBezTo>
                  <a:cubicBezTo>
                    <a:pt x="1053" y="14612"/>
                    <a:pt x="1078" y="14863"/>
                    <a:pt x="928" y="15013"/>
                  </a:cubicBezTo>
                  <a:cubicBezTo>
                    <a:pt x="862" y="15092"/>
                    <a:pt x="769" y="15129"/>
                    <a:pt x="674" y="15129"/>
                  </a:cubicBezTo>
                  <a:cubicBezTo>
                    <a:pt x="587" y="15129"/>
                    <a:pt x="498" y="15098"/>
                    <a:pt x="427" y="15038"/>
                  </a:cubicBezTo>
                  <a:cubicBezTo>
                    <a:pt x="276" y="14888"/>
                    <a:pt x="251" y="14662"/>
                    <a:pt x="402" y="14512"/>
                  </a:cubicBezTo>
                  <a:cubicBezTo>
                    <a:pt x="467" y="14433"/>
                    <a:pt x="567" y="14396"/>
                    <a:pt x="665" y="14396"/>
                  </a:cubicBezTo>
                  <a:close/>
                  <a:moveTo>
                    <a:pt x="1153" y="0"/>
                  </a:moveTo>
                  <a:cubicBezTo>
                    <a:pt x="727" y="101"/>
                    <a:pt x="351" y="151"/>
                    <a:pt x="1" y="176"/>
                  </a:cubicBezTo>
                  <a:cubicBezTo>
                    <a:pt x="1" y="176"/>
                    <a:pt x="26" y="176"/>
                    <a:pt x="26" y="201"/>
                  </a:cubicBezTo>
                  <a:lnTo>
                    <a:pt x="126" y="16567"/>
                  </a:lnTo>
                  <a:lnTo>
                    <a:pt x="1279" y="16567"/>
                  </a:lnTo>
                  <a:lnTo>
                    <a:pt x="978" y="527"/>
                  </a:lnTo>
                  <a:cubicBezTo>
                    <a:pt x="978" y="502"/>
                    <a:pt x="978" y="502"/>
                    <a:pt x="978" y="502"/>
                  </a:cubicBezTo>
                  <a:lnTo>
                    <a:pt x="1153" y="0"/>
                  </a:lnTo>
                  <a:close/>
                </a:path>
              </a:pathLst>
            </a:custGeom>
            <a:solidFill>
              <a:srgbClr val="FAA8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1" name="Google Shape;1355;p51">
              <a:extLst>
                <a:ext uri="{FF2B5EF4-FFF2-40B4-BE49-F238E27FC236}">
                  <a16:creationId xmlns:a16="http://schemas.microsoft.com/office/drawing/2014/main" id="{EFBCDCA9-F323-B315-F02E-8ABD8412E2B8}"/>
                </a:ext>
              </a:extLst>
            </p:cNvPr>
            <p:cNvSpPr/>
            <p:nvPr/>
          </p:nvSpPr>
          <p:spPr>
            <a:xfrm>
              <a:off x="7256954" y="4195651"/>
              <a:ext cx="103688" cy="129637"/>
            </a:xfrm>
            <a:custGeom>
              <a:avLst/>
              <a:gdLst/>
              <a:ahLst/>
              <a:cxnLst/>
              <a:rect l="l" t="t" r="r" b="b"/>
              <a:pathLst>
                <a:path w="1906" h="2383" extrusionOk="0">
                  <a:moveTo>
                    <a:pt x="978" y="1"/>
                  </a:moveTo>
                  <a:lnTo>
                    <a:pt x="1" y="2006"/>
                  </a:lnTo>
                  <a:cubicBezTo>
                    <a:pt x="193" y="2102"/>
                    <a:pt x="802" y="2383"/>
                    <a:pt x="1782" y="2383"/>
                  </a:cubicBezTo>
                  <a:cubicBezTo>
                    <a:pt x="1822" y="2383"/>
                    <a:pt x="1863" y="2383"/>
                    <a:pt x="1905" y="2382"/>
                  </a:cubicBezTo>
                  <a:cubicBezTo>
                    <a:pt x="1730" y="1880"/>
                    <a:pt x="1078" y="201"/>
                    <a:pt x="978" y="1"/>
                  </a:cubicBezTo>
                  <a:close/>
                </a:path>
              </a:pathLst>
            </a:custGeom>
            <a:solidFill>
              <a:srgbClr val="4C6F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2" name="Google Shape;1356;p51">
              <a:extLst>
                <a:ext uri="{FF2B5EF4-FFF2-40B4-BE49-F238E27FC236}">
                  <a16:creationId xmlns:a16="http://schemas.microsoft.com/office/drawing/2014/main" id="{93503263-A614-E95E-1400-D694CE8F269E}"/>
                </a:ext>
              </a:extLst>
            </p:cNvPr>
            <p:cNvSpPr/>
            <p:nvPr/>
          </p:nvSpPr>
          <p:spPr>
            <a:xfrm>
              <a:off x="7303302" y="4192931"/>
              <a:ext cx="6855" cy="2774"/>
            </a:xfrm>
            <a:custGeom>
              <a:avLst/>
              <a:gdLst/>
              <a:ahLst/>
              <a:cxnLst/>
              <a:rect l="l" t="t" r="r" b="b"/>
              <a:pathLst>
                <a:path w="126" h="51" extrusionOk="0">
                  <a:moveTo>
                    <a:pt x="1" y="0"/>
                  </a:moveTo>
                  <a:cubicBezTo>
                    <a:pt x="76" y="25"/>
                    <a:pt x="126" y="51"/>
                    <a:pt x="126" y="51"/>
                  </a:cubicBezTo>
                  <a:cubicBezTo>
                    <a:pt x="126" y="25"/>
                    <a:pt x="76" y="0"/>
                    <a:pt x="1" y="0"/>
                  </a:cubicBezTo>
                  <a:close/>
                </a:path>
              </a:pathLst>
            </a:custGeom>
            <a:solidFill>
              <a:srgbClr val="0072A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3" name="Google Shape;1357;p51">
              <a:extLst>
                <a:ext uri="{FF2B5EF4-FFF2-40B4-BE49-F238E27FC236}">
                  <a16:creationId xmlns:a16="http://schemas.microsoft.com/office/drawing/2014/main" id="{4E82C31A-F2D9-08B3-1F51-FC8EAD342A37}"/>
                </a:ext>
              </a:extLst>
            </p:cNvPr>
            <p:cNvSpPr/>
            <p:nvPr/>
          </p:nvSpPr>
          <p:spPr>
            <a:xfrm>
              <a:off x="7366025" y="4197011"/>
              <a:ext cx="76433" cy="128223"/>
            </a:xfrm>
            <a:custGeom>
              <a:avLst/>
              <a:gdLst/>
              <a:ahLst/>
              <a:cxnLst/>
              <a:rect l="l" t="t" r="r" b="b"/>
              <a:pathLst>
                <a:path w="1405" h="2357" extrusionOk="0">
                  <a:moveTo>
                    <a:pt x="652" y="1"/>
                  </a:moveTo>
                  <a:lnTo>
                    <a:pt x="602" y="26"/>
                  </a:lnTo>
                  <a:lnTo>
                    <a:pt x="1" y="2357"/>
                  </a:lnTo>
                  <a:cubicBezTo>
                    <a:pt x="351" y="2357"/>
                    <a:pt x="752" y="2281"/>
                    <a:pt x="1204" y="2181"/>
                  </a:cubicBezTo>
                  <a:lnTo>
                    <a:pt x="1404" y="1580"/>
                  </a:lnTo>
                  <a:lnTo>
                    <a:pt x="652" y="1"/>
                  </a:lnTo>
                  <a:close/>
                </a:path>
              </a:pathLst>
            </a:custGeom>
            <a:solidFill>
              <a:srgbClr val="4C6F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4" name="Google Shape;1358;p51">
              <a:extLst>
                <a:ext uri="{FF2B5EF4-FFF2-40B4-BE49-F238E27FC236}">
                  <a16:creationId xmlns:a16="http://schemas.microsoft.com/office/drawing/2014/main" id="{E68CB664-8C85-B01F-634A-B74C9F088263}"/>
                </a:ext>
              </a:extLst>
            </p:cNvPr>
            <p:cNvSpPr/>
            <p:nvPr/>
          </p:nvSpPr>
          <p:spPr>
            <a:xfrm>
              <a:off x="7426028" y="4191571"/>
              <a:ext cx="953104" cy="1032148"/>
            </a:xfrm>
            <a:custGeom>
              <a:avLst/>
              <a:gdLst/>
              <a:ahLst/>
              <a:cxnLst/>
              <a:rect l="l" t="t" r="r" b="b"/>
              <a:pathLst>
                <a:path w="17520" h="18973" extrusionOk="0">
                  <a:moveTo>
                    <a:pt x="7542" y="8445"/>
                  </a:moveTo>
                  <a:cubicBezTo>
                    <a:pt x="7872" y="8445"/>
                    <a:pt x="8148" y="8688"/>
                    <a:pt x="8196" y="9023"/>
                  </a:cubicBezTo>
                  <a:lnTo>
                    <a:pt x="8847" y="13609"/>
                  </a:lnTo>
                  <a:cubicBezTo>
                    <a:pt x="8873" y="13835"/>
                    <a:pt x="8772" y="14086"/>
                    <a:pt x="8597" y="14236"/>
                  </a:cubicBezTo>
                  <a:lnTo>
                    <a:pt x="5915" y="16442"/>
                  </a:lnTo>
                  <a:cubicBezTo>
                    <a:pt x="5803" y="16539"/>
                    <a:pt x="5660" y="16590"/>
                    <a:pt x="5517" y="16590"/>
                  </a:cubicBezTo>
                  <a:cubicBezTo>
                    <a:pt x="5403" y="16590"/>
                    <a:pt x="5288" y="16558"/>
                    <a:pt x="5188" y="16492"/>
                  </a:cubicBezTo>
                  <a:lnTo>
                    <a:pt x="1329" y="14386"/>
                  </a:lnTo>
                  <a:cubicBezTo>
                    <a:pt x="1103" y="14261"/>
                    <a:pt x="978" y="14036"/>
                    <a:pt x="978" y="13785"/>
                  </a:cubicBezTo>
                  <a:lnTo>
                    <a:pt x="1078" y="9424"/>
                  </a:lnTo>
                  <a:cubicBezTo>
                    <a:pt x="1078" y="9073"/>
                    <a:pt x="1354" y="8797"/>
                    <a:pt x="1705" y="8772"/>
                  </a:cubicBezTo>
                  <a:lnTo>
                    <a:pt x="7494" y="8447"/>
                  </a:lnTo>
                  <a:cubicBezTo>
                    <a:pt x="7510" y="8445"/>
                    <a:pt x="7526" y="8445"/>
                    <a:pt x="7542" y="8445"/>
                  </a:cubicBezTo>
                  <a:close/>
                  <a:moveTo>
                    <a:pt x="5013" y="0"/>
                  </a:moveTo>
                  <a:lnTo>
                    <a:pt x="5013" y="0"/>
                  </a:lnTo>
                  <a:cubicBezTo>
                    <a:pt x="5138" y="176"/>
                    <a:pt x="5289" y="326"/>
                    <a:pt x="5389" y="502"/>
                  </a:cubicBezTo>
                  <a:cubicBezTo>
                    <a:pt x="5389" y="502"/>
                    <a:pt x="2607" y="3935"/>
                    <a:pt x="1554" y="4161"/>
                  </a:cubicBezTo>
                  <a:lnTo>
                    <a:pt x="602" y="2231"/>
                  </a:lnTo>
                  <a:cubicBezTo>
                    <a:pt x="577" y="2256"/>
                    <a:pt x="577" y="2256"/>
                    <a:pt x="552" y="2281"/>
                  </a:cubicBezTo>
                  <a:cubicBezTo>
                    <a:pt x="426" y="2306"/>
                    <a:pt x="301" y="2331"/>
                    <a:pt x="176" y="2381"/>
                  </a:cubicBezTo>
                  <a:lnTo>
                    <a:pt x="0" y="2933"/>
                  </a:lnTo>
                  <a:lnTo>
                    <a:pt x="276" y="18973"/>
                  </a:lnTo>
                  <a:cubicBezTo>
                    <a:pt x="4662" y="18948"/>
                    <a:pt x="9023" y="18923"/>
                    <a:pt x="11805" y="18923"/>
                  </a:cubicBezTo>
                  <a:lnTo>
                    <a:pt x="11730" y="18271"/>
                  </a:lnTo>
                  <a:lnTo>
                    <a:pt x="11404" y="16015"/>
                  </a:lnTo>
                  <a:cubicBezTo>
                    <a:pt x="11354" y="16041"/>
                    <a:pt x="11329" y="16041"/>
                    <a:pt x="11329" y="16041"/>
                  </a:cubicBezTo>
                  <a:lnTo>
                    <a:pt x="11254" y="15013"/>
                  </a:lnTo>
                  <a:cubicBezTo>
                    <a:pt x="15289" y="12707"/>
                    <a:pt x="17519" y="9825"/>
                    <a:pt x="17519" y="9825"/>
                  </a:cubicBezTo>
                  <a:cubicBezTo>
                    <a:pt x="17519" y="9825"/>
                    <a:pt x="14186" y="2607"/>
                    <a:pt x="12732" y="1830"/>
                  </a:cubicBezTo>
                  <a:cubicBezTo>
                    <a:pt x="11554" y="1203"/>
                    <a:pt x="6893" y="326"/>
                    <a:pt x="5013" y="0"/>
                  </a:cubicBezTo>
                  <a:close/>
                </a:path>
              </a:pathLst>
            </a:custGeom>
            <a:solidFill>
              <a:srgbClr val="4C6F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5" name="Google Shape;1359;p51">
              <a:extLst>
                <a:ext uri="{FF2B5EF4-FFF2-40B4-BE49-F238E27FC236}">
                  <a16:creationId xmlns:a16="http://schemas.microsoft.com/office/drawing/2014/main" id="{818E6050-B8B0-C28C-1BBE-C5B5429FEEB6}"/>
                </a:ext>
              </a:extLst>
            </p:cNvPr>
            <p:cNvSpPr/>
            <p:nvPr/>
          </p:nvSpPr>
          <p:spPr>
            <a:xfrm>
              <a:off x="6616178" y="3239842"/>
              <a:ext cx="500434" cy="500706"/>
            </a:xfrm>
            <a:custGeom>
              <a:avLst/>
              <a:gdLst/>
              <a:ahLst/>
              <a:cxnLst/>
              <a:rect l="l" t="t" r="r" b="b"/>
              <a:pathLst>
                <a:path w="9199" h="9204" extrusionOk="0">
                  <a:moveTo>
                    <a:pt x="4645" y="251"/>
                  </a:moveTo>
                  <a:cubicBezTo>
                    <a:pt x="4675" y="251"/>
                    <a:pt x="4706" y="252"/>
                    <a:pt x="4737" y="252"/>
                  </a:cubicBezTo>
                  <a:cubicBezTo>
                    <a:pt x="5363" y="277"/>
                    <a:pt x="5940" y="428"/>
                    <a:pt x="6466" y="678"/>
                  </a:cubicBezTo>
                  <a:cubicBezTo>
                    <a:pt x="6541" y="728"/>
                    <a:pt x="6617" y="753"/>
                    <a:pt x="6692" y="804"/>
                  </a:cubicBezTo>
                  <a:cubicBezTo>
                    <a:pt x="8070" y="1555"/>
                    <a:pt x="8998" y="3034"/>
                    <a:pt x="8947" y="4738"/>
                  </a:cubicBezTo>
                  <a:cubicBezTo>
                    <a:pt x="8922" y="5691"/>
                    <a:pt x="8597" y="6568"/>
                    <a:pt x="8045" y="7270"/>
                  </a:cubicBezTo>
                  <a:cubicBezTo>
                    <a:pt x="7419" y="8072"/>
                    <a:pt x="6541" y="8623"/>
                    <a:pt x="5539" y="8849"/>
                  </a:cubicBezTo>
                  <a:cubicBezTo>
                    <a:pt x="5250" y="8911"/>
                    <a:pt x="4961" y="8955"/>
                    <a:pt x="4673" y="8955"/>
                  </a:cubicBezTo>
                  <a:cubicBezTo>
                    <a:pt x="4611" y="8955"/>
                    <a:pt x="4548" y="8953"/>
                    <a:pt x="4486" y="8949"/>
                  </a:cubicBezTo>
                  <a:cubicBezTo>
                    <a:pt x="4085" y="8949"/>
                    <a:pt x="3709" y="8874"/>
                    <a:pt x="3358" y="8774"/>
                  </a:cubicBezTo>
                  <a:cubicBezTo>
                    <a:pt x="3233" y="8748"/>
                    <a:pt x="3133" y="8698"/>
                    <a:pt x="3008" y="8648"/>
                  </a:cubicBezTo>
                  <a:cubicBezTo>
                    <a:pt x="1654" y="8122"/>
                    <a:pt x="652" y="6944"/>
                    <a:pt x="351" y="5515"/>
                  </a:cubicBezTo>
                  <a:cubicBezTo>
                    <a:pt x="276" y="5190"/>
                    <a:pt x="251" y="4839"/>
                    <a:pt x="251" y="4488"/>
                  </a:cubicBezTo>
                  <a:cubicBezTo>
                    <a:pt x="276" y="3886"/>
                    <a:pt x="401" y="3335"/>
                    <a:pt x="627" y="2809"/>
                  </a:cubicBezTo>
                  <a:cubicBezTo>
                    <a:pt x="852" y="2307"/>
                    <a:pt x="1178" y="1881"/>
                    <a:pt x="1579" y="1505"/>
                  </a:cubicBezTo>
                  <a:cubicBezTo>
                    <a:pt x="2361" y="723"/>
                    <a:pt x="3452" y="251"/>
                    <a:pt x="4645" y="251"/>
                  </a:cubicBezTo>
                  <a:close/>
                  <a:moveTo>
                    <a:pt x="4656" y="1"/>
                  </a:moveTo>
                  <a:cubicBezTo>
                    <a:pt x="3185" y="1"/>
                    <a:pt x="1864" y="673"/>
                    <a:pt x="1003" y="1756"/>
                  </a:cubicBezTo>
                  <a:cubicBezTo>
                    <a:pt x="852" y="1956"/>
                    <a:pt x="702" y="2157"/>
                    <a:pt x="576" y="2382"/>
                  </a:cubicBezTo>
                  <a:cubicBezTo>
                    <a:pt x="226" y="3009"/>
                    <a:pt x="25" y="3711"/>
                    <a:pt x="0" y="4488"/>
                  </a:cubicBezTo>
                  <a:cubicBezTo>
                    <a:pt x="0" y="5089"/>
                    <a:pt x="100" y="5666"/>
                    <a:pt x="301" y="6192"/>
                  </a:cubicBezTo>
                  <a:cubicBezTo>
                    <a:pt x="677" y="7245"/>
                    <a:pt x="1429" y="8097"/>
                    <a:pt x="2381" y="8623"/>
                  </a:cubicBezTo>
                  <a:cubicBezTo>
                    <a:pt x="2732" y="8824"/>
                    <a:pt x="3108" y="8974"/>
                    <a:pt x="3509" y="9074"/>
                  </a:cubicBezTo>
                  <a:cubicBezTo>
                    <a:pt x="3810" y="9149"/>
                    <a:pt x="4135" y="9200"/>
                    <a:pt x="4461" y="9200"/>
                  </a:cubicBezTo>
                  <a:cubicBezTo>
                    <a:pt x="4520" y="9202"/>
                    <a:pt x="4578" y="9203"/>
                    <a:pt x="4636" y="9203"/>
                  </a:cubicBezTo>
                  <a:cubicBezTo>
                    <a:pt x="5145" y="9203"/>
                    <a:pt x="5615" y="9106"/>
                    <a:pt x="6065" y="8949"/>
                  </a:cubicBezTo>
                  <a:cubicBezTo>
                    <a:pt x="6917" y="8673"/>
                    <a:pt x="7644" y="8147"/>
                    <a:pt x="8196" y="7470"/>
                  </a:cubicBezTo>
                  <a:cubicBezTo>
                    <a:pt x="8797" y="6718"/>
                    <a:pt x="9173" y="5766"/>
                    <a:pt x="9198" y="4738"/>
                  </a:cubicBezTo>
                  <a:cubicBezTo>
                    <a:pt x="9198" y="4538"/>
                    <a:pt x="9198" y="4362"/>
                    <a:pt x="9173" y="4162"/>
                  </a:cubicBezTo>
                  <a:cubicBezTo>
                    <a:pt x="9123" y="4187"/>
                    <a:pt x="9098" y="4212"/>
                    <a:pt x="9098" y="4212"/>
                  </a:cubicBezTo>
                  <a:cubicBezTo>
                    <a:pt x="9084" y="4219"/>
                    <a:pt x="9069" y="4222"/>
                    <a:pt x="9054" y="4222"/>
                  </a:cubicBezTo>
                  <a:cubicBezTo>
                    <a:pt x="9011" y="4222"/>
                    <a:pt x="8966" y="4199"/>
                    <a:pt x="8947" y="4162"/>
                  </a:cubicBezTo>
                  <a:cubicBezTo>
                    <a:pt x="8897" y="4087"/>
                    <a:pt x="8922" y="4012"/>
                    <a:pt x="8998" y="3987"/>
                  </a:cubicBezTo>
                  <a:cubicBezTo>
                    <a:pt x="8998" y="3987"/>
                    <a:pt x="9048" y="3961"/>
                    <a:pt x="9148" y="3911"/>
                  </a:cubicBezTo>
                  <a:cubicBezTo>
                    <a:pt x="8947" y="2558"/>
                    <a:pt x="8120" y="1380"/>
                    <a:pt x="6993" y="678"/>
                  </a:cubicBezTo>
                  <a:cubicBezTo>
                    <a:pt x="6942" y="653"/>
                    <a:pt x="6917" y="628"/>
                    <a:pt x="6867" y="603"/>
                  </a:cubicBezTo>
                  <a:cubicBezTo>
                    <a:pt x="6241" y="252"/>
                    <a:pt x="5514" y="27"/>
                    <a:pt x="4737" y="2"/>
                  </a:cubicBezTo>
                  <a:cubicBezTo>
                    <a:pt x="4710" y="1"/>
                    <a:pt x="4683" y="1"/>
                    <a:pt x="46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6" name="Google Shape;1360;p51">
              <a:extLst>
                <a:ext uri="{FF2B5EF4-FFF2-40B4-BE49-F238E27FC236}">
                  <a16:creationId xmlns:a16="http://schemas.microsoft.com/office/drawing/2014/main" id="{4B317D43-0AB5-7343-9630-6117B393FFC0}"/>
                </a:ext>
              </a:extLst>
            </p:cNvPr>
            <p:cNvSpPr/>
            <p:nvPr/>
          </p:nvSpPr>
          <p:spPr>
            <a:xfrm>
              <a:off x="7296502" y="3260351"/>
              <a:ext cx="503154" cy="500488"/>
            </a:xfrm>
            <a:custGeom>
              <a:avLst/>
              <a:gdLst/>
              <a:ahLst/>
              <a:cxnLst/>
              <a:rect l="l" t="t" r="r" b="b"/>
              <a:pathLst>
                <a:path w="9249" h="9200" extrusionOk="0">
                  <a:moveTo>
                    <a:pt x="4589" y="241"/>
                  </a:moveTo>
                  <a:cubicBezTo>
                    <a:pt x="4655" y="241"/>
                    <a:pt x="4721" y="244"/>
                    <a:pt x="4787" y="251"/>
                  </a:cubicBezTo>
                  <a:cubicBezTo>
                    <a:pt x="5589" y="276"/>
                    <a:pt x="6341" y="527"/>
                    <a:pt x="6993" y="928"/>
                  </a:cubicBezTo>
                  <a:cubicBezTo>
                    <a:pt x="7569" y="1279"/>
                    <a:pt x="8046" y="1780"/>
                    <a:pt x="8396" y="2356"/>
                  </a:cubicBezTo>
                  <a:cubicBezTo>
                    <a:pt x="8447" y="2457"/>
                    <a:pt x="8522" y="2557"/>
                    <a:pt x="8572" y="2657"/>
                  </a:cubicBezTo>
                  <a:cubicBezTo>
                    <a:pt x="8747" y="3058"/>
                    <a:pt x="8898" y="3459"/>
                    <a:pt x="8948" y="3910"/>
                  </a:cubicBezTo>
                  <a:cubicBezTo>
                    <a:pt x="8973" y="3960"/>
                    <a:pt x="8973" y="4036"/>
                    <a:pt x="8973" y="4111"/>
                  </a:cubicBezTo>
                  <a:cubicBezTo>
                    <a:pt x="8998" y="4261"/>
                    <a:pt x="8998" y="4437"/>
                    <a:pt x="8998" y="4612"/>
                  </a:cubicBezTo>
                  <a:cubicBezTo>
                    <a:pt x="8998" y="4662"/>
                    <a:pt x="9023" y="4687"/>
                    <a:pt x="9023" y="4712"/>
                  </a:cubicBezTo>
                  <a:cubicBezTo>
                    <a:pt x="8998" y="4737"/>
                    <a:pt x="8998" y="4762"/>
                    <a:pt x="8998" y="4787"/>
                  </a:cubicBezTo>
                  <a:cubicBezTo>
                    <a:pt x="8998" y="5239"/>
                    <a:pt x="8898" y="5665"/>
                    <a:pt x="8747" y="6066"/>
                  </a:cubicBezTo>
                  <a:cubicBezTo>
                    <a:pt x="8722" y="6141"/>
                    <a:pt x="8697" y="6216"/>
                    <a:pt x="8672" y="6291"/>
                  </a:cubicBezTo>
                  <a:cubicBezTo>
                    <a:pt x="8522" y="6592"/>
                    <a:pt x="8371" y="6893"/>
                    <a:pt x="8171" y="7168"/>
                  </a:cubicBezTo>
                  <a:cubicBezTo>
                    <a:pt x="7371" y="8235"/>
                    <a:pt x="6101" y="8950"/>
                    <a:pt x="4681" y="8950"/>
                  </a:cubicBezTo>
                  <a:cubicBezTo>
                    <a:pt x="4633" y="8950"/>
                    <a:pt x="4585" y="8950"/>
                    <a:pt x="4537" y="8948"/>
                  </a:cubicBezTo>
                  <a:cubicBezTo>
                    <a:pt x="4061" y="8923"/>
                    <a:pt x="3609" y="8848"/>
                    <a:pt x="3183" y="8672"/>
                  </a:cubicBezTo>
                  <a:cubicBezTo>
                    <a:pt x="2832" y="8547"/>
                    <a:pt x="2507" y="8397"/>
                    <a:pt x="2206" y="8196"/>
                  </a:cubicBezTo>
                  <a:cubicBezTo>
                    <a:pt x="1028" y="7369"/>
                    <a:pt x="276" y="6016"/>
                    <a:pt x="301" y="4462"/>
                  </a:cubicBezTo>
                  <a:cubicBezTo>
                    <a:pt x="376" y="2306"/>
                    <a:pt x="2030" y="527"/>
                    <a:pt x="4111" y="276"/>
                  </a:cubicBezTo>
                  <a:cubicBezTo>
                    <a:pt x="4270" y="258"/>
                    <a:pt x="4430" y="241"/>
                    <a:pt x="4589" y="241"/>
                  </a:cubicBezTo>
                  <a:close/>
                  <a:moveTo>
                    <a:pt x="4787" y="0"/>
                  </a:moveTo>
                  <a:cubicBezTo>
                    <a:pt x="4487" y="0"/>
                    <a:pt x="4161" y="0"/>
                    <a:pt x="3885" y="51"/>
                  </a:cubicBezTo>
                  <a:cubicBezTo>
                    <a:pt x="2030" y="376"/>
                    <a:pt x="552" y="1805"/>
                    <a:pt x="151" y="3660"/>
                  </a:cubicBezTo>
                  <a:cubicBezTo>
                    <a:pt x="201" y="3685"/>
                    <a:pt x="226" y="3710"/>
                    <a:pt x="276" y="3710"/>
                  </a:cubicBezTo>
                  <a:cubicBezTo>
                    <a:pt x="326" y="3760"/>
                    <a:pt x="351" y="3835"/>
                    <a:pt x="301" y="3885"/>
                  </a:cubicBezTo>
                  <a:cubicBezTo>
                    <a:pt x="276" y="3935"/>
                    <a:pt x="251" y="3935"/>
                    <a:pt x="201" y="3935"/>
                  </a:cubicBezTo>
                  <a:lnTo>
                    <a:pt x="151" y="3935"/>
                  </a:lnTo>
                  <a:cubicBezTo>
                    <a:pt x="126" y="3935"/>
                    <a:pt x="126" y="3910"/>
                    <a:pt x="126" y="3910"/>
                  </a:cubicBezTo>
                  <a:cubicBezTo>
                    <a:pt x="101" y="4086"/>
                    <a:pt x="76" y="4286"/>
                    <a:pt x="76" y="4462"/>
                  </a:cubicBezTo>
                  <a:cubicBezTo>
                    <a:pt x="0" y="6993"/>
                    <a:pt x="2005" y="9123"/>
                    <a:pt x="4537" y="9199"/>
                  </a:cubicBezTo>
                  <a:cubicBezTo>
                    <a:pt x="4563" y="9199"/>
                    <a:pt x="4589" y="9199"/>
                    <a:pt x="4615" y="9199"/>
                  </a:cubicBezTo>
                  <a:cubicBezTo>
                    <a:pt x="6137" y="9199"/>
                    <a:pt x="7508" y="8477"/>
                    <a:pt x="8346" y="7319"/>
                  </a:cubicBezTo>
                  <a:cubicBezTo>
                    <a:pt x="8522" y="7093"/>
                    <a:pt x="8672" y="6843"/>
                    <a:pt x="8822" y="6567"/>
                  </a:cubicBezTo>
                  <a:cubicBezTo>
                    <a:pt x="8822" y="6517"/>
                    <a:pt x="8848" y="6467"/>
                    <a:pt x="8873" y="6417"/>
                  </a:cubicBezTo>
                  <a:cubicBezTo>
                    <a:pt x="9098" y="5890"/>
                    <a:pt x="9249" y="5339"/>
                    <a:pt x="9249" y="4712"/>
                  </a:cubicBezTo>
                  <a:cubicBezTo>
                    <a:pt x="9249" y="4662"/>
                    <a:pt x="9249" y="4587"/>
                    <a:pt x="9249" y="4537"/>
                  </a:cubicBezTo>
                  <a:cubicBezTo>
                    <a:pt x="9249" y="4311"/>
                    <a:pt x="9223" y="4086"/>
                    <a:pt x="9198" y="3885"/>
                  </a:cubicBezTo>
                  <a:cubicBezTo>
                    <a:pt x="9198" y="3835"/>
                    <a:pt x="9173" y="3760"/>
                    <a:pt x="9173" y="3710"/>
                  </a:cubicBezTo>
                  <a:cubicBezTo>
                    <a:pt x="9073" y="3209"/>
                    <a:pt x="8898" y="2757"/>
                    <a:pt x="8647" y="2331"/>
                  </a:cubicBezTo>
                  <a:cubicBezTo>
                    <a:pt x="8497" y="2031"/>
                    <a:pt x="8296" y="1780"/>
                    <a:pt x="8071" y="1529"/>
                  </a:cubicBezTo>
                  <a:cubicBezTo>
                    <a:pt x="7795" y="1203"/>
                    <a:pt x="7469" y="928"/>
                    <a:pt x="7093" y="702"/>
                  </a:cubicBezTo>
                  <a:cubicBezTo>
                    <a:pt x="6416" y="276"/>
                    <a:pt x="5639" y="26"/>
                    <a:pt x="478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7" name="Google Shape;1361;p51">
              <a:extLst>
                <a:ext uri="{FF2B5EF4-FFF2-40B4-BE49-F238E27FC236}">
                  <a16:creationId xmlns:a16="http://schemas.microsoft.com/office/drawing/2014/main" id="{BD3FE7C1-F215-9E14-5703-D8BF931D86C5}"/>
                </a:ext>
              </a:extLst>
            </p:cNvPr>
            <p:cNvSpPr/>
            <p:nvPr/>
          </p:nvSpPr>
          <p:spPr>
            <a:xfrm>
              <a:off x="7100173" y="3433561"/>
              <a:ext cx="215482" cy="41453"/>
            </a:xfrm>
            <a:custGeom>
              <a:avLst/>
              <a:gdLst/>
              <a:ahLst/>
              <a:cxnLst/>
              <a:rect l="l" t="t" r="r" b="b"/>
              <a:pathLst>
                <a:path w="3961" h="762" extrusionOk="0">
                  <a:moveTo>
                    <a:pt x="1942" y="0"/>
                  </a:moveTo>
                  <a:cubicBezTo>
                    <a:pt x="1715" y="0"/>
                    <a:pt x="1501" y="18"/>
                    <a:pt x="1304" y="50"/>
                  </a:cubicBezTo>
                  <a:cubicBezTo>
                    <a:pt x="1103" y="75"/>
                    <a:pt x="903" y="125"/>
                    <a:pt x="727" y="175"/>
                  </a:cubicBezTo>
                  <a:cubicBezTo>
                    <a:pt x="527" y="250"/>
                    <a:pt x="351" y="300"/>
                    <a:pt x="251" y="350"/>
                  </a:cubicBezTo>
                  <a:cubicBezTo>
                    <a:pt x="151" y="400"/>
                    <a:pt x="101" y="426"/>
                    <a:pt x="101" y="426"/>
                  </a:cubicBezTo>
                  <a:cubicBezTo>
                    <a:pt x="25" y="451"/>
                    <a:pt x="0" y="526"/>
                    <a:pt x="50" y="601"/>
                  </a:cubicBezTo>
                  <a:cubicBezTo>
                    <a:pt x="69" y="638"/>
                    <a:pt x="114" y="661"/>
                    <a:pt x="157" y="661"/>
                  </a:cubicBezTo>
                  <a:cubicBezTo>
                    <a:pt x="172" y="661"/>
                    <a:pt x="187" y="658"/>
                    <a:pt x="201" y="651"/>
                  </a:cubicBezTo>
                  <a:cubicBezTo>
                    <a:pt x="201" y="651"/>
                    <a:pt x="226" y="626"/>
                    <a:pt x="276" y="601"/>
                  </a:cubicBezTo>
                  <a:cubicBezTo>
                    <a:pt x="326" y="576"/>
                    <a:pt x="401" y="551"/>
                    <a:pt x="502" y="501"/>
                  </a:cubicBezTo>
                  <a:cubicBezTo>
                    <a:pt x="577" y="501"/>
                    <a:pt x="627" y="476"/>
                    <a:pt x="702" y="451"/>
                  </a:cubicBezTo>
                  <a:cubicBezTo>
                    <a:pt x="928" y="375"/>
                    <a:pt x="1178" y="300"/>
                    <a:pt x="1479" y="275"/>
                  </a:cubicBezTo>
                  <a:cubicBezTo>
                    <a:pt x="1579" y="250"/>
                    <a:pt x="1654" y="250"/>
                    <a:pt x="1755" y="250"/>
                  </a:cubicBezTo>
                  <a:cubicBezTo>
                    <a:pt x="1832" y="244"/>
                    <a:pt x="1910" y="241"/>
                    <a:pt x="1990" y="241"/>
                  </a:cubicBezTo>
                  <a:cubicBezTo>
                    <a:pt x="2248" y="241"/>
                    <a:pt x="2520" y="274"/>
                    <a:pt x="2807" y="350"/>
                  </a:cubicBezTo>
                  <a:cubicBezTo>
                    <a:pt x="2857" y="350"/>
                    <a:pt x="2908" y="375"/>
                    <a:pt x="2983" y="400"/>
                  </a:cubicBezTo>
                  <a:cubicBezTo>
                    <a:pt x="3233" y="476"/>
                    <a:pt x="3484" y="576"/>
                    <a:pt x="3735" y="726"/>
                  </a:cubicBezTo>
                  <a:cubicBezTo>
                    <a:pt x="3735" y="726"/>
                    <a:pt x="3735" y="751"/>
                    <a:pt x="3760" y="751"/>
                  </a:cubicBezTo>
                  <a:lnTo>
                    <a:pt x="3810" y="751"/>
                  </a:lnTo>
                  <a:cubicBezTo>
                    <a:pt x="3823" y="758"/>
                    <a:pt x="3835" y="761"/>
                    <a:pt x="3845" y="761"/>
                  </a:cubicBezTo>
                  <a:cubicBezTo>
                    <a:pt x="3873" y="761"/>
                    <a:pt x="3892" y="738"/>
                    <a:pt x="3910" y="701"/>
                  </a:cubicBezTo>
                  <a:cubicBezTo>
                    <a:pt x="3960" y="651"/>
                    <a:pt x="3935" y="576"/>
                    <a:pt x="3885" y="526"/>
                  </a:cubicBezTo>
                  <a:cubicBezTo>
                    <a:pt x="3835" y="526"/>
                    <a:pt x="3810" y="501"/>
                    <a:pt x="3760" y="476"/>
                  </a:cubicBezTo>
                  <a:cubicBezTo>
                    <a:pt x="3559" y="350"/>
                    <a:pt x="3334" y="250"/>
                    <a:pt x="3108" y="175"/>
                  </a:cubicBezTo>
                  <a:cubicBezTo>
                    <a:pt x="3058" y="150"/>
                    <a:pt x="3008" y="150"/>
                    <a:pt x="2958" y="125"/>
                  </a:cubicBezTo>
                  <a:cubicBezTo>
                    <a:pt x="2605" y="37"/>
                    <a:pt x="2262" y="0"/>
                    <a:pt x="19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8" name="Google Shape;1362;p51">
              <a:extLst>
                <a:ext uri="{FF2B5EF4-FFF2-40B4-BE49-F238E27FC236}">
                  <a16:creationId xmlns:a16="http://schemas.microsoft.com/office/drawing/2014/main" id="{094CC280-5DCE-EAC5-A656-A3DB1BC99451}"/>
                </a:ext>
              </a:extLst>
            </p:cNvPr>
            <p:cNvSpPr/>
            <p:nvPr/>
          </p:nvSpPr>
          <p:spPr>
            <a:xfrm>
              <a:off x="8038190" y="4725997"/>
              <a:ext cx="390000" cy="338210"/>
            </a:xfrm>
            <a:custGeom>
              <a:avLst/>
              <a:gdLst/>
              <a:ahLst/>
              <a:cxnLst/>
              <a:rect l="l" t="t" r="r" b="b"/>
              <a:pathLst>
                <a:path w="7169" h="6217" extrusionOk="0">
                  <a:moveTo>
                    <a:pt x="6266" y="1"/>
                  </a:moveTo>
                  <a:cubicBezTo>
                    <a:pt x="6266" y="1"/>
                    <a:pt x="4036" y="2883"/>
                    <a:pt x="1" y="5189"/>
                  </a:cubicBezTo>
                  <a:lnTo>
                    <a:pt x="76" y="6217"/>
                  </a:lnTo>
                  <a:cubicBezTo>
                    <a:pt x="76" y="6217"/>
                    <a:pt x="101" y="6217"/>
                    <a:pt x="151" y="6191"/>
                  </a:cubicBezTo>
                  <a:cubicBezTo>
                    <a:pt x="652" y="6066"/>
                    <a:pt x="3935" y="5064"/>
                    <a:pt x="6266" y="2983"/>
                  </a:cubicBezTo>
                  <a:cubicBezTo>
                    <a:pt x="6592" y="2708"/>
                    <a:pt x="6893" y="2382"/>
                    <a:pt x="7168" y="2056"/>
                  </a:cubicBezTo>
                  <a:cubicBezTo>
                    <a:pt x="7168" y="2056"/>
                    <a:pt x="7068" y="402"/>
                    <a:pt x="6266" y="1"/>
                  </a:cubicBezTo>
                  <a:close/>
                </a:path>
              </a:pathLst>
            </a:custGeom>
            <a:solidFill>
              <a:srgbClr val="FAA8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9" name="Google Shape;1363;p51">
              <a:extLst>
                <a:ext uri="{FF2B5EF4-FFF2-40B4-BE49-F238E27FC236}">
                  <a16:creationId xmlns:a16="http://schemas.microsoft.com/office/drawing/2014/main" id="{9FFA5DC3-621E-5BD8-BCA7-D22EA9CD2DCD}"/>
                </a:ext>
              </a:extLst>
            </p:cNvPr>
            <p:cNvSpPr/>
            <p:nvPr/>
          </p:nvSpPr>
          <p:spPr>
            <a:xfrm>
              <a:off x="6352991" y="4651033"/>
              <a:ext cx="447284" cy="396800"/>
            </a:xfrm>
            <a:custGeom>
              <a:avLst/>
              <a:gdLst/>
              <a:ahLst/>
              <a:cxnLst/>
              <a:rect l="l" t="t" r="r" b="b"/>
              <a:pathLst>
                <a:path w="8222" h="7294" extrusionOk="0">
                  <a:moveTo>
                    <a:pt x="903" y="1"/>
                  </a:moveTo>
                  <a:cubicBezTo>
                    <a:pt x="828" y="51"/>
                    <a:pt x="753" y="76"/>
                    <a:pt x="703" y="126"/>
                  </a:cubicBezTo>
                  <a:cubicBezTo>
                    <a:pt x="76" y="677"/>
                    <a:pt x="1" y="2056"/>
                    <a:pt x="1" y="2056"/>
                  </a:cubicBezTo>
                  <a:cubicBezTo>
                    <a:pt x="176" y="2281"/>
                    <a:pt x="377" y="2507"/>
                    <a:pt x="552" y="2707"/>
                  </a:cubicBezTo>
                  <a:cubicBezTo>
                    <a:pt x="3660" y="6066"/>
                    <a:pt x="7394" y="7093"/>
                    <a:pt x="8096" y="7269"/>
                  </a:cubicBezTo>
                  <a:cubicBezTo>
                    <a:pt x="8196" y="7294"/>
                    <a:pt x="8222" y="7294"/>
                    <a:pt x="8222" y="7294"/>
                  </a:cubicBezTo>
                  <a:lnTo>
                    <a:pt x="8222" y="5690"/>
                  </a:lnTo>
                  <a:cubicBezTo>
                    <a:pt x="4211" y="3409"/>
                    <a:pt x="903" y="1"/>
                    <a:pt x="903" y="1"/>
                  </a:cubicBezTo>
                  <a:close/>
                </a:path>
              </a:pathLst>
            </a:custGeom>
            <a:solidFill>
              <a:srgbClr val="FAA8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0" name="Google Shape;1364;p51">
              <a:extLst>
                <a:ext uri="{FF2B5EF4-FFF2-40B4-BE49-F238E27FC236}">
                  <a16:creationId xmlns:a16="http://schemas.microsoft.com/office/drawing/2014/main" id="{B5BA2534-D423-5B7A-C88B-2ED69E2A7DD3}"/>
                </a:ext>
              </a:extLst>
            </p:cNvPr>
            <p:cNvSpPr/>
            <p:nvPr/>
          </p:nvSpPr>
          <p:spPr>
            <a:xfrm>
              <a:off x="6959713" y="4098873"/>
              <a:ext cx="350451" cy="321781"/>
            </a:xfrm>
            <a:custGeom>
              <a:avLst/>
              <a:gdLst/>
              <a:ahLst/>
              <a:cxnLst/>
              <a:rect l="l" t="t" r="r" b="b"/>
              <a:pathLst>
                <a:path w="6442" h="5915" extrusionOk="0">
                  <a:moveTo>
                    <a:pt x="2006" y="0"/>
                  </a:moveTo>
                  <a:cubicBezTo>
                    <a:pt x="2006" y="0"/>
                    <a:pt x="1354" y="652"/>
                    <a:pt x="527" y="1754"/>
                  </a:cubicBezTo>
                  <a:cubicBezTo>
                    <a:pt x="352" y="1980"/>
                    <a:pt x="176" y="2206"/>
                    <a:pt x="1" y="2456"/>
                  </a:cubicBezTo>
                  <a:cubicBezTo>
                    <a:pt x="1" y="2456"/>
                    <a:pt x="3334" y="5664"/>
                    <a:pt x="4412" y="5915"/>
                  </a:cubicBezTo>
                  <a:lnTo>
                    <a:pt x="5414" y="3885"/>
                  </a:lnTo>
                  <a:cubicBezTo>
                    <a:pt x="5364" y="3860"/>
                    <a:pt x="5314" y="3835"/>
                    <a:pt x="5314" y="3810"/>
                  </a:cubicBezTo>
                  <a:cubicBezTo>
                    <a:pt x="5289" y="3810"/>
                    <a:pt x="5289" y="3760"/>
                    <a:pt x="5314" y="3734"/>
                  </a:cubicBezTo>
                  <a:cubicBezTo>
                    <a:pt x="5314" y="3722"/>
                    <a:pt x="5327" y="3716"/>
                    <a:pt x="5342" y="3716"/>
                  </a:cubicBezTo>
                  <a:cubicBezTo>
                    <a:pt x="5358" y="3716"/>
                    <a:pt x="5377" y="3722"/>
                    <a:pt x="5389" y="3734"/>
                  </a:cubicBezTo>
                  <a:cubicBezTo>
                    <a:pt x="5389" y="3734"/>
                    <a:pt x="5414" y="3734"/>
                    <a:pt x="5465" y="3785"/>
                  </a:cubicBezTo>
                  <a:lnTo>
                    <a:pt x="6442" y="1780"/>
                  </a:lnTo>
                  <a:cubicBezTo>
                    <a:pt x="6442" y="1780"/>
                    <a:pt x="6392" y="1754"/>
                    <a:pt x="6317" y="1729"/>
                  </a:cubicBezTo>
                  <a:cubicBezTo>
                    <a:pt x="5815" y="1529"/>
                    <a:pt x="3936" y="827"/>
                    <a:pt x="2833" y="376"/>
                  </a:cubicBezTo>
                  <a:cubicBezTo>
                    <a:pt x="2407" y="201"/>
                    <a:pt x="2081" y="75"/>
                    <a:pt x="2006" y="0"/>
                  </a:cubicBezTo>
                  <a:close/>
                </a:path>
              </a:pathLst>
            </a:custGeom>
            <a:solidFill>
              <a:srgbClr val="FAA8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1" name="Google Shape;1365;p51">
              <a:extLst>
                <a:ext uri="{FF2B5EF4-FFF2-40B4-BE49-F238E27FC236}">
                  <a16:creationId xmlns:a16="http://schemas.microsoft.com/office/drawing/2014/main" id="{BA5F0E3D-BABF-86C8-B064-C972B693437E}"/>
                </a:ext>
              </a:extLst>
            </p:cNvPr>
            <p:cNvSpPr/>
            <p:nvPr/>
          </p:nvSpPr>
          <p:spPr>
            <a:xfrm>
              <a:off x="7398774" y="4075699"/>
              <a:ext cx="320421" cy="342236"/>
            </a:xfrm>
            <a:custGeom>
              <a:avLst/>
              <a:gdLst/>
              <a:ahLst/>
              <a:cxnLst/>
              <a:rect l="l" t="t" r="r" b="b"/>
              <a:pathLst>
                <a:path w="5890" h="6291" extrusionOk="0">
                  <a:moveTo>
                    <a:pt x="3208" y="0"/>
                  </a:moveTo>
                  <a:cubicBezTo>
                    <a:pt x="3108" y="75"/>
                    <a:pt x="2757" y="301"/>
                    <a:pt x="2331" y="602"/>
                  </a:cubicBezTo>
                  <a:cubicBezTo>
                    <a:pt x="1379" y="1228"/>
                    <a:pt x="0" y="2155"/>
                    <a:pt x="0" y="2155"/>
                  </a:cubicBezTo>
                  <a:lnTo>
                    <a:pt x="50" y="2231"/>
                  </a:lnTo>
                  <a:lnTo>
                    <a:pt x="802" y="3810"/>
                  </a:lnTo>
                  <a:lnTo>
                    <a:pt x="827" y="3785"/>
                  </a:lnTo>
                  <a:cubicBezTo>
                    <a:pt x="827" y="3767"/>
                    <a:pt x="840" y="3749"/>
                    <a:pt x="865" y="3749"/>
                  </a:cubicBezTo>
                  <a:cubicBezTo>
                    <a:pt x="875" y="3749"/>
                    <a:pt x="888" y="3752"/>
                    <a:pt x="902" y="3759"/>
                  </a:cubicBezTo>
                  <a:cubicBezTo>
                    <a:pt x="927" y="3759"/>
                    <a:pt x="927" y="3810"/>
                    <a:pt x="927" y="3835"/>
                  </a:cubicBezTo>
                  <a:lnTo>
                    <a:pt x="877" y="3960"/>
                  </a:lnTo>
                  <a:lnTo>
                    <a:pt x="1053" y="4286"/>
                  </a:lnTo>
                  <a:cubicBezTo>
                    <a:pt x="1078" y="4286"/>
                    <a:pt x="1103" y="4311"/>
                    <a:pt x="1103" y="4336"/>
                  </a:cubicBezTo>
                  <a:cubicBezTo>
                    <a:pt x="1103" y="4336"/>
                    <a:pt x="1103" y="4361"/>
                    <a:pt x="1103" y="4361"/>
                  </a:cubicBezTo>
                  <a:lnTo>
                    <a:pt x="2055" y="6291"/>
                  </a:lnTo>
                  <a:cubicBezTo>
                    <a:pt x="3108" y="6065"/>
                    <a:pt x="5890" y="2632"/>
                    <a:pt x="5890" y="2632"/>
                  </a:cubicBezTo>
                  <a:cubicBezTo>
                    <a:pt x="5790" y="2456"/>
                    <a:pt x="5639" y="2306"/>
                    <a:pt x="5514" y="2130"/>
                  </a:cubicBezTo>
                  <a:cubicBezTo>
                    <a:pt x="4486" y="877"/>
                    <a:pt x="3208" y="0"/>
                    <a:pt x="3208" y="0"/>
                  </a:cubicBezTo>
                  <a:close/>
                </a:path>
              </a:pathLst>
            </a:custGeom>
            <a:solidFill>
              <a:srgbClr val="FAA8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2" name="Google Shape;1366;p51">
              <a:extLst>
                <a:ext uri="{FF2B5EF4-FFF2-40B4-BE49-F238E27FC236}">
                  <a16:creationId xmlns:a16="http://schemas.microsoft.com/office/drawing/2014/main" id="{AF46A3F7-B1CB-E8C8-8193-021BE50793D1}"/>
                </a:ext>
              </a:extLst>
            </p:cNvPr>
            <p:cNvSpPr/>
            <p:nvPr/>
          </p:nvSpPr>
          <p:spPr>
            <a:xfrm>
              <a:off x="7360585" y="4331977"/>
              <a:ext cx="12295" cy="891739"/>
            </a:xfrm>
            <a:custGeom>
              <a:avLst/>
              <a:gdLst/>
              <a:ahLst/>
              <a:cxnLst/>
              <a:rect l="l" t="t" r="r" b="b"/>
              <a:pathLst>
                <a:path w="226" h="16392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101" y="16392"/>
                  </a:lnTo>
                  <a:lnTo>
                    <a:pt x="226" y="16392"/>
                  </a:lnTo>
                  <a:lnTo>
                    <a:pt x="126" y="26"/>
                  </a:lnTo>
                  <a:cubicBezTo>
                    <a:pt x="126" y="1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B5E5E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3" name="Google Shape;1367;p51">
              <a:extLst>
                <a:ext uri="{FF2B5EF4-FFF2-40B4-BE49-F238E27FC236}">
                  <a16:creationId xmlns:a16="http://schemas.microsoft.com/office/drawing/2014/main" id="{48772186-29A6-042F-FA35-8A6FC8C68FCE}"/>
                </a:ext>
              </a:extLst>
            </p:cNvPr>
            <p:cNvSpPr/>
            <p:nvPr/>
          </p:nvSpPr>
          <p:spPr>
            <a:xfrm>
              <a:off x="7479177" y="4650925"/>
              <a:ext cx="429549" cy="443204"/>
            </a:xfrm>
            <a:custGeom>
              <a:avLst/>
              <a:gdLst/>
              <a:ahLst/>
              <a:cxnLst/>
              <a:rect l="l" t="t" r="r" b="b"/>
              <a:pathLst>
                <a:path w="7896" h="8147" extrusionOk="0">
                  <a:moveTo>
                    <a:pt x="7219" y="1030"/>
                  </a:moveTo>
                  <a:lnTo>
                    <a:pt x="7244" y="1256"/>
                  </a:lnTo>
                  <a:lnTo>
                    <a:pt x="101" y="1456"/>
                  </a:lnTo>
                  <a:lnTo>
                    <a:pt x="101" y="1231"/>
                  </a:lnTo>
                  <a:lnTo>
                    <a:pt x="7219" y="1030"/>
                  </a:lnTo>
                  <a:close/>
                  <a:moveTo>
                    <a:pt x="6565" y="1"/>
                  </a:moveTo>
                  <a:cubicBezTo>
                    <a:pt x="6549" y="1"/>
                    <a:pt x="6533" y="1"/>
                    <a:pt x="6517" y="3"/>
                  </a:cubicBezTo>
                  <a:lnTo>
                    <a:pt x="728" y="328"/>
                  </a:lnTo>
                  <a:cubicBezTo>
                    <a:pt x="377" y="353"/>
                    <a:pt x="101" y="629"/>
                    <a:pt x="101" y="980"/>
                  </a:cubicBezTo>
                  <a:lnTo>
                    <a:pt x="1" y="5341"/>
                  </a:lnTo>
                  <a:cubicBezTo>
                    <a:pt x="1" y="5592"/>
                    <a:pt x="126" y="5817"/>
                    <a:pt x="352" y="5942"/>
                  </a:cubicBezTo>
                  <a:lnTo>
                    <a:pt x="4211" y="8048"/>
                  </a:lnTo>
                  <a:cubicBezTo>
                    <a:pt x="4311" y="8114"/>
                    <a:pt x="4426" y="8146"/>
                    <a:pt x="4540" y="8146"/>
                  </a:cubicBezTo>
                  <a:cubicBezTo>
                    <a:pt x="4683" y="8146"/>
                    <a:pt x="4826" y="8095"/>
                    <a:pt x="4938" y="7998"/>
                  </a:cubicBezTo>
                  <a:lnTo>
                    <a:pt x="7620" y="5792"/>
                  </a:lnTo>
                  <a:cubicBezTo>
                    <a:pt x="7795" y="5642"/>
                    <a:pt x="7896" y="5391"/>
                    <a:pt x="7870" y="5165"/>
                  </a:cubicBezTo>
                  <a:lnTo>
                    <a:pt x="7219" y="579"/>
                  </a:lnTo>
                  <a:cubicBezTo>
                    <a:pt x="7171" y="244"/>
                    <a:pt x="6895" y="1"/>
                    <a:pt x="6565" y="1"/>
                  </a:cubicBezTo>
                  <a:close/>
                </a:path>
              </a:pathLst>
            </a:custGeom>
            <a:solidFill>
              <a:srgbClr val="FAA8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4" name="Google Shape;1368;p51">
              <a:extLst>
                <a:ext uri="{FF2B5EF4-FFF2-40B4-BE49-F238E27FC236}">
                  <a16:creationId xmlns:a16="http://schemas.microsoft.com/office/drawing/2014/main" id="{D1910A8D-AB3B-8F3C-AF92-3FBA84B2C3D5}"/>
                </a:ext>
              </a:extLst>
            </p:cNvPr>
            <p:cNvSpPr/>
            <p:nvPr/>
          </p:nvSpPr>
          <p:spPr>
            <a:xfrm>
              <a:off x="7484671" y="4706957"/>
              <a:ext cx="388586" cy="23229"/>
            </a:xfrm>
            <a:custGeom>
              <a:avLst/>
              <a:gdLst/>
              <a:ahLst/>
              <a:cxnLst/>
              <a:rect l="l" t="t" r="r" b="b"/>
              <a:pathLst>
                <a:path w="7143" h="427" extrusionOk="0">
                  <a:moveTo>
                    <a:pt x="7118" y="0"/>
                  </a:moveTo>
                  <a:lnTo>
                    <a:pt x="0" y="201"/>
                  </a:lnTo>
                  <a:lnTo>
                    <a:pt x="0" y="426"/>
                  </a:lnTo>
                  <a:lnTo>
                    <a:pt x="7143" y="226"/>
                  </a:lnTo>
                  <a:lnTo>
                    <a:pt x="7118" y="0"/>
                  </a:lnTo>
                  <a:close/>
                </a:path>
              </a:pathLst>
            </a:custGeom>
            <a:solidFill>
              <a:srgbClr val="0072A4"/>
            </a:solidFill>
            <a:ln w="9525" cap="flat" cmpd="sng">
              <a:solidFill>
                <a:srgbClr val="4C6F8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5" name="Google Shape;1369;p51">
              <a:extLst>
                <a:ext uri="{FF2B5EF4-FFF2-40B4-BE49-F238E27FC236}">
                  <a16:creationId xmlns:a16="http://schemas.microsoft.com/office/drawing/2014/main" id="{96F6F05E-74D1-40ED-E3CC-DDC996C0B162}"/>
                </a:ext>
              </a:extLst>
            </p:cNvPr>
            <p:cNvSpPr/>
            <p:nvPr/>
          </p:nvSpPr>
          <p:spPr>
            <a:xfrm>
              <a:off x="7431468" y="4279644"/>
              <a:ext cx="17789" cy="36068"/>
            </a:xfrm>
            <a:custGeom>
              <a:avLst/>
              <a:gdLst/>
              <a:ahLst/>
              <a:cxnLst/>
              <a:rect l="l" t="t" r="r" b="b"/>
              <a:pathLst>
                <a:path w="327" h="663" extrusionOk="0">
                  <a:moveTo>
                    <a:pt x="264" y="0"/>
                  </a:moveTo>
                  <a:cubicBezTo>
                    <a:pt x="239" y="0"/>
                    <a:pt x="226" y="18"/>
                    <a:pt x="226" y="36"/>
                  </a:cubicBezTo>
                  <a:lnTo>
                    <a:pt x="201" y="61"/>
                  </a:lnTo>
                  <a:lnTo>
                    <a:pt x="1" y="662"/>
                  </a:lnTo>
                  <a:cubicBezTo>
                    <a:pt x="51" y="662"/>
                    <a:pt x="76" y="637"/>
                    <a:pt x="126" y="612"/>
                  </a:cubicBezTo>
                  <a:lnTo>
                    <a:pt x="276" y="211"/>
                  </a:lnTo>
                  <a:lnTo>
                    <a:pt x="326" y="86"/>
                  </a:lnTo>
                  <a:cubicBezTo>
                    <a:pt x="326" y="61"/>
                    <a:pt x="326" y="10"/>
                    <a:pt x="301" y="10"/>
                  </a:cubicBezTo>
                  <a:cubicBezTo>
                    <a:pt x="287" y="3"/>
                    <a:pt x="274" y="0"/>
                    <a:pt x="264" y="0"/>
                  </a:cubicBezTo>
                  <a:close/>
                </a:path>
              </a:pathLst>
            </a:custGeom>
            <a:solidFill>
              <a:srgbClr val="4C6F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6" name="Google Shape;1370;p51">
              <a:extLst>
                <a:ext uri="{FF2B5EF4-FFF2-40B4-BE49-F238E27FC236}">
                  <a16:creationId xmlns:a16="http://schemas.microsoft.com/office/drawing/2014/main" id="{69EC65FD-CD77-9D57-83F1-7E6F70CD7D6C}"/>
                </a:ext>
              </a:extLst>
            </p:cNvPr>
            <p:cNvSpPr/>
            <p:nvPr/>
          </p:nvSpPr>
          <p:spPr>
            <a:xfrm>
              <a:off x="7419228" y="4321097"/>
              <a:ext cx="21869" cy="902620"/>
            </a:xfrm>
            <a:custGeom>
              <a:avLst/>
              <a:gdLst/>
              <a:ahLst/>
              <a:cxnLst/>
              <a:rect l="l" t="t" r="r" b="b"/>
              <a:pathLst>
                <a:path w="402" h="16592" extrusionOk="0">
                  <a:moveTo>
                    <a:pt x="301" y="0"/>
                  </a:moveTo>
                  <a:cubicBezTo>
                    <a:pt x="276" y="0"/>
                    <a:pt x="226" y="25"/>
                    <a:pt x="175" y="25"/>
                  </a:cubicBezTo>
                  <a:lnTo>
                    <a:pt x="0" y="527"/>
                  </a:lnTo>
                  <a:cubicBezTo>
                    <a:pt x="0" y="527"/>
                    <a:pt x="0" y="527"/>
                    <a:pt x="0" y="552"/>
                  </a:cubicBezTo>
                  <a:lnTo>
                    <a:pt x="301" y="16592"/>
                  </a:lnTo>
                  <a:lnTo>
                    <a:pt x="401" y="16592"/>
                  </a:lnTo>
                  <a:lnTo>
                    <a:pt x="125" y="55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B5E5E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7" name="Google Shape;1371;p51">
              <a:extLst>
                <a:ext uri="{FF2B5EF4-FFF2-40B4-BE49-F238E27FC236}">
                  <a16:creationId xmlns:a16="http://schemas.microsoft.com/office/drawing/2014/main" id="{39604C84-E02B-F64D-A497-A77F188C03E2}"/>
                </a:ext>
              </a:extLst>
            </p:cNvPr>
            <p:cNvSpPr/>
            <p:nvPr/>
          </p:nvSpPr>
          <p:spPr>
            <a:xfrm>
              <a:off x="7247434" y="4300969"/>
              <a:ext cx="211344" cy="31062"/>
            </a:xfrm>
            <a:custGeom>
              <a:avLst/>
              <a:gdLst/>
              <a:ahLst/>
              <a:cxnLst/>
              <a:rect l="l" t="t" r="r" b="b"/>
              <a:pathLst>
                <a:path w="3885" h="571" extrusionOk="0">
                  <a:moveTo>
                    <a:pt x="53" y="1"/>
                  </a:moveTo>
                  <a:cubicBezTo>
                    <a:pt x="38" y="1"/>
                    <a:pt x="25" y="7"/>
                    <a:pt x="25" y="19"/>
                  </a:cubicBezTo>
                  <a:cubicBezTo>
                    <a:pt x="0" y="45"/>
                    <a:pt x="0" y="95"/>
                    <a:pt x="25" y="95"/>
                  </a:cubicBezTo>
                  <a:cubicBezTo>
                    <a:pt x="25" y="120"/>
                    <a:pt x="75" y="145"/>
                    <a:pt x="125" y="170"/>
                  </a:cubicBezTo>
                  <a:cubicBezTo>
                    <a:pt x="326" y="295"/>
                    <a:pt x="927" y="571"/>
                    <a:pt x="1930" y="571"/>
                  </a:cubicBezTo>
                  <a:lnTo>
                    <a:pt x="2181" y="571"/>
                  </a:lnTo>
                  <a:cubicBezTo>
                    <a:pt x="2531" y="546"/>
                    <a:pt x="2907" y="496"/>
                    <a:pt x="3333" y="395"/>
                  </a:cubicBezTo>
                  <a:cubicBezTo>
                    <a:pt x="3384" y="395"/>
                    <a:pt x="3434" y="370"/>
                    <a:pt x="3459" y="370"/>
                  </a:cubicBezTo>
                  <a:cubicBezTo>
                    <a:pt x="3584" y="320"/>
                    <a:pt x="3709" y="295"/>
                    <a:pt x="3835" y="270"/>
                  </a:cubicBezTo>
                  <a:cubicBezTo>
                    <a:pt x="3860" y="245"/>
                    <a:pt x="3860" y="245"/>
                    <a:pt x="3885" y="220"/>
                  </a:cubicBezTo>
                  <a:cubicBezTo>
                    <a:pt x="3885" y="220"/>
                    <a:pt x="3885" y="195"/>
                    <a:pt x="3885" y="195"/>
                  </a:cubicBezTo>
                  <a:cubicBezTo>
                    <a:pt x="3885" y="170"/>
                    <a:pt x="3860" y="145"/>
                    <a:pt x="3835" y="145"/>
                  </a:cubicBezTo>
                  <a:lnTo>
                    <a:pt x="3810" y="145"/>
                  </a:lnTo>
                  <a:cubicBezTo>
                    <a:pt x="3709" y="170"/>
                    <a:pt x="3609" y="195"/>
                    <a:pt x="3509" y="220"/>
                  </a:cubicBezTo>
                  <a:cubicBezTo>
                    <a:pt x="3459" y="245"/>
                    <a:pt x="3434" y="270"/>
                    <a:pt x="3384" y="270"/>
                  </a:cubicBezTo>
                  <a:cubicBezTo>
                    <a:pt x="2932" y="370"/>
                    <a:pt x="2531" y="446"/>
                    <a:pt x="2181" y="446"/>
                  </a:cubicBezTo>
                  <a:lnTo>
                    <a:pt x="2080" y="446"/>
                  </a:lnTo>
                  <a:cubicBezTo>
                    <a:pt x="2038" y="447"/>
                    <a:pt x="1997" y="447"/>
                    <a:pt x="1957" y="447"/>
                  </a:cubicBezTo>
                  <a:cubicBezTo>
                    <a:pt x="977" y="447"/>
                    <a:pt x="368" y="166"/>
                    <a:pt x="176" y="70"/>
                  </a:cubicBezTo>
                  <a:cubicBezTo>
                    <a:pt x="125" y="19"/>
                    <a:pt x="100" y="19"/>
                    <a:pt x="100" y="19"/>
                  </a:cubicBezTo>
                  <a:cubicBezTo>
                    <a:pt x="88" y="7"/>
                    <a:pt x="69" y="1"/>
                    <a:pt x="53" y="1"/>
                  </a:cubicBezTo>
                  <a:close/>
                </a:path>
              </a:pathLst>
            </a:custGeom>
            <a:solidFill>
              <a:srgbClr val="B93F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8" name="Google Shape;1372;p51">
              <a:extLst>
                <a:ext uri="{FF2B5EF4-FFF2-40B4-BE49-F238E27FC236}">
                  <a16:creationId xmlns:a16="http://schemas.microsoft.com/office/drawing/2014/main" id="{7F932A7B-AD49-3204-F3A7-3E0A70CD4576}"/>
                </a:ext>
              </a:extLst>
            </p:cNvPr>
            <p:cNvSpPr/>
            <p:nvPr/>
          </p:nvSpPr>
          <p:spPr>
            <a:xfrm>
              <a:off x="7374185" y="4363366"/>
              <a:ext cx="39604" cy="40964"/>
            </a:xfrm>
            <a:custGeom>
              <a:avLst/>
              <a:gdLst/>
              <a:ahLst/>
              <a:cxnLst/>
              <a:rect l="l" t="t" r="r" b="b"/>
              <a:pathLst>
                <a:path w="728" h="753" extrusionOk="0">
                  <a:moveTo>
                    <a:pt x="377" y="0"/>
                  </a:moveTo>
                  <a:cubicBezTo>
                    <a:pt x="176" y="0"/>
                    <a:pt x="1" y="176"/>
                    <a:pt x="1" y="376"/>
                  </a:cubicBezTo>
                  <a:cubicBezTo>
                    <a:pt x="1" y="577"/>
                    <a:pt x="176" y="752"/>
                    <a:pt x="377" y="752"/>
                  </a:cubicBezTo>
                  <a:cubicBezTo>
                    <a:pt x="577" y="752"/>
                    <a:pt x="728" y="577"/>
                    <a:pt x="728" y="376"/>
                  </a:cubicBezTo>
                  <a:cubicBezTo>
                    <a:pt x="728" y="176"/>
                    <a:pt x="577" y="0"/>
                    <a:pt x="377" y="0"/>
                  </a:cubicBezTo>
                  <a:close/>
                </a:path>
              </a:pathLst>
            </a:custGeom>
            <a:solidFill>
              <a:srgbClr val="00659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9" name="Google Shape;1373;p51">
              <a:extLst>
                <a:ext uri="{FF2B5EF4-FFF2-40B4-BE49-F238E27FC236}">
                  <a16:creationId xmlns:a16="http://schemas.microsoft.com/office/drawing/2014/main" id="{6B091CC8-D364-D79B-DF61-038DEC82C870}"/>
                </a:ext>
              </a:extLst>
            </p:cNvPr>
            <p:cNvSpPr/>
            <p:nvPr/>
          </p:nvSpPr>
          <p:spPr>
            <a:xfrm>
              <a:off x="7374185" y="4597885"/>
              <a:ext cx="39604" cy="39549"/>
            </a:xfrm>
            <a:custGeom>
              <a:avLst/>
              <a:gdLst/>
              <a:ahLst/>
              <a:cxnLst/>
              <a:rect l="l" t="t" r="r" b="b"/>
              <a:pathLst>
                <a:path w="728" h="727" extrusionOk="0">
                  <a:moveTo>
                    <a:pt x="377" y="0"/>
                  </a:moveTo>
                  <a:cubicBezTo>
                    <a:pt x="176" y="0"/>
                    <a:pt x="1" y="150"/>
                    <a:pt x="1" y="376"/>
                  </a:cubicBezTo>
                  <a:cubicBezTo>
                    <a:pt x="1" y="577"/>
                    <a:pt x="176" y="727"/>
                    <a:pt x="377" y="727"/>
                  </a:cubicBezTo>
                  <a:cubicBezTo>
                    <a:pt x="577" y="727"/>
                    <a:pt x="728" y="577"/>
                    <a:pt x="728" y="376"/>
                  </a:cubicBezTo>
                  <a:cubicBezTo>
                    <a:pt x="728" y="150"/>
                    <a:pt x="577" y="0"/>
                    <a:pt x="377" y="0"/>
                  </a:cubicBezTo>
                  <a:close/>
                </a:path>
              </a:pathLst>
            </a:custGeom>
            <a:solidFill>
              <a:srgbClr val="00659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0" name="Google Shape;1374;p51">
              <a:extLst>
                <a:ext uri="{FF2B5EF4-FFF2-40B4-BE49-F238E27FC236}">
                  <a16:creationId xmlns:a16="http://schemas.microsoft.com/office/drawing/2014/main" id="{90C0240E-E78C-4577-E2F0-034F4B886439}"/>
                </a:ext>
              </a:extLst>
            </p:cNvPr>
            <p:cNvSpPr/>
            <p:nvPr/>
          </p:nvSpPr>
          <p:spPr>
            <a:xfrm>
              <a:off x="7374185" y="4831478"/>
              <a:ext cx="43684" cy="39985"/>
            </a:xfrm>
            <a:custGeom>
              <a:avLst/>
              <a:gdLst/>
              <a:ahLst/>
              <a:cxnLst/>
              <a:rect l="l" t="t" r="r" b="b"/>
              <a:pathLst>
                <a:path w="803" h="735" extrusionOk="0">
                  <a:moveTo>
                    <a:pt x="402" y="1"/>
                  </a:moveTo>
                  <a:cubicBezTo>
                    <a:pt x="304" y="1"/>
                    <a:pt x="205" y="39"/>
                    <a:pt x="126" y="117"/>
                  </a:cubicBezTo>
                  <a:cubicBezTo>
                    <a:pt x="1" y="267"/>
                    <a:pt x="1" y="493"/>
                    <a:pt x="151" y="643"/>
                  </a:cubicBezTo>
                  <a:cubicBezTo>
                    <a:pt x="223" y="703"/>
                    <a:pt x="312" y="735"/>
                    <a:pt x="402" y="735"/>
                  </a:cubicBezTo>
                  <a:cubicBezTo>
                    <a:pt x="500" y="735"/>
                    <a:pt x="599" y="697"/>
                    <a:pt x="678" y="618"/>
                  </a:cubicBezTo>
                  <a:cubicBezTo>
                    <a:pt x="803" y="468"/>
                    <a:pt x="803" y="217"/>
                    <a:pt x="653" y="92"/>
                  </a:cubicBezTo>
                  <a:cubicBezTo>
                    <a:pt x="581" y="32"/>
                    <a:pt x="492" y="1"/>
                    <a:pt x="402" y="1"/>
                  </a:cubicBezTo>
                  <a:close/>
                </a:path>
              </a:pathLst>
            </a:custGeom>
            <a:solidFill>
              <a:srgbClr val="00659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1" name="Google Shape;1375;p51">
              <a:extLst>
                <a:ext uri="{FF2B5EF4-FFF2-40B4-BE49-F238E27FC236}">
                  <a16:creationId xmlns:a16="http://schemas.microsoft.com/office/drawing/2014/main" id="{176E9CCC-79B2-C79C-FC67-FC93544CADBA}"/>
                </a:ext>
              </a:extLst>
            </p:cNvPr>
            <p:cNvSpPr/>
            <p:nvPr/>
          </p:nvSpPr>
          <p:spPr>
            <a:xfrm>
              <a:off x="7379680" y="5105546"/>
              <a:ext cx="45044" cy="39985"/>
            </a:xfrm>
            <a:custGeom>
              <a:avLst/>
              <a:gdLst/>
              <a:ahLst/>
              <a:cxnLst/>
              <a:rect l="l" t="t" r="r" b="b"/>
              <a:pathLst>
                <a:path w="828" h="735" extrusionOk="0">
                  <a:moveTo>
                    <a:pt x="414" y="1"/>
                  </a:moveTo>
                  <a:cubicBezTo>
                    <a:pt x="316" y="1"/>
                    <a:pt x="216" y="38"/>
                    <a:pt x="151" y="117"/>
                  </a:cubicBezTo>
                  <a:cubicBezTo>
                    <a:pt x="0" y="267"/>
                    <a:pt x="25" y="493"/>
                    <a:pt x="176" y="643"/>
                  </a:cubicBezTo>
                  <a:cubicBezTo>
                    <a:pt x="247" y="703"/>
                    <a:pt x="336" y="734"/>
                    <a:pt x="423" y="734"/>
                  </a:cubicBezTo>
                  <a:cubicBezTo>
                    <a:pt x="518" y="734"/>
                    <a:pt x="611" y="697"/>
                    <a:pt x="677" y="618"/>
                  </a:cubicBezTo>
                  <a:cubicBezTo>
                    <a:pt x="827" y="468"/>
                    <a:pt x="802" y="217"/>
                    <a:pt x="652" y="92"/>
                  </a:cubicBezTo>
                  <a:cubicBezTo>
                    <a:pt x="592" y="32"/>
                    <a:pt x="504" y="1"/>
                    <a:pt x="414" y="1"/>
                  </a:cubicBezTo>
                  <a:close/>
                </a:path>
              </a:pathLst>
            </a:custGeom>
            <a:solidFill>
              <a:srgbClr val="00659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2" name="Google Shape;1376;p51">
              <a:extLst>
                <a:ext uri="{FF2B5EF4-FFF2-40B4-BE49-F238E27FC236}">
                  <a16:creationId xmlns:a16="http://schemas.microsoft.com/office/drawing/2014/main" id="{D05B8A4F-64F0-9CC7-FC9E-18CD10649AC3}"/>
                </a:ext>
              </a:extLst>
            </p:cNvPr>
            <p:cNvSpPr/>
            <p:nvPr/>
          </p:nvSpPr>
          <p:spPr>
            <a:xfrm>
              <a:off x="6696650" y="3502700"/>
              <a:ext cx="47700" cy="115800"/>
            </a:xfrm>
            <a:prstGeom prst="ellipse">
              <a:avLst/>
            </a:prstGeom>
            <a:solidFill>
              <a:srgbClr val="000000">
                <a:alpha val="89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3" name="Google Shape;1377;p51">
              <a:extLst>
                <a:ext uri="{FF2B5EF4-FFF2-40B4-BE49-F238E27FC236}">
                  <a16:creationId xmlns:a16="http://schemas.microsoft.com/office/drawing/2014/main" id="{BF9D7B88-178F-9DDD-C177-8CC4FCB2BFC5}"/>
                </a:ext>
              </a:extLst>
            </p:cNvPr>
            <p:cNvSpPr/>
            <p:nvPr/>
          </p:nvSpPr>
          <p:spPr>
            <a:xfrm>
              <a:off x="7845950" y="3483350"/>
              <a:ext cx="103800" cy="115800"/>
            </a:xfrm>
            <a:prstGeom prst="ellipse">
              <a:avLst/>
            </a:prstGeom>
            <a:solidFill>
              <a:srgbClr val="000000">
                <a:alpha val="893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8160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3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9" name="Google Shape;800;p26">
            <a:extLst>
              <a:ext uri="{FF2B5EF4-FFF2-40B4-BE49-F238E27FC236}">
                <a16:creationId xmlns:a16="http://schemas.microsoft.com/office/drawing/2014/main" id="{20B00F92-DB35-1420-A862-E6AF656D7AD8}"/>
              </a:ext>
            </a:extLst>
          </p:cNvPr>
          <p:cNvSpPr/>
          <p:nvPr/>
        </p:nvSpPr>
        <p:spPr>
          <a:xfrm>
            <a:off x="397487" y="1370459"/>
            <a:ext cx="2135738" cy="943554"/>
          </a:xfrm>
          <a:prstGeom prst="roundRect">
            <a:avLst>
              <a:gd name="adj" fmla="val 7663"/>
            </a:avLst>
          </a:prstGeom>
          <a:solidFill>
            <a:srgbClr val="5492C4">
              <a:alpha val="25099"/>
            </a:srgb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r"/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endParaRPr sz="2800" b="1" i="1" dirty="0">
              <a:latin typeface="Times New Roman" panose="02020603050405020304" pitchFamily="18" charset="0"/>
              <a:ea typeface="Roboto"/>
              <a:cs typeface="Times New Roman" panose="02020603050405020304" pitchFamily="18" charset="0"/>
              <a:sym typeface="Roboto"/>
            </a:endParaRPr>
          </a:p>
        </p:txBody>
      </p:sp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3" name="Google Shape;798;p26">
            <a:extLst>
              <a:ext uri="{FF2B5EF4-FFF2-40B4-BE49-F238E27FC236}">
                <a16:creationId xmlns:a16="http://schemas.microsoft.com/office/drawing/2014/main" id="{D344488A-BCF3-1754-81EC-4E7D366649FB}"/>
              </a:ext>
            </a:extLst>
          </p:cNvPr>
          <p:cNvSpPr/>
          <p:nvPr/>
        </p:nvSpPr>
        <p:spPr>
          <a:xfrm>
            <a:off x="511669" y="539875"/>
            <a:ext cx="1988939" cy="358875"/>
          </a:xfrm>
          <a:prstGeom prst="roundRect">
            <a:avLst>
              <a:gd name="adj" fmla="val 16667"/>
            </a:avLst>
          </a:prstGeom>
          <a:solidFill>
            <a:srgbClr val="ED734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>
              <a:buClrTx/>
              <a:buFontTx/>
              <a:buNone/>
              <a:defRPr/>
            </a:pPr>
            <a:r>
              <a:rPr lang="en-US" sz="2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en-US" sz="2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sz="2600" i="1" dirty="0">
              <a:solidFill>
                <a:srgbClr val="FFFFFF"/>
              </a:solidFill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1224" name="Google Shape;799;p26">
            <a:extLst>
              <a:ext uri="{FF2B5EF4-FFF2-40B4-BE49-F238E27FC236}">
                <a16:creationId xmlns:a16="http://schemas.microsoft.com/office/drawing/2014/main" id="{EA6D4D6F-1A72-4A2F-C070-86904E392B4B}"/>
              </a:ext>
            </a:extLst>
          </p:cNvPr>
          <p:cNvSpPr/>
          <p:nvPr/>
        </p:nvSpPr>
        <p:spPr>
          <a:xfrm>
            <a:off x="511670" y="2634827"/>
            <a:ext cx="1757398" cy="801593"/>
          </a:xfrm>
          <a:prstGeom prst="roundRect">
            <a:avLst>
              <a:gd name="adj" fmla="val 16667"/>
            </a:avLst>
          </a:prstGeom>
          <a:solidFill>
            <a:srgbClr val="F3D676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>
              <a:buClrTx/>
              <a:buFontTx/>
              <a:buNone/>
              <a:defRPr/>
            </a:pP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đối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endParaRPr sz="2800" i="1" dirty="0">
              <a:solidFill>
                <a:srgbClr val="FFFFFF"/>
              </a:solidFill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1290" name="Google Shape;853;p26">
            <a:extLst>
              <a:ext uri="{FF2B5EF4-FFF2-40B4-BE49-F238E27FC236}">
                <a16:creationId xmlns:a16="http://schemas.microsoft.com/office/drawing/2014/main" id="{5891D754-F052-825B-9626-C2A82662BC1B}"/>
              </a:ext>
            </a:extLst>
          </p:cNvPr>
          <p:cNvSpPr txBox="1"/>
          <p:nvPr/>
        </p:nvSpPr>
        <p:spPr>
          <a:xfrm>
            <a:off x="2843829" y="461835"/>
            <a:ext cx="3801241" cy="4567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just">
              <a:spcAft>
                <a:spcPts val="750"/>
              </a:spcAft>
            </a:pP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4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 </a:t>
            </a:r>
            <a:r>
              <a:rPr lang="en-US" sz="24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4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ham </a:t>
            </a:r>
            <a:r>
              <a:rPr lang="en-US" sz="24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endParaRPr lang="en-US" sz="2400" dirty="0">
              <a:solidFill>
                <a:schemeClr val="bg2">
                  <a:lumMod val="75000"/>
                </a:schemeClr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291" name="Google Shape;854;p26">
            <a:extLst>
              <a:ext uri="{FF2B5EF4-FFF2-40B4-BE49-F238E27FC236}">
                <a16:creationId xmlns:a16="http://schemas.microsoft.com/office/drawing/2014/main" id="{2214388D-3878-D857-21AD-4EEC741EF1D1}"/>
              </a:ext>
            </a:extLst>
          </p:cNvPr>
          <p:cNvSpPr txBox="1"/>
          <p:nvPr/>
        </p:nvSpPr>
        <p:spPr>
          <a:xfrm>
            <a:off x="2843830" y="3082398"/>
            <a:ext cx="3652453" cy="4567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just"/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Đối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24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hay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mới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hút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Thiếu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trạng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sút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khó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thiện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cxnSp>
        <p:nvCxnSpPr>
          <p:cNvPr id="1292" name="Google Shape;855;p26">
            <a:extLst>
              <a:ext uri="{FF2B5EF4-FFF2-40B4-BE49-F238E27FC236}">
                <a16:creationId xmlns:a16="http://schemas.microsoft.com/office/drawing/2014/main" id="{54BD9D0C-F026-B92A-75E1-BF451AC02F0B}"/>
              </a:ext>
            </a:extLst>
          </p:cNvPr>
          <p:cNvCxnSpPr>
            <a:cxnSpLocks/>
            <a:stCxn id="3" idx="3"/>
            <a:endCxn id="1290" idx="1"/>
          </p:cNvCxnSpPr>
          <p:nvPr/>
        </p:nvCxnSpPr>
        <p:spPr>
          <a:xfrm flipV="1">
            <a:off x="2500608" y="690210"/>
            <a:ext cx="343221" cy="29103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293" name="Google Shape;856;p26">
            <a:extLst>
              <a:ext uri="{FF2B5EF4-FFF2-40B4-BE49-F238E27FC236}">
                <a16:creationId xmlns:a16="http://schemas.microsoft.com/office/drawing/2014/main" id="{1A2B652B-EA74-FDA7-E9CE-917D2E36BBC1}"/>
              </a:ext>
            </a:extLst>
          </p:cNvPr>
          <p:cNvCxnSpPr>
            <a:cxnSpLocks/>
            <a:stCxn id="1224" idx="3"/>
            <a:endCxn id="1291" idx="1"/>
          </p:cNvCxnSpPr>
          <p:nvPr/>
        </p:nvCxnSpPr>
        <p:spPr>
          <a:xfrm>
            <a:off x="2269068" y="3035624"/>
            <a:ext cx="574762" cy="275149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oval" w="med" len="med"/>
          </a:ln>
        </p:spPr>
      </p:cxnSp>
      <p:grpSp>
        <p:nvGrpSpPr>
          <p:cNvPr id="1297" name="Google Shape;860;p26">
            <a:extLst>
              <a:ext uri="{FF2B5EF4-FFF2-40B4-BE49-F238E27FC236}">
                <a16:creationId xmlns:a16="http://schemas.microsoft.com/office/drawing/2014/main" id="{9BAC186B-BD64-D622-D68D-109FE712CC17}"/>
              </a:ext>
            </a:extLst>
          </p:cNvPr>
          <p:cNvGrpSpPr/>
          <p:nvPr/>
        </p:nvGrpSpPr>
        <p:grpSpPr>
          <a:xfrm>
            <a:off x="1391273" y="2699267"/>
            <a:ext cx="278234" cy="270890"/>
            <a:chOff x="3204349" y="4054012"/>
            <a:chExt cx="370978" cy="361187"/>
          </a:xfrm>
        </p:grpSpPr>
        <p:sp>
          <p:nvSpPr>
            <p:cNvPr id="1298" name="Google Shape;861;p26">
              <a:extLst>
                <a:ext uri="{FF2B5EF4-FFF2-40B4-BE49-F238E27FC236}">
                  <a16:creationId xmlns:a16="http://schemas.microsoft.com/office/drawing/2014/main" id="{42BAF595-4ECD-3BEC-D816-BA6013808DA6}"/>
                </a:ext>
              </a:extLst>
            </p:cNvPr>
            <p:cNvSpPr/>
            <p:nvPr/>
          </p:nvSpPr>
          <p:spPr>
            <a:xfrm>
              <a:off x="3204349" y="4054012"/>
              <a:ext cx="118239" cy="279645"/>
            </a:xfrm>
            <a:custGeom>
              <a:avLst/>
              <a:gdLst/>
              <a:ahLst/>
              <a:cxnLst/>
              <a:rect l="l" t="t" r="r" b="b"/>
              <a:pathLst>
                <a:path w="3454" h="8169" extrusionOk="0">
                  <a:moveTo>
                    <a:pt x="2359" y="1948"/>
                  </a:moveTo>
                  <a:cubicBezTo>
                    <a:pt x="2523" y="1948"/>
                    <a:pt x="2689" y="1996"/>
                    <a:pt x="2835" y="2096"/>
                  </a:cubicBezTo>
                  <a:cubicBezTo>
                    <a:pt x="2978" y="2191"/>
                    <a:pt x="3001" y="2382"/>
                    <a:pt x="2906" y="2525"/>
                  </a:cubicBezTo>
                  <a:cubicBezTo>
                    <a:pt x="2845" y="2617"/>
                    <a:pt x="2743" y="2670"/>
                    <a:pt x="2641" y="2670"/>
                  </a:cubicBezTo>
                  <a:cubicBezTo>
                    <a:pt x="2585" y="2670"/>
                    <a:pt x="2528" y="2654"/>
                    <a:pt x="2477" y="2620"/>
                  </a:cubicBezTo>
                  <a:cubicBezTo>
                    <a:pt x="2430" y="2572"/>
                    <a:pt x="2358" y="2572"/>
                    <a:pt x="2311" y="2572"/>
                  </a:cubicBezTo>
                  <a:cubicBezTo>
                    <a:pt x="2263" y="2572"/>
                    <a:pt x="2192" y="2620"/>
                    <a:pt x="2168" y="2668"/>
                  </a:cubicBezTo>
                  <a:cubicBezTo>
                    <a:pt x="2120" y="2739"/>
                    <a:pt x="2025" y="2787"/>
                    <a:pt x="1906" y="2787"/>
                  </a:cubicBezTo>
                  <a:cubicBezTo>
                    <a:pt x="1858" y="2787"/>
                    <a:pt x="1787" y="2787"/>
                    <a:pt x="1739" y="2739"/>
                  </a:cubicBezTo>
                  <a:cubicBezTo>
                    <a:pt x="1596" y="2644"/>
                    <a:pt x="1549" y="2453"/>
                    <a:pt x="1668" y="2311"/>
                  </a:cubicBezTo>
                  <a:cubicBezTo>
                    <a:pt x="1830" y="2075"/>
                    <a:pt x="2092" y="1948"/>
                    <a:pt x="2359" y="1948"/>
                  </a:cubicBezTo>
                  <a:close/>
                  <a:moveTo>
                    <a:pt x="1781" y="3570"/>
                  </a:moveTo>
                  <a:cubicBezTo>
                    <a:pt x="1929" y="3570"/>
                    <a:pt x="2051" y="3682"/>
                    <a:pt x="2073" y="3835"/>
                  </a:cubicBezTo>
                  <a:cubicBezTo>
                    <a:pt x="2073" y="3978"/>
                    <a:pt x="2144" y="4073"/>
                    <a:pt x="2239" y="4168"/>
                  </a:cubicBezTo>
                  <a:cubicBezTo>
                    <a:pt x="2318" y="4227"/>
                    <a:pt x="2412" y="4269"/>
                    <a:pt x="2510" y="4269"/>
                  </a:cubicBezTo>
                  <a:cubicBezTo>
                    <a:pt x="2530" y="4269"/>
                    <a:pt x="2552" y="4268"/>
                    <a:pt x="2573" y="4263"/>
                  </a:cubicBezTo>
                  <a:cubicBezTo>
                    <a:pt x="2588" y="4262"/>
                    <a:pt x="2602" y="4261"/>
                    <a:pt x="2616" y="4261"/>
                  </a:cubicBezTo>
                  <a:cubicBezTo>
                    <a:pt x="2982" y="4261"/>
                    <a:pt x="3034" y="4837"/>
                    <a:pt x="2644" y="4882"/>
                  </a:cubicBezTo>
                  <a:lnTo>
                    <a:pt x="2525" y="4882"/>
                  </a:lnTo>
                  <a:cubicBezTo>
                    <a:pt x="1977" y="4882"/>
                    <a:pt x="1501" y="4454"/>
                    <a:pt x="1453" y="3906"/>
                  </a:cubicBezTo>
                  <a:cubicBezTo>
                    <a:pt x="1430" y="3739"/>
                    <a:pt x="1549" y="3573"/>
                    <a:pt x="1739" y="3573"/>
                  </a:cubicBezTo>
                  <a:cubicBezTo>
                    <a:pt x="1753" y="3571"/>
                    <a:pt x="1768" y="3570"/>
                    <a:pt x="1781" y="3570"/>
                  </a:cubicBezTo>
                  <a:close/>
                  <a:moveTo>
                    <a:pt x="1739" y="5317"/>
                  </a:moveTo>
                  <a:cubicBezTo>
                    <a:pt x="1894" y="5317"/>
                    <a:pt x="2049" y="5418"/>
                    <a:pt x="2049" y="5621"/>
                  </a:cubicBezTo>
                  <a:cubicBezTo>
                    <a:pt x="2049" y="5740"/>
                    <a:pt x="2144" y="5835"/>
                    <a:pt x="2263" y="5859"/>
                  </a:cubicBezTo>
                  <a:cubicBezTo>
                    <a:pt x="2668" y="5859"/>
                    <a:pt x="2668" y="6478"/>
                    <a:pt x="2263" y="6478"/>
                  </a:cubicBezTo>
                  <a:cubicBezTo>
                    <a:pt x="1787" y="6454"/>
                    <a:pt x="1430" y="6097"/>
                    <a:pt x="1430" y="5621"/>
                  </a:cubicBezTo>
                  <a:cubicBezTo>
                    <a:pt x="1430" y="5418"/>
                    <a:pt x="1584" y="5317"/>
                    <a:pt x="1739" y="5317"/>
                  </a:cubicBezTo>
                  <a:close/>
                  <a:moveTo>
                    <a:pt x="2811" y="1"/>
                  </a:moveTo>
                  <a:cubicBezTo>
                    <a:pt x="2335" y="24"/>
                    <a:pt x="1930" y="310"/>
                    <a:pt x="1739" y="715"/>
                  </a:cubicBezTo>
                  <a:cubicBezTo>
                    <a:pt x="1572" y="786"/>
                    <a:pt x="1406" y="858"/>
                    <a:pt x="1287" y="1001"/>
                  </a:cubicBezTo>
                  <a:cubicBezTo>
                    <a:pt x="1096" y="1191"/>
                    <a:pt x="977" y="1477"/>
                    <a:pt x="1001" y="1787"/>
                  </a:cubicBezTo>
                  <a:cubicBezTo>
                    <a:pt x="620" y="2025"/>
                    <a:pt x="406" y="2430"/>
                    <a:pt x="406" y="2882"/>
                  </a:cubicBezTo>
                  <a:cubicBezTo>
                    <a:pt x="406" y="3001"/>
                    <a:pt x="429" y="3120"/>
                    <a:pt x="453" y="3239"/>
                  </a:cubicBezTo>
                  <a:cubicBezTo>
                    <a:pt x="239" y="3477"/>
                    <a:pt x="96" y="3787"/>
                    <a:pt x="96" y="4097"/>
                  </a:cubicBezTo>
                  <a:cubicBezTo>
                    <a:pt x="120" y="4335"/>
                    <a:pt x="167" y="4549"/>
                    <a:pt x="286" y="4763"/>
                  </a:cubicBezTo>
                  <a:cubicBezTo>
                    <a:pt x="1" y="5216"/>
                    <a:pt x="72" y="5787"/>
                    <a:pt x="429" y="6192"/>
                  </a:cubicBezTo>
                  <a:lnTo>
                    <a:pt x="429" y="6288"/>
                  </a:lnTo>
                  <a:cubicBezTo>
                    <a:pt x="429" y="6621"/>
                    <a:pt x="572" y="6954"/>
                    <a:pt x="787" y="7192"/>
                  </a:cubicBezTo>
                  <a:cubicBezTo>
                    <a:pt x="1001" y="7407"/>
                    <a:pt x="1287" y="7550"/>
                    <a:pt x="1596" y="7573"/>
                  </a:cubicBezTo>
                  <a:cubicBezTo>
                    <a:pt x="1858" y="7955"/>
                    <a:pt x="2287" y="8169"/>
                    <a:pt x="2739" y="8169"/>
                  </a:cubicBezTo>
                  <a:cubicBezTo>
                    <a:pt x="3001" y="8169"/>
                    <a:pt x="3239" y="8074"/>
                    <a:pt x="3454" y="7931"/>
                  </a:cubicBezTo>
                  <a:lnTo>
                    <a:pt x="3454" y="191"/>
                  </a:lnTo>
                  <a:cubicBezTo>
                    <a:pt x="3287" y="72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F3D6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240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9" name="Google Shape;862;p26">
              <a:extLst>
                <a:ext uri="{FF2B5EF4-FFF2-40B4-BE49-F238E27FC236}">
                  <a16:creationId xmlns:a16="http://schemas.microsoft.com/office/drawing/2014/main" id="{40E6F620-4A8C-25D7-4C2D-EBAB9410D198}"/>
                </a:ext>
              </a:extLst>
            </p:cNvPr>
            <p:cNvSpPr/>
            <p:nvPr/>
          </p:nvSpPr>
          <p:spPr>
            <a:xfrm>
              <a:off x="3451371" y="4303464"/>
              <a:ext cx="41627" cy="35568"/>
            </a:xfrm>
            <a:custGeom>
              <a:avLst/>
              <a:gdLst/>
              <a:ahLst/>
              <a:cxnLst/>
              <a:rect l="l" t="t" r="r" b="b"/>
              <a:pathLst>
                <a:path w="1216" h="1039" extrusionOk="0">
                  <a:moveTo>
                    <a:pt x="691" y="1"/>
                  </a:moveTo>
                  <a:cubicBezTo>
                    <a:pt x="239" y="1"/>
                    <a:pt x="0" y="572"/>
                    <a:pt x="334" y="882"/>
                  </a:cubicBezTo>
                  <a:cubicBezTo>
                    <a:pt x="434" y="990"/>
                    <a:pt x="562" y="1038"/>
                    <a:pt x="690" y="1038"/>
                  </a:cubicBezTo>
                  <a:cubicBezTo>
                    <a:pt x="954" y="1038"/>
                    <a:pt x="1215" y="830"/>
                    <a:pt x="1215" y="525"/>
                  </a:cubicBezTo>
                  <a:cubicBezTo>
                    <a:pt x="1215" y="239"/>
                    <a:pt x="977" y="1"/>
                    <a:pt x="691" y="1"/>
                  </a:cubicBezTo>
                  <a:close/>
                </a:path>
              </a:pathLst>
            </a:custGeom>
            <a:solidFill>
              <a:srgbClr val="F3D6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240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0" name="Google Shape;863;p26">
              <a:extLst>
                <a:ext uri="{FF2B5EF4-FFF2-40B4-BE49-F238E27FC236}">
                  <a16:creationId xmlns:a16="http://schemas.microsoft.com/office/drawing/2014/main" id="{274ADC6E-B8DD-A532-72FB-78E866A19682}"/>
                </a:ext>
              </a:extLst>
            </p:cNvPr>
            <p:cNvSpPr/>
            <p:nvPr/>
          </p:nvSpPr>
          <p:spPr>
            <a:xfrm>
              <a:off x="3381263" y="4227639"/>
              <a:ext cx="194064" cy="187560"/>
            </a:xfrm>
            <a:custGeom>
              <a:avLst/>
              <a:gdLst/>
              <a:ahLst/>
              <a:cxnLst/>
              <a:rect l="l" t="t" r="r" b="b"/>
              <a:pathLst>
                <a:path w="5669" h="5479" extrusionOk="0">
                  <a:moveTo>
                    <a:pt x="2725" y="1561"/>
                  </a:moveTo>
                  <a:cubicBezTo>
                    <a:pt x="3327" y="1561"/>
                    <a:pt x="3906" y="2030"/>
                    <a:pt x="3906" y="2740"/>
                  </a:cubicBezTo>
                  <a:cubicBezTo>
                    <a:pt x="3906" y="3383"/>
                    <a:pt x="3382" y="3907"/>
                    <a:pt x="2739" y="3907"/>
                  </a:cubicBezTo>
                  <a:cubicBezTo>
                    <a:pt x="1691" y="3907"/>
                    <a:pt x="1167" y="2644"/>
                    <a:pt x="1906" y="1906"/>
                  </a:cubicBezTo>
                  <a:cubicBezTo>
                    <a:pt x="2144" y="1668"/>
                    <a:pt x="2437" y="1561"/>
                    <a:pt x="2725" y="1561"/>
                  </a:cubicBezTo>
                  <a:close/>
                  <a:moveTo>
                    <a:pt x="2739" y="1"/>
                  </a:moveTo>
                  <a:cubicBezTo>
                    <a:pt x="2596" y="1"/>
                    <a:pt x="2477" y="49"/>
                    <a:pt x="2406" y="144"/>
                  </a:cubicBezTo>
                  <a:cubicBezTo>
                    <a:pt x="2310" y="215"/>
                    <a:pt x="2263" y="358"/>
                    <a:pt x="2263" y="477"/>
                  </a:cubicBezTo>
                  <a:lnTo>
                    <a:pt x="2263" y="739"/>
                  </a:lnTo>
                  <a:cubicBezTo>
                    <a:pt x="2048" y="787"/>
                    <a:pt x="1834" y="858"/>
                    <a:pt x="1667" y="977"/>
                  </a:cubicBezTo>
                  <a:lnTo>
                    <a:pt x="1477" y="811"/>
                  </a:lnTo>
                  <a:cubicBezTo>
                    <a:pt x="1382" y="715"/>
                    <a:pt x="1257" y="668"/>
                    <a:pt x="1132" y="668"/>
                  </a:cubicBezTo>
                  <a:cubicBezTo>
                    <a:pt x="1007" y="668"/>
                    <a:pt x="882" y="715"/>
                    <a:pt x="786" y="811"/>
                  </a:cubicBezTo>
                  <a:cubicBezTo>
                    <a:pt x="596" y="1001"/>
                    <a:pt x="596" y="1287"/>
                    <a:pt x="786" y="1477"/>
                  </a:cubicBezTo>
                  <a:lnTo>
                    <a:pt x="977" y="1668"/>
                  </a:lnTo>
                  <a:cubicBezTo>
                    <a:pt x="858" y="1859"/>
                    <a:pt x="786" y="2049"/>
                    <a:pt x="739" y="2263"/>
                  </a:cubicBezTo>
                  <a:lnTo>
                    <a:pt x="477" y="2263"/>
                  </a:lnTo>
                  <a:cubicBezTo>
                    <a:pt x="215" y="2263"/>
                    <a:pt x="0" y="2478"/>
                    <a:pt x="0" y="2740"/>
                  </a:cubicBezTo>
                  <a:cubicBezTo>
                    <a:pt x="0" y="2883"/>
                    <a:pt x="48" y="3002"/>
                    <a:pt x="143" y="3097"/>
                  </a:cubicBezTo>
                  <a:cubicBezTo>
                    <a:pt x="215" y="3168"/>
                    <a:pt x="358" y="3240"/>
                    <a:pt x="477" y="3240"/>
                  </a:cubicBezTo>
                  <a:lnTo>
                    <a:pt x="739" y="3240"/>
                  </a:lnTo>
                  <a:cubicBezTo>
                    <a:pt x="786" y="3430"/>
                    <a:pt x="858" y="3645"/>
                    <a:pt x="977" y="3835"/>
                  </a:cubicBezTo>
                  <a:lnTo>
                    <a:pt x="810" y="4002"/>
                  </a:lnTo>
                  <a:cubicBezTo>
                    <a:pt x="620" y="4192"/>
                    <a:pt x="620" y="4478"/>
                    <a:pt x="810" y="4669"/>
                  </a:cubicBezTo>
                  <a:cubicBezTo>
                    <a:pt x="905" y="4764"/>
                    <a:pt x="1024" y="4811"/>
                    <a:pt x="1167" y="4811"/>
                  </a:cubicBezTo>
                  <a:cubicBezTo>
                    <a:pt x="1286" y="4811"/>
                    <a:pt x="1405" y="4764"/>
                    <a:pt x="1501" y="4669"/>
                  </a:cubicBezTo>
                  <a:lnTo>
                    <a:pt x="1667" y="4502"/>
                  </a:lnTo>
                  <a:cubicBezTo>
                    <a:pt x="1858" y="4621"/>
                    <a:pt x="2048" y="4692"/>
                    <a:pt x="2263" y="4740"/>
                  </a:cubicBezTo>
                  <a:lnTo>
                    <a:pt x="2263" y="5002"/>
                  </a:lnTo>
                  <a:cubicBezTo>
                    <a:pt x="2263" y="5264"/>
                    <a:pt x="2477" y="5478"/>
                    <a:pt x="2763" y="5478"/>
                  </a:cubicBezTo>
                  <a:cubicBezTo>
                    <a:pt x="3025" y="5478"/>
                    <a:pt x="3239" y="5264"/>
                    <a:pt x="3239" y="5002"/>
                  </a:cubicBezTo>
                  <a:lnTo>
                    <a:pt x="3239" y="4740"/>
                  </a:lnTo>
                  <a:cubicBezTo>
                    <a:pt x="3454" y="4692"/>
                    <a:pt x="3644" y="4597"/>
                    <a:pt x="3835" y="4502"/>
                  </a:cubicBezTo>
                  <a:lnTo>
                    <a:pt x="4001" y="4669"/>
                  </a:lnTo>
                  <a:cubicBezTo>
                    <a:pt x="4097" y="4764"/>
                    <a:pt x="4222" y="4811"/>
                    <a:pt x="4347" y="4811"/>
                  </a:cubicBezTo>
                  <a:cubicBezTo>
                    <a:pt x="4472" y="4811"/>
                    <a:pt x="4597" y="4764"/>
                    <a:pt x="4692" y="4669"/>
                  </a:cubicBezTo>
                  <a:cubicBezTo>
                    <a:pt x="4882" y="4478"/>
                    <a:pt x="4882" y="4168"/>
                    <a:pt x="4692" y="3978"/>
                  </a:cubicBezTo>
                  <a:lnTo>
                    <a:pt x="4525" y="3811"/>
                  </a:lnTo>
                  <a:cubicBezTo>
                    <a:pt x="4620" y="3621"/>
                    <a:pt x="4716" y="3430"/>
                    <a:pt x="4763" y="3216"/>
                  </a:cubicBezTo>
                  <a:lnTo>
                    <a:pt x="5001" y="3216"/>
                  </a:lnTo>
                  <a:cubicBezTo>
                    <a:pt x="5668" y="3216"/>
                    <a:pt x="5668" y="2240"/>
                    <a:pt x="5001" y="2240"/>
                  </a:cubicBezTo>
                  <a:lnTo>
                    <a:pt x="5001" y="2263"/>
                  </a:lnTo>
                  <a:lnTo>
                    <a:pt x="4763" y="2263"/>
                  </a:lnTo>
                  <a:cubicBezTo>
                    <a:pt x="4692" y="2049"/>
                    <a:pt x="4620" y="1835"/>
                    <a:pt x="4501" y="1668"/>
                  </a:cubicBezTo>
                  <a:lnTo>
                    <a:pt x="4692" y="1477"/>
                  </a:lnTo>
                  <a:cubicBezTo>
                    <a:pt x="5090" y="1133"/>
                    <a:pt x="4745" y="610"/>
                    <a:pt x="4357" y="610"/>
                  </a:cubicBezTo>
                  <a:cubicBezTo>
                    <a:pt x="4235" y="610"/>
                    <a:pt x="4110" y="662"/>
                    <a:pt x="4001" y="787"/>
                  </a:cubicBezTo>
                  <a:lnTo>
                    <a:pt x="3811" y="977"/>
                  </a:lnTo>
                  <a:cubicBezTo>
                    <a:pt x="3644" y="858"/>
                    <a:pt x="3430" y="787"/>
                    <a:pt x="3215" y="739"/>
                  </a:cubicBezTo>
                  <a:lnTo>
                    <a:pt x="3215" y="477"/>
                  </a:lnTo>
                  <a:cubicBezTo>
                    <a:pt x="3215" y="215"/>
                    <a:pt x="3001" y="1"/>
                    <a:pt x="2739" y="1"/>
                  </a:cubicBezTo>
                  <a:close/>
                </a:path>
              </a:pathLst>
            </a:custGeom>
            <a:solidFill>
              <a:srgbClr val="F3D6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240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1" name="Google Shape;864;p26">
              <a:extLst>
                <a:ext uri="{FF2B5EF4-FFF2-40B4-BE49-F238E27FC236}">
                  <a16:creationId xmlns:a16="http://schemas.microsoft.com/office/drawing/2014/main" id="{56C4C07A-87F2-802B-56FF-7C172A71058E}"/>
                </a:ext>
              </a:extLst>
            </p:cNvPr>
            <p:cNvSpPr/>
            <p:nvPr/>
          </p:nvSpPr>
          <p:spPr>
            <a:xfrm>
              <a:off x="3343744" y="4054012"/>
              <a:ext cx="114987" cy="278036"/>
            </a:xfrm>
            <a:custGeom>
              <a:avLst/>
              <a:gdLst/>
              <a:ahLst/>
              <a:cxnLst/>
              <a:rect l="l" t="t" r="r" b="b"/>
              <a:pathLst>
                <a:path w="3359" h="8122" extrusionOk="0">
                  <a:moveTo>
                    <a:pt x="1096" y="1948"/>
                  </a:moveTo>
                  <a:cubicBezTo>
                    <a:pt x="1363" y="1948"/>
                    <a:pt x="1625" y="2075"/>
                    <a:pt x="1787" y="2311"/>
                  </a:cubicBezTo>
                  <a:cubicBezTo>
                    <a:pt x="1948" y="2494"/>
                    <a:pt x="1799" y="2788"/>
                    <a:pt x="1553" y="2788"/>
                  </a:cubicBezTo>
                  <a:cubicBezTo>
                    <a:pt x="1544" y="2788"/>
                    <a:pt x="1535" y="2788"/>
                    <a:pt x="1525" y="2787"/>
                  </a:cubicBezTo>
                  <a:cubicBezTo>
                    <a:pt x="1430" y="2787"/>
                    <a:pt x="1335" y="2739"/>
                    <a:pt x="1287" y="2668"/>
                  </a:cubicBezTo>
                  <a:cubicBezTo>
                    <a:pt x="1239" y="2620"/>
                    <a:pt x="1192" y="2572"/>
                    <a:pt x="1144" y="2572"/>
                  </a:cubicBezTo>
                  <a:cubicBezTo>
                    <a:pt x="1123" y="2566"/>
                    <a:pt x="1104" y="2563"/>
                    <a:pt x="1087" y="2563"/>
                  </a:cubicBezTo>
                  <a:cubicBezTo>
                    <a:pt x="1045" y="2563"/>
                    <a:pt x="1011" y="2579"/>
                    <a:pt x="977" y="2596"/>
                  </a:cubicBezTo>
                  <a:cubicBezTo>
                    <a:pt x="916" y="2640"/>
                    <a:pt x="854" y="2659"/>
                    <a:pt x="795" y="2659"/>
                  </a:cubicBezTo>
                  <a:cubicBezTo>
                    <a:pt x="536" y="2659"/>
                    <a:pt x="348" y="2290"/>
                    <a:pt x="620" y="2096"/>
                  </a:cubicBezTo>
                  <a:cubicBezTo>
                    <a:pt x="765" y="1996"/>
                    <a:pt x="931" y="1948"/>
                    <a:pt x="1096" y="1948"/>
                  </a:cubicBezTo>
                  <a:close/>
                  <a:moveTo>
                    <a:pt x="1721" y="3570"/>
                  </a:moveTo>
                  <a:cubicBezTo>
                    <a:pt x="1735" y="3570"/>
                    <a:pt x="1749" y="3571"/>
                    <a:pt x="1763" y="3573"/>
                  </a:cubicBezTo>
                  <a:cubicBezTo>
                    <a:pt x="1930" y="3573"/>
                    <a:pt x="2073" y="3739"/>
                    <a:pt x="2049" y="3906"/>
                  </a:cubicBezTo>
                  <a:cubicBezTo>
                    <a:pt x="1978" y="4454"/>
                    <a:pt x="1525" y="4882"/>
                    <a:pt x="954" y="4882"/>
                  </a:cubicBezTo>
                  <a:lnTo>
                    <a:pt x="858" y="4882"/>
                  </a:lnTo>
                  <a:cubicBezTo>
                    <a:pt x="692" y="4882"/>
                    <a:pt x="549" y="4716"/>
                    <a:pt x="573" y="4549"/>
                  </a:cubicBezTo>
                  <a:cubicBezTo>
                    <a:pt x="573" y="4395"/>
                    <a:pt x="716" y="4261"/>
                    <a:pt x="869" y="4261"/>
                  </a:cubicBezTo>
                  <a:cubicBezTo>
                    <a:pt x="881" y="4261"/>
                    <a:pt x="894" y="4262"/>
                    <a:pt x="906" y="4263"/>
                  </a:cubicBezTo>
                  <a:cubicBezTo>
                    <a:pt x="921" y="4265"/>
                    <a:pt x="936" y="4265"/>
                    <a:pt x="950" y="4265"/>
                  </a:cubicBezTo>
                  <a:cubicBezTo>
                    <a:pt x="1194" y="4265"/>
                    <a:pt x="1407" y="4083"/>
                    <a:pt x="1430" y="3858"/>
                  </a:cubicBezTo>
                  <a:cubicBezTo>
                    <a:pt x="1430" y="3684"/>
                    <a:pt x="1569" y="3570"/>
                    <a:pt x="1721" y="3570"/>
                  </a:cubicBezTo>
                  <a:close/>
                  <a:moveTo>
                    <a:pt x="1192" y="6621"/>
                  </a:moveTo>
                  <a:lnTo>
                    <a:pt x="1192" y="6621"/>
                  </a:lnTo>
                  <a:cubicBezTo>
                    <a:pt x="1182" y="6625"/>
                    <a:pt x="1172" y="6628"/>
                    <a:pt x="1163" y="6632"/>
                  </a:cubicBezTo>
                  <a:lnTo>
                    <a:pt x="1163" y="6632"/>
                  </a:lnTo>
                  <a:cubicBezTo>
                    <a:pt x="1164" y="6636"/>
                    <a:pt x="1166" y="6641"/>
                    <a:pt x="1168" y="6645"/>
                  </a:cubicBezTo>
                  <a:lnTo>
                    <a:pt x="1192" y="6621"/>
                  </a:lnTo>
                  <a:close/>
                  <a:moveTo>
                    <a:pt x="596" y="1"/>
                  </a:moveTo>
                  <a:cubicBezTo>
                    <a:pt x="382" y="1"/>
                    <a:pt x="191" y="48"/>
                    <a:pt x="1" y="143"/>
                  </a:cubicBezTo>
                  <a:lnTo>
                    <a:pt x="1" y="7883"/>
                  </a:lnTo>
                  <a:cubicBezTo>
                    <a:pt x="168" y="8002"/>
                    <a:pt x="358" y="8074"/>
                    <a:pt x="549" y="8121"/>
                  </a:cubicBezTo>
                  <a:cubicBezTo>
                    <a:pt x="477" y="7978"/>
                    <a:pt x="453" y="7812"/>
                    <a:pt x="453" y="7645"/>
                  </a:cubicBezTo>
                  <a:cubicBezTo>
                    <a:pt x="453" y="7202"/>
                    <a:pt x="727" y="6805"/>
                    <a:pt x="1163" y="6632"/>
                  </a:cubicBezTo>
                  <a:lnTo>
                    <a:pt x="1163" y="6632"/>
                  </a:lnTo>
                  <a:cubicBezTo>
                    <a:pt x="1094" y="6470"/>
                    <a:pt x="1049" y="6307"/>
                    <a:pt x="1049" y="6145"/>
                  </a:cubicBezTo>
                  <a:cubicBezTo>
                    <a:pt x="1049" y="5859"/>
                    <a:pt x="1168" y="5573"/>
                    <a:pt x="1358" y="5383"/>
                  </a:cubicBezTo>
                  <a:cubicBezTo>
                    <a:pt x="1565" y="5176"/>
                    <a:pt x="1844" y="5070"/>
                    <a:pt x="2123" y="5070"/>
                  </a:cubicBezTo>
                  <a:cubicBezTo>
                    <a:pt x="2295" y="5070"/>
                    <a:pt x="2466" y="5110"/>
                    <a:pt x="2621" y="5192"/>
                  </a:cubicBezTo>
                  <a:cubicBezTo>
                    <a:pt x="2716" y="4859"/>
                    <a:pt x="2978" y="4597"/>
                    <a:pt x="3287" y="4501"/>
                  </a:cubicBezTo>
                  <a:cubicBezTo>
                    <a:pt x="3335" y="4359"/>
                    <a:pt x="3359" y="4192"/>
                    <a:pt x="3359" y="4049"/>
                  </a:cubicBezTo>
                  <a:cubicBezTo>
                    <a:pt x="3359" y="3716"/>
                    <a:pt x="3240" y="3406"/>
                    <a:pt x="3002" y="3192"/>
                  </a:cubicBezTo>
                  <a:cubicBezTo>
                    <a:pt x="3025" y="3073"/>
                    <a:pt x="3049" y="2954"/>
                    <a:pt x="3049" y="2834"/>
                  </a:cubicBezTo>
                  <a:cubicBezTo>
                    <a:pt x="3049" y="2382"/>
                    <a:pt x="2811" y="1977"/>
                    <a:pt x="2430" y="1739"/>
                  </a:cubicBezTo>
                  <a:cubicBezTo>
                    <a:pt x="2430" y="1429"/>
                    <a:pt x="2311" y="1167"/>
                    <a:pt x="2120" y="953"/>
                  </a:cubicBezTo>
                  <a:cubicBezTo>
                    <a:pt x="1978" y="834"/>
                    <a:pt x="1835" y="739"/>
                    <a:pt x="1668" y="691"/>
                  </a:cubicBezTo>
                  <a:cubicBezTo>
                    <a:pt x="1477" y="286"/>
                    <a:pt x="1049" y="1"/>
                    <a:pt x="596" y="1"/>
                  </a:cubicBezTo>
                  <a:close/>
                </a:path>
              </a:pathLst>
            </a:custGeom>
            <a:solidFill>
              <a:srgbClr val="F3D6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2400">
                <a:solidFill>
                  <a:sysClr val="windowText" lastClr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32089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9" grpId="0" animBg="1"/>
      <p:bldP spid="3" grpId="0" animBg="1"/>
      <p:bldP spid="1224" grpId="0" animBg="1"/>
      <p:bldP spid="1290" grpId="0"/>
      <p:bldP spid="1291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ộp Văn bản 4">
            <a:extLst>
              <a:ext uri="{FF2B5EF4-FFF2-40B4-BE49-F238E27FC236}">
                <a16:creationId xmlns:a16="http://schemas.microsoft.com/office/drawing/2014/main" id="{E830A3C7-512C-42F0-B5A7-299ABB57FD78}"/>
              </a:ext>
            </a:extLst>
          </p:cNvPr>
          <p:cNvSpPr txBox="1"/>
          <p:nvPr/>
        </p:nvSpPr>
        <p:spPr>
          <a:xfrm>
            <a:off x="650240" y="386431"/>
            <a:ext cx="55609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tabLst>
                <a:tab pos="1386840" algn="l"/>
              </a:tabLst>
            </a:pPr>
            <a:r>
              <a:rPr lang="en-US" sz="3200" b="1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4. </a:t>
            </a:r>
            <a:r>
              <a:rPr lang="en-US" sz="3200" b="1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Kết</a:t>
            </a:r>
            <a:r>
              <a:rPr lang="en-US" sz="3200" b="1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3200" b="1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thúc</a:t>
            </a:r>
            <a:r>
              <a:rPr lang="en-US" sz="3200" b="1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3200" b="1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vấn</a:t>
            </a:r>
            <a:r>
              <a:rPr lang="en-US" sz="3200" b="1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3200" b="1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đề</a:t>
            </a:r>
            <a:endParaRPr lang="en-US" sz="32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5" name="Hộp Văn bản 5">
            <a:extLst>
              <a:ext uri="{FF2B5EF4-FFF2-40B4-BE49-F238E27FC236}">
                <a16:creationId xmlns:a16="http://schemas.microsoft.com/office/drawing/2014/main" id="{CFBF4C2E-268F-4279-BB89-3D754D937216}"/>
              </a:ext>
            </a:extLst>
          </p:cNvPr>
          <p:cNvSpPr txBox="1"/>
          <p:nvPr/>
        </p:nvSpPr>
        <p:spPr>
          <a:xfrm>
            <a:off x="284480" y="1225659"/>
            <a:ext cx="606890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tabLst>
                <a:tab pos="575945" algn="l"/>
              </a:tabLst>
            </a:pPr>
            <a:r>
              <a:rPr lang="en-US" sz="32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1)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Em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hiểu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được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những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thông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điệp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nào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của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tác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giả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đã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đưa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ra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ở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đoạn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cuối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? </a:t>
            </a:r>
            <a:endParaRPr lang="en-US" sz="28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6" name="Hộp Văn bản 6">
            <a:extLst>
              <a:ext uri="{FF2B5EF4-FFF2-40B4-BE49-F238E27FC236}">
                <a16:creationId xmlns:a16="http://schemas.microsoft.com/office/drawing/2014/main" id="{242025CA-CFF8-4730-BDDE-C39E4CAB8FD4}"/>
              </a:ext>
            </a:extLst>
          </p:cNvPr>
          <p:cNvSpPr txBox="1"/>
          <p:nvPr/>
        </p:nvSpPr>
        <p:spPr>
          <a:xfrm>
            <a:off x="189654" y="2395063"/>
            <a:ext cx="64346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tabLst>
                <a:tab pos="575945" algn="l"/>
              </a:tabLst>
            </a:pPr>
            <a:r>
              <a:rPr lang="en-US" sz="32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2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)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Cách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kết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thúc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văn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bản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có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gì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độc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i="1" dirty="0" err="1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đáo</a:t>
            </a:r>
            <a:r>
              <a:rPr lang="en-US" sz="2800" i="1" dirty="0">
                <a:solidFill>
                  <a:srgbClr val="0D0D0D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?</a:t>
            </a:r>
            <a:endParaRPr lang="en-US" sz="28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3897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6FBDAC0-93DE-4F90-8B11-FEE2794CED28}"/>
              </a:ext>
            </a:extLst>
          </p:cNvPr>
          <p:cNvSpPr txBox="1"/>
          <p:nvPr/>
        </p:nvSpPr>
        <p:spPr>
          <a:xfrm>
            <a:off x="596053" y="1950719"/>
            <a:ext cx="3759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Xin </a:t>
            </a:r>
            <a:r>
              <a:rPr lang="en-US" sz="2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2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cầm</a:t>
            </a:r>
            <a:r>
              <a:rPr lang="en-US" sz="2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2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255AC68-4321-4D0E-B471-5F29149F85D2}"/>
              </a:ext>
            </a:extLst>
          </p:cNvPr>
          <p:cNvSpPr txBox="1"/>
          <p:nvPr/>
        </p:nvSpPr>
        <p:spPr>
          <a:xfrm>
            <a:off x="751840" y="1205653"/>
            <a:ext cx="322410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Nhắc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điệp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Hộp Văn bản 4">
            <a:extLst>
              <a:ext uri="{FF2B5EF4-FFF2-40B4-BE49-F238E27FC236}">
                <a16:creationId xmlns:a16="http://schemas.microsoft.com/office/drawing/2014/main" id="{FDC377DF-81C7-4429-953C-C6A77E683EEF}"/>
              </a:ext>
            </a:extLst>
          </p:cNvPr>
          <p:cNvSpPr txBox="1"/>
          <p:nvPr/>
        </p:nvSpPr>
        <p:spPr>
          <a:xfrm>
            <a:off x="650240" y="386431"/>
            <a:ext cx="55609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tabLst>
                <a:tab pos="1386840" algn="l"/>
              </a:tabLst>
            </a:pPr>
            <a:r>
              <a:rPr lang="en-US" sz="3200" b="1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4. </a:t>
            </a:r>
            <a:r>
              <a:rPr lang="en-US" sz="3200" b="1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Kết</a:t>
            </a:r>
            <a:r>
              <a:rPr lang="en-US" sz="3200" b="1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3200" b="1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thúc</a:t>
            </a:r>
            <a:r>
              <a:rPr lang="en-US" sz="3200" b="1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3200" b="1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vấn</a:t>
            </a:r>
            <a:r>
              <a:rPr lang="en-US" sz="3200" b="1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3200" b="1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đề</a:t>
            </a:r>
            <a:endParaRPr lang="en-US" sz="32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9407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922019"/>
            <a:ext cx="5158350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b="1"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khởi động</a:t>
            </a: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5698343" y="931654"/>
            <a:ext cx="920132" cy="920132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342693" y="1000571"/>
            <a:ext cx="644559" cy="344801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55" name="Google Shape;1299;p52">
            <a:extLst>
              <a:ext uri="{FF2B5EF4-FFF2-40B4-BE49-F238E27FC236}">
                <a16:creationId xmlns:a16="http://schemas.microsoft.com/office/drawing/2014/main" id="{06D304B2-0CF0-D177-348C-92277BF61CA6}"/>
              </a:ext>
            </a:extLst>
          </p:cNvPr>
          <p:cNvGrpSpPr/>
          <p:nvPr/>
        </p:nvGrpSpPr>
        <p:grpSpPr>
          <a:xfrm>
            <a:off x="1146619" y="3828089"/>
            <a:ext cx="663584" cy="659021"/>
            <a:chOff x="0" y="2291150"/>
            <a:chExt cx="1962250" cy="1654224"/>
          </a:xfrm>
        </p:grpSpPr>
        <p:grpSp>
          <p:nvGrpSpPr>
            <p:cNvPr id="56" name="Google Shape;1300;p52">
              <a:extLst>
                <a:ext uri="{FF2B5EF4-FFF2-40B4-BE49-F238E27FC236}">
                  <a16:creationId xmlns:a16="http://schemas.microsoft.com/office/drawing/2014/main" id="{5ACDDDE9-5E33-120A-A1F4-BC4D529EFB79}"/>
                </a:ext>
              </a:extLst>
            </p:cNvPr>
            <p:cNvGrpSpPr/>
            <p:nvPr/>
          </p:nvGrpSpPr>
          <p:grpSpPr>
            <a:xfrm>
              <a:off x="0" y="2291150"/>
              <a:ext cx="1962249" cy="1654224"/>
              <a:chOff x="0" y="2291150"/>
              <a:chExt cx="1962249" cy="1654224"/>
            </a:xfrm>
          </p:grpSpPr>
          <p:sp>
            <p:nvSpPr>
              <p:cNvPr id="1284" name="Google Shape;1301;p52">
                <a:extLst>
                  <a:ext uri="{FF2B5EF4-FFF2-40B4-BE49-F238E27FC236}">
                    <a16:creationId xmlns:a16="http://schemas.microsoft.com/office/drawing/2014/main" id="{2140B496-0B73-8A6F-C4FD-EECD6F52E775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5" name="Google Shape;1302;p52">
                <a:extLst>
                  <a:ext uri="{FF2B5EF4-FFF2-40B4-BE49-F238E27FC236}">
                    <a16:creationId xmlns:a16="http://schemas.microsoft.com/office/drawing/2014/main" id="{1758C7DA-071B-C14C-52EC-ECA98107A519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6" name="Google Shape;1303;p52">
                <a:extLst>
                  <a:ext uri="{FF2B5EF4-FFF2-40B4-BE49-F238E27FC236}">
                    <a16:creationId xmlns:a16="http://schemas.microsoft.com/office/drawing/2014/main" id="{667C0CEA-5FF3-33AF-E8D0-B9AE0ECB2541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7" name="Google Shape;1304;p52">
                <a:extLst>
                  <a:ext uri="{FF2B5EF4-FFF2-40B4-BE49-F238E27FC236}">
                    <a16:creationId xmlns:a16="http://schemas.microsoft.com/office/drawing/2014/main" id="{3C76F24C-38AA-4ADE-7717-55363E077EEE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8" name="Google Shape;1305;p52">
                <a:extLst>
                  <a:ext uri="{FF2B5EF4-FFF2-40B4-BE49-F238E27FC236}">
                    <a16:creationId xmlns:a16="http://schemas.microsoft.com/office/drawing/2014/main" id="{4B1867B9-49DE-C80E-AEEF-9BDE73912D54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7" name="Google Shape;1306;p52">
              <a:extLst>
                <a:ext uri="{FF2B5EF4-FFF2-40B4-BE49-F238E27FC236}">
                  <a16:creationId xmlns:a16="http://schemas.microsoft.com/office/drawing/2014/main" id="{1B8A384F-0A56-7361-EF7A-8CA88E775640}"/>
                </a:ext>
              </a:extLst>
            </p:cNvPr>
            <p:cNvGrpSpPr/>
            <p:nvPr/>
          </p:nvGrpSpPr>
          <p:grpSpPr>
            <a:xfrm>
              <a:off x="0" y="2291150"/>
              <a:ext cx="1962250" cy="1654224"/>
              <a:chOff x="0" y="2291150"/>
              <a:chExt cx="1962250" cy="1654224"/>
            </a:xfrm>
          </p:grpSpPr>
          <p:sp>
            <p:nvSpPr>
              <p:cNvPr id="58" name="Google Shape;1307;p52">
                <a:extLst>
                  <a:ext uri="{FF2B5EF4-FFF2-40B4-BE49-F238E27FC236}">
                    <a16:creationId xmlns:a16="http://schemas.microsoft.com/office/drawing/2014/main" id="{84BAA10F-C3DE-F4A2-53FF-3FA7CF528446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" name="Google Shape;1308;p52">
                <a:extLst>
                  <a:ext uri="{FF2B5EF4-FFF2-40B4-BE49-F238E27FC236}">
                    <a16:creationId xmlns:a16="http://schemas.microsoft.com/office/drawing/2014/main" id="{A2079CF8-84FB-B523-335C-8E8E3EEED53C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8C9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" name="Google Shape;1309;p52">
                <a:extLst>
                  <a:ext uri="{FF2B5EF4-FFF2-40B4-BE49-F238E27FC236}">
                    <a16:creationId xmlns:a16="http://schemas.microsoft.com/office/drawing/2014/main" id="{765F2611-1415-F53E-0A17-866DFCED5FE3}"/>
                  </a:ext>
                </a:extLst>
              </p:cNvPr>
              <p:cNvSpPr/>
              <p:nvPr/>
            </p:nvSpPr>
            <p:spPr>
              <a:xfrm>
                <a:off x="562968" y="2708980"/>
                <a:ext cx="186560" cy="199216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424" extrusionOk="0">
                    <a:moveTo>
                      <a:pt x="1552" y="0"/>
                    </a:moveTo>
                    <a:cubicBezTo>
                      <a:pt x="995" y="0"/>
                      <a:pt x="364" y="742"/>
                      <a:pt x="175" y="1181"/>
                    </a:cubicBezTo>
                    <a:cubicBezTo>
                      <a:pt x="82" y="1397"/>
                      <a:pt x="0" y="1612"/>
                      <a:pt x="41" y="1869"/>
                    </a:cubicBezTo>
                    <a:cubicBezTo>
                      <a:pt x="82" y="2126"/>
                      <a:pt x="216" y="2341"/>
                      <a:pt x="473" y="2423"/>
                    </a:cubicBezTo>
                    <a:lnTo>
                      <a:pt x="770" y="2423"/>
                    </a:lnTo>
                    <a:cubicBezTo>
                      <a:pt x="1407" y="2382"/>
                      <a:pt x="2013" y="1869"/>
                      <a:pt x="2177" y="1232"/>
                    </a:cubicBezTo>
                    <a:cubicBezTo>
                      <a:pt x="2270" y="924"/>
                      <a:pt x="2270" y="585"/>
                      <a:pt x="2095" y="329"/>
                    </a:cubicBezTo>
                    <a:cubicBezTo>
                      <a:pt x="1939" y="94"/>
                      <a:pt x="1750" y="0"/>
                      <a:pt x="1552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" name="Google Shape;1310;p52">
                <a:extLst>
                  <a:ext uri="{FF2B5EF4-FFF2-40B4-BE49-F238E27FC236}">
                    <a16:creationId xmlns:a16="http://schemas.microsoft.com/office/drawing/2014/main" id="{7BFB6B01-0A49-5101-11AF-B5C1F3397007}"/>
                  </a:ext>
                </a:extLst>
              </p:cNvPr>
              <p:cNvSpPr/>
              <p:nvPr/>
            </p:nvSpPr>
            <p:spPr>
              <a:xfrm>
                <a:off x="503055" y="2928825"/>
                <a:ext cx="116538" cy="1193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52" extrusionOk="0">
                    <a:moveTo>
                      <a:pt x="697" y="0"/>
                    </a:moveTo>
                    <a:cubicBezTo>
                      <a:pt x="373" y="0"/>
                      <a:pt x="70" y="347"/>
                      <a:pt x="41" y="734"/>
                    </a:cubicBezTo>
                    <a:cubicBezTo>
                      <a:pt x="0" y="950"/>
                      <a:pt x="82" y="1207"/>
                      <a:pt x="257" y="1330"/>
                    </a:cubicBezTo>
                    <a:cubicBezTo>
                      <a:pt x="371" y="1412"/>
                      <a:pt x="504" y="1451"/>
                      <a:pt x="637" y="1451"/>
                    </a:cubicBezTo>
                    <a:cubicBezTo>
                      <a:pt x="853" y="1451"/>
                      <a:pt x="1068" y="1349"/>
                      <a:pt x="1202" y="1166"/>
                    </a:cubicBezTo>
                    <a:cubicBezTo>
                      <a:pt x="1417" y="909"/>
                      <a:pt x="1366" y="477"/>
                      <a:pt x="1109" y="221"/>
                    </a:cubicBezTo>
                    <a:cubicBezTo>
                      <a:pt x="982" y="66"/>
                      <a:pt x="838" y="0"/>
                      <a:pt x="697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" name="Google Shape;1311;p52">
                <a:extLst>
                  <a:ext uri="{FF2B5EF4-FFF2-40B4-BE49-F238E27FC236}">
                    <a16:creationId xmlns:a16="http://schemas.microsoft.com/office/drawing/2014/main" id="{A2E8EE1A-DF99-9ABD-3D07-2B8ECE21D344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" name="Google Shape;1312;p52">
                <a:extLst>
                  <a:ext uri="{FF2B5EF4-FFF2-40B4-BE49-F238E27FC236}">
                    <a16:creationId xmlns:a16="http://schemas.microsoft.com/office/drawing/2014/main" id="{BC4C5712-E47C-4679-90C4-32EF4AE010A5}"/>
                  </a:ext>
                </a:extLst>
              </p:cNvPr>
              <p:cNvSpPr/>
              <p:nvPr/>
            </p:nvSpPr>
            <p:spPr>
              <a:xfrm>
                <a:off x="155330" y="3745336"/>
                <a:ext cx="70104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434" extrusionOk="0">
                    <a:moveTo>
                      <a:pt x="637" y="0"/>
                    </a:moveTo>
                    <a:cubicBezTo>
                      <a:pt x="0" y="1109"/>
                      <a:pt x="339" y="2013"/>
                      <a:pt x="596" y="2434"/>
                    </a:cubicBezTo>
                    <a:lnTo>
                      <a:pt x="771" y="2434"/>
                    </a:lnTo>
                    <a:cubicBezTo>
                      <a:pt x="555" y="2054"/>
                      <a:pt x="165" y="1150"/>
                      <a:pt x="853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6" name="Google Shape;1313;p52">
                <a:extLst>
                  <a:ext uri="{FF2B5EF4-FFF2-40B4-BE49-F238E27FC236}">
                    <a16:creationId xmlns:a16="http://schemas.microsoft.com/office/drawing/2014/main" id="{99FF68B5-55AE-7E97-D3E4-D3655FBDCA19}"/>
                  </a:ext>
                </a:extLst>
              </p:cNvPr>
              <p:cNvSpPr/>
              <p:nvPr/>
            </p:nvSpPr>
            <p:spPr>
              <a:xfrm>
                <a:off x="235460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14" y="0"/>
                    </a:moveTo>
                    <a:cubicBezTo>
                      <a:pt x="1" y="1109"/>
                      <a:pt x="350" y="2013"/>
                      <a:pt x="566" y="2434"/>
                    </a:cubicBezTo>
                    <a:lnTo>
                      <a:pt x="771" y="2434"/>
                    </a:lnTo>
                    <a:cubicBezTo>
                      <a:pt x="514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7" name="Google Shape;1314;p52">
                <a:extLst>
                  <a:ext uri="{FF2B5EF4-FFF2-40B4-BE49-F238E27FC236}">
                    <a16:creationId xmlns:a16="http://schemas.microsoft.com/office/drawing/2014/main" id="{796A26DB-63C4-C6B9-0730-59E6A14078BE}"/>
                  </a:ext>
                </a:extLst>
              </p:cNvPr>
              <p:cNvSpPr/>
              <p:nvPr/>
            </p:nvSpPr>
            <p:spPr>
              <a:xfrm>
                <a:off x="1371422" y="3745336"/>
                <a:ext cx="6336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34" extrusionOk="0">
                    <a:moveTo>
                      <a:pt x="555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55" y="2054"/>
                      <a:pt x="175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8" name="Google Shape;1315;p52">
                <a:extLst>
                  <a:ext uri="{FF2B5EF4-FFF2-40B4-BE49-F238E27FC236}">
                    <a16:creationId xmlns:a16="http://schemas.microsoft.com/office/drawing/2014/main" id="{DBAFB841-A8E0-7C7D-5FB0-1406479788D4}"/>
                  </a:ext>
                </a:extLst>
              </p:cNvPr>
              <p:cNvSpPr/>
              <p:nvPr/>
            </p:nvSpPr>
            <p:spPr>
              <a:xfrm>
                <a:off x="1290387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66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66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9" name="Google Shape;1316;p52">
                <a:extLst>
                  <a:ext uri="{FF2B5EF4-FFF2-40B4-BE49-F238E27FC236}">
                    <a16:creationId xmlns:a16="http://schemas.microsoft.com/office/drawing/2014/main" id="{22F037EB-C024-1FF7-91F5-C83B32CB74DB}"/>
                  </a:ext>
                </a:extLst>
              </p:cNvPr>
              <p:cNvSpPr/>
              <p:nvPr/>
            </p:nvSpPr>
            <p:spPr>
              <a:xfrm>
                <a:off x="1533491" y="3766375"/>
                <a:ext cx="428759" cy="16889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2055" extrusionOk="0">
                    <a:moveTo>
                      <a:pt x="729" y="1"/>
                    </a:moveTo>
                    <a:cubicBezTo>
                      <a:pt x="729" y="1"/>
                      <a:pt x="637" y="1"/>
                      <a:pt x="555" y="42"/>
                    </a:cubicBezTo>
                    <a:lnTo>
                      <a:pt x="514" y="83"/>
                    </a:lnTo>
                    <a:cubicBezTo>
                      <a:pt x="432" y="124"/>
                      <a:pt x="380" y="175"/>
                      <a:pt x="298" y="216"/>
                    </a:cubicBezTo>
                    <a:lnTo>
                      <a:pt x="257" y="257"/>
                    </a:lnTo>
                    <a:cubicBezTo>
                      <a:pt x="216" y="299"/>
                      <a:pt x="175" y="340"/>
                      <a:pt x="175" y="432"/>
                    </a:cubicBezTo>
                    <a:lnTo>
                      <a:pt x="124" y="432"/>
                    </a:lnTo>
                    <a:cubicBezTo>
                      <a:pt x="124" y="514"/>
                      <a:pt x="83" y="555"/>
                      <a:pt x="83" y="596"/>
                    </a:cubicBezTo>
                    <a:lnTo>
                      <a:pt x="41" y="637"/>
                    </a:lnTo>
                    <a:lnTo>
                      <a:pt x="41" y="771"/>
                    </a:lnTo>
                    <a:lnTo>
                      <a:pt x="41" y="812"/>
                    </a:lnTo>
                    <a:cubicBezTo>
                      <a:pt x="0" y="853"/>
                      <a:pt x="0" y="894"/>
                      <a:pt x="0" y="987"/>
                    </a:cubicBezTo>
                    <a:lnTo>
                      <a:pt x="0" y="1028"/>
                    </a:lnTo>
                    <a:cubicBezTo>
                      <a:pt x="41" y="1069"/>
                      <a:pt x="41" y="1110"/>
                      <a:pt x="41" y="1151"/>
                    </a:cubicBezTo>
                    <a:lnTo>
                      <a:pt x="41" y="1202"/>
                    </a:lnTo>
                    <a:cubicBezTo>
                      <a:pt x="41" y="1243"/>
                      <a:pt x="41" y="1284"/>
                      <a:pt x="83" y="1325"/>
                    </a:cubicBezTo>
                    <a:lnTo>
                      <a:pt x="83" y="1366"/>
                    </a:lnTo>
                    <a:cubicBezTo>
                      <a:pt x="83" y="1408"/>
                      <a:pt x="124" y="1500"/>
                      <a:pt x="175" y="1541"/>
                    </a:cubicBezTo>
                    <a:cubicBezTo>
                      <a:pt x="216" y="1623"/>
                      <a:pt x="257" y="1664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39"/>
                      <a:pt x="473" y="1880"/>
                    </a:cubicBezTo>
                    <a:lnTo>
                      <a:pt x="514" y="1921"/>
                    </a:lnTo>
                    <a:cubicBezTo>
                      <a:pt x="688" y="2013"/>
                      <a:pt x="771" y="2054"/>
                      <a:pt x="771" y="2054"/>
                    </a:cubicBezTo>
                    <a:lnTo>
                      <a:pt x="5217" y="2054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0" name="Google Shape;1317;p52">
                <a:extLst>
                  <a:ext uri="{FF2B5EF4-FFF2-40B4-BE49-F238E27FC236}">
                    <a16:creationId xmlns:a16="http://schemas.microsoft.com/office/drawing/2014/main" id="{DF31E8ED-4AC5-B46A-8DD0-E21C19049816}"/>
                  </a:ext>
                </a:extLst>
              </p:cNvPr>
              <p:cNvSpPr/>
              <p:nvPr/>
            </p:nvSpPr>
            <p:spPr>
              <a:xfrm>
                <a:off x="1575652" y="3769745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2" y="1"/>
                    </a:moveTo>
                    <a:lnTo>
                      <a:pt x="1" y="42"/>
                    </a:lnTo>
                    <a:lnTo>
                      <a:pt x="4704" y="42"/>
                    </a:lnTo>
                    <a:lnTo>
                      <a:pt x="470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1" name="Google Shape;1318;p52">
                <a:extLst>
                  <a:ext uri="{FF2B5EF4-FFF2-40B4-BE49-F238E27FC236}">
                    <a16:creationId xmlns:a16="http://schemas.microsoft.com/office/drawing/2014/main" id="{C96B75B8-25CC-C31C-18FC-2D4DC40B6657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2" name="Google Shape;1319;p52">
                <a:extLst>
                  <a:ext uri="{FF2B5EF4-FFF2-40B4-BE49-F238E27FC236}">
                    <a16:creationId xmlns:a16="http://schemas.microsoft.com/office/drawing/2014/main" id="{E49E4D13-AF68-E2C9-A7B5-092BC61A665F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6" name="Google Shape;1320;p52">
                <a:extLst>
                  <a:ext uri="{FF2B5EF4-FFF2-40B4-BE49-F238E27FC236}">
                    <a16:creationId xmlns:a16="http://schemas.microsoft.com/office/drawing/2014/main" id="{68C285B9-A10F-103F-2A06-C3FA73817D29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7" name="Google Shape;1321;p52">
                <a:extLst>
                  <a:ext uri="{FF2B5EF4-FFF2-40B4-BE49-F238E27FC236}">
                    <a16:creationId xmlns:a16="http://schemas.microsoft.com/office/drawing/2014/main" id="{00DEECD7-5F1F-FA69-17FD-0E367ADD25D1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8" name="Google Shape;1322;p52">
                <a:extLst>
                  <a:ext uri="{FF2B5EF4-FFF2-40B4-BE49-F238E27FC236}">
                    <a16:creationId xmlns:a16="http://schemas.microsoft.com/office/drawing/2014/main" id="{81DC8010-40F6-984C-458D-F46942E875A8}"/>
                  </a:ext>
                </a:extLst>
              </p:cNvPr>
              <p:cNvSpPr/>
              <p:nvPr/>
            </p:nvSpPr>
            <p:spPr>
              <a:xfrm>
                <a:off x="1536860" y="38153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42" y="0"/>
                    </a:moveTo>
                    <a:lnTo>
                      <a:pt x="0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9" name="Google Shape;1323;p52">
                <a:extLst>
                  <a:ext uri="{FF2B5EF4-FFF2-40B4-BE49-F238E27FC236}">
                    <a16:creationId xmlns:a16="http://schemas.microsoft.com/office/drawing/2014/main" id="{743DEBB2-3C31-A340-8CF4-5A23EF362A57}"/>
                  </a:ext>
                </a:extLst>
              </p:cNvPr>
              <p:cNvSpPr/>
              <p:nvPr/>
            </p:nvSpPr>
            <p:spPr>
              <a:xfrm>
                <a:off x="1536860" y="38296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0" name="Google Shape;1324;p52">
                <a:extLst>
                  <a:ext uri="{FF2B5EF4-FFF2-40B4-BE49-F238E27FC236}">
                    <a16:creationId xmlns:a16="http://schemas.microsoft.com/office/drawing/2014/main" id="{DAAA0B8D-E0CA-9C14-F9B6-9666596D0059}"/>
                  </a:ext>
                </a:extLst>
              </p:cNvPr>
              <p:cNvSpPr/>
              <p:nvPr/>
            </p:nvSpPr>
            <p:spPr>
              <a:xfrm>
                <a:off x="1533491" y="3847410"/>
                <a:ext cx="4287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1" name="Google Shape;1325;p52">
                <a:extLst>
                  <a:ext uri="{FF2B5EF4-FFF2-40B4-BE49-F238E27FC236}">
                    <a16:creationId xmlns:a16="http://schemas.microsoft.com/office/drawing/2014/main" id="{22390BE8-6454-483B-3948-736BA4B9D780}"/>
                  </a:ext>
                </a:extLst>
              </p:cNvPr>
              <p:cNvSpPr/>
              <p:nvPr/>
            </p:nvSpPr>
            <p:spPr>
              <a:xfrm>
                <a:off x="1536860" y="3860889"/>
                <a:ext cx="425390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53" extrusionOk="0">
                    <a:moveTo>
                      <a:pt x="0" y="1"/>
                    </a:moveTo>
                    <a:lnTo>
                      <a:pt x="0" y="52"/>
                    </a:lnTo>
                    <a:lnTo>
                      <a:pt x="5176" y="5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2" name="Google Shape;1326;p52">
                <a:extLst>
                  <a:ext uri="{FF2B5EF4-FFF2-40B4-BE49-F238E27FC236}">
                    <a16:creationId xmlns:a16="http://schemas.microsoft.com/office/drawing/2014/main" id="{31725920-8C82-F4FE-B2FD-80EC245C9ACA}"/>
                  </a:ext>
                </a:extLst>
              </p:cNvPr>
              <p:cNvSpPr/>
              <p:nvPr/>
            </p:nvSpPr>
            <p:spPr>
              <a:xfrm>
                <a:off x="1540230" y="3875271"/>
                <a:ext cx="4220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5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35" y="41"/>
                    </a:lnTo>
                    <a:lnTo>
                      <a:pt x="513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3" name="Google Shape;1327;p52">
                <a:extLst>
                  <a:ext uri="{FF2B5EF4-FFF2-40B4-BE49-F238E27FC236}">
                    <a16:creationId xmlns:a16="http://schemas.microsoft.com/office/drawing/2014/main" id="{358B2147-A743-E366-EAA5-49CBA1635199}"/>
                  </a:ext>
                </a:extLst>
              </p:cNvPr>
              <p:cNvSpPr/>
              <p:nvPr/>
            </p:nvSpPr>
            <p:spPr>
              <a:xfrm>
                <a:off x="1547791" y="3893023"/>
                <a:ext cx="4144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1" extrusionOk="0">
                    <a:moveTo>
                      <a:pt x="5043" y="0"/>
                    </a:moveTo>
                    <a:lnTo>
                      <a:pt x="504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4" name="Google Shape;1328;p52">
                <a:extLst>
                  <a:ext uri="{FF2B5EF4-FFF2-40B4-BE49-F238E27FC236}">
                    <a16:creationId xmlns:a16="http://schemas.microsoft.com/office/drawing/2014/main" id="{DD20F946-0749-6C84-0180-A3C0E6821BEB}"/>
                  </a:ext>
                </a:extLst>
              </p:cNvPr>
              <p:cNvSpPr/>
              <p:nvPr/>
            </p:nvSpPr>
            <p:spPr>
              <a:xfrm>
                <a:off x="1554612" y="3907323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5" name="Google Shape;1329;p52">
                <a:extLst>
                  <a:ext uri="{FF2B5EF4-FFF2-40B4-BE49-F238E27FC236}">
                    <a16:creationId xmlns:a16="http://schemas.microsoft.com/office/drawing/2014/main" id="{6D08E7DB-D64B-F4B2-3A6D-AB4E2F5A2924}"/>
                  </a:ext>
                </a:extLst>
              </p:cNvPr>
              <p:cNvSpPr/>
              <p:nvPr/>
            </p:nvSpPr>
            <p:spPr>
              <a:xfrm>
                <a:off x="1572282" y="3920802"/>
                <a:ext cx="38996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42" extrusionOk="0">
                    <a:moveTo>
                      <a:pt x="1" y="1"/>
                    </a:moveTo>
                    <a:lnTo>
                      <a:pt x="42" y="42"/>
                    </a:lnTo>
                    <a:lnTo>
                      <a:pt x="4745" y="42"/>
                    </a:lnTo>
                    <a:lnTo>
                      <a:pt x="474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6" name="Google Shape;1330;p52">
                <a:extLst>
                  <a:ext uri="{FF2B5EF4-FFF2-40B4-BE49-F238E27FC236}">
                    <a16:creationId xmlns:a16="http://schemas.microsoft.com/office/drawing/2014/main" id="{15810FA3-A8A1-8996-1D1E-399822D95D02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7" name="Google Shape;1331;p52">
                <a:extLst>
                  <a:ext uri="{FF2B5EF4-FFF2-40B4-BE49-F238E27FC236}">
                    <a16:creationId xmlns:a16="http://schemas.microsoft.com/office/drawing/2014/main" id="{BD4F4BB2-184A-AF22-872C-CE6403B3C508}"/>
                  </a:ext>
                </a:extLst>
              </p:cNvPr>
              <p:cNvSpPr/>
              <p:nvPr/>
            </p:nvSpPr>
            <p:spPr>
              <a:xfrm>
                <a:off x="151138" y="3227980"/>
                <a:ext cx="67556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903" extrusionOk="0">
                    <a:moveTo>
                      <a:pt x="606" y="0"/>
                    </a:moveTo>
                    <a:cubicBezTo>
                      <a:pt x="0" y="1797"/>
                      <a:pt x="308" y="3214"/>
                      <a:pt x="565" y="3902"/>
                    </a:cubicBezTo>
                    <a:lnTo>
                      <a:pt x="729" y="3902"/>
                    </a:lnTo>
                    <a:cubicBezTo>
                      <a:pt x="514" y="3255"/>
                      <a:pt x="134" y="1797"/>
                      <a:pt x="82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8" name="Google Shape;1332;p52">
                <a:extLst>
                  <a:ext uri="{FF2B5EF4-FFF2-40B4-BE49-F238E27FC236}">
                    <a16:creationId xmlns:a16="http://schemas.microsoft.com/office/drawing/2014/main" id="{F7EA63FF-FC72-33D6-B5E3-BC873F966747}"/>
                  </a:ext>
                </a:extLst>
              </p:cNvPr>
              <p:cNvSpPr/>
              <p:nvPr/>
            </p:nvSpPr>
            <p:spPr>
              <a:xfrm>
                <a:off x="228721" y="3227980"/>
                <a:ext cx="5662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903" extrusionOk="0">
                    <a:moveTo>
                      <a:pt x="473" y="0"/>
                    </a:moveTo>
                    <a:cubicBezTo>
                      <a:pt x="1" y="1756"/>
                      <a:pt x="299" y="3214"/>
                      <a:pt x="514" y="3902"/>
                    </a:cubicBezTo>
                    <a:lnTo>
                      <a:pt x="689" y="3902"/>
                    </a:lnTo>
                    <a:cubicBezTo>
                      <a:pt x="473" y="3255"/>
                      <a:pt x="134" y="1756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9" name="Google Shape;1333;p52">
                <a:extLst>
                  <a:ext uri="{FF2B5EF4-FFF2-40B4-BE49-F238E27FC236}">
                    <a16:creationId xmlns:a16="http://schemas.microsoft.com/office/drawing/2014/main" id="{B988929C-FED4-F038-652B-605552A71083}"/>
                  </a:ext>
                </a:extLst>
              </p:cNvPr>
              <p:cNvSpPr/>
              <p:nvPr/>
            </p:nvSpPr>
            <p:spPr>
              <a:xfrm>
                <a:off x="1301400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0" y="1756"/>
                      <a:pt x="298" y="3214"/>
                      <a:pt x="514" y="3902"/>
                    </a:cubicBezTo>
                    <a:lnTo>
                      <a:pt x="730" y="3902"/>
                    </a:lnTo>
                    <a:cubicBezTo>
                      <a:pt x="514" y="3255"/>
                      <a:pt x="175" y="1756"/>
                      <a:pt x="688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0" name="Google Shape;1334;p52">
                <a:extLst>
                  <a:ext uri="{FF2B5EF4-FFF2-40B4-BE49-F238E27FC236}">
                    <a16:creationId xmlns:a16="http://schemas.microsoft.com/office/drawing/2014/main" id="{98F8B885-07B9-176F-34ED-F911E9C9ED0D}"/>
                  </a:ext>
                </a:extLst>
              </p:cNvPr>
              <p:cNvSpPr/>
              <p:nvPr/>
            </p:nvSpPr>
            <p:spPr>
              <a:xfrm>
                <a:off x="1223735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1" y="1756"/>
                      <a:pt x="350" y="3214"/>
                      <a:pt x="555" y="3902"/>
                    </a:cubicBezTo>
                    <a:lnTo>
                      <a:pt x="730" y="3902"/>
                    </a:lnTo>
                    <a:cubicBezTo>
                      <a:pt x="514" y="3255"/>
                      <a:pt x="175" y="1797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1" name="Google Shape;1335;p52">
                <a:extLst>
                  <a:ext uri="{FF2B5EF4-FFF2-40B4-BE49-F238E27FC236}">
                    <a16:creationId xmlns:a16="http://schemas.microsoft.com/office/drawing/2014/main" id="{EF1A9B4D-E04D-7F59-AB92-7F434D82B946}"/>
                  </a:ext>
                </a:extLst>
              </p:cNvPr>
              <p:cNvSpPr/>
              <p:nvPr/>
            </p:nvSpPr>
            <p:spPr>
              <a:xfrm>
                <a:off x="1455826" y="3260032"/>
                <a:ext cx="400981" cy="267594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3256" extrusionOk="0">
                    <a:moveTo>
                      <a:pt x="648" y="0"/>
                    </a:moveTo>
                    <a:cubicBezTo>
                      <a:pt x="648" y="0"/>
                      <a:pt x="606" y="42"/>
                      <a:pt x="514" y="83"/>
                    </a:cubicBezTo>
                    <a:cubicBezTo>
                      <a:pt x="473" y="124"/>
                      <a:pt x="473" y="124"/>
                      <a:pt x="432" y="124"/>
                    </a:cubicBezTo>
                    <a:cubicBezTo>
                      <a:pt x="391" y="216"/>
                      <a:pt x="298" y="298"/>
                      <a:pt x="257" y="380"/>
                    </a:cubicBezTo>
                    <a:cubicBezTo>
                      <a:pt x="257" y="432"/>
                      <a:pt x="216" y="432"/>
                      <a:pt x="216" y="432"/>
                    </a:cubicBezTo>
                    <a:cubicBezTo>
                      <a:pt x="175" y="514"/>
                      <a:pt x="134" y="596"/>
                      <a:pt x="134" y="688"/>
                    </a:cubicBezTo>
                    <a:cubicBezTo>
                      <a:pt x="93" y="688"/>
                      <a:pt x="93" y="730"/>
                      <a:pt x="93" y="730"/>
                    </a:cubicBezTo>
                    <a:cubicBezTo>
                      <a:pt x="93" y="812"/>
                      <a:pt x="42" y="894"/>
                      <a:pt x="42" y="986"/>
                    </a:cubicBezTo>
                    <a:lnTo>
                      <a:pt x="42" y="1027"/>
                    </a:lnTo>
                    <a:cubicBezTo>
                      <a:pt x="1" y="1110"/>
                      <a:pt x="1" y="1202"/>
                      <a:pt x="1" y="1284"/>
                    </a:cubicBezTo>
                    <a:lnTo>
                      <a:pt x="1" y="1325"/>
                    </a:lnTo>
                    <a:lnTo>
                      <a:pt x="1" y="1582"/>
                    </a:lnTo>
                    <a:lnTo>
                      <a:pt x="1" y="1623"/>
                    </a:lnTo>
                    <a:lnTo>
                      <a:pt x="1" y="1664"/>
                    </a:lnTo>
                    <a:lnTo>
                      <a:pt x="1" y="1880"/>
                    </a:lnTo>
                    <a:lnTo>
                      <a:pt x="1" y="1921"/>
                    </a:lnTo>
                    <a:cubicBezTo>
                      <a:pt x="1" y="2013"/>
                      <a:pt x="1" y="2095"/>
                      <a:pt x="42" y="2136"/>
                    </a:cubicBezTo>
                    <a:lnTo>
                      <a:pt x="42" y="2229"/>
                    </a:lnTo>
                    <a:cubicBezTo>
                      <a:pt x="42" y="2311"/>
                      <a:pt x="93" y="2393"/>
                      <a:pt x="134" y="2434"/>
                    </a:cubicBezTo>
                    <a:lnTo>
                      <a:pt x="134" y="2486"/>
                    </a:lnTo>
                    <a:cubicBezTo>
                      <a:pt x="175" y="2609"/>
                      <a:pt x="175" y="2691"/>
                      <a:pt x="216" y="2742"/>
                    </a:cubicBezTo>
                    <a:cubicBezTo>
                      <a:pt x="216" y="2783"/>
                      <a:pt x="257" y="2783"/>
                      <a:pt x="257" y="2783"/>
                    </a:cubicBezTo>
                    <a:cubicBezTo>
                      <a:pt x="298" y="2907"/>
                      <a:pt x="391" y="2999"/>
                      <a:pt x="432" y="3040"/>
                    </a:cubicBezTo>
                    <a:lnTo>
                      <a:pt x="473" y="3081"/>
                    </a:lnTo>
                    <a:cubicBezTo>
                      <a:pt x="606" y="3204"/>
                      <a:pt x="730" y="3256"/>
                      <a:pt x="730" y="3256"/>
                    </a:cubicBezTo>
                    <a:lnTo>
                      <a:pt x="4878" y="3256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2" name="Google Shape;1336;p52">
                <a:extLst>
                  <a:ext uri="{FF2B5EF4-FFF2-40B4-BE49-F238E27FC236}">
                    <a16:creationId xmlns:a16="http://schemas.microsoft.com/office/drawing/2014/main" id="{82AB0315-DFE1-350F-ED5D-EED9AC3CC5AA}"/>
                  </a:ext>
                </a:extLst>
              </p:cNvPr>
              <p:cNvSpPr/>
              <p:nvPr/>
            </p:nvSpPr>
            <p:spPr>
              <a:xfrm>
                <a:off x="1491248" y="3266771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83" y="1"/>
                    </a:moveTo>
                    <a:cubicBezTo>
                      <a:pt x="42" y="42"/>
                      <a:pt x="42" y="42"/>
                      <a:pt x="1" y="42"/>
                    </a:cubicBezTo>
                    <a:lnTo>
                      <a:pt x="4447" y="42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3" name="Google Shape;1337;p52">
                <a:extLst>
                  <a:ext uri="{FF2B5EF4-FFF2-40B4-BE49-F238E27FC236}">
                    <a16:creationId xmlns:a16="http://schemas.microsoft.com/office/drawing/2014/main" id="{F3B0DD4D-D436-A6D2-F8FB-01483AABA1AC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4" name="Google Shape;1338;p52">
                <a:extLst>
                  <a:ext uri="{FF2B5EF4-FFF2-40B4-BE49-F238E27FC236}">
                    <a16:creationId xmlns:a16="http://schemas.microsoft.com/office/drawing/2014/main" id="{5E137A80-EC8A-951A-9859-836834929129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5" name="Google Shape;1339;p52">
                <a:extLst>
                  <a:ext uri="{FF2B5EF4-FFF2-40B4-BE49-F238E27FC236}">
                    <a16:creationId xmlns:a16="http://schemas.microsoft.com/office/drawing/2014/main" id="{11F8CA38-2191-BF28-CC6C-BE2D75DD545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6" name="Google Shape;1340;p52">
                <a:extLst>
                  <a:ext uri="{FF2B5EF4-FFF2-40B4-BE49-F238E27FC236}">
                    <a16:creationId xmlns:a16="http://schemas.microsoft.com/office/drawing/2014/main" id="{B570E418-4175-F748-238C-DCD678AA349D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7" name="Google Shape;1341;p52">
                <a:extLst>
                  <a:ext uri="{FF2B5EF4-FFF2-40B4-BE49-F238E27FC236}">
                    <a16:creationId xmlns:a16="http://schemas.microsoft.com/office/drawing/2014/main" id="{A9D499CB-E9A1-E074-6FDB-D137884E5338}"/>
                  </a:ext>
                </a:extLst>
              </p:cNvPr>
              <p:cNvSpPr/>
              <p:nvPr/>
            </p:nvSpPr>
            <p:spPr>
              <a:xfrm>
                <a:off x="1459195" y="3341067"/>
                <a:ext cx="39761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37" y="41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8" name="Google Shape;1342;p52">
                <a:extLst>
                  <a:ext uri="{FF2B5EF4-FFF2-40B4-BE49-F238E27FC236}">
                    <a16:creationId xmlns:a16="http://schemas.microsoft.com/office/drawing/2014/main" id="{E1E6C2F9-D1D5-FD75-3961-C5BE6605EAB0}"/>
                  </a:ext>
                </a:extLst>
              </p:cNvPr>
              <p:cNvSpPr/>
              <p:nvPr/>
            </p:nvSpPr>
            <p:spPr>
              <a:xfrm>
                <a:off x="1455826" y="33655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78" y="41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9" name="Google Shape;1343;p52">
                <a:extLst>
                  <a:ext uri="{FF2B5EF4-FFF2-40B4-BE49-F238E27FC236}">
                    <a16:creationId xmlns:a16="http://schemas.microsoft.com/office/drawing/2014/main" id="{23729AFD-3487-3BA6-422D-09876E522225}"/>
                  </a:ext>
                </a:extLst>
              </p:cNvPr>
              <p:cNvSpPr/>
              <p:nvPr/>
            </p:nvSpPr>
            <p:spPr>
              <a:xfrm>
                <a:off x="1455826" y="3389967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0" name="Google Shape;1344;p52">
                <a:extLst>
                  <a:ext uri="{FF2B5EF4-FFF2-40B4-BE49-F238E27FC236}">
                    <a16:creationId xmlns:a16="http://schemas.microsoft.com/office/drawing/2014/main" id="{A657E39D-BEDF-E956-94E9-609795B38E2D}"/>
                  </a:ext>
                </a:extLst>
              </p:cNvPr>
              <p:cNvSpPr/>
              <p:nvPr/>
            </p:nvSpPr>
            <p:spPr>
              <a:xfrm>
                <a:off x="1455826" y="34144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1" name="Google Shape;1345;p52">
                <a:extLst>
                  <a:ext uri="{FF2B5EF4-FFF2-40B4-BE49-F238E27FC236}">
                    <a16:creationId xmlns:a16="http://schemas.microsoft.com/office/drawing/2014/main" id="{EB212BEF-DD8F-B457-DE8A-970C73ACE13E}"/>
                  </a:ext>
                </a:extLst>
              </p:cNvPr>
              <p:cNvSpPr/>
              <p:nvPr/>
            </p:nvSpPr>
            <p:spPr>
              <a:xfrm>
                <a:off x="1459195" y="3435580"/>
                <a:ext cx="397611" cy="7643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93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4837" y="93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2" name="Google Shape;1346;p52">
                <a:extLst>
                  <a:ext uri="{FF2B5EF4-FFF2-40B4-BE49-F238E27FC236}">
                    <a16:creationId xmlns:a16="http://schemas.microsoft.com/office/drawing/2014/main" id="{75E5E9CA-76BC-92CE-64F8-9B001FFD3795}"/>
                  </a:ext>
                </a:extLst>
              </p:cNvPr>
              <p:cNvSpPr/>
              <p:nvPr/>
            </p:nvSpPr>
            <p:spPr>
              <a:xfrm>
                <a:off x="1466839" y="3460071"/>
                <a:ext cx="389968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52" extrusionOk="0">
                    <a:moveTo>
                      <a:pt x="0" y="0"/>
                    </a:moveTo>
                    <a:lnTo>
                      <a:pt x="0" y="52"/>
                    </a:lnTo>
                    <a:lnTo>
                      <a:pt x="4744" y="52"/>
                    </a:lnTo>
                    <a:lnTo>
                      <a:pt x="474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3" name="Google Shape;1347;p52">
                <a:extLst>
                  <a:ext uri="{FF2B5EF4-FFF2-40B4-BE49-F238E27FC236}">
                    <a16:creationId xmlns:a16="http://schemas.microsoft.com/office/drawing/2014/main" id="{5075A13A-97E5-1C58-0DDD-805075AE4EE0}"/>
                  </a:ext>
                </a:extLst>
              </p:cNvPr>
              <p:cNvSpPr/>
              <p:nvPr/>
            </p:nvSpPr>
            <p:spPr>
              <a:xfrm>
                <a:off x="1473578" y="3485384"/>
                <a:ext cx="38322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2" extrusionOk="0">
                    <a:moveTo>
                      <a:pt x="0" y="0"/>
                    </a:moveTo>
                    <a:cubicBezTo>
                      <a:pt x="0" y="41"/>
                      <a:pt x="41" y="41"/>
                      <a:pt x="41" y="41"/>
                    </a:cubicBezTo>
                    <a:lnTo>
                      <a:pt x="4662" y="41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4" name="Google Shape;1348;p52">
                <a:extLst>
                  <a:ext uri="{FF2B5EF4-FFF2-40B4-BE49-F238E27FC236}">
                    <a16:creationId xmlns:a16="http://schemas.microsoft.com/office/drawing/2014/main" id="{886359D6-DC43-45ED-BF31-CA969F5241D8}"/>
                  </a:ext>
                </a:extLst>
              </p:cNvPr>
              <p:cNvSpPr/>
              <p:nvPr/>
            </p:nvSpPr>
            <p:spPr>
              <a:xfrm>
                <a:off x="1491248" y="3509875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447" y="41"/>
                    </a:lnTo>
                    <a:lnTo>
                      <a:pt x="444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5" name="Google Shape;1349;p52">
                <a:extLst>
                  <a:ext uri="{FF2B5EF4-FFF2-40B4-BE49-F238E27FC236}">
                    <a16:creationId xmlns:a16="http://schemas.microsoft.com/office/drawing/2014/main" id="{6CC97473-602A-411F-C737-7302EC7F1A51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6" name="Google Shape;1350;p52">
                <a:extLst>
                  <a:ext uri="{FF2B5EF4-FFF2-40B4-BE49-F238E27FC236}">
                    <a16:creationId xmlns:a16="http://schemas.microsoft.com/office/drawing/2014/main" id="{A9B5F05B-BFCC-6A66-E809-D4A0819B8C86}"/>
                  </a:ext>
                </a:extLst>
              </p:cNvPr>
              <p:cNvSpPr/>
              <p:nvPr/>
            </p:nvSpPr>
            <p:spPr>
              <a:xfrm>
                <a:off x="74295" y="3544475"/>
                <a:ext cx="66734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445" extrusionOk="0">
                    <a:moveTo>
                      <a:pt x="637" y="0"/>
                    </a:moveTo>
                    <a:cubicBezTo>
                      <a:pt x="1" y="1119"/>
                      <a:pt x="298" y="2013"/>
                      <a:pt x="596" y="2444"/>
                    </a:cubicBezTo>
                    <a:lnTo>
                      <a:pt x="771" y="2444"/>
                    </a:lnTo>
                    <a:cubicBezTo>
                      <a:pt x="514" y="2054"/>
                      <a:pt x="124" y="1160"/>
                      <a:pt x="81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7" name="Google Shape;1351;p52">
                <a:extLst>
                  <a:ext uri="{FF2B5EF4-FFF2-40B4-BE49-F238E27FC236}">
                    <a16:creationId xmlns:a16="http://schemas.microsoft.com/office/drawing/2014/main" id="{2615BC28-A496-CCDA-2139-471BED2FCC56}"/>
                  </a:ext>
                </a:extLst>
              </p:cNvPr>
              <p:cNvSpPr/>
              <p:nvPr/>
            </p:nvSpPr>
            <p:spPr>
              <a:xfrm>
                <a:off x="155330" y="3544475"/>
                <a:ext cx="59173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445" extrusionOk="0">
                    <a:moveTo>
                      <a:pt x="514" y="0"/>
                    </a:moveTo>
                    <a:cubicBezTo>
                      <a:pt x="0" y="1119"/>
                      <a:pt x="298" y="2013"/>
                      <a:pt x="555" y="2444"/>
                    </a:cubicBezTo>
                    <a:lnTo>
                      <a:pt x="719" y="2444"/>
                    </a:lnTo>
                    <a:cubicBezTo>
                      <a:pt x="514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8" name="Google Shape;1352;p52">
                <a:extLst>
                  <a:ext uri="{FF2B5EF4-FFF2-40B4-BE49-F238E27FC236}">
                    <a16:creationId xmlns:a16="http://schemas.microsoft.com/office/drawing/2014/main" id="{93E9DC92-8323-78A1-6DB1-9C5E4C4AD9E0}"/>
                  </a:ext>
                </a:extLst>
              </p:cNvPr>
              <p:cNvSpPr/>
              <p:nvPr/>
            </p:nvSpPr>
            <p:spPr>
              <a:xfrm>
                <a:off x="1290387" y="3544475"/>
                <a:ext cx="6344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45" extrusionOk="0">
                    <a:moveTo>
                      <a:pt x="514" y="0"/>
                    </a:moveTo>
                    <a:cubicBezTo>
                      <a:pt x="1" y="1119"/>
                      <a:pt x="350" y="2013"/>
                      <a:pt x="566" y="2444"/>
                    </a:cubicBezTo>
                    <a:lnTo>
                      <a:pt x="771" y="2444"/>
                    </a:lnTo>
                    <a:cubicBezTo>
                      <a:pt x="514" y="2054"/>
                      <a:pt x="176" y="111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9" name="Google Shape;1353;p52">
                <a:extLst>
                  <a:ext uri="{FF2B5EF4-FFF2-40B4-BE49-F238E27FC236}">
                    <a16:creationId xmlns:a16="http://schemas.microsoft.com/office/drawing/2014/main" id="{5D72230B-23E5-C267-A39D-ADD93F4CCCD7}"/>
                  </a:ext>
                </a:extLst>
              </p:cNvPr>
              <p:cNvSpPr/>
              <p:nvPr/>
            </p:nvSpPr>
            <p:spPr>
              <a:xfrm>
                <a:off x="1210257" y="3544475"/>
                <a:ext cx="63365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45" extrusionOk="0">
                    <a:moveTo>
                      <a:pt x="555" y="0"/>
                    </a:moveTo>
                    <a:cubicBezTo>
                      <a:pt x="0" y="1119"/>
                      <a:pt x="339" y="2013"/>
                      <a:pt x="555" y="2444"/>
                    </a:cubicBezTo>
                    <a:lnTo>
                      <a:pt x="771" y="2444"/>
                    </a:lnTo>
                    <a:cubicBezTo>
                      <a:pt x="555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0" name="Google Shape;1354;p52">
                <a:extLst>
                  <a:ext uri="{FF2B5EF4-FFF2-40B4-BE49-F238E27FC236}">
                    <a16:creationId xmlns:a16="http://schemas.microsoft.com/office/drawing/2014/main" id="{FBA515BF-B9C3-B30B-8DC7-ED397F087AB8}"/>
                  </a:ext>
                </a:extLst>
              </p:cNvPr>
              <p:cNvSpPr/>
              <p:nvPr/>
            </p:nvSpPr>
            <p:spPr>
              <a:xfrm>
                <a:off x="1452456" y="3565515"/>
                <a:ext cx="428841" cy="165521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014" extrusionOk="0">
                    <a:moveTo>
                      <a:pt x="689" y="1"/>
                    </a:moveTo>
                    <a:cubicBezTo>
                      <a:pt x="689" y="1"/>
                      <a:pt x="647" y="1"/>
                      <a:pt x="555" y="52"/>
                    </a:cubicBezTo>
                    <a:cubicBezTo>
                      <a:pt x="514" y="52"/>
                      <a:pt x="514" y="52"/>
                      <a:pt x="514" y="93"/>
                    </a:cubicBezTo>
                    <a:cubicBezTo>
                      <a:pt x="432" y="134"/>
                      <a:pt x="339" y="175"/>
                      <a:pt x="298" y="216"/>
                    </a:cubicBezTo>
                    <a:lnTo>
                      <a:pt x="257" y="257"/>
                    </a:lnTo>
                    <a:cubicBezTo>
                      <a:pt x="216" y="309"/>
                      <a:pt x="175" y="350"/>
                      <a:pt x="134" y="432"/>
                    </a:cubicBezTo>
                    <a:cubicBezTo>
                      <a:pt x="83" y="514"/>
                      <a:pt x="83" y="566"/>
                      <a:pt x="42" y="607"/>
                    </a:cubicBezTo>
                    <a:lnTo>
                      <a:pt x="42" y="648"/>
                    </a:lnTo>
                    <a:cubicBezTo>
                      <a:pt x="42" y="689"/>
                      <a:pt x="42" y="730"/>
                      <a:pt x="1" y="771"/>
                    </a:cubicBezTo>
                    <a:lnTo>
                      <a:pt x="1" y="822"/>
                    </a:lnTo>
                    <a:lnTo>
                      <a:pt x="1" y="987"/>
                    </a:lnTo>
                    <a:lnTo>
                      <a:pt x="1" y="1028"/>
                    </a:lnTo>
                    <a:cubicBezTo>
                      <a:pt x="1" y="1079"/>
                      <a:pt x="1" y="1120"/>
                      <a:pt x="42" y="1161"/>
                    </a:cubicBezTo>
                    <a:lnTo>
                      <a:pt x="42" y="1202"/>
                    </a:lnTo>
                    <a:cubicBezTo>
                      <a:pt x="42" y="1243"/>
                      <a:pt x="42" y="1284"/>
                      <a:pt x="83" y="1336"/>
                    </a:cubicBezTo>
                    <a:lnTo>
                      <a:pt x="83" y="1377"/>
                    </a:lnTo>
                    <a:cubicBezTo>
                      <a:pt x="83" y="1418"/>
                      <a:pt x="134" y="1500"/>
                      <a:pt x="134" y="1541"/>
                    </a:cubicBezTo>
                    <a:lnTo>
                      <a:pt x="175" y="1541"/>
                    </a:lnTo>
                    <a:cubicBezTo>
                      <a:pt x="175" y="1634"/>
                      <a:pt x="216" y="1675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49"/>
                      <a:pt x="473" y="1890"/>
                    </a:cubicBezTo>
                    <a:lnTo>
                      <a:pt x="514" y="1931"/>
                    </a:lnTo>
                    <a:cubicBezTo>
                      <a:pt x="647" y="2013"/>
                      <a:pt x="771" y="2013"/>
                      <a:pt x="771" y="2013"/>
                    </a:cubicBezTo>
                    <a:lnTo>
                      <a:pt x="5217" y="2013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1" name="Google Shape;1355;p52">
                <a:extLst>
                  <a:ext uri="{FF2B5EF4-FFF2-40B4-BE49-F238E27FC236}">
                    <a16:creationId xmlns:a16="http://schemas.microsoft.com/office/drawing/2014/main" id="{8206921F-D461-548E-CD5C-50FB5A7C0D20}"/>
                  </a:ext>
                </a:extLst>
              </p:cNvPr>
              <p:cNvSpPr/>
              <p:nvPr/>
            </p:nvSpPr>
            <p:spPr>
              <a:xfrm>
                <a:off x="1494699" y="3569788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1" y="0"/>
                    </a:moveTo>
                    <a:cubicBezTo>
                      <a:pt x="0" y="0"/>
                      <a:pt x="0" y="0"/>
                      <a:pt x="0" y="41"/>
                    </a:cubicBezTo>
                    <a:lnTo>
                      <a:pt x="4703" y="41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2" name="Google Shape;1356;p52">
                <a:extLst>
                  <a:ext uri="{FF2B5EF4-FFF2-40B4-BE49-F238E27FC236}">
                    <a16:creationId xmlns:a16="http://schemas.microsoft.com/office/drawing/2014/main" id="{AED778D4-8C39-E114-E6B4-DA7631CBEC71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3" name="Google Shape;1357;p52">
                <a:extLst>
                  <a:ext uri="{FF2B5EF4-FFF2-40B4-BE49-F238E27FC236}">
                    <a16:creationId xmlns:a16="http://schemas.microsoft.com/office/drawing/2014/main" id="{9D20079F-E38D-73D5-8186-4754F3DB7904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4" name="Google Shape;1358;p52">
                <a:extLst>
                  <a:ext uri="{FF2B5EF4-FFF2-40B4-BE49-F238E27FC236}">
                    <a16:creationId xmlns:a16="http://schemas.microsoft.com/office/drawing/2014/main" id="{0F1E772C-6889-E417-42D2-D6BC6BDC04F9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5" name="Google Shape;1359;p52">
                <a:extLst>
                  <a:ext uri="{FF2B5EF4-FFF2-40B4-BE49-F238E27FC236}">
                    <a16:creationId xmlns:a16="http://schemas.microsoft.com/office/drawing/2014/main" id="{6536FB08-DFA2-7B0F-F06E-4C07C8813990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6" name="Google Shape;1360;p52">
                <a:extLst>
                  <a:ext uri="{FF2B5EF4-FFF2-40B4-BE49-F238E27FC236}">
                    <a16:creationId xmlns:a16="http://schemas.microsoft.com/office/drawing/2014/main" id="{A5D366E7-DF2B-D984-66D7-1484F70F2910}"/>
                  </a:ext>
                </a:extLst>
              </p:cNvPr>
              <p:cNvSpPr/>
              <p:nvPr/>
            </p:nvSpPr>
            <p:spPr>
              <a:xfrm>
                <a:off x="1455826" y="3615319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7" name="Google Shape;1361;p52">
                <a:extLst>
                  <a:ext uri="{FF2B5EF4-FFF2-40B4-BE49-F238E27FC236}">
                    <a16:creationId xmlns:a16="http://schemas.microsoft.com/office/drawing/2014/main" id="{60885073-F878-83F0-842C-EDF93953F4E9}"/>
                  </a:ext>
                </a:extLst>
              </p:cNvPr>
              <p:cNvSpPr/>
              <p:nvPr/>
            </p:nvSpPr>
            <p:spPr>
              <a:xfrm>
                <a:off x="1452456" y="3628797"/>
                <a:ext cx="428841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53" extrusionOk="0">
                    <a:moveTo>
                      <a:pt x="1" y="1"/>
                    </a:moveTo>
                    <a:lnTo>
                      <a:pt x="1" y="52"/>
                    </a:lnTo>
                    <a:lnTo>
                      <a:pt x="5217" y="52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8" name="Google Shape;1362;p52">
                <a:extLst>
                  <a:ext uri="{FF2B5EF4-FFF2-40B4-BE49-F238E27FC236}">
                    <a16:creationId xmlns:a16="http://schemas.microsoft.com/office/drawing/2014/main" id="{04662A53-E08C-22BD-D8A4-0B7D2C5E3917}"/>
                  </a:ext>
                </a:extLst>
              </p:cNvPr>
              <p:cNvSpPr/>
              <p:nvPr/>
            </p:nvSpPr>
            <p:spPr>
              <a:xfrm>
                <a:off x="1452456" y="3646549"/>
                <a:ext cx="42884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9" name="Google Shape;1363;p52">
                <a:extLst>
                  <a:ext uri="{FF2B5EF4-FFF2-40B4-BE49-F238E27FC236}">
                    <a16:creationId xmlns:a16="http://schemas.microsoft.com/office/drawing/2014/main" id="{10E55503-42E6-20BA-FAC7-8A1F8E890A6D}"/>
                  </a:ext>
                </a:extLst>
              </p:cNvPr>
              <p:cNvSpPr/>
              <p:nvPr/>
            </p:nvSpPr>
            <p:spPr>
              <a:xfrm>
                <a:off x="1455826" y="3660932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0" name="Google Shape;1364;p52">
                <a:extLst>
                  <a:ext uri="{FF2B5EF4-FFF2-40B4-BE49-F238E27FC236}">
                    <a16:creationId xmlns:a16="http://schemas.microsoft.com/office/drawing/2014/main" id="{2FC91A87-7368-2EBE-09BC-7D25F861244D}"/>
                  </a:ext>
                </a:extLst>
              </p:cNvPr>
              <p:cNvSpPr/>
              <p:nvPr/>
            </p:nvSpPr>
            <p:spPr>
              <a:xfrm>
                <a:off x="1459195" y="3675232"/>
                <a:ext cx="42210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35" y="42"/>
                    </a:lnTo>
                    <a:lnTo>
                      <a:pt x="513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1" name="Google Shape;1365;p52">
                <a:extLst>
                  <a:ext uri="{FF2B5EF4-FFF2-40B4-BE49-F238E27FC236}">
                    <a16:creationId xmlns:a16="http://schemas.microsoft.com/office/drawing/2014/main" id="{DD8497D9-85B2-2B8B-BA2C-0078F244CC2F}"/>
                  </a:ext>
                </a:extLst>
              </p:cNvPr>
              <p:cNvSpPr/>
              <p:nvPr/>
            </p:nvSpPr>
            <p:spPr>
              <a:xfrm>
                <a:off x="1463469" y="3692162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2" name="Google Shape;1366;p52">
                <a:extLst>
                  <a:ext uri="{FF2B5EF4-FFF2-40B4-BE49-F238E27FC236}">
                    <a16:creationId xmlns:a16="http://schemas.microsoft.com/office/drawing/2014/main" id="{C7938126-50C4-0130-2FEE-19B334C0A741}"/>
                  </a:ext>
                </a:extLst>
              </p:cNvPr>
              <p:cNvSpPr/>
              <p:nvPr/>
            </p:nvSpPr>
            <p:spPr>
              <a:xfrm>
                <a:off x="1473578" y="3706462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3" name="Google Shape;1367;p52">
                <a:extLst>
                  <a:ext uri="{FF2B5EF4-FFF2-40B4-BE49-F238E27FC236}">
                    <a16:creationId xmlns:a16="http://schemas.microsoft.com/office/drawing/2014/main" id="{C5C3B2E2-6D54-B2B1-7606-D5E6E97C1526}"/>
                  </a:ext>
                </a:extLst>
              </p:cNvPr>
              <p:cNvSpPr/>
              <p:nvPr/>
            </p:nvSpPr>
            <p:spPr>
              <a:xfrm>
                <a:off x="1491248" y="3720845"/>
                <a:ext cx="39005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745" y="41"/>
                    </a:lnTo>
                    <a:lnTo>
                      <a:pt x="474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sp>
        <p:nvSpPr>
          <p:cNvPr id="1322" name="Google Shape;1129;p30">
            <a:extLst>
              <a:ext uri="{FF2B5EF4-FFF2-40B4-BE49-F238E27FC236}">
                <a16:creationId xmlns:a16="http://schemas.microsoft.com/office/drawing/2014/main" id="{0F3764CA-4C58-156E-C149-A2D73849C0BC}"/>
              </a:ext>
            </a:extLst>
          </p:cNvPr>
          <p:cNvSpPr/>
          <p:nvPr/>
        </p:nvSpPr>
        <p:spPr>
          <a:xfrm>
            <a:off x="556181" y="1356869"/>
            <a:ext cx="843075" cy="843075"/>
          </a:xfrm>
          <a:prstGeom prst="ellipse">
            <a:avLst/>
          </a:prstGeom>
          <a:solidFill>
            <a:srgbClr val="F3D676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800">
              <a:buClrTx/>
              <a:defRPr/>
            </a:pPr>
            <a:endParaRPr sz="1350">
              <a:solidFill>
                <a:sysClr val="windowText" lastClr="000000"/>
              </a:solidFill>
            </a:endParaRPr>
          </a:p>
        </p:txBody>
      </p:sp>
      <p:sp>
        <p:nvSpPr>
          <p:cNvPr id="1323" name="Google Shape;1130;p30">
            <a:extLst>
              <a:ext uri="{FF2B5EF4-FFF2-40B4-BE49-F238E27FC236}">
                <a16:creationId xmlns:a16="http://schemas.microsoft.com/office/drawing/2014/main" id="{3A65E730-E33B-EDF1-B328-155BCF3BCC33}"/>
              </a:ext>
            </a:extLst>
          </p:cNvPr>
          <p:cNvSpPr/>
          <p:nvPr/>
        </p:nvSpPr>
        <p:spPr>
          <a:xfrm>
            <a:off x="2084410" y="1356869"/>
            <a:ext cx="843075" cy="843075"/>
          </a:xfrm>
          <a:prstGeom prst="ellipse">
            <a:avLst/>
          </a:prstGeom>
          <a:solidFill>
            <a:srgbClr val="ED734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800">
              <a:buClrTx/>
              <a:defRPr/>
            </a:pPr>
            <a:endParaRPr sz="1350">
              <a:solidFill>
                <a:sysClr val="windowText" lastClr="000000"/>
              </a:solidFill>
            </a:endParaRPr>
          </a:p>
        </p:txBody>
      </p:sp>
      <p:sp>
        <p:nvSpPr>
          <p:cNvPr id="1324" name="Google Shape;1131;p30">
            <a:extLst>
              <a:ext uri="{FF2B5EF4-FFF2-40B4-BE49-F238E27FC236}">
                <a16:creationId xmlns:a16="http://schemas.microsoft.com/office/drawing/2014/main" id="{5B777D97-7D78-A558-ABC0-A5143D330019}"/>
              </a:ext>
            </a:extLst>
          </p:cNvPr>
          <p:cNvSpPr/>
          <p:nvPr/>
        </p:nvSpPr>
        <p:spPr>
          <a:xfrm>
            <a:off x="3631294" y="1356869"/>
            <a:ext cx="843075" cy="843075"/>
          </a:xfrm>
          <a:prstGeom prst="ellipse">
            <a:avLst/>
          </a:prstGeom>
          <a:solidFill>
            <a:srgbClr val="E76C5F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800">
              <a:buClrTx/>
              <a:defRPr/>
            </a:pPr>
            <a:endParaRPr sz="1350">
              <a:solidFill>
                <a:sysClr val="windowText" lastClr="000000"/>
              </a:solidFill>
            </a:endParaRPr>
          </a:p>
        </p:txBody>
      </p:sp>
      <p:grpSp>
        <p:nvGrpSpPr>
          <p:cNvPr id="1325" name="Google Shape;1132;p30">
            <a:extLst>
              <a:ext uri="{FF2B5EF4-FFF2-40B4-BE49-F238E27FC236}">
                <a16:creationId xmlns:a16="http://schemas.microsoft.com/office/drawing/2014/main" id="{9E0ECE81-7AC6-315F-1FF1-67CBEC415F82}"/>
              </a:ext>
            </a:extLst>
          </p:cNvPr>
          <p:cNvGrpSpPr/>
          <p:nvPr/>
        </p:nvGrpSpPr>
        <p:grpSpPr>
          <a:xfrm>
            <a:off x="5498506" y="2176356"/>
            <a:ext cx="1239878" cy="2324207"/>
            <a:chOff x="6619909" y="1003710"/>
            <a:chExt cx="2066897" cy="3728305"/>
          </a:xfrm>
        </p:grpSpPr>
        <p:grpSp>
          <p:nvGrpSpPr>
            <p:cNvPr id="1326" name="Google Shape;1133;p30">
              <a:extLst>
                <a:ext uri="{FF2B5EF4-FFF2-40B4-BE49-F238E27FC236}">
                  <a16:creationId xmlns:a16="http://schemas.microsoft.com/office/drawing/2014/main" id="{65D07DEB-4A20-A984-E966-8DB2C25ACFE8}"/>
                </a:ext>
              </a:extLst>
            </p:cNvPr>
            <p:cNvGrpSpPr/>
            <p:nvPr/>
          </p:nvGrpSpPr>
          <p:grpSpPr>
            <a:xfrm>
              <a:off x="6619909" y="1003710"/>
              <a:ext cx="2066897" cy="3728305"/>
              <a:chOff x="1104525" y="1174875"/>
              <a:chExt cx="1972042" cy="3557203"/>
            </a:xfrm>
          </p:grpSpPr>
          <p:sp>
            <p:nvSpPr>
              <p:cNvPr id="1328" name="Google Shape;1134;p30">
                <a:extLst>
                  <a:ext uri="{FF2B5EF4-FFF2-40B4-BE49-F238E27FC236}">
                    <a16:creationId xmlns:a16="http://schemas.microsoft.com/office/drawing/2014/main" id="{BD2E9E81-B4F6-066B-2B6F-ADFAB1D3E963}"/>
                  </a:ext>
                </a:extLst>
              </p:cNvPr>
              <p:cNvSpPr/>
              <p:nvPr/>
            </p:nvSpPr>
            <p:spPr>
              <a:xfrm>
                <a:off x="1104525" y="4635028"/>
                <a:ext cx="1926209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2838" h="2662" extrusionOk="0">
                    <a:moveTo>
                      <a:pt x="23716" y="1"/>
                    </a:moveTo>
                    <a:lnTo>
                      <a:pt x="21097" y="26"/>
                    </a:lnTo>
                    <a:lnTo>
                      <a:pt x="18562" y="59"/>
                    </a:lnTo>
                    <a:lnTo>
                      <a:pt x="16135" y="101"/>
                    </a:lnTo>
                    <a:lnTo>
                      <a:pt x="13825" y="160"/>
                    </a:lnTo>
                    <a:lnTo>
                      <a:pt x="11649" y="227"/>
                    </a:lnTo>
                    <a:lnTo>
                      <a:pt x="9616" y="302"/>
                    </a:lnTo>
                    <a:lnTo>
                      <a:pt x="7741" y="386"/>
                    </a:lnTo>
                    <a:lnTo>
                      <a:pt x="6034" y="478"/>
                    </a:lnTo>
                    <a:lnTo>
                      <a:pt x="5256" y="528"/>
                    </a:lnTo>
                    <a:lnTo>
                      <a:pt x="4520" y="587"/>
                    </a:lnTo>
                    <a:lnTo>
                      <a:pt x="3825" y="637"/>
                    </a:lnTo>
                    <a:lnTo>
                      <a:pt x="3189" y="695"/>
                    </a:lnTo>
                    <a:lnTo>
                      <a:pt x="2612" y="754"/>
                    </a:lnTo>
                    <a:lnTo>
                      <a:pt x="2085" y="813"/>
                    </a:lnTo>
                    <a:lnTo>
                      <a:pt x="1608" y="871"/>
                    </a:lnTo>
                    <a:lnTo>
                      <a:pt x="1189" y="930"/>
                    </a:lnTo>
                    <a:lnTo>
                      <a:pt x="838" y="997"/>
                    </a:lnTo>
                    <a:lnTo>
                      <a:pt x="545" y="1064"/>
                    </a:lnTo>
                    <a:lnTo>
                      <a:pt x="310" y="1122"/>
                    </a:lnTo>
                    <a:lnTo>
                      <a:pt x="218" y="1156"/>
                    </a:lnTo>
                    <a:lnTo>
                      <a:pt x="143" y="1189"/>
                    </a:lnTo>
                    <a:lnTo>
                      <a:pt x="85" y="1223"/>
                    </a:lnTo>
                    <a:lnTo>
                      <a:pt x="43" y="1265"/>
                    </a:lnTo>
                    <a:lnTo>
                      <a:pt x="18" y="1298"/>
                    </a:lnTo>
                    <a:lnTo>
                      <a:pt x="1" y="1331"/>
                    </a:lnTo>
                    <a:lnTo>
                      <a:pt x="18" y="1365"/>
                    </a:lnTo>
                    <a:lnTo>
                      <a:pt x="43" y="1398"/>
                    </a:lnTo>
                    <a:lnTo>
                      <a:pt x="85" y="1432"/>
                    </a:lnTo>
                    <a:lnTo>
                      <a:pt x="143" y="1465"/>
                    </a:lnTo>
                    <a:lnTo>
                      <a:pt x="218" y="1499"/>
                    </a:lnTo>
                    <a:lnTo>
                      <a:pt x="310" y="1532"/>
                    </a:lnTo>
                    <a:lnTo>
                      <a:pt x="545" y="1599"/>
                    </a:lnTo>
                    <a:lnTo>
                      <a:pt x="838" y="1666"/>
                    </a:lnTo>
                    <a:lnTo>
                      <a:pt x="1189" y="1725"/>
                    </a:lnTo>
                    <a:lnTo>
                      <a:pt x="1608" y="1783"/>
                    </a:lnTo>
                    <a:lnTo>
                      <a:pt x="2085" y="1850"/>
                    </a:lnTo>
                    <a:lnTo>
                      <a:pt x="2612" y="1909"/>
                    </a:lnTo>
                    <a:lnTo>
                      <a:pt x="3189" y="1967"/>
                    </a:lnTo>
                    <a:lnTo>
                      <a:pt x="3825" y="2018"/>
                    </a:lnTo>
                    <a:lnTo>
                      <a:pt x="4520" y="2076"/>
                    </a:lnTo>
                    <a:lnTo>
                      <a:pt x="5256" y="2126"/>
                    </a:lnTo>
                    <a:lnTo>
                      <a:pt x="6034" y="2177"/>
                    </a:lnTo>
                    <a:lnTo>
                      <a:pt x="7741" y="2269"/>
                    </a:lnTo>
                    <a:lnTo>
                      <a:pt x="9616" y="2361"/>
                    </a:lnTo>
                    <a:lnTo>
                      <a:pt x="11649" y="2436"/>
                    </a:lnTo>
                    <a:lnTo>
                      <a:pt x="13825" y="2503"/>
                    </a:lnTo>
                    <a:lnTo>
                      <a:pt x="16135" y="2553"/>
                    </a:lnTo>
                    <a:lnTo>
                      <a:pt x="18562" y="2603"/>
                    </a:lnTo>
                    <a:lnTo>
                      <a:pt x="21097" y="2637"/>
                    </a:lnTo>
                    <a:lnTo>
                      <a:pt x="23716" y="2654"/>
                    </a:lnTo>
                    <a:lnTo>
                      <a:pt x="26419" y="2662"/>
                    </a:lnTo>
                    <a:lnTo>
                      <a:pt x="29122" y="2654"/>
                    </a:lnTo>
                    <a:lnTo>
                      <a:pt x="31742" y="2637"/>
                    </a:lnTo>
                    <a:lnTo>
                      <a:pt x="34277" y="2603"/>
                    </a:lnTo>
                    <a:lnTo>
                      <a:pt x="36704" y="2553"/>
                    </a:lnTo>
                    <a:lnTo>
                      <a:pt x="39014" y="2503"/>
                    </a:lnTo>
                    <a:lnTo>
                      <a:pt x="41189" y="2436"/>
                    </a:lnTo>
                    <a:lnTo>
                      <a:pt x="43223" y="2361"/>
                    </a:lnTo>
                    <a:lnTo>
                      <a:pt x="45097" y="2269"/>
                    </a:lnTo>
                    <a:lnTo>
                      <a:pt x="46804" y="2177"/>
                    </a:lnTo>
                    <a:lnTo>
                      <a:pt x="47591" y="2126"/>
                    </a:lnTo>
                    <a:lnTo>
                      <a:pt x="48327" y="2076"/>
                    </a:lnTo>
                    <a:lnTo>
                      <a:pt x="49014" y="2018"/>
                    </a:lnTo>
                    <a:lnTo>
                      <a:pt x="49650" y="1967"/>
                    </a:lnTo>
                    <a:lnTo>
                      <a:pt x="50227" y="1909"/>
                    </a:lnTo>
                    <a:lnTo>
                      <a:pt x="50763" y="1850"/>
                    </a:lnTo>
                    <a:lnTo>
                      <a:pt x="51231" y="1783"/>
                    </a:lnTo>
                    <a:lnTo>
                      <a:pt x="51650" y="1725"/>
                    </a:lnTo>
                    <a:lnTo>
                      <a:pt x="52001" y="1666"/>
                    </a:lnTo>
                    <a:lnTo>
                      <a:pt x="52302" y="1599"/>
                    </a:lnTo>
                    <a:lnTo>
                      <a:pt x="52528" y="1532"/>
                    </a:lnTo>
                    <a:lnTo>
                      <a:pt x="52620" y="1499"/>
                    </a:lnTo>
                    <a:lnTo>
                      <a:pt x="52696" y="1465"/>
                    </a:lnTo>
                    <a:lnTo>
                      <a:pt x="52754" y="1432"/>
                    </a:lnTo>
                    <a:lnTo>
                      <a:pt x="52804" y="1398"/>
                    </a:lnTo>
                    <a:lnTo>
                      <a:pt x="52830" y="1365"/>
                    </a:lnTo>
                    <a:lnTo>
                      <a:pt x="52838" y="1331"/>
                    </a:lnTo>
                    <a:lnTo>
                      <a:pt x="52830" y="1298"/>
                    </a:lnTo>
                    <a:lnTo>
                      <a:pt x="52804" y="1265"/>
                    </a:lnTo>
                    <a:lnTo>
                      <a:pt x="52754" y="1223"/>
                    </a:lnTo>
                    <a:lnTo>
                      <a:pt x="52696" y="1189"/>
                    </a:lnTo>
                    <a:lnTo>
                      <a:pt x="52620" y="1156"/>
                    </a:lnTo>
                    <a:lnTo>
                      <a:pt x="52528" y="1122"/>
                    </a:lnTo>
                    <a:lnTo>
                      <a:pt x="52302" y="1064"/>
                    </a:lnTo>
                    <a:lnTo>
                      <a:pt x="52001" y="997"/>
                    </a:lnTo>
                    <a:lnTo>
                      <a:pt x="51650" y="930"/>
                    </a:lnTo>
                    <a:lnTo>
                      <a:pt x="51231" y="871"/>
                    </a:lnTo>
                    <a:lnTo>
                      <a:pt x="50763" y="813"/>
                    </a:lnTo>
                    <a:lnTo>
                      <a:pt x="50227" y="754"/>
                    </a:lnTo>
                    <a:lnTo>
                      <a:pt x="49650" y="695"/>
                    </a:lnTo>
                    <a:lnTo>
                      <a:pt x="49014" y="637"/>
                    </a:lnTo>
                    <a:lnTo>
                      <a:pt x="48327" y="587"/>
                    </a:lnTo>
                    <a:lnTo>
                      <a:pt x="47591" y="528"/>
                    </a:lnTo>
                    <a:lnTo>
                      <a:pt x="46804" y="478"/>
                    </a:lnTo>
                    <a:lnTo>
                      <a:pt x="45097" y="386"/>
                    </a:lnTo>
                    <a:lnTo>
                      <a:pt x="43223" y="302"/>
                    </a:lnTo>
                    <a:lnTo>
                      <a:pt x="41189" y="227"/>
                    </a:lnTo>
                    <a:lnTo>
                      <a:pt x="39014" y="160"/>
                    </a:lnTo>
                    <a:lnTo>
                      <a:pt x="36704" y="101"/>
                    </a:lnTo>
                    <a:lnTo>
                      <a:pt x="34277" y="59"/>
                    </a:lnTo>
                    <a:lnTo>
                      <a:pt x="31742" y="26"/>
                    </a:lnTo>
                    <a:lnTo>
                      <a:pt x="29122" y="1"/>
                    </a:lnTo>
                    <a:close/>
                  </a:path>
                </a:pathLst>
              </a:custGeom>
              <a:solidFill>
                <a:srgbClr val="666666">
                  <a:alpha val="12549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29" name="Google Shape;1135;p30">
                <a:extLst>
                  <a:ext uri="{FF2B5EF4-FFF2-40B4-BE49-F238E27FC236}">
                    <a16:creationId xmlns:a16="http://schemas.microsoft.com/office/drawing/2014/main" id="{7F669F05-E0C9-616D-B42E-778E03BCA4CE}"/>
                  </a:ext>
                </a:extLst>
              </p:cNvPr>
              <p:cNvSpPr/>
              <p:nvPr/>
            </p:nvSpPr>
            <p:spPr>
              <a:xfrm>
                <a:off x="1481625" y="4567913"/>
                <a:ext cx="372789" cy="106237"/>
              </a:xfrm>
              <a:custGeom>
                <a:avLst/>
                <a:gdLst/>
                <a:ahLst/>
                <a:cxnLst/>
                <a:rect l="l" t="t" r="r" b="b"/>
                <a:pathLst>
                  <a:path w="10226" h="2914" extrusionOk="0">
                    <a:moveTo>
                      <a:pt x="4828" y="1"/>
                    </a:moveTo>
                    <a:lnTo>
                      <a:pt x="4385" y="152"/>
                    </a:lnTo>
                    <a:lnTo>
                      <a:pt x="3883" y="327"/>
                    </a:lnTo>
                    <a:lnTo>
                      <a:pt x="3247" y="562"/>
                    </a:lnTo>
                    <a:lnTo>
                      <a:pt x="2895" y="695"/>
                    </a:lnTo>
                    <a:lnTo>
                      <a:pt x="2527" y="846"/>
                    </a:lnTo>
                    <a:lnTo>
                      <a:pt x="2151" y="1013"/>
                    </a:lnTo>
                    <a:lnTo>
                      <a:pt x="1757" y="1189"/>
                    </a:lnTo>
                    <a:lnTo>
                      <a:pt x="1364" y="1373"/>
                    </a:lnTo>
                    <a:lnTo>
                      <a:pt x="979" y="1574"/>
                    </a:lnTo>
                    <a:lnTo>
                      <a:pt x="603" y="1775"/>
                    </a:lnTo>
                    <a:lnTo>
                      <a:pt x="234" y="1993"/>
                    </a:lnTo>
                    <a:lnTo>
                      <a:pt x="159" y="2043"/>
                    </a:lnTo>
                    <a:lnTo>
                      <a:pt x="100" y="2101"/>
                    </a:lnTo>
                    <a:lnTo>
                      <a:pt x="59" y="2168"/>
                    </a:lnTo>
                    <a:lnTo>
                      <a:pt x="25" y="2244"/>
                    </a:lnTo>
                    <a:lnTo>
                      <a:pt x="8" y="2319"/>
                    </a:lnTo>
                    <a:lnTo>
                      <a:pt x="0" y="2394"/>
                    </a:lnTo>
                    <a:lnTo>
                      <a:pt x="0" y="2470"/>
                    </a:lnTo>
                    <a:lnTo>
                      <a:pt x="17" y="2545"/>
                    </a:lnTo>
                    <a:lnTo>
                      <a:pt x="42" y="2620"/>
                    </a:lnTo>
                    <a:lnTo>
                      <a:pt x="84" y="2687"/>
                    </a:lnTo>
                    <a:lnTo>
                      <a:pt x="126" y="2746"/>
                    </a:lnTo>
                    <a:lnTo>
                      <a:pt x="184" y="2804"/>
                    </a:lnTo>
                    <a:lnTo>
                      <a:pt x="251" y="2846"/>
                    </a:lnTo>
                    <a:lnTo>
                      <a:pt x="326" y="2880"/>
                    </a:lnTo>
                    <a:lnTo>
                      <a:pt x="410" y="2905"/>
                    </a:lnTo>
                    <a:lnTo>
                      <a:pt x="494" y="2913"/>
                    </a:lnTo>
                    <a:lnTo>
                      <a:pt x="10109" y="2913"/>
                    </a:lnTo>
                    <a:lnTo>
                      <a:pt x="10142" y="2788"/>
                    </a:lnTo>
                    <a:lnTo>
                      <a:pt x="10176" y="2670"/>
                    </a:lnTo>
                    <a:lnTo>
                      <a:pt x="10193" y="2545"/>
                    </a:lnTo>
                    <a:lnTo>
                      <a:pt x="10209" y="2419"/>
                    </a:lnTo>
                    <a:lnTo>
                      <a:pt x="10226" y="2302"/>
                    </a:lnTo>
                    <a:lnTo>
                      <a:pt x="10226" y="2177"/>
                    </a:lnTo>
                    <a:lnTo>
                      <a:pt x="10226" y="1926"/>
                    </a:lnTo>
                    <a:lnTo>
                      <a:pt x="10201" y="1675"/>
                    </a:lnTo>
                    <a:lnTo>
                      <a:pt x="10167" y="1440"/>
                    </a:lnTo>
                    <a:lnTo>
                      <a:pt x="10117" y="1206"/>
                    </a:lnTo>
                    <a:lnTo>
                      <a:pt x="10067" y="988"/>
                    </a:lnTo>
                    <a:lnTo>
                      <a:pt x="10008" y="779"/>
                    </a:lnTo>
                    <a:lnTo>
                      <a:pt x="9941" y="595"/>
                    </a:lnTo>
                    <a:lnTo>
                      <a:pt x="9883" y="428"/>
                    </a:lnTo>
                    <a:lnTo>
                      <a:pt x="9824" y="285"/>
                    </a:lnTo>
                    <a:lnTo>
                      <a:pt x="9732" y="76"/>
                    </a:lnTo>
                    <a:lnTo>
                      <a:pt x="9699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30" name="Google Shape;1136;p30">
                <a:extLst>
                  <a:ext uri="{FF2B5EF4-FFF2-40B4-BE49-F238E27FC236}">
                    <a16:creationId xmlns:a16="http://schemas.microsoft.com/office/drawing/2014/main" id="{4AB3712C-8730-3A63-6D12-D1CA15D05488}"/>
                  </a:ext>
                </a:extLst>
              </p:cNvPr>
              <p:cNvSpPr/>
              <p:nvPr/>
            </p:nvSpPr>
            <p:spPr>
              <a:xfrm>
                <a:off x="1474298" y="4565178"/>
                <a:ext cx="392037" cy="119617"/>
              </a:xfrm>
              <a:custGeom>
                <a:avLst/>
                <a:gdLst/>
                <a:ahLst/>
                <a:cxnLst/>
                <a:rect l="l" t="t" r="r" b="b"/>
                <a:pathLst>
                  <a:path w="10754" h="3281" extrusionOk="0">
                    <a:moveTo>
                      <a:pt x="4469" y="1"/>
                    </a:moveTo>
                    <a:lnTo>
                      <a:pt x="4427" y="9"/>
                    </a:lnTo>
                    <a:lnTo>
                      <a:pt x="4393" y="17"/>
                    </a:lnTo>
                    <a:lnTo>
                      <a:pt x="3582" y="344"/>
                    </a:lnTo>
                    <a:lnTo>
                      <a:pt x="3021" y="570"/>
                    </a:lnTo>
                    <a:lnTo>
                      <a:pt x="2410" y="829"/>
                    </a:lnTo>
                    <a:lnTo>
                      <a:pt x="1799" y="1097"/>
                    </a:lnTo>
                    <a:lnTo>
                      <a:pt x="1230" y="1356"/>
                    </a:lnTo>
                    <a:lnTo>
                      <a:pt x="979" y="1482"/>
                    </a:lnTo>
                    <a:lnTo>
                      <a:pt x="753" y="1607"/>
                    </a:lnTo>
                    <a:lnTo>
                      <a:pt x="561" y="1716"/>
                    </a:lnTo>
                    <a:lnTo>
                      <a:pt x="402" y="1816"/>
                    </a:lnTo>
                    <a:lnTo>
                      <a:pt x="318" y="1883"/>
                    </a:lnTo>
                    <a:lnTo>
                      <a:pt x="234" y="1959"/>
                    </a:lnTo>
                    <a:lnTo>
                      <a:pt x="176" y="2034"/>
                    </a:lnTo>
                    <a:lnTo>
                      <a:pt x="117" y="2109"/>
                    </a:lnTo>
                    <a:lnTo>
                      <a:pt x="75" y="2185"/>
                    </a:lnTo>
                    <a:lnTo>
                      <a:pt x="50" y="2260"/>
                    </a:lnTo>
                    <a:lnTo>
                      <a:pt x="25" y="2335"/>
                    </a:lnTo>
                    <a:lnTo>
                      <a:pt x="9" y="2419"/>
                    </a:lnTo>
                    <a:lnTo>
                      <a:pt x="0" y="2494"/>
                    </a:lnTo>
                    <a:lnTo>
                      <a:pt x="0" y="2570"/>
                    </a:lnTo>
                    <a:lnTo>
                      <a:pt x="9" y="2645"/>
                    </a:lnTo>
                    <a:lnTo>
                      <a:pt x="17" y="2712"/>
                    </a:lnTo>
                    <a:lnTo>
                      <a:pt x="50" y="2854"/>
                    </a:lnTo>
                    <a:lnTo>
                      <a:pt x="101" y="2980"/>
                    </a:lnTo>
                    <a:lnTo>
                      <a:pt x="134" y="3047"/>
                    </a:lnTo>
                    <a:lnTo>
                      <a:pt x="184" y="3105"/>
                    </a:lnTo>
                    <a:lnTo>
                      <a:pt x="234" y="3155"/>
                    </a:lnTo>
                    <a:lnTo>
                      <a:pt x="293" y="3206"/>
                    </a:lnTo>
                    <a:lnTo>
                      <a:pt x="360" y="3239"/>
                    </a:lnTo>
                    <a:lnTo>
                      <a:pt x="435" y="3264"/>
                    </a:lnTo>
                    <a:lnTo>
                      <a:pt x="511" y="3281"/>
                    </a:lnTo>
                    <a:lnTo>
                      <a:pt x="586" y="3281"/>
                    </a:lnTo>
                    <a:lnTo>
                      <a:pt x="10628" y="3063"/>
                    </a:lnTo>
                    <a:lnTo>
                      <a:pt x="10670" y="2946"/>
                    </a:lnTo>
                    <a:lnTo>
                      <a:pt x="10695" y="2829"/>
                    </a:lnTo>
                    <a:lnTo>
                      <a:pt x="10720" y="2712"/>
                    </a:lnTo>
                    <a:lnTo>
                      <a:pt x="10737" y="2595"/>
                    </a:lnTo>
                    <a:lnTo>
                      <a:pt x="10745" y="2478"/>
                    </a:lnTo>
                    <a:lnTo>
                      <a:pt x="10753" y="2360"/>
                    </a:lnTo>
                    <a:lnTo>
                      <a:pt x="10753" y="2143"/>
                    </a:lnTo>
                    <a:lnTo>
                      <a:pt x="10737" y="1959"/>
                    </a:lnTo>
                    <a:lnTo>
                      <a:pt x="10712" y="1808"/>
                    </a:lnTo>
                    <a:lnTo>
                      <a:pt x="10695" y="1674"/>
                    </a:lnTo>
                    <a:lnTo>
                      <a:pt x="8184" y="1883"/>
                    </a:lnTo>
                    <a:lnTo>
                      <a:pt x="7992" y="1892"/>
                    </a:lnTo>
                    <a:lnTo>
                      <a:pt x="7808" y="1892"/>
                    </a:lnTo>
                    <a:lnTo>
                      <a:pt x="7624" y="1883"/>
                    </a:lnTo>
                    <a:lnTo>
                      <a:pt x="7440" y="1858"/>
                    </a:lnTo>
                    <a:lnTo>
                      <a:pt x="7255" y="1825"/>
                    </a:lnTo>
                    <a:lnTo>
                      <a:pt x="7080" y="1775"/>
                    </a:lnTo>
                    <a:lnTo>
                      <a:pt x="6904" y="1724"/>
                    </a:lnTo>
                    <a:lnTo>
                      <a:pt x="6728" y="1657"/>
                    </a:lnTo>
                    <a:lnTo>
                      <a:pt x="6561" y="1582"/>
                    </a:lnTo>
                    <a:lnTo>
                      <a:pt x="6393" y="1498"/>
                    </a:lnTo>
                    <a:lnTo>
                      <a:pt x="6235" y="1398"/>
                    </a:lnTo>
                    <a:lnTo>
                      <a:pt x="6084" y="1298"/>
                    </a:lnTo>
                    <a:lnTo>
                      <a:pt x="5933" y="1189"/>
                    </a:lnTo>
                    <a:lnTo>
                      <a:pt x="5791" y="1063"/>
                    </a:lnTo>
                    <a:lnTo>
                      <a:pt x="5657" y="929"/>
                    </a:lnTo>
                    <a:lnTo>
                      <a:pt x="5532" y="796"/>
                    </a:lnTo>
                    <a:lnTo>
                      <a:pt x="5406" y="662"/>
                    </a:lnTo>
                    <a:lnTo>
                      <a:pt x="5289" y="536"/>
                    </a:lnTo>
                    <a:lnTo>
                      <a:pt x="5172" y="427"/>
                    </a:lnTo>
                    <a:lnTo>
                      <a:pt x="5063" y="335"/>
                    </a:lnTo>
                    <a:lnTo>
                      <a:pt x="4862" y="168"/>
                    </a:lnTo>
                    <a:lnTo>
                      <a:pt x="4703" y="51"/>
                    </a:lnTo>
                    <a:lnTo>
                      <a:pt x="4670" y="34"/>
                    </a:lnTo>
                    <a:lnTo>
                      <a:pt x="4628" y="17"/>
                    </a:lnTo>
                    <a:lnTo>
                      <a:pt x="455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31" name="Google Shape;1137;p30">
                <a:extLst>
                  <a:ext uri="{FF2B5EF4-FFF2-40B4-BE49-F238E27FC236}">
                    <a16:creationId xmlns:a16="http://schemas.microsoft.com/office/drawing/2014/main" id="{6402F4D5-8E3C-AF58-78A0-3EB12F95B69B}"/>
                  </a:ext>
                </a:extLst>
              </p:cNvPr>
              <p:cNvSpPr/>
              <p:nvPr/>
            </p:nvSpPr>
            <p:spPr>
              <a:xfrm>
                <a:off x="2364807" y="4508125"/>
                <a:ext cx="365170" cy="163257"/>
              </a:xfrm>
              <a:custGeom>
                <a:avLst/>
                <a:gdLst/>
                <a:ahLst/>
                <a:cxnLst/>
                <a:rect l="l" t="t" r="r" b="b"/>
                <a:pathLst>
                  <a:path w="10017" h="4478" extrusionOk="0">
                    <a:moveTo>
                      <a:pt x="5113" y="1"/>
                    </a:moveTo>
                    <a:lnTo>
                      <a:pt x="4636" y="9"/>
                    </a:lnTo>
                    <a:lnTo>
                      <a:pt x="42" y="1599"/>
                    </a:lnTo>
                    <a:lnTo>
                      <a:pt x="25" y="1674"/>
                    </a:lnTo>
                    <a:lnTo>
                      <a:pt x="8" y="1900"/>
                    </a:lnTo>
                    <a:lnTo>
                      <a:pt x="0" y="2051"/>
                    </a:lnTo>
                    <a:lnTo>
                      <a:pt x="0" y="2227"/>
                    </a:lnTo>
                    <a:lnTo>
                      <a:pt x="0" y="2427"/>
                    </a:lnTo>
                    <a:lnTo>
                      <a:pt x="8" y="2645"/>
                    </a:lnTo>
                    <a:lnTo>
                      <a:pt x="34" y="2871"/>
                    </a:lnTo>
                    <a:lnTo>
                      <a:pt x="59" y="3105"/>
                    </a:lnTo>
                    <a:lnTo>
                      <a:pt x="109" y="3340"/>
                    </a:lnTo>
                    <a:lnTo>
                      <a:pt x="167" y="3582"/>
                    </a:lnTo>
                    <a:lnTo>
                      <a:pt x="243" y="3817"/>
                    </a:lnTo>
                    <a:lnTo>
                      <a:pt x="293" y="3934"/>
                    </a:lnTo>
                    <a:lnTo>
                      <a:pt x="343" y="4051"/>
                    </a:lnTo>
                    <a:lnTo>
                      <a:pt x="393" y="4160"/>
                    </a:lnTo>
                    <a:lnTo>
                      <a:pt x="460" y="4269"/>
                    </a:lnTo>
                    <a:lnTo>
                      <a:pt x="527" y="4377"/>
                    </a:lnTo>
                    <a:lnTo>
                      <a:pt x="603" y="4478"/>
                    </a:lnTo>
                    <a:lnTo>
                      <a:pt x="9682" y="1340"/>
                    </a:lnTo>
                    <a:lnTo>
                      <a:pt x="9766" y="1306"/>
                    </a:lnTo>
                    <a:lnTo>
                      <a:pt x="9841" y="1256"/>
                    </a:lnTo>
                    <a:lnTo>
                      <a:pt x="9900" y="1197"/>
                    </a:lnTo>
                    <a:lnTo>
                      <a:pt x="9941" y="1139"/>
                    </a:lnTo>
                    <a:lnTo>
                      <a:pt x="9983" y="1072"/>
                    </a:lnTo>
                    <a:lnTo>
                      <a:pt x="10008" y="997"/>
                    </a:lnTo>
                    <a:lnTo>
                      <a:pt x="10017" y="921"/>
                    </a:lnTo>
                    <a:lnTo>
                      <a:pt x="10017" y="846"/>
                    </a:lnTo>
                    <a:lnTo>
                      <a:pt x="10008" y="762"/>
                    </a:lnTo>
                    <a:lnTo>
                      <a:pt x="9992" y="695"/>
                    </a:lnTo>
                    <a:lnTo>
                      <a:pt x="9958" y="620"/>
                    </a:lnTo>
                    <a:lnTo>
                      <a:pt x="9916" y="561"/>
                    </a:lnTo>
                    <a:lnTo>
                      <a:pt x="9858" y="503"/>
                    </a:lnTo>
                    <a:lnTo>
                      <a:pt x="9799" y="453"/>
                    </a:lnTo>
                    <a:lnTo>
                      <a:pt x="9724" y="411"/>
                    </a:lnTo>
                    <a:lnTo>
                      <a:pt x="9632" y="386"/>
                    </a:lnTo>
                    <a:lnTo>
                      <a:pt x="9213" y="302"/>
                    </a:lnTo>
                    <a:lnTo>
                      <a:pt x="8795" y="235"/>
                    </a:lnTo>
                    <a:lnTo>
                      <a:pt x="8360" y="176"/>
                    </a:lnTo>
                    <a:lnTo>
                      <a:pt x="7933" y="126"/>
                    </a:lnTo>
                    <a:lnTo>
                      <a:pt x="7506" y="84"/>
                    </a:lnTo>
                    <a:lnTo>
                      <a:pt x="7088" y="59"/>
                    </a:lnTo>
                    <a:lnTo>
                      <a:pt x="6695" y="34"/>
                    </a:lnTo>
                    <a:lnTo>
                      <a:pt x="6318" y="17"/>
                    </a:lnTo>
                    <a:lnTo>
                      <a:pt x="5640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32" name="Google Shape;1138;p30">
                <a:extLst>
                  <a:ext uri="{FF2B5EF4-FFF2-40B4-BE49-F238E27FC236}">
                    <a16:creationId xmlns:a16="http://schemas.microsoft.com/office/drawing/2014/main" id="{D3EE7847-B4AD-AA6D-7557-3482B208AC61}"/>
                  </a:ext>
                </a:extLst>
              </p:cNvPr>
              <p:cNvSpPr/>
              <p:nvPr/>
            </p:nvSpPr>
            <p:spPr>
              <a:xfrm>
                <a:off x="2362656" y="4496860"/>
                <a:ext cx="379825" cy="180647"/>
              </a:xfrm>
              <a:custGeom>
                <a:avLst/>
                <a:gdLst/>
                <a:ahLst/>
                <a:cxnLst/>
                <a:rect l="l" t="t" r="r" b="b"/>
                <a:pathLst>
                  <a:path w="10419" h="4955" extrusionOk="0">
                    <a:moveTo>
                      <a:pt x="5348" y="0"/>
                    </a:moveTo>
                    <a:lnTo>
                      <a:pt x="5306" y="8"/>
                    </a:lnTo>
                    <a:lnTo>
                      <a:pt x="5231" y="34"/>
                    </a:lnTo>
                    <a:lnTo>
                      <a:pt x="5155" y="75"/>
                    </a:lnTo>
                    <a:lnTo>
                      <a:pt x="5130" y="109"/>
                    </a:lnTo>
                    <a:lnTo>
                      <a:pt x="5105" y="142"/>
                    </a:lnTo>
                    <a:lnTo>
                      <a:pt x="4988" y="301"/>
                    </a:lnTo>
                    <a:lnTo>
                      <a:pt x="4862" y="519"/>
                    </a:lnTo>
                    <a:lnTo>
                      <a:pt x="4787" y="653"/>
                    </a:lnTo>
                    <a:lnTo>
                      <a:pt x="4712" y="795"/>
                    </a:lnTo>
                    <a:lnTo>
                      <a:pt x="4645" y="946"/>
                    </a:lnTo>
                    <a:lnTo>
                      <a:pt x="4578" y="1113"/>
                    </a:lnTo>
                    <a:lnTo>
                      <a:pt x="4503" y="1289"/>
                    </a:lnTo>
                    <a:lnTo>
                      <a:pt x="4419" y="1456"/>
                    </a:lnTo>
                    <a:lnTo>
                      <a:pt x="4318" y="1615"/>
                    </a:lnTo>
                    <a:lnTo>
                      <a:pt x="4218" y="1774"/>
                    </a:lnTo>
                    <a:lnTo>
                      <a:pt x="4109" y="1925"/>
                    </a:lnTo>
                    <a:lnTo>
                      <a:pt x="3992" y="2067"/>
                    </a:lnTo>
                    <a:lnTo>
                      <a:pt x="3867" y="2201"/>
                    </a:lnTo>
                    <a:lnTo>
                      <a:pt x="3733" y="2326"/>
                    </a:lnTo>
                    <a:lnTo>
                      <a:pt x="3590" y="2444"/>
                    </a:lnTo>
                    <a:lnTo>
                      <a:pt x="3448" y="2561"/>
                    </a:lnTo>
                    <a:lnTo>
                      <a:pt x="3289" y="2661"/>
                    </a:lnTo>
                    <a:lnTo>
                      <a:pt x="3130" y="2753"/>
                    </a:lnTo>
                    <a:lnTo>
                      <a:pt x="2963" y="2837"/>
                    </a:lnTo>
                    <a:lnTo>
                      <a:pt x="2795" y="2912"/>
                    </a:lnTo>
                    <a:lnTo>
                      <a:pt x="2620" y="2979"/>
                    </a:lnTo>
                    <a:lnTo>
                      <a:pt x="2436" y="3029"/>
                    </a:lnTo>
                    <a:lnTo>
                      <a:pt x="0" y="3674"/>
                    </a:lnTo>
                    <a:lnTo>
                      <a:pt x="26" y="3808"/>
                    </a:lnTo>
                    <a:lnTo>
                      <a:pt x="59" y="3950"/>
                    </a:lnTo>
                    <a:lnTo>
                      <a:pt x="109" y="4134"/>
                    </a:lnTo>
                    <a:lnTo>
                      <a:pt x="176" y="4343"/>
                    </a:lnTo>
                    <a:lnTo>
                      <a:pt x="218" y="4444"/>
                    </a:lnTo>
                    <a:lnTo>
                      <a:pt x="268" y="4552"/>
                    </a:lnTo>
                    <a:lnTo>
                      <a:pt x="327" y="4661"/>
                    </a:lnTo>
                    <a:lnTo>
                      <a:pt x="385" y="4762"/>
                    </a:lnTo>
                    <a:lnTo>
                      <a:pt x="452" y="4862"/>
                    </a:lnTo>
                    <a:lnTo>
                      <a:pt x="528" y="4954"/>
                    </a:lnTo>
                    <a:lnTo>
                      <a:pt x="10067" y="1799"/>
                    </a:lnTo>
                    <a:lnTo>
                      <a:pt x="10134" y="1766"/>
                    </a:lnTo>
                    <a:lnTo>
                      <a:pt x="10201" y="1732"/>
                    </a:lnTo>
                    <a:lnTo>
                      <a:pt x="10260" y="1682"/>
                    </a:lnTo>
                    <a:lnTo>
                      <a:pt x="10310" y="1624"/>
                    </a:lnTo>
                    <a:lnTo>
                      <a:pt x="10352" y="1565"/>
                    </a:lnTo>
                    <a:lnTo>
                      <a:pt x="10385" y="1498"/>
                    </a:lnTo>
                    <a:lnTo>
                      <a:pt x="10411" y="1423"/>
                    </a:lnTo>
                    <a:lnTo>
                      <a:pt x="10419" y="1347"/>
                    </a:lnTo>
                    <a:lnTo>
                      <a:pt x="10419" y="1213"/>
                    </a:lnTo>
                    <a:lnTo>
                      <a:pt x="10411" y="1071"/>
                    </a:lnTo>
                    <a:lnTo>
                      <a:pt x="10394" y="1004"/>
                    </a:lnTo>
                    <a:lnTo>
                      <a:pt x="10377" y="929"/>
                    </a:lnTo>
                    <a:lnTo>
                      <a:pt x="10352" y="862"/>
                    </a:lnTo>
                    <a:lnTo>
                      <a:pt x="10318" y="787"/>
                    </a:lnTo>
                    <a:lnTo>
                      <a:pt x="10277" y="720"/>
                    </a:lnTo>
                    <a:lnTo>
                      <a:pt x="10226" y="653"/>
                    </a:lnTo>
                    <a:lnTo>
                      <a:pt x="10176" y="594"/>
                    </a:lnTo>
                    <a:lnTo>
                      <a:pt x="10109" y="536"/>
                    </a:lnTo>
                    <a:lnTo>
                      <a:pt x="10034" y="485"/>
                    </a:lnTo>
                    <a:lnTo>
                      <a:pt x="9950" y="435"/>
                    </a:lnTo>
                    <a:lnTo>
                      <a:pt x="9850" y="393"/>
                    </a:lnTo>
                    <a:lnTo>
                      <a:pt x="9741" y="360"/>
                    </a:lnTo>
                    <a:lnTo>
                      <a:pt x="9565" y="318"/>
                    </a:lnTo>
                    <a:lnTo>
                      <a:pt x="9348" y="276"/>
                    </a:lnTo>
                    <a:lnTo>
                      <a:pt x="9088" y="234"/>
                    </a:lnTo>
                    <a:lnTo>
                      <a:pt x="8812" y="201"/>
                    </a:lnTo>
                    <a:lnTo>
                      <a:pt x="8185" y="142"/>
                    </a:lnTo>
                    <a:lnTo>
                      <a:pt x="7524" y="100"/>
                    </a:lnTo>
                    <a:lnTo>
                      <a:pt x="6862" y="59"/>
                    </a:lnTo>
                    <a:lnTo>
                      <a:pt x="6252" y="34"/>
                    </a:lnTo>
                    <a:lnTo>
                      <a:pt x="539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33" name="Google Shape;1139;p30">
                <a:extLst>
                  <a:ext uri="{FF2B5EF4-FFF2-40B4-BE49-F238E27FC236}">
                    <a16:creationId xmlns:a16="http://schemas.microsoft.com/office/drawing/2014/main" id="{F20ECC4C-8657-AA9F-0075-7DA824E0C3AD}"/>
                  </a:ext>
                </a:extLst>
              </p:cNvPr>
              <p:cNvSpPr/>
              <p:nvPr/>
            </p:nvSpPr>
            <p:spPr>
              <a:xfrm>
                <a:off x="1532554" y="3559356"/>
                <a:ext cx="319127" cy="1008633"/>
              </a:xfrm>
              <a:custGeom>
                <a:avLst/>
                <a:gdLst/>
                <a:ahLst/>
                <a:cxnLst/>
                <a:rect l="l" t="t" r="r" b="b"/>
                <a:pathLst>
                  <a:path w="8754" h="27666" extrusionOk="0">
                    <a:moveTo>
                      <a:pt x="1038" y="0"/>
                    </a:moveTo>
                    <a:lnTo>
                      <a:pt x="896" y="561"/>
                    </a:lnTo>
                    <a:lnTo>
                      <a:pt x="754" y="1122"/>
                    </a:lnTo>
                    <a:lnTo>
                      <a:pt x="628" y="1691"/>
                    </a:lnTo>
                    <a:lnTo>
                      <a:pt x="519" y="2268"/>
                    </a:lnTo>
                    <a:lnTo>
                      <a:pt x="419" y="2846"/>
                    </a:lnTo>
                    <a:lnTo>
                      <a:pt x="327" y="3431"/>
                    </a:lnTo>
                    <a:lnTo>
                      <a:pt x="252" y="4017"/>
                    </a:lnTo>
                    <a:lnTo>
                      <a:pt x="185" y="4603"/>
                    </a:lnTo>
                    <a:lnTo>
                      <a:pt x="126" y="5189"/>
                    </a:lnTo>
                    <a:lnTo>
                      <a:pt x="84" y="5783"/>
                    </a:lnTo>
                    <a:lnTo>
                      <a:pt x="51" y="6377"/>
                    </a:lnTo>
                    <a:lnTo>
                      <a:pt x="26" y="6963"/>
                    </a:lnTo>
                    <a:lnTo>
                      <a:pt x="9" y="7557"/>
                    </a:lnTo>
                    <a:lnTo>
                      <a:pt x="1" y="8151"/>
                    </a:lnTo>
                    <a:lnTo>
                      <a:pt x="1" y="8745"/>
                    </a:lnTo>
                    <a:lnTo>
                      <a:pt x="9" y="9339"/>
                    </a:lnTo>
                    <a:lnTo>
                      <a:pt x="26" y="9925"/>
                    </a:lnTo>
                    <a:lnTo>
                      <a:pt x="51" y="10519"/>
                    </a:lnTo>
                    <a:lnTo>
                      <a:pt x="76" y="11105"/>
                    </a:lnTo>
                    <a:lnTo>
                      <a:pt x="118" y="11682"/>
                    </a:lnTo>
                    <a:lnTo>
                      <a:pt x="159" y="12260"/>
                    </a:lnTo>
                    <a:lnTo>
                      <a:pt x="210" y="12837"/>
                    </a:lnTo>
                    <a:lnTo>
                      <a:pt x="268" y="13415"/>
                    </a:lnTo>
                    <a:lnTo>
                      <a:pt x="335" y="13975"/>
                    </a:lnTo>
                    <a:lnTo>
                      <a:pt x="402" y="14536"/>
                    </a:lnTo>
                    <a:lnTo>
                      <a:pt x="469" y="15097"/>
                    </a:lnTo>
                    <a:lnTo>
                      <a:pt x="544" y="15649"/>
                    </a:lnTo>
                    <a:lnTo>
                      <a:pt x="628" y="16193"/>
                    </a:lnTo>
                    <a:lnTo>
                      <a:pt x="804" y="17256"/>
                    </a:lnTo>
                    <a:lnTo>
                      <a:pt x="988" y="18293"/>
                    </a:lnTo>
                    <a:lnTo>
                      <a:pt x="1180" y="19289"/>
                    </a:lnTo>
                    <a:lnTo>
                      <a:pt x="1381" y="20252"/>
                    </a:lnTo>
                    <a:lnTo>
                      <a:pt x="1590" y="21172"/>
                    </a:lnTo>
                    <a:lnTo>
                      <a:pt x="1800" y="22051"/>
                    </a:lnTo>
                    <a:lnTo>
                      <a:pt x="2001" y="22871"/>
                    </a:lnTo>
                    <a:lnTo>
                      <a:pt x="2210" y="23649"/>
                    </a:lnTo>
                    <a:lnTo>
                      <a:pt x="2402" y="24360"/>
                    </a:lnTo>
                    <a:lnTo>
                      <a:pt x="2595" y="25022"/>
                    </a:lnTo>
                    <a:lnTo>
                      <a:pt x="2770" y="25607"/>
                    </a:lnTo>
                    <a:lnTo>
                      <a:pt x="2929" y="26134"/>
                    </a:lnTo>
                    <a:lnTo>
                      <a:pt x="3197" y="26971"/>
                    </a:lnTo>
                    <a:lnTo>
                      <a:pt x="3373" y="27490"/>
                    </a:lnTo>
                    <a:lnTo>
                      <a:pt x="3431" y="27666"/>
                    </a:lnTo>
                    <a:lnTo>
                      <a:pt x="8302" y="27666"/>
                    </a:lnTo>
                    <a:lnTo>
                      <a:pt x="8754" y="0"/>
                    </a:lnTo>
                    <a:close/>
                  </a:path>
                </a:pathLst>
              </a:custGeom>
              <a:solidFill>
                <a:srgbClr val="5F47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34" name="Google Shape;1140;p30">
                <a:extLst>
                  <a:ext uri="{FF2B5EF4-FFF2-40B4-BE49-F238E27FC236}">
                    <a16:creationId xmlns:a16="http://schemas.microsoft.com/office/drawing/2014/main" id="{9C1B10CC-1B2B-3AA7-FD03-BF634A7E9FE0}"/>
                  </a:ext>
                </a:extLst>
              </p:cNvPr>
              <p:cNvSpPr/>
              <p:nvPr/>
            </p:nvSpPr>
            <p:spPr>
              <a:xfrm>
                <a:off x="2021903" y="3526400"/>
                <a:ext cx="512229" cy="1039768"/>
              </a:xfrm>
              <a:custGeom>
                <a:avLst/>
                <a:gdLst/>
                <a:ahLst/>
                <a:cxnLst/>
                <a:rect l="l" t="t" r="r" b="b"/>
                <a:pathLst>
                  <a:path w="14051" h="28520" extrusionOk="0">
                    <a:moveTo>
                      <a:pt x="7289" y="1"/>
                    </a:moveTo>
                    <a:lnTo>
                      <a:pt x="0" y="2511"/>
                    </a:lnTo>
                    <a:lnTo>
                      <a:pt x="9448" y="28520"/>
                    </a:lnTo>
                    <a:lnTo>
                      <a:pt x="14050" y="26938"/>
                    </a:lnTo>
                    <a:lnTo>
                      <a:pt x="14050" y="26746"/>
                    </a:lnTo>
                    <a:lnTo>
                      <a:pt x="14050" y="26193"/>
                    </a:lnTo>
                    <a:lnTo>
                      <a:pt x="14025" y="25323"/>
                    </a:lnTo>
                    <a:lnTo>
                      <a:pt x="14009" y="24771"/>
                    </a:lnTo>
                    <a:lnTo>
                      <a:pt x="13983" y="24151"/>
                    </a:lnTo>
                    <a:lnTo>
                      <a:pt x="13942" y="23474"/>
                    </a:lnTo>
                    <a:lnTo>
                      <a:pt x="13900" y="22729"/>
                    </a:lnTo>
                    <a:lnTo>
                      <a:pt x="13841" y="21934"/>
                    </a:lnTo>
                    <a:lnTo>
                      <a:pt x="13766" y="21089"/>
                    </a:lnTo>
                    <a:lnTo>
                      <a:pt x="13674" y="20193"/>
                    </a:lnTo>
                    <a:lnTo>
                      <a:pt x="13573" y="19256"/>
                    </a:lnTo>
                    <a:lnTo>
                      <a:pt x="13448" y="18285"/>
                    </a:lnTo>
                    <a:lnTo>
                      <a:pt x="13306" y="17273"/>
                    </a:lnTo>
                    <a:lnTo>
                      <a:pt x="13147" y="16235"/>
                    </a:lnTo>
                    <a:lnTo>
                      <a:pt x="12963" y="15172"/>
                    </a:lnTo>
                    <a:lnTo>
                      <a:pt x="12862" y="14628"/>
                    </a:lnTo>
                    <a:lnTo>
                      <a:pt x="12753" y="14084"/>
                    </a:lnTo>
                    <a:lnTo>
                      <a:pt x="12636" y="13532"/>
                    </a:lnTo>
                    <a:lnTo>
                      <a:pt x="12519" y="12980"/>
                    </a:lnTo>
                    <a:lnTo>
                      <a:pt x="12393" y="12427"/>
                    </a:lnTo>
                    <a:lnTo>
                      <a:pt x="12260" y="11867"/>
                    </a:lnTo>
                    <a:lnTo>
                      <a:pt x="12117" y="11306"/>
                    </a:lnTo>
                    <a:lnTo>
                      <a:pt x="11975" y="10745"/>
                    </a:lnTo>
                    <a:lnTo>
                      <a:pt x="11824" y="10176"/>
                    </a:lnTo>
                    <a:lnTo>
                      <a:pt x="11657" y="9616"/>
                    </a:lnTo>
                    <a:lnTo>
                      <a:pt x="11490" y="9047"/>
                    </a:lnTo>
                    <a:lnTo>
                      <a:pt x="11314" y="8486"/>
                    </a:lnTo>
                    <a:lnTo>
                      <a:pt x="11130" y="7925"/>
                    </a:lnTo>
                    <a:lnTo>
                      <a:pt x="10937" y="7365"/>
                    </a:lnTo>
                    <a:lnTo>
                      <a:pt x="10737" y="6804"/>
                    </a:lnTo>
                    <a:lnTo>
                      <a:pt x="10527" y="6252"/>
                    </a:lnTo>
                    <a:lnTo>
                      <a:pt x="10310" y="5699"/>
                    </a:lnTo>
                    <a:lnTo>
                      <a:pt x="10084" y="5155"/>
                    </a:lnTo>
                    <a:lnTo>
                      <a:pt x="9841" y="4612"/>
                    </a:lnTo>
                    <a:lnTo>
                      <a:pt x="9599" y="4068"/>
                    </a:lnTo>
                    <a:lnTo>
                      <a:pt x="9347" y="3532"/>
                    </a:lnTo>
                    <a:lnTo>
                      <a:pt x="9080" y="3005"/>
                    </a:lnTo>
                    <a:lnTo>
                      <a:pt x="8812" y="2486"/>
                    </a:lnTo>
                    <a:lnTo>
                      <a:pt x="8527" y="1975"/>
                    </a:lnTo>
                    <a:lnTo>
                      <a:pt x="8234" y="1465"/>
                    </a:lnTo>
                    <a:lnTo>
                      <a:pt x="7925" y="971"/>
                    </a:lnTo>
                    <a:lnTo>
                      <a:pt x="7615" y="478"/>
                    </a:lnTo>
                    <a:lnTo>
                      <a:pt x="7289" y="1"/>
                    </a:lnTo>
                    <a:close/>
                  </a:path>
                </a:pathLst>
              </a:custGeom>
              <a:solidFill>
                <a:srgbClr val="5F47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35" name="Google Shape;1141;p30">
                <a:extLst>
                  <a:ext uri="{FF2B5EF4-FFF2-40B4-BE49-F238E27FC236}">
                    <a16:creationId xmlns:a16="http://schemas.microsoft.com/office/drawing/2014/main" id="{8371BC6E-892C-DAC5-9C84-591E6C252034}"/>
                  </a:ext>
                </a:extLst>
              </p:cNvPr>
              <p:cNvSpPr/>
              <p:nvPr/>
            </p:nvSpPr>
            <p:spPr>
              <a:xfrm>
                <a:off x="1534377" y="3506568"/>
                <a:ext cx="819764" cy="320060"/>
              </a:xfrm>
              <a:custGeom>
                <a:avLst/>
                <a:gdLst/>
                <a:ahLst/>
                <a:cxnLst/>
                <a:rect l="l" t="t" r="r" b="b"/>
                <a:pathLst>
                  <a:path w="22487" h="8779" extrusionOk="0">
                    <a:moveTo>
                      <a:pt x="478" y="1"/>
                    </a:moveTo>
                    <a:lnTo>
                      <a:pt x="402" y="980"/>
                    </a:lnTo>
                    <a:lnTo>
                      <a:pt x="327" y="2043"/>
                    </a:lnTo>
                    <a:lnTo>
                      <a:pt x="235" y="3348"/>
                    </a:lnTo>
                    <a:lnTo>
                      <a:pt x="151" y="4779"/>
                    </a:lnTo>
                    <a:lnTo>
                      <a:pt x="76" y="6235"/>
                    </a:lnTo>
                    <a:lnTo>
                      <a:pt x="43" y="6938"/>
                    </a:lnTo>
                    <a:lnTo>
                      <a:pt x="17" y="7607"/>
                    </a:lnTo>
                    <a:lnTo>
                      <a:pt x="1" y="8218"/>
                    </a:lnTo>
                    <a:lnTo>
                      <a:pt x="1" y="8779"/>
                    </a:lnTo>
                    <a:lnTo>
                      <a:pt x="22369" y="8779"/>
                    </a:lnTo>
                    <a:lnTo>
                      <a:pt x="22386" y="8536"/>
                    </a:lnTo>
                    <a:lnTo>
                      <a:pt x="22419" y="7875"/>
                    </a:lnTo>
                    <a:lnTo>
                      <a:pt x="22461" y="6879"/>
                    </a:lnTo>
                    <a:lnTo>
                      <a:pt x="22469" y="6285"/>
                    </a:lnTo>
                    <a:lnTo>
                      <a:pt x="22478" y="5641"/>
                    </a:lnTo>
                    <a:lnTo>
                      <a:pt x="22486" y="4955"/>
                    </a:lnTo>
                    <a:lnTo>
                      <a:pt x="22478" y="4243"/>
                    </a:lnTo>
                    <a:lnTo>
                      <a:pt x="22461" y="3515"/>
                    </a:lnTo>
                    <a:lnTo>
                      <a:pt x="22436" y="2779"/>
                    </a:lnTo>
                    <a:lnTo>
                      <a:pt x="22394" y="2051"/>
                    </a:lnTo>
                    <a:lnTo>
                      <a:pt x="22336" y="1340"/>
                    </a:lnTo>
                    <a:lnTo>
                      <a:pt x="22294" y="988"/>
                    </a:lnTo>
                    <a:lnTo>
                      <a:pt x="22252" y="653"/>
                    </a:lnTo>
                    <a:lnTo>
                      <a:pt x="22210" y="319"/>
                    </a:lnTo>
                    <a:lnTo>
                      <a:pt x="22160" y="1"/>
                    </a:lnTo>
                    <a:close/>
                  </a:path>
                </a:pathLst>
              </a:custGeom>
              <a:solidFill>
                <a:srgbClr val="5F47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36" name="Google Shape;1142;p30">
                <a:extLst>
                  <a:ext uri="{FF2B5EF4-FFF2-40B4-BE49-F238E27FC236}">
                    <a16:creationId xmlns:a16="http://schemas.microsoft.com/office/drawing/2014/main" id="{8548FC0C-ABBD-BA87-272A-3FCF7597265A}"/>
                  </a:ext>
                </a:extLst>
              </p:cNvPr>
              <p:cNvSpPr/>
              <p:nvPr/>
            </p:nvSpPr>
            <p:spPr>
              <a:xfrm>
                <a:off x="1473970" y="2652657"/>
                <a:ext cx="952460" cy="781685"/>
              </a:xfrm>
              <a:custGeom>
                <a:avLst/>
                <a:gdLst/>
                <a:ahLst/>
                <a:cxnLst/>
                <a:rect l="l" t="t" r="r" b="b"/>
                <a:pathLst>
                  <a:path w="26127" h="21441" extrusionOk="0">
                    <a:moveTo>
                      <a:pt x="4913" y="1"/>
                    </a:moveTo>
                    <a:lnTo>
                      <a:pt x="4796" y="9"/>
                    </a:lnTo>
                    <a:lnTo>
                      <a:pt x="4679" y="9"/>
                    </a:lnTo>
                    <a:lnTo>
                      <a:pt x="4553" y="26"/>
                    </a:lnTo>
                    <a:lnTo>
                      <a:pt x="4436" y="43"/>
                    </a:lnTo>
                    <a:lnTo>
                      <a:pt x="4210" y="93"/>
                    </a:lnTo>
                    <a:lnTo>
                      <a:pt x="3992" y="160"/>
                    </a:lnTo>
                    <a:lnTo>
                      <a:pt x="3783" y="244"/>
                    </a:lnTo>
                    <a:lnTo>
                      <a:pt x="3582" y="344"/>
                    </a:lnTo>
                    <a:lnTo>
                      <a:pt x="3390" y="461"/>
                    </a:lnTo>
                    <a:lnTo>
                      <a:pt x="3214" y="587"/>
                    </a:lnTo>
                    <a:lnTo>
                      <a:pt x="3047" y="737"/>
                    </a:lnTo>
                    <a:lnTo>
                      <a:pt x="2896" y="888"/>
                    </a:lnTo>
                    <a:lnTo>
                      <a:pt x="2762" y="1064"/>
                    </a:lnTo>
                    <a:lnTo>
                      <a:pt x="2704" y="1147"/>
                    </a:lnTo>
                    <a:lnTo>
                      <a:pt x="2645" y="1239"/>
                    </a:lnTo>
                    <a:lnTo>
                      <a:pt x="2595" y="1331"/>
                    </a:lnTo>
                    <a:lnTo>
                      <a:pt x="2545" y="1432"/>
                    </a:lnTo>
                    <a:lnTo>
                      <a:pt x="2503" y="1532"/>
                    </a:lnTo>
                    <a:lnTo>
                      <a:pt x="2461" y="1633"/>
                    </a:lnTo>
                    <a:lnTo>
                      <a:pt x="2428" y="1733"/>
                    </a:lnTo>
                    <a:lnTo>
                      <a:pt x="2402" y="1842"/>
                    </a:lnTo>
                    <a:lnTo>
                      <a:pt x="2377" y="1951"/>
                    </a:lnTo>
                    <a:lnTo>
                      <a:pt x="2361" y="2059"/>
                    </a:lnTo>
                    <a:lnTo>
                      <a:pt x="26" y="18788"/>
                    </a:lnTo>
                    <a:lnTo>
                      <a:pt x="9" y="18922"/>
                    </a:lnTo>
                    <a:lnTo>
                      <a:pt x="1" y="19047"/>
                    </a:lnTo>
                    <a:lnTo>
                      <a:pt x="1" y="19173"/>
                    </a:lnTo>
                    <a:lnTo>
                      <a:pt x="18" y="19306"/>
                    </a:lnTo>
                    <a:lnTo>
                      <a:pt x="34" y="19432"/>
                    </a:lnTo>
                    <a:lnTo>
                      <a:pt x="51" y="19549"/>
                    </a:lnTo>
                    <a:lnTo>
                      <a:pt x="84" y="19675"/>
                    </a:lnTo>
                    <a:lnTo>
                      <a:pt x="118" y="19792"/>
                    </a:lnTo>
                    <a:lnTo>
                      <a:pt x="168" y="19909"/>
                    </a:lnTo>
                    <a:lnTo>
                      <a:pt x="218" y="20026"/>
                    </a:lnTo>
                    <a:lnTo>
                      <a:pt x="277" y="20135"/>
                    </a:lnTo>
                    <a:lnTo>
                      <a:pt x="336" y="20244"/>
                    </a:lnTo>
                    <a:lnTo>
                      <a:pt x="402" y="20344"/>
                    </a:lnTo>
                    <a:lnTo>
                      <a:pt x="478" y="20445"/>
                    </a:lnTo>
                    <a:lnTo>
                      <a:pt x="561" y="20545"/>
                    </a:lnTo>
                    <a:lnTo>
                      <a:pt x="645" y="20637"/>
                    </a:lnTo>
                    <a:lnTo>
                      <a:pt x="737" y="20729"/>
                    </a:lnTo>
                    <a:lnTo>
                      <a:pt x="829" y="20813"/>
                    </a:lnTo>
                    <a:lnTo>
                      <a:pt x="930" y="20896"/>
                    </a:lnTo>
                    <a:lnTo>
                      <a:pt x="1038" y="20972"/>
                    </a:lnTo>
                    <a:lnTo>
                      <a:pt x="1147" y="21039"/>
                    </a:lnTo>
                    <a:lnTo>
                      <a:pt x="1256" y="21106"/>
                    </a:lnTo>
                    <a:lnTo>
                      <a:pt x="1373" y="21164"/>
                    </a:lnTo>
                    <a:lnTo>
                      <a:pt x="1499" y="21223"/>
                    </a:lnTo>
                    <a:lnTo>
                      <a:pt x="1624" y="21273"/>
                    </a:lnTo>
                    <a:lnTo>
                      <a:pt x="1750" y="21315"/>
                    </a:lnTo>
                    <a:lnTo>
                      <a:pt x="1884" y="21348"/>
                    </a:lnTo>
                    <a:lnTo>
                      <a:pt x="2018" y="21382"/>
                    </a:lnTo>
                    <a:lnTo>
                      <a:pt x="2151" y="21407"/>
                    </a:lnTo>
                    <a:lnTo>
                      <a:pt x="2294" y="21424"/>
                    </a:lnTo>
                    <a:lnTo>
                      <a:pt x="2436" y="21432"/>
                    </a:lnTo>
                    <a:lnTo>
                      <a:pt x="2578" y="21440"/>
                    </a:lnTo>
                    <a:lnTo>
                      <a:pt x="23549" y="21440"/>
                    </a:lnTo>
                    <a:lnTo>
                      <a:pt x="23691" y="21432"/>
                    </a:lnTo>
                    <a:lnTo>
                      <a:pt x="23834" y="21424"/>
                    </a:lnTo>
                    <a:lnTo>
                      <a:pt x="23976" y="21407"/>
                    </a:lnTo>
                    <a:lnTo>
                      <a:pt x="24110" y="21382"/>
                    </a:lnTo>
                    <a:lnTo>
                      <a:pt x="24244" y="21348"/>
                    </a:lnTo>
                    <a:lnTo>
                      <a:pt x="24377" y="21315"/>
                    </a:lnTo>
                    <a:lnTo>
                      <a:pt x="24503" y="21273"/>
                    </a:lnTo>
                    <a:lnTo>
                      <a:pt x="24629" y="21223"/>
                    </a:lnTo>
                    <a:lnTo>
                      <a:pt x="24754" y="21164"/>
                    </a:lnTo>
                    <a:lnTo>
                      <a:pt x="24871" y="21106"/>
                    </a:lnTo>
                    <a:lnTo>
                      <a:pt x="24980" y="21039"/>
                    </a:lnTo>
                    <a:lnTo>
                      <a:pt x="25089" y="20972"/>
                    </a:lnTo>
                    <a:lnTo>
                      <a:pt x="25198" y="20896"/>
                    </a:lnTo>
                    <a:lnTo>
                      <a:pt x="25298" y="20813"/>
                    </a:lnTo>
                    <a:lnTo>
                      <a:pt x="25390" y="20729"/>
                    </a:lnTo>
                    <a:lnTo>
                      <a:pt x="25482" y="20637"/>
                    </a:lnTo>
                    <a:lnTo>
                      <a:pt x="25566" y="20545"/>
                    </a:lnTo>
                    <a:lnTo>
                      <a:pt x="25649" y="20445"/>
                    </a:lnTo>
                    <a:lnTo>
                      <a:pt x="25725" y="20344"/>
                    </a:lnTo>
                    <a:lnTo>
                      <a:pt x="25792" y="20244"/>
                    </a:lnTo>
                    <a:lnTo>
                      <a:pt x="25850" y="20135"/>
                    </a:lnTo>
                    <a:lnTo>
                      <a:pt x="25909" y="20026"/>
                    </a:lnTo>
                    <a:lnTo>
                      <a:pt x="25959" y="19909"/>
                    </a:lnTo>
                    <a:lnTo>
                      <a:pt x="26009" y="19792"/>
                    </a:lnTo>
                    <a:lnTo>
                      <a:pt x="26043" y="19675"/>
                    </a:lnTo>
                    <a:lnTo>
                      <a:pt x="26076" y="19549"/>
                    </a:lnTo>
                    <a:lnTo>
                      <a:pt x="26101" y="19432"/>
                    </a:lnTo>
                    <a:lnTo>
                      <a:pt x="26118" y="19306"/>
                    </a:lnTo>
                    <a:lnTo>
                      <a:pt x="26126" y="19173"/>
                    </a:lnTo>
                    <a:lnTo>
                      <a:pt x="26126" y="19047"/>
                    </a:lnTo>
                    <a:lnTo>
                      <a:pt x="26118" y="18922"/>
                    </a:lnTo>
                    <a:lnTo>
                      <a:pt x="26101" y="18788"/>
                    </a:lnTo>
                    <a:lnTo>
                      <a:pt x="23767" y="2059"/>
                    </a:lnTo>
                    <a:lnTo>
                      <a:pt x="23750" y="1951"/>
                    </a:lnTo>
                    <a:lnTo>
                      <a:pt x="23725" y="1842"/>
                    </a:lnTo>
                    <a:lnTo>
                      <a:pt x="23700" y="1733"/>
                    </a:lnTo>
                    <a:lnTo>
                      <a:pt x="23666" y="1633"/>
                    </a:lnTo>
                    <a:lnTo>
                      <a:pt x="23624" y="1532"/>
                    </a:lnTo>
                    <a:lnTo>
                      <a:pt x="23582" y="1432"/>
                    </a:lnTo>
                    <a:lnTo>
                      <a:pt x="23532" y="1331"/>
                    </a:lnTo>
                    <a:lnTo>
                      <a:pt x="23482" y="1239"/>
                    </a:lnTo>
                    <a:lnTo>
                      <a:pt x="23423" y="1147"/>
                    </a:lnTo>
                    <a:lnTo>
                      <a:pt x="23365" y="1064"/>
                    </a:lnTo>
                    <a:lnTo>
                      <a:pt x="23231" y="888"/>
                    </a:lnTo>
                    <a:lnTo>
                      <a:pt x="23080" y="737"/>
                    </a:lnTo>
                    <a:lnTo>
                      <a:pt x="22913" y="587"/>
                    </a:lnTo>
                    <a:lnTo>
                      <a:pt x="22737" y="461"/>
                    </a:lnTo>
                    <a:lnTo>
                      <a:pt x="22545" y="344"/>
                    </a:lnTo>
                    <a:lnTo>
                      <a:pt x="22344" y="244"/>
                    </a:lnTo>
                    <a:lnTo>
                      <a:pt x="22135" y="160"/>
                    </a:lnTo>
                    <a:lnTo>
                      <a:pt x="21917" y="93"/>
                    </a:lnTo>
                    <a:lnTo>
                      <a:pt x="21691" y="43"/>
                    </a:lnTo>
                    <a:lnTo>
                      <a:pt x="21574" y="26"/>
                    </a:lnTo>
                    <a:lnTo>
                      <a:pt x="21457" y="9"/>
                    </a:lnTo>
                    <a:lnTo>
                      <a:pt x="21331" y="9"/>
                    </a:lnTo>
                    <a:lnTo>
                      <a:pt x="21214" y="1"/>
                    </a:lnTo>
                    <a:close/>
                  </a:path>
                </a:pathLst>
              </a:custGeom>
              <a:solidFill>
                <a:srgbClr val="E76C5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37" name="Google Shape;1143;p30">
                <a:extLst>
                  <a:ext uri="{FF2B5EF4-FFF2-40B4-BE49-F238E27FC236}">
                    <a16:creationId xmlns:a16="http://schemas.microsoft.com/office/drawing/2014/main" id="{9E5D0D44-A840-726F-9B7E-AC2F1C906C2B}"/>
                  </a:ext>
                </a:extLst>
              </p:cNvPr>
              <p:cNvSpPr/>
              <p:nvPr/>
            </p:nvSpPr>
            <p:spPr>
              <a:xfrm>
                <a:off x="1527378" y="2581605"/>
                <a:ext cx="806603" cy="929302"/>
              </a:xfrm>
              <a:custGeom>
                <a:avLst/>
                <a:gdLst/>
                <a:ahLst/>
                <a:cxnLst/>
                <a:rect l="l" t="t" r="r" b="b"/>
                <a:pathLst>
                  <a:path w="22126" h="25490" extrusionOk="0">
                    <a:moveTo>
                      <a:pt x="8645" y="0"/>
                    </a:moveTo>
                    <a:lnTo>
                      <a:pt x="8536" y="67"/>
                    </a:lnTo>
                    <a:lnTo>
                      <a:pt x="8226" y="234"/>
                    </a:lnTo>
                    <a:lnTo>
                      <a:pt x="8009" y="343"/>
                    </a:lnTo>
                    <a:lnTo>
                      <a:pt x="7749" y="469"/>
                    </a:lnTo>
                    <a:lnTo>
                      <a:pt x="7456" y="603"/>
                    </a:lnTo>
                    <a:lnTo>
                      <a:pt x="7130" y="745"/>
                    </a:lnTo>
                    <a:lnTo>
                      <a:pt x="6779" y="887"/>
                    </a:lnTo>
                    <a:lnTo>
                      <a:pt x="6402" y="1029"/>
                    </a:lnTo>
                    <a:lnTo>
                      <a:pt x="6000" y="1155"/>
                    </a:lnTo>
                    <a:lnTo>
                      <a:pt x="5590" y="1280"/>
                    </a:lnTo>
                    <a:lnTo>
                      <a:pt x="5373" y="1331"/>
                    </a:lnTo>
                    <a:lnTo>
                      <a:pt x="5163" y="1381"/>
                    </a:lnTo>
                    <a:lnTo>
                      <a:pt x="4946" y="1431"/>
                    </a:lnTo>
                    <a:lnTo>
                      <a:pt x="4720" y="1473"/>
                    </a:lnTo>
                    <a:lnTo>
                      <a:pt x="4502" y="1506"/>
                    </a:lnTo>
                    <a:lnTo>
                      <a:pt x="4276" y="1531"/>
                    </a:lnTo>
                    <a:lnTo>
                      <a:pt x="4059" y="1557"/>
                    </a:lnTo>
                    <a:lnTo>
                      <a:pt x="3833" y="1565"/>
                    </a:lnTo>
                    <a:lnTo>
                      <a:pt x="3465" y="1590"/>
                    </a:lnTo>
                    <a:lnTo>
                      <a:pt x="3113" y="1623"/>
                    </a:lnTo>
                    <a:lnTo>
                      <a:pt x="2795" y="1665"/>
                    </a:lnTo>
                    <a:lnTo>
                      <a:pt x="2494" y="1724"/>
                    </a:lnTo>
                    <a:lnTo>
                      <a:pt x="2218" y="1791"/>
                    </a:lnTo>
                    <a:lnTo>
                      <a:pt x="1967" y="1875"/>
                    </a:lnTo>
                    <a:lnTo>
                      <a:pt x="1732" y="1958"/>
                    </a:lnTo>
                    <a:lnTo>
                      <a:pt x="1515" y="2059"/>
                    </a:lnTo>
                    <a:lnTo>
                      <a:pt x="1322" y="2167"/>
                    </a:lnTo>
                    <a:lnTo>
                      <a:pt x="1147" y="2285"/>
                    </a:lnTo>
                    <a:lnTo>
                      <a:pt x="988" y="2410"/>
                    </a:lnTo>
                    <a:lnTo>
                      <a:pt x="845" y="2544"/>
                    </a:lnTo>
                    <a:lnTo>
                      <a:pt x="720" y="2686"/>
                    </a:lnTo>
                    <a:lnTo>
                      <a:pt x="611" y="2837"/>
                    </a:lnTo>
                    <a:lnTo>
                      <a:pt x="511" y="2996"/>
                    </a:lnTo>
                    <a:lnTo>
                      <a:pt x="419" y="3163"/>
                    </a:lnTo>
                    <a:lnTo>
                      <a:pt x="352" y="3331"/>
                    </a:lnTo>
                    <a:lnTo>
                      <a:pt x="285" y="3506"/>
                    </a:lnTo>
                    <a:lnTo>
                      <a:pt x="235" y="3690"/>
                    </a:lnTo>
                    <a:lnTo>
                      <a:pt x="184" y="3883"/>
                    </a:lnTo>
                    <a:lnTo>
                      <a:pt x="151" y="4075"/>
                    </a:lnTo>
                    <a:lnTo>
                      <a:pt x="117" y="4276"/>
                    </a:lnTo>
                    <a:lnTo>
                      <a:pt x="92" y="4485"/>
                    </a:lnTo>
                    <a:lnTo>
                      <a:pt x="76" y="4695"/>
                    </a:lnTo>
                    <a:lnTo>
                      <a:pt x="50" y="5130"/>
                    </a:lnTo>
                    <a:lnTo>
                      <a:pt x="42" y="5573"/>
                    </a:lnTo>
                    <a:lnTo>
                      <a:pt x="25" y="6025"/>
                    </a:lnTo>
                    <a:lnTo>
                      <a:pt x="9" y="6494"/>
                    </a:lnTo>
                    <a:lnTo>
                      <a:pt x="0" y="6762"/>
                    </a:lnTo>
                    <a:lnTo>
                      <a:pt x="0" y="7113"/>
                    </a:lnTo>
                    <a:lnTo>
                      <a:pt x="9" y="8025"/>
                    </a:lnTo>
                    <a:lnTo>
                      <a:pt x="34" y="9172"/>
                    </a:lnTo>
                    <a:lnTo>
                      <a:pt x="67" y="10511"/>
                    </a:lnTo>
                    <a:lnTo>
                      <a:pt x="117" y="12000"/>
                    </a:lnTo>
                    <a:lnTo>
                      <a:pt x="176" y="13598"/>
                    </a:lnTo>
                    <a:lnTo>
                      <a:pt x="318" y="16921"/>
                    </a:lnTo>
                    <a:lnTo>
                      <a:pt x="452" y="20134"/>
                    </a:lnTo>
                    <a:lnTo>
                      <a:pt x="578" y="22871"/>
                    </a:lnTo>
                    <a:lnTo>
                      <a:pt x="703" y="25490"/>
                    </a:lnTo>
                    <a:lnTo>
                      <a:pt x="22126" y="25490"/>
                    </a:lnTo>
                    <a:lnTo>
                      <a:pt x="22126" y="2904"/>
                    </a:lnTo>
                    <a:lnTo>
                      <a:pt x="21942" y="2720"/>
                    </a:lnTo>
                    <a:lnTo>
                      <a:pt x="21875" y="2644"/>
                    </a:lnTo>
                    <a:lnTo>
                      <a:pt x="21816" y="2577"/>
                    </a:lnTo>
                    <a:lnTo>
                      <a:pt x="21758" y="2494"/>
                    </a:lnTo>
                    <a:lnTo>
                      <a:pt x="21707" y="2418"/>
                    </a:lnTo>
                    <a:lnTo>
                      <a:pt x="21657" y="2335"/>
                    </a:lnTo>
                    <a:lnTo>
                      <a:pt x="21624" y="2251"/>
                    </a:lnTo>
                    <a:lnTo>
                      <a:pt x="21548" y="2084"/>
                    </a:lnTo>
                    <a:lnTo>
                      <a:pt x="21331" y="1983"/>
                    </a:lnTo>
                    <a:lnTo>
                      <a:pt x="21097" y="1883"/>
                    </a:lnTo>
                    <a:lnTo>
                      <a:pt x="20846" y="1808"/>
                    </a:lnTo>
                    <a:lnTo>
                      <a:pt x="20561" y="1732"/>
                    </a:lnTo>
                    <a:lnTo>
                      <a:pt x="20260" y="1674"/>
                    </a:lnTo>
                    <a:lnTo>
                      <a:pt x="19925" y="1623"/>
                    </a:lnTo>
                    <a:lnTo>
                      <a:pt x="19574" y="1590"/>
                    </a:lnTo>
                    <a:lnTo>
                      <a:pt x="19189" y="1565"/>
                    </a:lnTo>
                    <a:lnTo>
                      <a:pt x="18971" y="1557"/>
                    </a:lnTo>
                    <a:lnTo>
                      <a:pt x="18745" y="1531"/>
                    </a:lnTo>
                    <a:lnTo>
                      <a:pt x="18519" y="1506"/>
                    </a:lnTo>
                    <a:lnTo>
                      <a:pt x="18302" y="1473"/>
                    </a:lnTo>
                    <a:lnTo>
                      <a:pt x="18084" y="1431"/>
                    </a:lnTo>
                    <a:lnTo>
                      <a:pt x="17866" y="1381"/>
                    </a:lnTo>
                    <a:lnTo>
                      <a:pt x="17649" y="1331"/>
                    </a:lnTo>
                    <a:lnTo>
                      <a:pt x="17440" y="1280"/>
                    </a:lnTo>
                    <a:lnTo>
                      <a:pt x="17021" y="1155"/>
                    </a:lnTo>
                    <a:lnTo>
                      <a:pt x="16620" y="1029"/>
                    </a:lnTo>
                    <a:lnTo>
                      <a:pt x="16243" y="887"/>
                    </a:lnTo>
                    <a:lnTo>
                      <a:pt x="15892" y="745"/>
                    </a:lnTo>
                    <a:lnTo>
                      <a:pt x="15565" y="603"/>
                    </a:lnTo>
                    <a:lnTo>
                      <a:pt x="15272" y="469"/>
                    </a:lnTo>
                    <a:lnTo>
                      <a:pt x="15013" y="343"/>
                    </a:lnTo>
                    <a:lnTo>
                      <a:pt x="14795" y="234"/>
                    </a:lnTo>
                    <a:lnTo>
                      <a:pt x="14486" y="67"/>
                    </a:lnTo>
                    <a:lnTo>
                      <a:pt x="14377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38" name="Google Shape;1144;p30">
                <a:extLst>
                  <a:ext uri="{FF2B5EF4-FFF2-40B4-BE49-F238E27FC236}">
                    <a16:creationId xmlns:a16="http://schemas.microsoft.com/office/drawing/2014/main" id="{220C7E61-DB8A-241A-9888-9A71BDDBE61F}"/>
                  </a:ext>
                </a:extLst>
              </p:cNvPr>
              <p:cNvSpPr/>
              <p:nvPr/>
            </p:nvSpPr>
            <p:spPr>
              <a:xfrm>
                <a:off x="1523696" y="2620941"/>
                <a:ext cx="835330" cy="889964"/>
              </a:xfrm>
              <a:custGeom>
                <a:avLst/>
                <a:gdLst/>
                <a:ahLst/>
                <a:cxnLst/>
                <a:rect l="l" t="t" r="r" b="b"/>
                <a:pathLst>
                  <a:path w="22914" h="24411" extrusionOk="0">
                    <a:moveTo>
                      <a:pt x="17156" y="1"/>
                    </a:moveTo>
                    <a:lnTo>
                      <a:pt x="13465" y="9950"/>
                    </a:lnTo>
                    <a:lnTo>
                      <a:pt x="9817" y="9950"/>
                    </a:lnTo>
                    <a:lnTo>
                      <a:pt x="5298" y="268"/>
                    </a:lnTo>
                    <a:lnTo>
                      <a:pt x="5223" y="252"/>
                    </a:lnTo>
                    <a:lnTo>
                      <a:pt x="5022" y="226"/>
                    </a:lnTo>
                    <a:lnTo>
                      <a:pt x="4871" y="218"/>
                    </a:lnTo>
                    <a:lnTo>
                      <a:pt x="4704" y="210"/>
                    </a:lnTo>
                    <a:lnTo>
                      <a:pt x="4503" y="201"/>
                    </a:lnTo>
                    <a:lnTo>
                      <a:pt x="4285" y="201"/>
                    </a:lnTo>
                    <a:lnTo>
                      <a:pt x="4043" y="218"/>
                    </a:lnTo>
                    <a:lnTo>
                      <a:pt x="3783" y="235"/>
                    </a:lnTo>
                    <a:lnTo>
                      <a:pt x="3515" y="268"/>
                    </a:lnTo>
                    <a:lnTo>
                      <a:pt x="3231" y="319"/>
                    </a:lnTo>
                    <a:lnTo>
                      <a:pt x="2930" y="385"/>
                    </a:lnTo>
                    <a:lnTo>
                      <a:pt x="2628" y="469"/>
                    </a:lnTo>
                    <a:lnTo>
                      <a:pt x="2310" y="570"/>
                    </a:lnTo>
                    <a:lnTo>
                      <a:pt x="2160" y="637"/>
                    </a:lnTo>
                    <a:lnTo>
                      <a:pt x="2001" y="695"/>
                    </a:lnTo>
                    <a:lnTo>
                      <a:pt x="1842" y="770"/>
                    </a:lnTo>
                    <a:lnTo>
                      <a:pt x="1700" y="854"/>
                    </a:lnTo>
                    <a:lnTo>
                      <a:pt x="1557" y="946"/>
                    </a:lnTo>
                    <a:lnTo>
                      <a:pt x="1423" y="1047"/>
                    </a:lnTo>
                    <a:lnTo>
                      <a:pt x="1306" y="1147"/>
                    </a:lnTo>
                    <a:lnTo>
                      <a:pt x="1189" y="1256"/>
                    </a:lnTo>
                    <a:lnTo>
                      <a:pt x="1080" y="1373"/>
                    </a:lnTo>
                    <a:lnTo>
                      <a:pt x="980" y="1490"/>
                    </a:lnTo>
                    <a:lnTo>
                      <a:pt x="879" y="1616"/>
                    </a:lnTo>
                    <a:lnTo>
                      <a:pt x="796" y="1741"/>
                    </a:lnTo>
                    <a:lnTo>
                      <a:pt x="712" y="1867"/>
                    </a:lnTo>
                    <a:lnTo>
                      <a:pt x="637" y="2001"/>
                    </a:lnTo>
                    <a:lnTo>
                      <a:pt x="561" y="2126"/>
                    </a:lnTo>
                    <a:lnTo>
                      <a:pt x="495" y="2260"/>
                    </a:lnTo>
                    <a:lnTo>
                      <a:pt x="386" y="2519"/>
                    </a:lnTo>
                    <a:lnTo>
                      <a:pt x="294" y="2770"/>
                    </a:lnTo>
                    <a:lnTo>
                      <a:pt x="210" y="3005"/>
                    </a:lnTo>
                    <a:lnTo>
                      <a:pt x="151" y="3214"/>
                    </a:lnTo>
                    <a:lnTo>
                      <a:pt x="110" y="3406"/>
                    </a:lnTo>
                    <a:lnTo>
                      <a:pt x="59" y="3683"/>
                    </a:lnTo>
                    <a:lnTo>
                      <a:pt x="43" y="3783"/>
                    </a:lnTo>
                    <a:lnTo>
                      <a:pt x="18" y="4218"/>
                    </a:lnTo>
                    <a:lnTo>
                      <a:pt x="9" y="4720"/>
                    </a:lnTo>
                    <a:lnTo>
                      <a:pt x="1" y="5281"/>
                    </a:lnTo>
                    <a:lnTo>
                      <a:pt x="1" y="5892"/>
                    </a:lnTo>
                    <a:lnTo>
                      <a:pt x="9" y="6561"/>
                    </a:lnTo>
                    <a:lnTo>
                      <a:pt x="18" y="7273"/>
                    </a:lnTo>
                    <a:lnTo>
                      <a:pt x="51" y="8804"/>
                    </a:lnTo>
                    <a:lnTo>
                      <a:pt x="101" y="10453"/>
                    </a:lnTo>
                    <a:lnTo>
                      <a:pt x="168" y="12185"/>
                    </a:lnTo>
                    <a:lnTo>
                      <a:pt x="244" y="13942"/>
                    </a:lnTo>
                    <a:lnTo>
                      <a:pt x="327" y="15691"/>
                    </a:lnTo>
                    <a:lnTo>
                      <a:pt x="495" y="19005"/>
                    </a:lnTo>
                    <a:lnTo>
                      <a:pt x="654" y="21783"/>
                    </a:lnTo>
                    <a:lnTo>
                      <a:pt x="804" y="24411"/>
                    </a:lnTo>
                    <a:lnTo>
                      <a:pt x="22419" y="24411"/>
                    </a:lnTo>
                    <a:lnTo>
                      <a:pt x="22453" y="23499"/>
                    </a:lnTo>
                    <a:lnTo>
                      <a:pt x="22545" y="21089"/>
                    </a:lnTo>
                    <a:lnTo>
                      <a:pt x="22662" y="17658"/>
                    </a:lnTo>
                    <a:lnTo>
                      <a:pt x="22721" y="15699"/>
                    </a:lnTo>
                    <a:lnTo>
                      <a:pt x="22779" y="13666"/>
                    </a:lnTo>
                    <a:lnTo>
                      <a:pt x="22829" y="11616"/>
                    </a:lnTo>
                    <a:lnTo>
                      <a:pt x="22871" y="9616"/>
                    </a:lnTo>
                    <a:lnTo>
                      <a:pt x="22905" y="7708"/>
                    </a:lnTo>
                    <a:lnTo>
                      <a:pt x="22913" y="5959"/>
                    </a:lnTo>
                    <a:lnTo>
                      <a:pt x="22913" y="5172"/>
                    </a:lnTo>
                    <a:lnTo>
                      <a:pt x="22905" y="4436"/>
                    </a:lnTo>
                    <a:lnTo>
                      <a:pt x="22888" y="3775"/>
                    </a:lnTo>
                    <a:lnTo>
                      <a:pt x="22871" y="3197"/>
                    </a:lnTo>
                    <a:lnTo>
                      <a:pt x="22846" y="2695"/>
                    </a:lnTo>
                    <a:lnTo>
                      <a:pt x="22813" y="2293"/>
                    </a:lnTo>
                    <a:lnTo>
                      <a:pt x="22788" y="2126"/>
                    </a:lnTo>
                    <a:lnTo>
                      <a:pt x="22771" y="1984"/>
                    </a:lnTo>
                    <a:lnTo>
                      <a:pt x="22746" y="1875"/>
                    </a:lnTo>
                    <a:lnTo>
                      <a:pt x="22721" y="1783"/>
                    </a:lnTo>
                    <a:lnTo>
                      <a:pt x="22687" y="1716"/>
                    </a:lnTo>
                    <a:lnTo>
                      <a:pt x="22654" y="1649"/>
                    </a:lnTo>
                    <a:lnTo>
                      <a:pt x="22612" y="1582"/>
                    </a:lnTo>
                    <a:lnTo>
                      <a:pt x="22562" y="1515"/>
                    </a:lnTo>
                    <a:lnTo>
                      <a:pt x="22511" y="1448"/>
                    </a:lnTo>
                    <a:lnTo>
                      <a:pt x="22453" y="1390"/>
                    </a:lnTo>
                    <a:lnTo>
                      <a:pt x="22319" y="1273"/>
                    </a:lnTo>
                    <a:lnTo>
                      <a:pt x="22168" y="1164"/>
                    </a:lnTo>
                    <a:lnTo>
                      <a:pt x="22001" y="1055"/>
                    </a:lnTo>
                    <a:lnTo>
                      <a:pt x="21817" y="955"/>
                    </a:lnTo>
                    <a:lnTo>
                      <a:pt x="21616" y="862"/>
                    </a:lnTo>
                    <a:lnTo>
                      <a:pt x="21398" y="779"/>
                    </a:lnTo>
                    <a:lnTo>
                      <a:pt x="21181" y="695"/>
                    </a:lnTo>
                    <a:lnTo>
                      <a:pt x="20947" y="620"/>
                    </a:lnTo>
                    <a:lnTo>
                      <a:pt x="20712" y="553"/>
                    </a:lnTo>
                    <a:lnTo>
                      <a:pt x="20470" y="486"/>
                    </a:lnTo>
                    <a:lnTo>
                      <a:pt x="20227" y="427"/>
                    </a:lnTo>
                    <a:lnTo>
                      <a:pt x="19725" y="327"/>
                    </a:lnTo>
                    <a:lnTo>
                      <a:pt x="19239" y="235"/>
                    </a:lnTo>
                    <a:lnTo>
                      <a:pt x="18771" y="168"/>
                    </a:lnTo>
                    <a:lnTo>
                      <a:pt x="18336" y="109"/>
                    </a:lnTo>
                    <a:lnTo>
                      <a:pt x="17951" y="67"/>
                    </a:lnTo>
                    <a:lnTo>
                      <a:pt x="17373" y="17"/>
                    </a:lnTo>
                    <a:lnTo>
                      <a:pt x="17156" y="1"/>
                    </a:lnTo>
                    <a:close/>
                  </a:path>
                </a:pathLst>
              </a:custGeom>
              <a:solidFill>
                <a:srgbClr val="5492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39" name="Google Shape;1145;p30">
                <a:extLst>
                  <a:ext uri="{FF2B5EF4-FFF2-40B4-BE49-F238E27FC236}">
                    <a16:creationId xmlns:a16="http://schemas.microsoft.com/office/drawing/2014/main" id="{CB18B2F7-8100-4788-D425-8ED508FE56AC}"/>
                  </a:ext>
                </a:extLst>
              </p:cNvPr>
              <p:cNvSpPr/>
              <p:nvPr/>
            </p:nvSpPr>
            <p:spPr>
              <a:xfrm>
                <a:off x="1535908" y="2621232"/>
                <a:ext cx="223943" cy="754853"/>
              </a:xfrm>
              <a:custGeom>
                <a:avLst/>
                <a:gdLst/>
                <a:ahLst/>
                <a:cxnLst/>
                <a:rect l="l" t="t" r="r" b="b"/>
                <a:pathLst>
                  <a:path w="6143" h="20705" extrusionOk="0">
                    <a:moveTo>
                      <a:pt x="4427" y="1"/>
                    </a:moveTo>
                    <a:lnTo>
                      <a:pt x="4218" y="18"/>
                    </a:lnTo>
                    <a:lnTo>
                      <a:pt x="4001" y="34"/>
                    </a:lnTo>
                    <a:lnTo>
                      <a:pt x="3775" y="68"/>
                    </a:lnTo>
                    <a:lnTo>
                      <a:pt x="3557" y="110"/>
                    </a:lnTo>
                    <a:lnTo>
                      <a:pt x="3331" y="152"/>
                    </a:lnTo>
                    <a:lnTo>
                      <a:pt x="3114" y="210"/>
                    </a:lnTo>
                    <a:lnTo>
                      <a:pt x="2687" y="319"/>
                    </a:lnTo>
                    <a:lnTo>
                      <a:pt x="2302" y="436"/>
                    </a:lnTo>
                    <a:lnTo>
                      <a:pt x="1967" y="553"/>
                    </a:lnTo>
                    <a:lnTo>
                      <a:pt x="1699" y="654"/>
                    </a:lnTo>
                    <a:lnTo>
                      <a:pt x="1649" y="679"/>
                    </a:lnTo>
                    <a:lnTo>
                      <a:pt x="1607" y="712"/>
                    </a:lnTo>
                    <a:lnTo>
                      <a:pt x="1574" y="746"/>
                    </a:lnTo>
                    <a:lnTo>
                      <a:pt x="1540" y="796"/>
                    </a:lnTo>
                    <a:lnTo>
                      <a:pt x="1524" y="846"/>
                    </a:lnTo>
                    <a:lnTo>
                      <a:pt x="1515" y="896"/>
                    </a:lnTo>
                    <a:lnTo>
                      <a:pt x="1515" y="955"/>
                    </a:lnTo>
                    <a:lnTo>
                      <a:pt x="1532" y="1013"/>
                    </a:lnTo>
                    <a:lnTo>
                      <a:pt x="1674" y="1474"/>
                    </a:lnTo>
                    <a:lnTo>
                      <a:pt x="1808" y="1926"/>
                    </a:lnTo>
                    <a:lnTo>
                      <a:pt x="1934" y="2377"/>
                    </a:lnTo>
                    <a:lnTo>
                      <a:pt x="2051" y="2821"/>
                    </a:lnTo>
                    <a:lnTo>
                      <a:pt x="2160" y="3265"/>
                    </a:lnTo>
                    <a:lnTo>
                      <a:pt x="2252" y="3700"/>
                    </a:lnTo>
                    <a:lnTo>
                      <a:pt x="2335" y="4135"/>
                    </a:lnTo>
                    <a:lnTo>
                      <a:pt x="2411" y="4562"/>
                    </a:lnTo>
                    <a:lnTo>
                      <a:pt x="2478" y="4980"/>
                    </a:lnTo>
                    <a:lnTo>
                      <a:pt x="2536" y="5398"/>
                    </a:lnTo>
                    <a:lnTo>
                      <a:pt x="2595" y="5808"/>
                    </a:lnTo>
                    <a:lnTo>
                      <a:pt x="2637" y="6210"/>
                    </a:lnTo>
                    <a:lnTo>
                      <a:pt x="2670" y="6612"/>
                    </a:lnTo>
                    <a:lnTo>
                      <a:pt x="2695" y="7005"/>
                    </a:lnTo>
                    <a:lnTo>
                      <a:pt x="2720" y="7390"/>
                    </a:lnTo>
                    <a:lnTo>
                      <a:pt x="2729" y="7775"/>
                    </a:lnTo>
                    <a:lnTo>
                      <a:pt x="2737" y="8152"/>
                    </a:lnTo>
                    <a:lnTo>
                      <a:pt x="2737" y="8520"/>
                    </a:lnTo>
                    <a:lnTo>
                      <a:pt x="2729" y="8888"/>
                    </a:lnTo>
                    <a:lnTo>
                      <a:pt x="2720" y="9248"/>
                    </a:lnTo>
                    <a:lnTo>
                      <a:pt x="2695" y="9599"/>
                    </a:lnTo>
                    <a:lnTo>
                      <a:pt x="2670" y="9951"/>
                    </a:lnTo>
                    <a:lnTo>
                      <a:pt x="2645" y="10286"/>
                    </a:lnTo>
                    <a:lnTo>
                      <a:pt x="2611" y="10620"/>
                    </a:lnTo>
                    <a:lnTo>
                      <a:pt x="2570" y="10955"/>
                    </a:lnTo>
                    <a:lnTo>
                      <a:pt x="2528" y="11273"/>
                    </a:lnTo>
                    <a:lnTo>
                      <a:pt x="2478" y="11591"/>
                    </a:lnTo>
                    <a:lnTo>
                      <a:pt x="2427" y="11901"/>
                    </a:lnTo>
                    <a:lnTo>
                      <a:pt x="2310" y="12503"/>
                    </a:lnTo>
                    <a:lnTo>
                      <a:pt x="2185" y="13072"/>
                    </a:lnTo>
                    <a:lnTo>
                      <a:pt x="2051" y="13624"/>
                    </a:lnTo>
                    <a:lnTo>
                      <a:pt x="1900" y="14143"/>
                    </a:lnTo>
                    <a:lnTo>
                      <a:pt x="1750" y="14637"/>
                    </a:lnTo>
                    <a:lnTo>
                      <a:pt x="1591" y="15097"/>
                    </a:lnTo>
                    <a:lnTo>
                      <a:pt x="1423" y="15532"/>
                    </a:lnTo>
                    <a:lnTo>
                      <a:pt x="1264" y="15942"/>
                    </a:lnTo>
                    <a:lnTo>
                      <a:pt x="1105" y="16319"/>
                    </a:lnTo>
                    <a:lnTo>
                      <a:pt x="946" y="16662"/>
                    </a:lnTo>
                    <a:lnTo>
                      <a:pt x="796" y="16980"/>
                    </a:lnTo>
                    <a:lnTo>
                      <a:pt x="645" y="17265"/>
                    </a:lnTo>
                    <a:lnTo>
                      <a:pt x="511" y="17516"/>
                    </a:lnTo>
                    <a:lnTo>
                      <a:pt x="385" y="17733"/>
                    </a:lnTo>
                    <a:lnTo>
                      <a:pt x="185" y="18076"/>
                    </a:lnTo>
                    <a:lnTo>
                      <a:pt x="42" y="18286"/>
                    </a:lnTo>
                    <a:lnTo>
                      <a:pt x="26" y="18327"/>
                    </a:lnTo>
                    <a:lnTo>
                      <a:pt x="9" y="18361"/>
                    </a:lnTo>
                    <a:lnTo>
                      <a:pt x="1" y="18403"/>
                    </a:lnTo>
                    <a:lnTo>
                      <a:pt x="1" y="18453"/>
                    </a:lnTo>
                    <a:lnTo>
                      <a:pt x="1" y="20411"/>
                    </a:lnTo>
                    <a:lnTo>
                      <a:pt x="1" y="20478"/>
                    </a:lnTo>
                    <a:lnTo>
                      <a:pt x="26" y="20537"/>
                    </a:lnTo>
                    <a:lnTo>
                      <a:pt x="51" y="20587"/>
                    </a:lnTo>
                    <a:lnTo>
                      <a:pt x="93" y="20629"/>
                    </a:lnTo>
                    <a:lnTo>
                      <a:pt x="143" y="20671"/>
                    </a:lnTo>
                    <a:lnTo>
                      <a:pt x="193" y="20687"/>
                    </a:lnTo>
                    <a:lnTo>
                      <a:pt x="252" y="20704"/>
                    </a:lnTo>
                    <a:lnTo>
                      <a:pt x="319" y="20704"/>
                    </a:lnTo>
                    <a:lnTo>
                      <a:pt x="519" y="20679"/>
                    </a:lnTo>
                    <a:lnTo>
                      <a:pt x="712" y="20645"/>
                    </a:lnTo>
                    <a:lnTo>
                      <a:pt x="913" y="20604"/>
                    </a:lnTo>
                    <a:lnTo>
                      <a:pt x="1097" y="20562"/>
                    </a:lnTo>
                    <a:lnTo>
                      <a:pt x="1281" y="20512"/>
                    </a:lnTo>
                    <a:lnTo>
                      <a:pt x="1465" y="20453"/>
                    </a:lnTo>
                    <a:lnTo>
                      <a:pt x="1641" y="20394"/>
                    </a:lnTo>
                    <a:lnTo>
                      <a:pt x="1808" y="20327"/>
                    </a:lnTo>
                    <a:lnTo>
                      <a:pt x="1975" y="20252"/>
                    </a:lnTo>
                    <a:lnTo>
                      <a:pt x="2143" y="20177"/>
                    </a:lnTo>
                    <a:lnTo>
                      <a:pt x="2302" y="20093"/>
                    </a:lnTo>
                    <a:lnTo>
                      <a:pt x="2461" y="20001"/>
                    </a:lnTo>
                    <a:lnTo>
                      <a:pt x="2611" y="19909"/>
                    </a:lnTo>
                    <a:lnTo>
                      <a:pt x="2754" y="19817"/>
                    </a:lnTo>
                    <a:lnTo>
                      <a:pt x="2904" y="19717"/>
                    </a:lnTo>
                    <a:lnTo>
                      <a:pt x="3038" y="19608"/>
                    </a:lnTo>
                    <a:lnTo>
                      <a:pt x="3180" y="19499"/>
                    </a:lnTo>
                    <a:lnTo>
                      <a:pt x="3306" y="19382"/>
                    </a:lnTo>
                    <a:lnTo>
                      <a:pt x="3440" y="19265"/>
                    </a:lnTo>
                    <a:lnTo>
                      <a:pt x="3565" y="19139"/>
                    </a:lnTo>
                    <a:lnTo>
                      <a:pt x="3683" y="19005"/>
                    </a:lnTo>
                    <a:lnTo>
                      <a:pt x="3800" y="18880"/>
                    </a:lnTo>
                    <a:lnTo>
                      <a:pt x="3917" y="18737"/>
                    </a:lnTo>
                    <a:lnTo>
                      <a:pt x="4026" y="18604"/>
                    </a:lnTo>
                    <a:lnTo>
                      <a:pt x="4243" y="18311"/>
                    </a:lnTo>
                    <a:lnTo>
                      <a:pt x="4436" y="18001"/>
                    </a:lnTo>
                    <a:lnTo>
                      <a:pt x="4628" y="17683"/>
                    </a:lnTo>
                    <a:lnTo>
                      <a:pt x="4796" y="17348"/>
                    </a:lnTo>
                    <a:lnTo>
                      <a:pt x="4963" y="17005"/>
                    </a:lnTo>
                    <a:lnTo>
                      <a:pt x="5105" y="16645"/>
                    </a:lnTo>
                    <a:lnTo>
                      <a:pt x="5247" y="16277"/>
                    </a:lnTo>
                    <a:lnTo>
                      <a:pt x="5373" y="15901"/>
                    </a:lnTo>
                    <a:lnTo>
                      <a:pt x="5482" y="15516"/>
                    </a:lnTo>
                    <a:lnTo>
                      <a:pt x="5591" y="15114"/>
                    </a:lnTo>
                    <a:lnTo>
                      <a:pt x="5683" y="14712"/>
                    </a:lnTo>
                    <a:lnTo>
                      <a:pt x="5766" y="14302"/>
                    </a:lnTo>
                    <a:lnTo>
                      <a:pt x="5842" y="13884"/>
                    </a:lnTo>
                    <a:lnTo>
                      <a:pt x="5909" y="13457"/>
                    </a:lnTo>
                    <a:lnTo>
                      <a:pt x="5967" y="13030"/>
                    </a:lnTo>
                    <a:lnTo>
                      <a:pt x="6017" y="12595"/>
                    </a:lnTo>
                    <a:lnTo>
                      <a:pt x="6051" y="12160"/>
                    </a:lnTo>
                    <a:lnTo>
                      <a:pt x="6084" y="11725"/>
                    </a:lnTo>
                    <a:lnTo>
                      <a:pt x="6109" y="11281"/>
                    </a:lnTo>
                    <a:lnTo>
                      <a:pt x="6126" y="10838"/>
                    </a:lnTo>
                    <a:lnTo>
                      <a:pt x="6143" y="10394"/>
                    </a:lnTo>
                    <a:lnTo>
                      <a:pt x="6143" y="9951"/>
                    </a:lnTo>
                    <a:lnTo>
                      <a:pt x="6143" y="9507"/>
                    </a:lnTo>
                    <a:lnTo>
                      <a:pt x="6134" y="9064"/>
                    </a:lnTo>
                    <a:lnTo>
                      <a:pt x="6126" y="8629"/>
                    </a:lnTo>
                    <a:lnTo>
                      <a:pt x="6109" y="8185"/>
                    </a:lnTo>
                    <a:lnTo>
                      <a:pt x="6059" y="7332"/>
                    </a:lnTo>
                    <a:lnTo>
                      <a:pt x="6001" y="6486"/>
                    </a:lnTo>
                    <a:lnTo>
                      <a:pt x="5925" y="5675"/>
                    </a:lnTo>
                    <a:lnTo>
                      <a:pt x="5833" y="4888"/>
                    </a:lnTo>
                    <a:lnTo>
                      <a:pt x="5741" y="4143"/>
                    </a:lnTo>
                    <a:lnTo>
                      <a:pt x="5649" y="3440"/>
                    </a:lnTo>
                    <a:lnTo>
                      <a:pt x="5549" y="2788"/>
                    </a:lnTo>
                    <a:lnTo>
                      <a:pt x="5448" y="2193"/>
                    </a:lnTo>
                    <a:lnTo>
                      <a:pt x="5356" y="1658"/>
                    </a:lnTo>
                    <a:lnTo>
                      <a:pt x="5189" y="796"/>
                    </a:lnTo>
                    <a:lnTo>
                      <a:pt x="5080" y="244"/>
                    </a:lnTo>
                    <a:lnTo>
                      <a:pt x="5063" y="202"/>
                    </a:lnTo>
                    <a:lnTo>
                      <a:pt x="5047" y="160"/>
                    </a:lnTo>
                    <a:lnTo>
                      <a:pt x="5021" y="118"/>
                    </a:lnTo>
                    <a:lnTo>
                      <a:pt x="4988" y="93"/>
                    </a:lnTo>
                    <a:lnTo>
                      <a:pt x="4955" y="59"/>
                    </a:lnTo>
                    <a:lnTo>
                      <a:pt x="4913" y="43"/>
                    </a:lnTo>
                    <a:lnTo>
                      <a:pt x="4871" y="26"/>
                    </a:lnTo>
                    <a:lnTo>
                      <a:pt x="4821" y="18"/>
                    </a:lnTo>
                    <a:lnTo>
                      <a:pt x="4628" y="1"/>
                    </a:lnTo>
                    <a:close/>
                  </a:path>
                </a:pathLst>
              </a:custGeom>
              <a:solidFill>
                <a:srgbClr val="E76C5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0" name="Google Shape;1146;p30">
                <a:extLst>
                  <a:ext uri="{FF2B5EF4-FFF2-40B4-BE49-F238E27FC236}">
                    <a16:creationId xmlns:a16="http://schemas.microsoft.com/office/drawing/2014/main" id="{88219143-5417-9327-D758-F2C00171C026}"/>
                  </a:ext>
                </a:extLst>
              </p:cNvPr>
              <p:cNvSpPr/>
              <p:nvPr/>
            </p:nvSpPr>
            <p:spPr>
              <a:xfrm>
                <a:off x="2107610" y="2620321"/>
                <a:ext cx="248660" cy="755764"/>
              </a:xfrm>
              <a:custGeom>
                <a:avLst/>
                <a:gdLst/>
                <a:ahLst/>
                <a:cxnLst/>
                <a:rect l="l" t="t" r="r" b="b"/>
                <a:pathLst>
                  <a:path w="6821" h="20730" extrusionOk="0">
                    <a:moveTo>
                      <a:pt x="1507" y="1"/>
                    </a:moveTo>
                    <a:lnTo>
                      <a:pt x="1289" y="9"/>
                    </a:lnTo>
                    <a:lnTo>
                      <a:pt x="1080" y="26"/>
                    </a:lnTo>
                    <a:lnTo>
                      <a:pt x="888" y="43"/>
                    </a:lnTo>
                    <a:lnTo>
                      <a:pt x="846" y="51"/>
                    </a:lnTo>
                    <a:lnTo>
                      <a:pt x="796" y="68"/>
                    </a:lnTo>
                    <a:lnTo>
                      <a:pt x="762" y="84"/>
                    </a:lnTo>
                    <a:lnTo>
                      <a:pt x="720" y="118"/>
                    </a:lnTo>
                    <a:lnTo>
                      <a:pt x="695" y="143"/>
                    </a:lnTo>
                    <a:lnTo>
                      <a:pt x="662" y="185"/>
                    </a:lnTo>
                    <a:lnTo>
                      <a:pt x="645" y="227"/>
                    </a:lnTo>
                    <a:lnTo>
                      <a:pt x="628" y="269"/>
                    </a:lnTo>
                    <a:lnTo>
                      <a:pt x="586" y="503"/>
                    </a:lnTo>
                    <a:lnTo>
                      <a:pt x="528" y="821"/>
                    </a:lnTo>
                    <a:lnTo>
                      <a:pt x="469" y="1214"/>
                    </a:lnTo>
                    <a:lnTo>
                      <a:pt x="402" y="1683"/>
                    </a:lnTo>
                    <a:lnTo>
                      <a:pt x="335" y="2218"/>
                    </a:lnTo>
                    <a:lnTo>
                      <a:pt x="260" y="2813"/>
                    </a:lnTo>
                    <a:lnTo>
                      <a:pt x="201" y="3465"/>
                    </a:lnTo>
                    <a:lnTo>
                      <a:pt x="135" y="4168"/>
                    </a:lnTo>
                    <a:lnTo>
                      <a:pt x="84" y="4913"/>
                    </a:lnTo>
                    <a:lnTo>
                      <a:pt x="42" y="5700"/>
                    </a:lnTo>
                    <a:lnTo>
                      <a:pt x="17" y="6511"/>
                    </a:lnTo>
                    <a:lnTo>
                      <a:pt x="1" y="7357"/>
                    </a:lnTo>
                    <a:lnTo>
                      <a:pt x="1" y="8218"/>
                    </a:lnTo>
                    <a:lnTo>
                      <a:pt x="9" y="8654"/>
                    </a:lnTo>
                    <a:lnTo>
                      <a:pt x="26" y="9089"/>
                    </a:lnTo>
                    <a:lnTo>
                      <a:pt x="42" y="9532"/>
                    </a:lnTo>
                    <a:lnTo>
                      <a:pt x="68" y="9976"/>
                    </a:lnTo>
                    <a:lnTo>
                      <a:pt x="93" y="10419"/>
                    </a:lnTo>
                    <a:lnTo>
                      <a:pt x="135" y="10863"/>
                    </a:lnTo>
                    <a:lnTo>
                      <a:pt x="176" y="11306"/>
                    </a:lnTo>
                    <a:lnTo>
                      <a:pt x="227" y="11750"/>
                    </a:lnTo>
                    <a:lnTo>
                      <a:pt x="285" y="12185"/>
                    </a:lnTo>
                    <a:lnTo>
                      <a:pt x="352" y="12629"/>
                    </a:lnTo>
                    <a:lnTo>
                      <a:pt x="427" y="13055"/>
                    </a:lnTo>
                    <a:lnTo>
                      <a:pt x="511" y="13490"/>
                    </a:lnTo>
                    <a:lnTo>
                      <a:pt x="603" y="13909"/>
                    </a:lnTo>
                    <a:lnTo>
                      <a:pt x="695" y="14327"/>
                    </a:lnTo>
                    <a:lnTo>
                      <a:pt x="804" y="14737"/>
                    </a:lnTo>
                    <a:lnTo>
                      <a:pt x="921" y="15147"/>
                    </a:lnTo>
                    <a:lnTo>
                      <a:pt x="1055" y="15541"/>
                    </a:lnTo>
                    <a:lnTo>
                      <a:pt x="1189" y="15926"/>
                    </a:lnTo>
                    <a:lnTo>
                      <a:pt x="1340" y="16302"/>
                    </a:lnTo>
                    <a:lnTo>
                      <a:pt x="1499" y="16670"/>
                    </a:lnTo>
                    <a:lnTo>
                      <a:pt x="1666" y="17030"/>
                    </a:lnTo>
                    <a:lnTo>
                      <a:pt x="1842" y="17373"/>
                    </a:lnTo>
                    <a:lnTo>
                      <a:pt x="2034" y="17708"/>
                    </a:lnTo>
                    <a:lnTo>
                      <a:pt x="2243" y="18026"/>
                    </a:lnTo>
                    <a:lnTo>
                      <a:pt x="2461" y="18336"/>
                    </a:lnTo>
                    <a:lnTo>
                      <a:pt x="2687" y="18629"/>
                    </a:lnTo>
                    <a:lnTo>
                      <a:pt x="2929" y="18905"/>
                    </a:lnTo>
                    <a:lnTo>
                      <a:pt x="3055" y="19039"/>
                    </a:lnTo>
                    <a:lnTo>
                      <a:pt x="3181" y="19164"/>
                    </a:lnTo>
                    <a:lnTo>
                      <a:pt x="3314" y="19290"/>
                    </a:lnTo>
                    <a:lnTo>
                      <a:pt x="3448" y="19407"/>
                    </a:lnTo>
                    <a:lnTo>
                      <a:pt x="3582" y="19524"/>
                    </a:lnTo>
                    <a:lnTo>
                      <a:pt x="3724" y="19633"/>
                    </a:lnTo>
                    <a:lnTo>
                      <a:pt x="3875" y="19742"/>
                    </a:lnTo>
                    <a:lnTo>
                      <a:pt x="4026" y="19842"/>
                    </a:lnTo>
                    <a:lnTo>
                      <a:pt x="4176" y="19942"/>
                    </a:lnTo>
                    <a:lnTo>
                      <a:pt x="4335" y="20034"/>
                    </a:lnTo>
                    <a:lnTo>
                      <a:pt x="4494" y="20118"/>
                    </a:lnTo>
                    <a:lnTo>
                      <a:pt x="4653" y="20202"/>
                    </a:lnTo>
                    <a:lnTo>
                      <a:pt x="4821" y="20277"/>
                    </a:lnTo>
                    <a:lnTo>
                      <a:pt x="4996" y="20352"/>
                    </a:lnTo>
                    <a:lnTo>
                      <a:pt x="5172" y="20419"/>
                    </a:lnTo>
                    <a:lnTo>
                      <a:pt x="5348" y="20478"/>
                    </a:lnTo>
                    <a:lnTo>
                      <a:pt x="5532" y="20537"/>
                    </a:lnTo>
                    <a:lnTo>
                      <a:pt x="5716" y="20587"/>
                    </a:lnTo>
                    <a:lnTo>
                      <a:pt x="5909" y="20629"/>
                    </a:lnTo>
                    <a:lnTo>
                      <a:pt x="6101" y="20670"/>
                    </a:lnTo>
                    <a:lnTo>
                      <a:pt x="6302" y="20704"/>
                    </a:lnTo>
                    <a:lnTo>
                      <a:pt x="6503" y="20729"/>
                    </a:lnTo>
                    <a:lnTo>
                      <a:pt x="6561" y="20729"/>
                    </a:lnTo>
                    <a:lnTo>
                      <a:pt x="6620" y="20721"/>
                    </a:lnTo>
                    <a:lnTo>
                      <a:pt x="6678" y="20696"/>
                    </a:lnTo>
                    <a:lnTo>
                      <a:pt x="6720" y="20654"/>
                    </a:lnTo>
                    <a:lnTo>
                      <a:pt x="6762" y="20612"/>
                    </a:lnTo>
                    <a:lnTo>
                      <a:pt x="6796" y="20562"/>
                    </a:lnTo>
                    <a:lnTo>
                      <a:pt x="6812" y="20503"/>
                    </a:lnTo>
                    <a:lnTo>
                      <a:pt x="6821" y="20444"/>
                    </a:lnTo>
                    <a:lnTo>
                      <a:pt x="6821" y="18478"/>
                    </a:lnTo>
                    <a:lnTo>
                      <a:pt x="6812" y="18436"/>
                    </a:lnTo>
                    <a:lnTo>
                      <a:pt x="6804" y="18394"/>
                    </a:lnTo>
                    <a:lnTo>
                      <a:pt x="6796" y="18352"/>
                    </a:lnTo>
                    <a:lnTo>
                      <a:pt x="6771" y="18311"/>
                    </a:lnTo>
                    <a:lnTo>
                      <a:pt x="6620" y="18101"/>
                    </a:lnTo>
                    <a:lnTo>
                      <a:pt x="6386" y="17742"/>
                    </a:lnTo>
                    <a:lnTo>
                      <a:pt x="6235" y="17516"/>
                    </a:lnTo>
                    <a:lnTo>
                      <a:pt x="6076" y="17256"/>
                    </a:lnTo>
                    <a:lnTo>
                      <a:pt x="5900" y="16955"/>
                    </a:lnTo>
                    <a:lnTo>
                      <a:pt x="5716" y="16629"/>
                    </a:lnTo>
                    <a:lnTo>
                      <a:pt x="5524" y="16269"/>
                    </a:lnTo>
                    <a:lnTo>
                      <a:pt x="5323" y="15875"/>
                    </a:lnTo>
                    <a:lnTo>
                      <a:pt x="5122" y="15457"/>
                    </a:lnTo>
                    <a:lnTo>
                      <a:pt x="4913" y="15005"/>
                    </a:lnTo>
                    <a:lnTo>
                      <a:pt x="4712" y="14520"/>
                    </a:lnTo>
                    <a:lnTo>
                      <a:pt x="4511" y="14009"/>
                    </a:lnTo>
                    <a:lnTo>
                      <a:pt x="4319" y="13474"/>
                    </a:lnTo>
                    <a:lnTo>
                      <a:pt x="4135" y="12913"/>
                    </a:lnTo>
                    <a:lnTo>
                      <a:pt x="3959" y="12319"/>
                    </a:lnTo>
                    <a:lnTo>
                      <a:pt x="3875" y="12009"/>
                    </a:lnTo>
                    <a:lnTo>
                      <a:pt x="3800" y="11700"/>
                    </a:lnTo>
                    <a:lnTo>
                      <a:pt x="3724" y="11382"/>
                    </a:lnTo>
                    <a:lnTo>
                      <a:pt x="3658" y="11055"/>
                    </a:lnTo>
                    <a:lnTo>
                      <a:pt x="3591" y="10729"/>
                    </a:lnTo>
                    <a:lnTo>
                      <a:pt x="3524" y="10386"/>
                    </a:lnTo>
                    <a:lnTo>
                      <a:pt x="3473" y="10043"/>
                    </a:lnTo>
                    <a:lnTo>
                      <a:pt x="3423" y="9691"/>
                    </a:lnTo>
                    <a:lnTo>
                      <a:pt x="3373" y="9340"/>
                    </a:lnTo>
                    <a:lnTo>
                      <a:pt x="3340" y="8980"/>
                    </a:lnTo>
                    <a:lnTo>
                      <a:pt x="3306" y="8612"/>
                    </a:lnTo>
                    <a:lnTo>
                      <a:pt x="3281" y="8235"/>
                    </a:lnTo>
                    <a:lnTo>
                      <a:pt x="3264" y="7859"/>
                    </a:lnTo>
                    <a:lnTo>
                      <a:pt x="3247" y="7474"/>
                    </a:lnTo>
                    <a:lnTo>
                      <a:pt x="3247" y="7089"/>
                    </a:lnTo>
                    <a:lnTo>
                      <a:pt x="3247" y="6695"/>
                    </a:lnTo>
                    <a:lnTo>
                      <a:pt x="3264" y="6294"/>
                    </a:lnTo>
                    <a:lnTo>
                      <a:pt x="3281" y="5892"/>
                    </a:lnTo>
                    <a:lnTo>
                      <a:pt x="3314" y="5482"/>
                    </a:lnTo>
                    <a:lnTo>
                      <a:pt x="3348" y="5064"/>
                    </a:lnTo>
                    <a:lnTo>
                      <a:pt x="3398" y="4645"/>
                    </a:lnTo>
                    <a:lnTo>
                      <a:pt x="3457" y="4218"/>
                    </a:lnTo>
                    <a:lnTo>
                      <a:pt x="3524" y="3792"/>
                    </a:lnTo>
                    <a:lnTo>
                      <a:pt x="3599" y="3356"/>
                    </a:lnTo>
                    <a:lnTo>
                      <a:pt x="3683" y="2913"/>
                    </a:lnTo>
                    <a:lnTo>
                      <a:pt x="3783" y="2469"/>
                    </a:lnTo>
                    <a:lnTo>
                      <a:pt x="3892" y="2026"/>
                    </a:lnTo>
                    <a:lnTo>
                      <a:pt x="4017" y="1566"/>
                    </a:lnTo>
                    <a:lnTo>
                      <a:pt x="4151" y="1114"/>
                    </a:lnTo>
                    <a:lnTo>
                      <a:pt x="4294" y="654"/>
                    </a:lnTo>
                    <a:lnTo>
                      <a:pt x="4302" y="595"/>
                    </a:lnTo>
                    <a:lnTo>
                      <a:pt x="4310" y="545"/>
                    </a:lnTo>
                    <a:lnTo>
                      <a:pt x="4302" y="486"/>
                    </a:lnTo>
                    <a:lnTo>
                      <a:pt x="4277" y="436"/>
                    </a:lnTo>
                    <a:lnTo>
                      <a:pt x="4252" y="394"/>
                    </a:lnTo>
                    <a:lnTo>
                      <a:pt x="4218" y="352"/>
                    </a:lnTo>
                    <a:lnTo>
                      <a:pt x="4176" y="319"/>
                    </a:lnTo>
                    <a:lnTo>
                      <a:pt x="4126" y="294"/>
                    </a:lnTo>
                    <a:lnTo>
                      <a:pt x="4001" y="252"/>
                    </a:lnTo>
                    <a:lnTo>
                      <a:pt x="3850" y="210"/>
                    </a:lnTo>
                    <a:lnTo>
                      <a:pt x="3691" y="177"/>
                    </a:lnTo>
                    <a:lnTo>
                      <a:pt x="3507" y="143"/>
                    </a:lnTo>
                    <a:lnTo>
                      <a:pt x="3097" y="84"/>
                    </a:lnTo>
                    <a:lnTo>
                      <a:pt x="2653" y="43"/>
                    </a:lnTo>
                    <a:lnTo>
                      <a:pt x="2193" y="9"/>
                    </a:lnTo>
                    <a:lnTo>
                      <a:pt x="1733" y="1"/>
                    </a:lnTo>
                    <a:close/>
                  </a:path>
                </a:pathLst>
              </a:custGeom>
              <a:solidFill>
                <a:srgbClr val="E76C5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1" name="Google Shape;1147;p30">
                <a:extLst>
                  <a:ext uri="{FF2B5EF4-FFF2-40B4-BE49-F238E27FC236}">
                    <a16:creationId xmlns:a16="http://schemas.microsoft.com/office/drawing/2014/main" id="{DFB5C564-26D9-D5F1-BE89-3EC68F3A74BF}"/>
                  </a:ext>
                </a:extLst>
              </p:cNvPr>
              <p:cNvSpPr/>
              <p:nvPr/>
            </p:nvSpPr>
            <p:spPr>
              <a:xfrm>
                <a:off x="1811698" y="2516312"/>
                <a:ext cx="255367" cy="188886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181" extrusionOk="0">
                    <a:moveTo>
                      <a:pt x="0" y="0"/>
                    </a:moveTo>
                    <a:lnTo>
                      <a:pt x="0" y="2368"/>
                    </a:lnTo>
                    <a:lnTo>
                      <a:pt x="0" y="2553"/>
                    </a:lnTo>
                    <a:lnTo>
                      <a:pt x="17" y="2720"/>
                    </a:lnTo>
                    <a:lnTo>
                      <a:pt x="42" y="2887"/>
                    </a:lnTo>
                    <a:lnTo>
                      <a:pt x="67" y="3046"/>
                    </a:lnTo>
                    <a:lnTo>
                      <a:pt x="109" y="3205"/>
                    </a:lnTo>
                    <a:lnTo>
                      <a:pt x="159" y="3348"/>
                    </a:lnTo>
                    <a:lnTo>
                      <a:pt x="210" y="3490"/>
                    </a:lnTo>
                    <a:lnTo>
                      <a:pt x="277" y="3624"/>
                    </a:lnTo>
                    <a:lnTo>
                      <a:pt x="344" y="3758"/>
                    </a:lnTo>
                    <a:lnTo>
                      <a:pt x="419" y="3883"/>
                    </a:lnTo>
                    <a:lnTo>
                      <a:pt x="503" y="4000"/>
                    </a:lnTo>
                    <a:lnTo>
                      <a:pt x="595" y="4109"/>
                    </a:lnTo>
                    <a:lnTo>
                      <a:pt x="695" y="4218"/>
                    </a:lnTo>
                    <a:lnTo>
                      <a:pt x="795" y="4318"/>
                    </a:lnTo>
                    <a:lnTo>
                      <a:pt x="913" y="4410"/>
                    </a:lnTo>
                    <a:lnTo>
                      <a:pt x="1030" y="4502"/>
                    </a:lnTo>
                    <a:lnTo>
                      <a:pt x="1147" y="4586"/>
                    </a:lnTo>
                    <a:lnTo>
                      <a:pt x="1272" y="4661"/>
                    </a:lnTo>
                    <a:lnTo>
                      <a:pt x="1406" y="4737"/>
                    </a:lnTo>
                    <a:lnTo>
                      <a:pt x="1540" y="4804"/>
                    </a:lnTo>
                    <a:lnTo>
                      <a:pt x="1682" y="4862"/>
                    </a:lnTo>
                    <a:lnTo>
                      <a:pt x="1833" y="4912"/>
                    </a:lnTo>
                    <a:lnTo>
                      <a:pt x="1984" y="4963"/>
                    </a:lnTo>
                    <a:lnTo>
                      <a:pt x="2143" y="5013"/>
                    </a:lnTo>
                    <a:lnTo>
                      <a:pt x="2302" y="5046"/>
                    </a:lnTo>
                    <a:lnTo>
                      <a:pt x="2461" y="5080"/>
                    </a:lnTo>
                    <a:lnTo>
                      <a:pt x="2628" y="5113"/>
                    </a:lnTo>
                    <a:lnTo>
                      <a:pt x="2795" y="5138"/>
                    </a:lnTo>
                    <a:lnTo>
                      <a:pt x="2971" y="5155"/>
                    </a:lnTo>
                    <a:lnTo>
                      <a:pt x="3147" y="5163"/>
                    </a:lnTo>
                    <a:lnTo>
                      <a:pt x="3323" y="5172"/>
                    </a:lnTo>
                    <a:lnTo>
                      <a:pt x="3507" y="5180"/>
                    </a:lnTo>
                    <a:lnTo>
                      <a:pt x="3682" y="5172"/>
                    </a:lnTo>
                    <a:lnTo>
                      <a:pt x="3858" y="5163"/>
                    </a:lnTo>
                    <a:lnTo>
                      <a:pt x="4034" y="5155"/>
                    </a:lnTo>
                    <a:lnTo>
                      <a:pt x="4210" y="5138"/>
                    </a:lnTo>
                    <a:lnTo>
                      <a:pt x="4377" y="5113"/>
                    </a:lnTo>
                    <a:lnTo>
                      <a:pt x="4544" y="5080"/>
                    </a:lnTo>
                    <a:lnTo>
                      <a:pt x="4712" y="5046"/>
                    </a:lnTo>
                    <a:lnTo>
                      <a:pt x="4871" y="5013"/>
                    </a:lnTo>
                    <a:lnTo>
                      <a:pt x="5021" y="4963"/>
                    </a:lnTo>
                    <a:lnTo>
                      <a:pt x="5172" y="4912"/>
                    </a:lnTo>
                    <a:lnTo>
                      <a:pt x="5323" y="4862"/>
                    </a:lnTo>
                    <a:lnTo>
                      <a:pt x="5465" y="4804"/>
                    </a:lnTo>
                    <a:lnTo>
                      <a:pt x="5599" y="4737"/>
                    </a:lnTo>
                    <a:lnTo>
                      <a:pt x="5733" y="4661"/>
                    </a:lnTo>
                    <a:lnTo>
                      <a:pt x="5858" y="4586"/>
                    </a:lnTo>
                    <a:lnTo>
                      <a:pt x="5984" y="4502"/>
                    </a:lnTo>
                    <a:lnTo>
                      <a:pt x="6101" y="4410"/>
                    </a:lnTo>
                    <a:lnTo>
                      <a:pt x="6210" y="4318"/>
                    </a:lnTo>
                    <a:lnTo>
                      <a:pt x="6310" y="4218"/>
                    </a:lnTo>
                    <a:lnTo>
                      <a:pt x="6410" y="4109"/>
                    </a:lnTo>
                    <a:lnTo>
                      <a:pt x="6503" y="4000"/>
                    </a:lnTo>
                    <a:lnTo>
                      <a:pt x="6586" y="3883"/>
                    </a:lnTo>
                    <a:lnTo>
                      <a:pt x="6662" y="3758"/>
                    </a:lnTo>
                    <a:lnTo>
                      <a:pt x="6737" y="3624"/>
                    </a:lnTo>
                    <a:lnTo>
                      <a:pt x="6795" y="3490"/>
                    </a:lnTo>
                    <a:lnTo>
                      <a:pt x="6854" y="3348"/>
                    </a:lnTo>
                    <a:lnTo>
                      <a:pt x="6896" y="3205"/>
                    </a:lnTo>
                    <a:lnTo>
                      <a:pt x="6938" y="3046"/>
                    </a:lnTo>
                    <a:lnTo>
                      <a:pt x="6971" y="2887"/>
                    </a:lnTo>
                    <a:lnTo>
                      <a:pt x="6988" y="2720"/>
                    </a:lnTo>
                    <a:lnTo>
                      <a:pt x="7005" y="2553"/>
                    </a:lnTo>
                    <a:lnTo>
                      <a:pt x="7005" y="2368"/>
                    </a:lnTo>
                    <a:lnTo>
                      <a:pt x="7005" y="0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2" name="Google Shape;1148;p30">
                <a:extLst>
                  <a:ext uri="{FF2B5EF4-FFF2-40B4-BE49-F238E27FC236}">
                    <a16:creationId xmlns:a16="http://schemas.microsoft.com/office/drawing/2014/main" id="{EB38456D-3739-A237-B345-7D2869E04CE1}"/>
                  </a:ext>
                </a:extLst>
              </p:cNvPr>
              <p:cNvSpPr/>
              <p:nvPr/>
            </p:nvSpPr>
            <p:spPr>
              <a:xfrm>
                <a:off x="1811698" y="2551674"/>
                <a:ext cx="255367" cy="56509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1550" extrusionOk="0">
                    <a:moveTo>
                      <a:pt x="7005" y="1"/>
                    </a:moveTo>
                    <a:lnTo>
                      <a:pt x="6653" y="76"/>
                    </a:lnTo>
                    <a:lnTo>
                      <a:pt x="6293" y="152"/>
                    </a:lnTo>
                    <a:lnTo>
                      <a:pt x="5934" y="210"/>
                    </a:lnTo>
                    <a:lnTo>
                      <a:pt x="5565" y="269"/>
                    </a:lnTo>
                    <a:lnTo>
                      <a:pt x="5197" y="311"/>
                    </a:lnTo>
                    <a:lnTo>
                      <a:pt x="4829" y="352"/>
                    </a:lnTo>
                    <a:lnTo>
                      <a:pt x="4452" y="378"/>
                    </a:lnTo>
                    <a:lnTo>
                      <a:pt x="4076" y="403"/>
                    </a:lnTo>
                    <a:lnTo>
                      <a:pt x="3557" y="419"/>
                    </a:lnTo>
                    <a:lnTo>
                      <a:pt x="3030" y="419"/>
                    </a:lnTo>
                    <a:lnTo>
                      <a:pt x="2511" y="411"/>
                    </a:lnTo>
                    <a:lnTo>
                      <a:pt x="2000" y="378"/>
                    </a:lnTo>
                    <a:lnTo>
                      <a:pt x="1498" y="327"/>
                    </a:lnTo>
                    <a:lnTo>
                      <a:pt x="988" y="269"/>
                    </a:lnTo>
                    <a:lnTo>
                      <a:pt x="494" y="193"/>
                    </a:lnTo>
                    <a:lnTo>
                      <a:pt x="0" y="93"/>
                    </a:lnTo>
                    <a:lnTo>
                      <a:pt x="0" y="1223"/>
                    </a:lnTo>
                    <a:lnTo>
                      <a:pt x="494" y="1323"/>
                    </a:lnTo>
                    <a:lnTo>
                      <a:pt x="988" y="1398"/>
                    </a:lnTo>
                    <a:lnTo>
                      <a:pt x="1498" y="1457"/>
                    </a:lnTo>
                    <a:lnTo>
                      <a:pt x="2000" y="1507"/>
                    </a:lnTo>
                    <a:lnTo>
                      <a:pt x="2511" y="1541"/>
                    </a:lnTo>
                    <a:lnTo>
                      <a:pt x="3030" y="1549"/>
                    </a:lnTo>
                    <a:lnTo>
                      <a:pt x="3557" y="1549"/>
                    </a:lnTo>
                    <a:lnTo>
                      <a:pt x="4076" y="1532"/>
                    </a:lnTo>
                    <a:lnTo>
                      <a:pt x="4452" y="1507"/>
                    </a:lnTo>
                    <a:lnTo>
                      <a:pt x="4829" y="1482"/>
                    </a:lnTo>
                    <a:lnTo>
                      <a:pt x="5197" y="1440"/>
                    </a:lnTo>
                    <a:lnTo>
                      <a:pt x="5565" y="1398"/>
                    </a:lnTo>
                    <a:lnTo>
                      <a:pt x="5934" y="1340"/>
                    </a:lnTo>
                    <a:lnTo>
                      <a:pt x="6293" y="1281"/>
                    </a:lnTo>
                    <a:lnTo>
                      <a:pt x="6653" y="1206"/>
                    </a:lnTo>
                    <a:lnTo>
                      <a:pt x="7005" y="1131"/>
                    </a:lnTo>
                    <a:lnTo>
                      <a:pt x="7005" y="1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3" name="Google Shape;1149;p30">
                <a:extLst>
                  <a:ext uri="{FF2B5EF4-FFF2-40B4-BE49-F238E27FC236}">
                    <a16:creationId xmlns:a16="http://schemas.microsoft.com/office/drawing/2014/main" id="{8DB69B1B-2D04-5BFE-EF41-90416F87D18F}"/>
                  </a:ext>
                </a:extLst>
              </p:cNvPr>
              <p:cNvSpPr/>
              <p:nvPr/>
            </p:nvSpPr>
            <p:spPr>
              <a:xfrm>
                <a:off x="1883078" y="2703295"/>
                <a:ext cx="126936" cy="125742"/>
              </a:xfrm>
              <a:custGeom>
                <a:avLst/>
                <a:gdLst/>
                <a:ahLst/>
                <a:cxnLst/>
                <a:rect l="l" t="t" r="r" b="b"/>
                <a:pathLst>
                  <a:path w="3482" h="3449" extrusionOk="0">
                    <a:moveTo>
                      <a:pt x="536" y="1"/>
                    </a:moveTo>
                    <a:lnTo>
                      <a:pt x="478" y="9"/>
                    </a:lnTo>
                    <a:lnTo>
                      <a:pt x="411" y="18"/>
                    </a:lnTo>
                    <a:lnTo>
                      <a:pt x="352" y="34"/>
                    </a:lnTo>
                    <a:lnTo>
                      <a:pt x="293" y="60"/>
                    </a:lnTo>
                    <a:lnTo>
                      <a:pt x="243" y="93"/>
                    </a:lnTo>
                    <a:lnTo>
                      <a:pt x="193" y="126"/>
                    </a:lnTo>
                    <a:lnTo>
                      <a:pt x="151" y="168"/>
                    </a:lnTo>
                    <a:lnTo>
                      <a:pt x="109" y="219"/>
                    </a:lnTo>
                    <a:lnTo>
                      <a:pt x="76" y="269"/>
                    </a:lnTo>
                    <a:lnTo>
                      <a:pt x="51" y="319"/>
                    </a:lnTo>
                    <a:lnTo>
                      <a:pt x="26" y="378"/>
                    </a:lnTo>
                    <a:lnTo>
                      <a:pt x="9" y="436"/>
                    </a:lnTo>
                    <a:lnTo>
                      <a:pt x="1" y="495"/>
                    </a:lnTo>
                    <a:lnTo>
                      <a:pt x="1" y="553"/>
                    </a:lnTo>
                    <a:lnTo>
                      <a:pt x="1" y="620"/>
                    </a:lnTo>
                    <a:lnTo>
                      <a:pt x="17" y="687"/>
                    </a:lnTo>
                    <a:lnTo>
                      <a:pt x="645" y="3047"/>
                    </a:lnTo>
                    <a:lnTo>
                      <a:pt x="678" y="3131"/>
                    </a:lnTo>
                    <a:lnTo>
                      <a:pt x="720" y="3214"/>
                    </a:lnTo>
                    <a:lnTo>
                      <a:pt x="779" y="3281"/>
                    </a:lnTo>
                    <a:lnTo>
                      <a:pt x="846" y="3340"/>
                    </a:lnTo>
                    <a:lnTo>
                      <a:pt x="913" y="3390"/>
                    </a:lnTo>
                    <a:lnTo>
                      <a:pt x="996" y="3424"/>
                    </a:lnTo>
                    <a:lnTo>
                      <a:pt x="1080" y="3440"/>
                    </a:lnTo>
                    <a:lnTo>
                      <a:pt x="1172" y="3449"/>
                    </a:lnTo>
                    <a:lnTo>
                      <a:pt x="2310" y="3449"/>
                    </a:lnTo>
                    <a:lnTo>
                      <a:pt x="2402" y="3440"/>
                    </a:lnTo>
                    <a:lnTo>
                      <a:pt x="2486" y="3424"/>
                    </a:lnTo>
                    <a:lnTo>
                      <a:pt x="2570" y="3390"/>
                    </a:lnTo>
                    <a:lnTo>
                      <a:pt x="2637" y="3340"/>
                    </a:lnTo>
                    <a:lnTo>
                      <a:pt x="2704" y="3281"/>
                    </a:lnTo>
                    <a:lnTo>
                      <a:pt x="2762" y="3214"/>
                    </a:lnTo>
                    <a:lnTo>
                      <a:pt x="2804" y="3131"/>
                    </a:lnTo>
                    <a:lnTo>
                      <a:pt x="2829" y="3047"/>
                    </a:lnTo>
                    <a:lnTo>
                      <a:pt x="3465" y="687"/>
                    </a:lnTo>
                    <a:lnTo>
                      <a:pt x="3473" y="620"/>
                    </a:lnTo>
                    <a:lnTo>
                      <a:pt x="3482" y="553"/>
                    </a:lnTo>
                    <a:lnTo>
                      <a:pt x="3482" y="495"/>
                    </a:lnTo>
                    <a:lnTo>
                      <a:pt x="3473" y="436"/>
                    </a:lnTo>
                    <a:lnTo>
                      <a:pt x="3457" y="378"/>
                    </a:lnTo>
                    <a:lnTo>
                      <a:pt x="3432" y="319"/>
                    </a:lnTo>
                    <a:lnTo>
                      <a:pt x="3406" y="269"/>
                    </a:lnTo>
                    <a:lnTo>
                      <a:pt x="3373" y="219"/>
                    </a:lnTo>
                    <a:lnTo>
                      <a:pt x="3331" y="168"/>
                    </a:lnTo>
                    <a:lnTo>
                      <a:pt x="3289" y="126"/>
                    </a:lnTo>
                    <a:lnTo>
                      <a:pt x="3239" y="93"/>
                    </a:lnTo>
                    <a:lnTo>
                      <a:pt x="3189" y="60"/>
                    </a:lnTo>
                    <a:lnTo>
                      <a:pt x="3130" y="34"/>
                    </a:lnTo>
                    <a:lnTo>
                      <a:pt x="3072" y="18"/>
                    </a:lnTo>
                    <a:lnTo>
                      <a:pt x="3005" y="9"/>
                    </a:lnTo>
                    <a:lnTo>
                      <a:pt x="2938" y="1"/>
                    </a:lnTo>
                    <a:close/>
                  </a:path>
                </a:pathLst>
              </a:custGeom>
              <a:solidFill>
                <a:srgbClr val="E76C5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4" name="Google Shape;1150;p30">
                <a:extLst>
                  <a:ext uri="{FF2B5EF4-FFF2-40B4-BE49-F238E27FC236}">
                    <a16:creationId xmlns:a16="http://schemas.microsoft.com/office/drawing/2014/main" id="{F399D86C-B882-5569-7BBC-D5C2CBA7F17B}"/>
                  </a:ext>
                </a:extLst>
              </p:cNvPr>
              <p:cNvSpPr/>
              <p:nvPr/>
            </p:nvSpPr>
            <p:spPr>
              <a:xfrm>
                <a:off x="1875751" y="2810986"/>
                <a:ext cx="141591" cy="661193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18136" extrusionOk="0">
                    <a:moveTo>
                      <a:pt x="1273" y="1"/>
                    </a:moveTo>
                    <a:lnTo>
                      <a:pt x="1" y="15591"/>
                    </a:lnTo>
                    <a:lnTo>
                      <a:pt x="1859" y="18135"/>
                    </a:lnTo>
                    <a:lnTo>
                      <a:pt x="3884" y="15591"/>
                    </a:lnTo>
                    <a:lnTo>
                      <a:pt x="2612" y="1"/>
                    </a:lnTo>
                    <a:close/>
                  </a:path>
                </a:pathLst>
              </a:custGeom>
              <a:solidFill>
                <a:srgbClr val="E76C5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5" name="Google Shape;1151;p30">
                <a:extLst>
                  <a:ext uri="{FF2B5EF4-FFF2-40B4-BE49-F238E27FC236}">
                    <a16:creationId xmlns:a16="http://schemas.microsoft.com/office/drawing/2014/main" id="{E679B400-8077-6C24-E06A-3F651D0FB621}"/>
                  </a:ext>
                </a:extLst>
              </p:cNvPr>
              <p:cNvSpPr/>
              <p:nvPr/>
            </p:nvSpPr>
            <p:spPr>
              <a:xfrm>
                <a:off x="1748556" y="2577303"/>
                <a:ext cx="199555" cy="205365"/>
              </a:xfrm>
              <a:custGeom>
                <a:avLst/>
                <a:gdLst/>
                <a:ahLst/>
                <a:cxnLst/>
                <a:rect l="l" t="t" r="r" b="b"/>
                <a:pathLst>
                  <a:path w="5474" h="5633" extrusionOk="0">
                    <a:moveTo>
                      <a:pt x="1565" y="1"/>
                    </a:moveTo>
                    <a:lnTo>
                      <a:pt x="1515" y="9"/>
                    </a:lnTo>
                    <a:lnTo>
                      <a:pt x="1465" y="26"/>
                    </a:lnTo>
                    <a:lnTo>
                      <a:pt x="1414" y="43"/>
                    </a:lnTo>
                    <a:lnTo>
                      <a:pt x="1373" y="68"/>
                    </a:lnTo>
                    <a:lnTo>
                      <a:pt x="176" y="846"/>
                    </a:lnTo>
                    <a:lnTo>
                      <a:pt x="117" y="896"/>
                    </a:lnTo>
                    <a:lnTo>
                      <a:pt x="67" y="955"/>
                    </a:lnTo>
                    <a:lnTo>
                      <a:pt x="34" y="1013"/>
                    </a:lnTo>
                    <a:lnTo>
                      <a:pt x="9" y="1089"/>
                    </a:lnTo>
                    <a:lnTo>
                      <a:pt x="0" y="1156"/>
                    </a:lnTo>
                    <a:lnTo>
                      <a:pt x="0" y="1231"/>
                    </a:lnTo>
                    <a:lnTo>
                      <a:pt x="17" y="1298"/>
                    </a:lnTo>
                    <a:lnTo>
                      <a:pt x="50" y="1365"/>
                    </a:lnTo>
                    <a:lnTo>
                      <a:pt x="184" y="1608"/>
                    </a:lnTo>
                    <a:lnTo>
                      <a:pt x="335" y="1909"/>
                    </a:lnTo>
                    <a:lnTo>
                      <a:pt x="703" y="2603"/>
                    </a:lnTo>
                    <a:lnTo>
                      <a:pt x="912" y="2988"/>
                    </a:lnTo>
                    <a:lnTo>
                      <a:pt x="1138" y="3382"/>
                    </a:lnTo>
                    <a:lnTo>
                      <a:pt x="1255" y="3582"/>
                    </a:lnTo>
                    <a:lnTo>
                      <a:pt x="1381" y="3775"/>
                    </a:lnTo>
                    <a:lnTo>
                      <a:pt x="1515" y="3967"/>
                    </a:lnTo>
                    <a:lnTo>
                      <a:pt x="1649" y="4152"/>
                    </a:lnTo>
                    <a:lnTo>
                      <a:pt x="1791" y="4336"/>
                    </a:lnTo>
                    <a:lnTo>
                      <a:pt x="1933" y="4511"/>
                    </a:lnTo>
                    <a:lnTo>
                      <a:pt x="2084" y="4679"/>
                    </a:lnTo>
                    <a:lnTo>
                      <a:pt x="2243" y="4838"/>
                    </a:lnTo>
                    <a:lnTo>
                      <a:pt x="2402" y="4988"/>
                    </a:lnTo>
                    <a:lnTo>
                      <a:pt x="2569" y="5122"/>
                    </a:lnTo>
                    <a:lnTo>
                      <a:pt x="2737" y="5248"/>
                    </a:lnTo>
                    <a:lnTo>
                      <a:pt x="2912" y="5357"/>
                    </a:lnTo>
                    <a:lnTo>
                      <a:pt x="3096" y="5449"/>
                    </a:lnTo>
                    <a:lnTo>
                      <a:pt x="3281" y="5524"/>
                    </a:lnTo>
                    <a:lnTo>
                      <a:pt x="3473" y="5583"/>
                    </a:lnTo>
                    <a:lnTo>
                      <a:pt x="3565" y="5608"/>
                    </a:lnTo>
                    <a:lnTo>
                      <a:pt x="3665" y="5616"/>
                    </a:lnTo>
                    <a:lnTo>
                      <a:pt x="3766" y="5633"/>
                    </a:lnTo>
                    <a:lnTo>
                      <a:pt x="4067" y="5633"/>
                    </a:lnTo>
                    <a:lnTo>
                      <a:pt x="4176" y="5616"/>
                    </a:lnTo>
                    <a:lnTo>
                      <a:pt x="4285" y="5599"/>
                    </a:lnTo>
                    <a:lnTo>
                      <a:pt x="4385" y="5574"/>
                    </a:lnTo>
                    <a:lnTo>
                      <a:pt x="4494" y="5549"/>
                    </a:lnTo>
                    <a:lnTo>
                      <a:pt x="4561" y="5424"/>
                    </a:lnTo>
                    <a:lnTo>
                      <a:pt x="4720" y="5097"/>
                    </a:lnTo>
                    <a:lnTo>
                      <a:pt x="4829" y="4880"/>
                    </a:lnTo>
                    <a:lnTo>
                      <a:pt x="4937" y="4629"/>
                    </a:lnTo>
                    <a:lnTo>
                      <a:pt x="5055" y="4352"/>
                    </a:lnTo>
                    <a:lnTo>
                      <a:pt x="5163" y="4068"/>
                    </a:lnTo>
                    <a:lnTo>
                      <a:pt x="5264" y="3775"/>
                    </a:lnTo>
                    <a:lnTo>
                      <a:pt x="5348" y="3482"/>
                    </a:lnTo>
                    <a:lnTo>
                      <a:pt x="5389" y="3340"/>
                    </a:lnTo>
                    <a:lnTo>
                      <a:pt x="5414" y="3198"/>
                    </a:lnTo>
                    <a:lnTo>
                      <a:pt x="5440" y="3055"/>
                    </a:lnTo>
                    <a:lnTo>
                      <a:pt x="5456" y="2921"/>
                    </a:lnTo>
                    <a:lnTo>
                      <a:pt x="5465" y="2796"/>
                    </a:lnTo>
                    <a:lnTo>
                      <a:pt x="5473" y="2679"/>
                    </a:lnTo>
                    <a:lnTo>
                      <a:pt x="5465" y="2562"/>
                    </a:lnTo>
                    <a:lnTo>
                      <a:pt x="5440" y="2453"/>
                    </a:lnTo>
                    <a:lnTo>
                      <a:pt x="5414" y="2361"/>
                    </a:lnTo>
                    <a:lnTo>
                      <a:pt x="5373" y="2277"/>
                    </a:lnTo>
                    <a:lnTo>
                      <a:pt x="5322" y="2202"/>
                    </a:lnTo>
                    <a:lnTo>
                      <a:pt x="5255" y="2135"/>
                    </a:lnTo>
                    <a:lnTo>
                      <a:pt x="5122" y="2034"/>
                    </a:lnTo>
                    <a:lnTo>
                      <a:pt x="4954" y="1917"/>
                    </a:lnTo>
                    <a:lnTo>
                      <a:pt x="4536" y="1649"/>
                    </a:lnTo>
                    <a:lnTo>
                      <a:pt x="4050" y="1348"/>
                    </a:lnTo>
                    <a:lnTo>
                      <a:pt x="3523" y="1039"/>
                    </a:lnTo>
                    <a:lnTo>
                      <a:pt x="2996" y="737"/>
                    </a:lnTo>
                    <a:lnTo>
                      <a:pt x="2511" y="461"/>
                    </a:lnTo>
                    <a:lnTo>
                      <a:pt x="1766" y="51"/>
                    </a:lnTo>
                    <a:lnTo>
                      <a:pt x="1716" y="26"/>
                    </a:lnTo>
                    <a:lnTo>
                      <a:pt x="1665" y="18"/>
                    </a:lnTo>
                    <a:lnTo>
                      <a:pt x="1615" y="9"/>
                    </a:lnTo>
                    <a:lnTo>
                      <a:pt x="1565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6" name="Google Shape;1152;p30">
                <a:extLst>
                  <a:ext uri="{FF2B5EF4-FFF2-40B4-BE49-F238E27FC236}">
                    <a16:creationId xmlns:a16="http://schemas.microsoft.com/office/drawing/2014/main" id="{1C1C5BE7-790B-F4BA-FBF4-12B52B9E149E}"/>
                  </a:ext>
                </a:extLst>
              </p:cNvPr>
              <p:cNvSpPr/>
              <p:nvPr/>
            </p:nvSpPr>
            <p:spPr>
              <a:xfrm>
                <a:off x="1928247" y="2577303"/>
                <a:ext cx="198315" cy="205365"/>
              </a:xfrm>
              <a:custGeom>
                <a:avLst/>
                <a:gdLst/>
                <a:ahLst/>
                <a:cxnLst/>
                <a:rect l="l" t="t" r="r" b="b"/>
                <a:pathLst>
                  <a:path w="5440" h="5633" extrusionOk="0">
                    <a:moveTo>
                      <a:pt x="3875" y="1"/>
                    </a:moveTo>
                    <a:lnTo>
                      <a:pt x="3816" y="9"/>
                    </a:lnTo>
                    <a:lnTo>
                      <a:pt x="3766" y="18"/>
                    </a:lnTo>
                    <a:lnTo>
                      <a:pt x="3716" y="26"/>
                    </a:lnTo>
                    <a:lnTo>
                      <a:pt x="3674" y="51"/>
                    </a:lnTo>
                    <a:lnTo>
                      <a:pt x="2929" y="461"/>
                    </a:lnTo>
                    <a:lnTo>
                      <a:pt x="2435" y="737"/>
                    </a:lnTo>
                    <a:lnTo>
                      <a:pt x="1908" y="1039"/>
                    </a:lnTo>
                    <a:lnTo>
                      <a:pt x="1389" y="1348"/>
                    </a:lnTo>
                    <a:lnTo>
                      <a:pt x="904" y="1649"/>
                    </a:lnTo>
                    <a:lnTo>
                      <a:pt x="485" y="1917"/>
                    </a:lnTo>
                    <a:lnTo>
                      <a:pt x="318" y="2034"/>
                    </a:lnTo>
                    <a:lnTo>
                      <a:pt x="184" y="2135"/>
                    </a:lnTo>
                    <a:lnTo>
                      <a:pt x="117" y="2202"/>
                    </a:lnTo>
                    <a:lnTo>
                      <a:pt x="67" y="2277"/>
                    </a:lnTo>
                    <a:lnTo>
                      <a:pt x="34" y="2361"/>
                    </a:lnTo>
                    <a:lnTo>
                      <a:pt x="8" y="2453"/>
                    </a:lnTo>
                    <a:lnTo>
                      <a:pt x="0" y="2562"/>
                    </a:lnTo>
                    <a:lnTo>
                      <a:pt x="0" y="2679"/>
                    </a:lnTo>
                    <a:lnTo>
                      <a:pt x="8" y="2796"/>
                    </a:lnTo>
                    <a:lnTo>
                      <a:pt x="34" y="2921"/>
                    </a:lnTo>
                    <a:lnTo>
                      <a:pt x="59" y="3055"/>
                    </a:lnTo>
                    <a:lnTo>
                      <a:pt x="101" y="3198"/>
                    </a:lnTo>
                    <a:lnTo>
                      <a:pt x="142" y="3340"/>
                    </a:lnTo>
                    <a:lnTo>
                      <a:pt x="193" y="3482"/>
                    </a:lnTo>
                    <a:lnTo>
                      <a:pt x="310" y="3775"/>
                    </a:lnTo>
                    <a:lnTo>
                      <a:pt x="444" y="4068"/>
                    </a:lnTo>
                    <a:lnTo>
                      <a:pt x="586" y="4352"/>
                    </a:lnTo>
                    <a:lnTo>
                      <a:pt x="737" y="4629"/>
                    </a:lnTo>
                    <a:lnTo>
                      <a:pt x="879" y="4880"/>
                    </a:lnTo>
                    <a:lnTo>
                      <a:pt x="1004" y="5097"/>
                    </a:lnTo>
                    <a:lnTo>
                      <a:pt x="1205" y="5424"/>
                    </a:lnTo>
                    <a:lnTo>
                      <a:pt x="1280" y="5549"/>
                    </a:lnTo>
                    <a:lnTo>
                      <a:pt x="1389" y="5574"/>
                    </a:lnTo>
                    <a:lnTo>
                      <a:pt x="1498" y="5599"/>
                    </a:lnTo>
                    <a:lnTo>
                      <a:pt x="1607" y="5616"/>
                    </a:lnTo>
                    <a:lnTo>
                      <a:pt x="1707" y="5633"/>
                    </a:lnTo>
                    <a:lnTo>
                      <a:pt x="2008" y="5633"/>
                    </a:lnTo>
                    <a:lnTo>
                      <a:pt x="2101" y="5616"/>
                    </a:lnTo>
                    <a:lnTo>
                      <a:pt x="2193" y="5608"/>
                    </a:lnTo>
                    <a:lnTo>
                      <a:pt x="2285" y="5583"/>
                    </a:lnTo>
                    <a:lnTo>
                      <a:pt x="2377" y="5557"/>
                    </a:lnTo>
                    <a:lnTo>
                      <a:pt x="2469" y="5524"/>
                    </a:lnTo>
                    <a:lnTo>
                      <a:pt x="2644" y="5449"/>
                    </a:lnTo>
                    <a:lnTo>
                      <a:pt x="2812" y="5357"/>
                    </a:lnTo>
                    <a:lnTo>
                      <a:pt x="2979" y="5248"/>
                    </a:lnTo>
                    <a:lnTo>
                      <a:pt x="3130" y="5122"/>
                    </a:lnTo>
                    <a:lnTo>
                      <a:pt x="3280" y="4988"/>
                    </a:lnTo>
                    <a:lnTo>
                      <a:pt x="3431" y="4838"/>
                    </a:lnTo>
                    <a:lnTo>
                      <a:pt x="3565" y="4679"/>
                    </a:lnTo>
                    <a:lnTo>
                      <a:pt x="3707" y="4511"/>
                    </a:lnTo>
                    <a:lnTo>
                      <a:pt x="3833" y="4336"/>
                    </a:lnTo>
                    <a:lnTo>
                      <a:pt x="3958" y="4152"/>
                    </a:lnTo>
                    <a:lnTo>
                      <a:pt x="4075" y="3967"/>
                    </a:lnTo>
                    <a:lnTo>
                      <a:pt x="4193" y="3775"/>
                    </a:lnTo>
                    <a:lnTo>
                      <a:pt x="4410" y="3382"/>
                    </a:lnTo>
                    <a:lnTo>
                      <a:pt x="4611" y="2988"/>
                    </a:lnTo>
                    <a:lnTo>
                      <a:pt x="4795" y="2603"/>
                    </a:lnTo>
                    <a:lnTo>
                      <a:pt x="5113" y="1909"/>
                    </a:lnTo>
                    <a:lnTo>
                      <a:pt x="5255" y="1608"/>
                    </a:lnTo>
                    <a:lnTo>
                      <a:pt x="5389" y="1365"/>
                    </a:lnTo>
                    <a:lnTo>
                      <a:pt x="5414" y="1298"/>
                    </a:lnTo>
                    <a:lnTo>
                      <a:pt x="5431" y="1231"/>
                    </a:lnTo>
                    <a:lnTo>
                      <a:pt x="5439" y="1156"/>
                    </a:lnTo>
                    <a:lnTo>
                      <a:pt x="5431" y="1089"/>
                    </a:lnTo>
                    <a:lnTo>
                      <a:pt x="5406" y="1013"/>
                    </a:lnTo>
                    <a:lnTo>
                      <a:pt x="5373" y="955"/>
                    </a:lnTo>
                    <a:lnTo>
                      <a:pt x="5322" y="896"/>
                    </a:lnTo>
                    <a:lnTo>
                      <a:pt x="5264" y="846"/>
                    </a:lnTo>
                    <a:lnTo>
                      <a:pt x="4067" y="68"/>
                    </a:lnTo>
                    <a:lnTo>
                      <a:pt x="4017" y="43"/>
                    </a:lnTo>
                    <a:lnTo>
                      <a:pt x="3975" y="26"/>
                    </a:lnTo>
                    <a:lnTo>
                      <a:pt x="3925" y="9"/>
                    </a:lnTo>
                    <a:lnTo>
                      <a:pt x="3875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7" name="Google Shape;1153;p30">
                <a:extLst>
                  <a:ext uri="{FF2B5EF4-FFF2-40B4-BE49-F238E27FC236}">
                    <a16:creationId xmlns:a16="http://schemas.microsoft.com/office/drawing/2014/main" id="{E1DA3245-08C4-F680-3D1A-D5124AD34797}"/>
                  </a:ext>
                </a:extLst>
              </p:cNvPr>
              <p:cNvSpPr/>
              <p:nvPr/>
            </p:nvSpPr>
            <p:spPr>
              <a:xfrm>
                <a:off x="1693325" y="2881784"/>
                <a:ext cx="452151" cy="545222"/>
              </a:xfrm>
              <a:custGeom>
                <a:avLst/>
                <a:gdLst/>
                <a:ahLst/>
                <a:cxnLst/>
                <a:rect l="l" t="t" r="r" b="b"/>
                <a:pathLst>
                  <a:path w="12403" h="14955" extrusionOk="0">
                    <a:moveTo>
                      <a:pt x="7649" y="0"/>
                    </a:moveTo>
                    <a:lnTo>
                      <a:pt x="7281" y="9"/>
                    </a:lnTo>
                    <a:lnTo>
                      <a:pt x="6921" y="26"/>
                    </a:lnTo>
                    <a:lnTo>
                      <a:pt x="6561" y="42"/>
                    </a:lnTo>
                    <a:lnTo>
                      <a:pt x="5867" y="92"/>
                    </a:lnTo>
                    <a:lnTo>
                      <a:pt x="5189" y="159"/>
                    </a:lnTo>
                    <a:lnTo>
                      <a:pt x="4545" y="243"/>
                    </a:lnTo>
                    <a:lnTo>
                      <a:pt x="3934" y="335"/>
                    </a:lnTo>
                    <a:lnTo>
                      <a:pt x="3348" y="436"/>
                    </a:lnTo>
                    <a:lnTo>
                      <a:pt x="2804" y="536"/>
                    </a:lnTo>
                    <a:lnTo>
                      <a:pt x="2293" y="645"/>
                    </a:lnTo>
                    <a:lnTo>
                      <a:pt x="1825" y="754"/>
                    </a:lnTo>
                    <a:lnTo>
                      <a:pt x="1406" y="862"/>
                    </a:lnTo>
                    <a:lnTo>
                      <a:pt x="1030" y="963"/>
                    </a:lnTo>
                    <a:lnTo>
                      <a:pt x="703" y="1055"/>
                    </a:lnTo>
                    <a:lnTo>
                      <a:pt x="620" y="1080"/>
                    </a:lnTo>
                    <a:lnTo>
                      <a:pt x="544" y="1113"/>
                    </a:lnTo>
                    <a:lnTo>
                      <a:pt x="469" y="1155"/>
                    </a:lnTo>
                    <a:lnTo>
                      <a:pt x="402" y="1205"/>
                    </a:lnTo>
                    <a:lnTo>
                      <a:pt x="335" y="1256"/>
                    </a:lnTo>
                    <a:lnTo>
                      <a:pt x="277" y="1314"/>
                    </a:lnTo>
                    <a:lnTo>
                      <a:pt x="218" y="1373"/>
                    </a:lnTo>
                    <a:lnTo>
                      <a:pt x="168" y="1440"/>
                    </a:lnTo>
                    <a:lnTo>
                      <a:pt x="126" y="1507"/>
                    </a:lnTo>
                    <a:lnTo>
                      <a:pt x="93" y="1582"/>
                    </a:lnTo>
                    <a:lnTo>
                      <a:pt x="59" y="1657"/>
                    </a:lnTo>
                    <a:lnTo>
                      <a:pt x="34" y="1741"/>
                    </a:lnTo>
                    <a:lnTo>
                      <a:pt x="17" y="1825"/>
                    </a:lnTo>
                    <a:lnTo>
                      <a:pt x="1" y="1908"/>
                    </a:lnTo>
                    <a:lnTo>
                      <a:pt x="1" y="1992"/>
                    </a:lnTo>
                    <a:lnTo>
                      <a:pt x="1" y="2076"/>
                    </a:lnTo>
                    <a:lnTo>
                      <a:pt x="109" y="3222"/>
                    </a:lnTo>
                    <a:lnTo>
                      <a:pt x="227" y="4318"/>
                    </a:lnTo>
                    <a:lnTo>
                      <a:pt x="344" y="5373"/>
                    </a:lnTo>
                    <a:lnTo>
                      <a:pt x="478" y="6369"/>
                    </a:lnTo>
                    <a:lnTo>
                      <a:pt x="611" y="7323"/>
                    </a:lnTo>
                    <a:lnTo>
                      <a:pt x="754" y="8226"/>
                    </a:lnTo>
                    <a:lnTo>
                      <a:pt x="896" y="9080"/>
                    </a:lnTo>
                    <a:lnTo>
                      <a:pt x="1038" y="9883"/>
                    </a:lnTo>
                    <a:lnTo>
                      <a:pt x="1180" y="10628"/>
                    </a:lnTo>
                    <a:lnTo>
                      <a:pt x="1323" y="11314"/>
                    </a:lnTo>
                    <a:lnTo>
                      <a:pt x="1457" y="11950"/>
                    </a:lnTo>
                    <a:lnTo>
                      <a:pt x="1582" y="12519"/>
                    </a:lnTo>
                    <a:lnTo>
                      <a:pt x="1699" y="13038"/>
                    </a:lnTo>
                    <a:lnTo>
                      <a:pt x="1808" y="13490"/>
                    </a:lnTo>
                    <a:lnTo>
                      <a:pt x="2001" y="14210"/>
                    </a:lnTo>
                    <a:lnTo>
                      <a:pt x="2017" y="14277"/>
                    </a:lnTo>
                    <a:lnTo>
                      <a:pt x="2051" y="14352"/>
                    </a:lnTo>
                    <a:lnTo>
                      <a:pt x="2084" y="14419"/>
                    </a:lnTo>
                    <a:lnTo>
                      <a:pt x="2118" y="14486"/>
                    </a:lnTo>
                    <a:lnTo>
                      <a:pt x="2160" y="14544"/>
                    </a:lnTo>
                    <a:lnTo>
                      <a:pt x="2210" y="14603"/>
                    </a:lnTo>
                    <a:lnTo>
                      <a:pt x="2260" y="14653"/>
                    </a:lnTo>
                    <a:lnTo>
                      <a:pt x="2319" y="14703"/>
                    </a:lnTo>
                    <a:lnTo>
                      <a:pt x="2369" y="14745"/>
                    </a:lnTo>
                    <a:lnTo>
                      <a:pt x="2436" y="14787"/>
                    </a:lnTo>
                    <a:lnTo>
                      <a:pt x="2503" y="14829"/>
                    </a:lnTo>
                    <a:lnTo>
                      <a:pt x="2570" y="14854"/>
                    </a:lnTo>
                    <a:lnTo>
                      <a:pt x="2637" y="14879"/>
                    </a:lnTo>
                    <a:lnTo>
                      <a:pt x="2712" y="14904"/>
                    </a:lnTo>
                    <a:lnTo>
                      <a:pt x="2787" y="14913"/>
                    </a:lnTo>
                    <a:lnTo>
                      <a:pt x="2862" y="14921"/>
                    </a:lnTo>
                    <a:lnTo>
                      <a:pt x="3130" y="14938"/>
                    </a:lnTo>
                    <a:lnTo>
                      <a:pt x="3406" y="14955"/>
                    </a:lnTo>
                    <a:lnTo>
                      <a:pt x="3984" y="14955"/>
                    </a:lnTo>
                    <a:lnTo>
                      <a:pt x="4578" y="14946"/>
                    </a:lnTo>
                    <a:lnTo>
                      <a:pt x="5189" y="14913"/>
                    </a:lnTo>
                    <a:lnTo>
                      <a:pt x="5808" y="14871"/>
                    </a:lnTo>
                    <a:lnTo>
                      <a:pt x="6427" y="14821"/>
                    </a:lnTo>
                    <a:lnTo>
                      <a:pt x="7047" y="14754"/>
                    </a:lnTo>
                    <a:lnTo>
                      <a:pt x="7657" y="14678"/>
                    </a:lnTo>
                    <a:lnTo>
                      <a:pt x="8260" y="14603"/>
                    </a:lnTo>
                    <a:lnTo>
                      <a:pt x="8837" y="14511"/>
                    </a:lnTo>
                    <a:lnTo>
                      <a:pt x="9398" y="14427"/>
                    </a:lnTo>
                    <a:lnTo>
                      <a:pt x="9925" y="14344"/>
                    </a:lnTo>
                    <a:lnTo>
                      <a:pt x="10863" y="14176"/>
                    </a:lnTo>
                    <a:lnTo>
                      <a:pt x="11616" y="14026"/>
                    </a:lnTo>
                    <a:lnTo>
                      <a:pt x="11699" y="14009"/>
                    </a:lnTo>
                    <a:lnTo>
                      <a:pt x="11783" y="13984"/>
                    </a:lnTo>
                    <a:lnTo>
                      <a:pt x="11858" y="13950"/>
                    </a:lnTo>
                    <a:lnTo>
                      <a:pt x="11934" y="13908"/>
                    </a:lnTo>
                    <a:lnTo>
                      <a:pt x="12001" y="13858"/>
                    </a:lnTo>
                    <a:lnTo>
                      <a:pt x="12068" y="13808"/>
                    </a:lnTo>
                    <a:lnTo>
                      <a:pt x="12126" y="13749"/>
                    </a:lnTo>
                    <a:lnTo>
                      <a:pt x="12185" y="13691"/>
                    </a:lnTo>
                    <a:lnTo>
                      <a:pt x="12235" y="13624"/>
                    </a:lnTo>
                    <a:lnTo>
                      <a:pt x="12277" y="13549"/>
                    </a:lnTo>
                    <a:lnTo>
                      <a:pt x="12310" y="13482"/>
                    </a:lnTo>
                    <a:lnTo>
                      <a:pt x="12344" y="13398"/>
                    </a:lnTo>
                    <a:lnTo>
                      <a:pt x="12369" y="13323"/>
                    </a:lnTo>
                    <a:lnTo>
                      <a:pt x="12386" y="13239"/>
                    </a:lnTo>
                    <a:lnTo>
                      <a:pt x="12402" y="13155"/>
                    </a:lnTo>
                    <a:lnTo>
                      <a:pt x="12402" y="13063"/>
                    </a:lnTo>
                    <a:lnTo>
                      <a:pt x="12394" y="12352"/>
                    </a:lnTo>
                    <a:lnTo>
                      <a:pt x="12360" y="11582"/>
                    </a:lnTo>
                    <a:lnTo>
                      <a:pt x="12310" y="10779"/>
                    </a:lnTo>
                    <a:lnTo>
                      <a:pt x="12252" y="9934"/>
                    </a:lnTo>
                    <a:lnTo>
                      <a:pt x="12176" y="9072"/>
                    </a:lnTo>
                    <a:lnTo>
                      <a:pt x="12093" y="8193"/>
                    </a:lnTo>
                    <a:lnTo>
                      <a:pt x="12009" y="7314"/>
                    </a:lnTo>
                    <a:lnTo>
                      <a:pt x="11909" y="6444"/>
                    </a:lnTo>
                    <a:lnTo>
                      <a:pt x="11808" y="5590"/>
                    </a:lnTo>
                    <a:lnTo>
                      <a:pt x="11708" y="4762"/>
                    </a:lnTo>
                    <a:lnTo>
                      <a:pt x="11507" y="3239"/>
                    </a:lnTo>
                    <a:lnTo>
                      <a:pt x="11323" y="1933"/>
                    </a:lnTo>
                    <a:lnTo>
                      <a:pt x="11181" y="954"/>
                    </a:lnTo>
                    <a:lnTo>
                      <a:pt x="11164" y="871"/>
                    </a:lnTo>
                    <a:lnTo>
                      <a:pt x="11139" y="787"/>
                    </a:lnTo>
                    <a:lnTo>
                      <a:pt x="11114" y="712"/>
                    </a:lnTo>
                    <a:lnTo>
                      <a:pt x="11080" y="645"/>
                    </a:lnTo>
                    <a:lnTo>
                      <a:pt x="11038" y="569"/>
                    </a:lnTo>
                    <a:lnTo>
                      <a:pt x="10996" y="511"/>
                    </a:lnTo>
                    <a:lnTo>
                      <a:pt x="10946" y="444"/>
                    </a:lnTo>
                    <a:lnTo>
                      <a:pt x="10888" y="385"/>
                    </a:lnTo>
                    <a:lnTo>
                      <a:pt x="10829" y="335"/>
                    </a:lnTo>
                    <a:lnTo>
                      <a:pt x="10762" y="285"/>
                    </a:lnTo>
                    <a:lnTo>
                      <a:pt x="10695" y="243"/>
                    </a:lnTo>
                    <a:lnTo>
                      <a:pt x="10628" y="210"/>
                    </a:lnTo>
                    <a:lnTo>
                      <a:pt x="10553" y="176"/>
                    </a:lnTo>
                    <a:lnTo>
                      <a:pt x="10469" y="151"/>
                    </a:lnTo>
                    <a:lnTo>
                      <a:pt x="10394" y="134"/>
                    </a:lnTo>
                    <a:lnTo>
                      <a:pt x="10310" y="118"/>
                    </a:lnTo>
                    <a:lnTo>
                      <a:pt x="9925" y="84"/>
                    </a:lnTo>
                    <a:lnTo>
                      <a:pt x="9532" y="51"/>
                    </a:lnTo>
                    <a:lnTo>
                      <a:pt x="9155" y="26"/>
                    </a:lnTo>
                    <a:lnTo>
                      <a:pt x="8770" y="9"/>
                    </a:lnTo>
                    <a:lnTo>
                      <a:pt x="8394" y="0"/>
                    </a:lnTo>
                    <a:close/>
                  </a:path>
                </a:pathLst>
              </a:custGeom>
              <a:solidFill>
                <a:srgbClr val="5F47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8" name="Google Shape;1154;p30">
                <a:extLst>
                  <a:ext uri="{FF2B5EF4-FFF2-40B4-BE49-F238E27FC236}">
                    <a16:creationId xmlns:a16="http://schemas.microsoft.com/office/drawing/2014/main" id="{8F8A1260-BF20-794E-6D90-0480D3E82096}"/>
                  </a:ext>
                </a:extLst>
              </p:cNvPr>
              <p:cNvSpPr/>
              <p:nvPr/>
            </p:nvSpPr>
            <p:spPr>
              <a:xfrm>
                <a:off x="1725953" y="2927864"/>
                <a:ext cx="356967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9792" h="5540" extrusionOk="0">
                    <a:moveTo>
                      <a:pt x="8629" y="0"/>
                    </a:moveTo>
                    <a:lnTo>
                      <a:pt x="7993" y="8"/>
                    </a:lnTo>
                    <a:lnTo>
                      <a:pt x="7357" y="33"/>
                    </a:lnTo>
                    <a:lnTo>
                      <a:pt x="6737" y="67"/>
                    </a:lnTo>
                    <a:lnTo>
                      <a:pt x="6127" y="100"/>
                    </a:lnTo>
                    <a:lnTo>
                      <a:pt x="5532" y="142"/>
                    </a:lnTo>
                    <a:lnTo>
                      <a:pt x="4947" y="201"/>
                    </a:lnTo>
                    <a:lnTo>
                      <a:pt x="4386" y="251"/>
                    </a:lnTo>
                    <a:lnTo>
                      <a:pt x="3850" y="310"/>
                    </a:lnTo>
                    <a:lnTo>
                      <a:pt x="2855" y="435"/>
                    </a:lnTo>
                    <a:lnTo>
                      <a:pt x="1967" y="561"/>
                    </a:lnTo>
                    <a:lnTo>
                      <a:pt x="1223" y="678"/>
                    </a:lnTo>
                    <a:lnTo>
                      <a:pt x="637" y="770"/>
                    </a:lnTo>
                    <a:lnTo>
                      <a:pt x="495" y="803"/>
                    </a:lnTo>
                    <a:lnTo>
                      <a:pt x="378" y="837"/>
                    </a:lnTo>
                    <a:lnTo>
                      <a:pt x="269" y="887"/>
                    </a:lnTo>
                    <a:lnTo>
                      <a:pt x="168" y="937"/>
                    </a:lnTo>
                    <a:lnTo>
                      <a:pt x="101" y="987"/>
                    </a:lnTo>
                    <a:lnTo>
                      <a:pt x="43" y="1046"/>
                    </a:lnTo>
                    <a:lnTo>
                      <a:pt x="26" y="1080"/>
                    </a:lnTo>
                    <a:lnTo>
                      <a:pt x="9" y="1105"/>
                    </a:lnTo>
                    <a:lnTo>
                      <a:pt x="1" y="1138"/>
                    </a:lnTo>
                    <a:lnTo>
                      <a:pt x="1" y="1163"/>
                    </a:lnTo>
                    <a:lnTo>
                      <a:pt x="34" y="1565"/>
                    </a:lnTo>
                    <a:lnTo>
                      <a:pt x="85" y="1941"/>
                    </a:lnTo>
                    <a:lnTo>
                      <a:pt x="135" y="2310"/>
                    </a:lnTo>
                    <a:lnTo>
                      <a:pt x="193" y="2653"/>
                    </a:lnTo>
                    <a:lnTo>
                      <a:pt x="269" y="2979"/>
                    </a:lnTo>
                    <a:lnTo>
                      <a:pt x="336" y="3289"/>
                    </a:lnTo>
                    <a:lnTo>
                      <a:pt x="419" y="3582"/>
                    </a:lnTo>
                    <a:lnTo>
                      <a:pt x="495" y="3858"/>
                    </a:lnTo>
                    <a:lnTo>
                      <a:pt x="578" y="4109"/>
                    </a:lnTo>
                    <a:lnTo>
                      <a:pt x="662" y="4343"/>
                    </a:lnTo>
                    <a:lnTo>
                      <a:pt x="746" y="4561"/>
                    </a:lnTo>
                    <a:lnTo>
                      <a:pt x="821" y="4762"/>
                    </a:lnTo>
                    <a:lnTo>
                      <a:pt x="972" y="5088"/>
                    </a:lnTo>
                    <a:lnTo>
                      <a:pt x="1089" y="5331"/>
                    </a:lnTo>
                    <a:lnTo>
                      <a:pt x="1122" y="5381"/>
                    </a:lnTo>
                    <a:lnTo>
                      <a:pt x="1181" y="5423"/>
                    </a:lnTo>
                    <a:lnTo>
                      <a:pt x="1248" y="5456"/>
                    </a:lnTo>
                    <a:lnTo>
                      <a:pt x="1332" y="5490"/>
                    </a:lnTo>
                    <a:lnTo>
                      <a:pt x="1424" y="5515"/>
                    </a:lnTo>
                    <a:lnTo>
                      <a:pt x="1532" y="5531"/>
                    </a:lnTo>
                    <a:lnTo>
                      <a:pt x="1650" y="5540"/>
                    </a:lnTo>
                    <a:lnTo>
                      <a:pt x="1775" y="5540"/>
                    </a:lnTo>
                    <a:lnTo>
                      <a:pt x="2227" y="5523"/>
                    </a:lnTo>
                    <a:lnTo>
                      <a:pt x="2696" y="5498"/>
                    </a:lnTo>
                    <a:lnTo>
                      <a:pt x="3189" y="5473"/>
                    </a:lnTo>
                    <a:lnTo>
                      <a:pt x="3700" y="5431"/>
                    </a:lnTo>
                    <a:lnTo>
                      <a:pt x="4729" y="5339"/>
                    </a:lnTo>
                    <a:lnTo>
                      <a:pt x="5758" y="5230"/>
                    </a:lnTo>
                    <a:lnTo>
                      <a:pt x="6746" y="5121"/>
                    </a:lnTo>
                    <a:lnTo>
                      <a:pt x="7650" y="5013"/>
                    </a:lnTo>
                    <a:lnTo>
                      <a:pt x="9064" y="4820"/>
                    </a:lnTo>
                    <a:lnTo>
                      <a:pt x="9206" y="4795"/>
                    </a:lnTo>
                    <a:lnTo>
                      <a:pt x="9332" y="4762"/>
                    </a:lnTo>
                    <a:lnTo>
                      <a:pt x="9449" y="4720"/>
                    </a:lnTo>
                    <a:lnTo>
                      <a:pt x="9549" y="4678"/>
                    </a:lnTo>
                    <a:lnTo>
                      <a:pt x="9633" y="4619"/>
                    </a:lnTo>
                    <a:lnTo>
                      <a:pt x="9700" y="4569"/>
                    </a:lnTo>
                    <a:lnTo>
                      <a:pt x="9742" y="4511"/>
                    </a:lnTo>
                    <a:lnTo>
                      <a:pt x="9750" y="4477"/>
                    </a:lnTo>
                    <a:lnTo>
                      <a:pt x="9758" y="4444"/>
                    </a:lnTo>
                    <a:lnTo>
                      <a:pt x="9783" y="4193"/>
                    </a:lnTo>
                    <a:lnTo>
                      <a:pt x="9792" y="3925"/>
                    </a:lnTo>
                    <a:lnTo>
                      <a:pt x="9792" y="3649"/>
                    </a:lnTo>
                    <a:lnTo>
                      <a:pt x="9783" y="3356"/>
                    </a:lnTo>
                    <a:lnTo>
                      <a:pt x="9758" y="3054"/>
                    </a:lnTo>
                    <a:lnTo>
                      <a:pt x="9733" y="2753"/>
                    </a:lnTo>
                    <a:lnTo>
                      <a:pt x="9700" y="2444"/>
                    </a:lnTo>
                    <a:lnTo>
                      <a:pt x="9658" y="2142"/>
                    </a:lnTo>
                    <a:lnTo>
                      <a:pt x="9566" y="1565"/>
                    </a:lnTo>
                    <a:lnTo>
                      <a:pt x="9474" y="1038"/>
                    </a:lnTo>
                    <a:lnTo>
                      <a:pt x="9382" y="594"/>
                    </a:lnTo>
                    <a:lnTo>
                      <a:pt x="9306" y="251"/>
                    </a:lnTo>
                    <a:lnTo>
                      <a:pt x="9298" y="226"/>
                    </a:lnTo>
                    <a:lnTo>
                      <a:pt x="9290" y="192"/>
                    </a:lnTo>
                    <a:lnTo>
                      <a:pt x="9239" y="151"/>
                    </a:lnTo>
                    <a:lnTo>
                      <a:pt x="9173" y="100"/>
                    </a:lnTo>
                    <a:lnTo>
                      <a:pt x="9097" y="67"/>
                    </a:lnTo>
                    <a:lnTo>
                      <a:pt x="8997" y="42"/>
                    </a:lnTo>
                    <a:lnTo>
                      <a:pt x="8888" y="17"/>
                    </a:lnTo>
                    <a:lnTo>
                      <a:pt x="876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9" name="Google Shape;1155;p30">
                <a:extLst>
                  <a:ext uri="{FF2B5EF4-FFF2-40B4-BE49-F238E27FC236}">
                    <a16:creationId xmlns:a16="http://schemas.microsoft.com/office/drawing/2014/main" id="{B31F0C34-A5BA-D300-02AC-20CE6FBEF96C}"/>
                  </a:ext>
                </a:extLst>
              </p:cNvPr>
              <p:cNvSpPr/>
              <p:nvPr/>
            </p:nvSpPr>
            <p:spPr>
              <a:xfrm>
                <a:off x="1846185" y="3159105"/>
                <a:ext cx="180015" cy="187975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156" extrusionOk="0">
                    <a:moveTo>
                      <a:pt x="3013" y="0"/>
                    </a:moveTo>
                    <a:lnTo>
                      <a:pt x="2829" y="17"/>
                    </a:lnTo>
                    <a:lnTo>
                      <a:pt x="2787" y="25"/>
                    </a:lnTo>
                    <a:lnTo>
                      <a:pt x="1398" y="260"/>
                    </a:lnTo>
                    <a:lnTo>
                      <a:pt x="0" y="486"/>
                    </a:lnTo>
                    <a:lnTo>
                      <a:pt x="0" y="5155"/>
                    </a:lnTo>
                    <a:lnTo>
                      <a:pt x="996" y="4753"/>
                    </a:lnTo>
                    <a:lnTo>
                      <a:pt x="1490" y="4544"/>
                    </a:lnTo>
                    <a:lnTo>
                      <a:pt x="1975" y="4335"/>
                    </a:lnTo>
                    <a:lnTo>
                      <a:pt x="2469" y="4117"/>
                    </a:lnTo>
                    <a:lnTo>
                      <a:pt x="2954" y="3891"/>
                    </a:lnTo>
                    <a:lnTo>
                      <a:pt x="3448" y="3657"/>
                    </a:lnTo>
                    <a:lnTo>
                      <a:pt x="3933" y="3414"/>
                    </a:lnTo>
                    <a:lnTo>
                      <a:pt x="4059" y="3347"/>
                    </a:lnTo>
                    <a:lnTo>
                      <a:pt x="4184" y="3272"/>
                    </a:lnTo>
                    <a:lnTo>
                      <a:pt x="4293" y="3180"/>
                    </a:lnTo>
                    <a:lnTo>
                      <a:pt x="4402" y="3088"/>
                    </a:lnTo>
                    <a:lnTo>
                      <a:pt x="4494" y="2979"/>
                    </a:lnTo>
                    <a:lnTo>
                      <a:pt x="4586" y="2870"/>
                    </a:lnTo>
                    <a:lnTo>
                      <a:pt x="4661" y="2753"/>
                    </a:lnTo>
                    <a:lnTo>
                      <a:pt x="4736" y="2628"/>
                    </a:lnTo>
                    <a:lnTo>
                      <a:pt x="4795" y="2502"/>
                    </a:lnTo>
                    <a:lnTo>
                      <a:pt x="4845" y="2368"/>
                    </a:lnTo>
                    <a:lnTo>
                      <a:pt x="4887" y="2235"/>
                    </a:lnTo>
                    <a:lnTo>
                      <a:pt x="4912" y="2092"/>
                    </a:lnTo>
                    <a:lnTo>
                      <a:pt x="4929" y="1950"/>
                    </a:lnTo>
                    <a:lnTo>
                      <a:pt x="4937" y="1799"/>
                    </a:lnTo>
                    <a:lnTo>
                      <a:pt x="4929" y="1649"/>
                    </a:lnTo>
                    <a:lnTo>
                      <a:pt x="4912" y="1506"/>
                    </a:lnTo>
                    <a:lnTo>
                      <a:pt x="4870" y="1322"/>
                    </a:lnTo>
                    <a:lnTo>
                      <a:pt x="4812" y="1147"/>
                    </a:lnTo>
                    <a:lnTo>
                      <a:pt x="4745" y="988"/>
                    </a:lnTo>
                    <a:lnTo>
                      <a:pt x="4653" y="837"/>
                    </a:lnTo>
                    <a:lnTo>
                      <a:pt x="4552" y="686"/>
                    </a:lnTo>
                    <a:lnTo>
                      <a:pt x="4444" y="561"/>
                    </a:lnTo>
                    <a:lnTo>
                      <a:pt x="4318" y="435"/>
                    </a:lnTo>
                    <a:lnTo>
                      <a:pt x="4176" y="335"/>
                    </a:lnTo>
                    <a:lnTo>
                      <a:pt x="4034" y="234"/>
                    </a:lnTo>
                    <a:lnTo>
                      <a:pt x="3875" y="159"/>
                    </a:lnTo>
                    <a:lnTo>
                      <a:pt x="3716" y="92"/>
                    </a:lnTo>
                    <a:lnTo>
                      <a:pt x="3548" y="42"/>
                    </a:lnTo>
                    <a:lnTo>
                      <a:pt x="3372" y="9"/>
                    </a:lnTo>
                    <a:lnTo>
                      <a:pt x="3197" y="0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0" name="Google Shape;1156;p30">
                <a:extLst>
                  <a:ext uri="{FF2B5EF4-FFF2-40B4-BE49-F238E27FC236}">
                    <a16:creationId xmlns:a16="http://schemas.microsoft.com/office/drawing/2014/main" id="{C9EF3FD4-A70A-D216-CA12-44C9FD3C81E1}"/>
                  </a:ext>
                </a:extLst>
              </p:cNvPr>
              <p:cNvSpPr/>
              <p:nvPr/>
            </p:nvSpPr>
            <p:spPr>
              <a:xfrm>
                <a:off x="1943486" y="3032165"/>
                <a:ext cx="226094" cy="265155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7273" extrusionOk="0">
                    <a:moveTo>
                      <a:pt x="5197" y="1"/>
                    </a:moveTo>
                    <a:lnTo>
                      <a:pt x="5105" y="9"/>
                    </a:lnTo>
                    <a:lnTo>
                      <a:pt x="5021" y="26"/>
                    </a:lnTo>
                    <a:lnTo>
                      <a:pt x="4929" y="43"/>
                    </a:lnTo>
                    <a:lnTo>
                      <a:pt x="4837" y="85"/>
                    </a:lnTo>
                    <a:lnTo>
                      <a:pt x="4511" y="244"/>
                    </a:lnTo>
                    <a:lnTo>
                      <a:pt x="4327" y="352"/>
                    </a:lnTo>
                    <a:lnTo>
                      <a:pt x="4118" y="470"/>
                    </a:lnTo>
                    <a:lnTo>
                      <a:pt x="3900" y="612"/>
                    </a:lnTo>
                    <a:lnTo>
                      <a:pt x="3657" y="762"/>
                    </a:lnTo>
                    <a:lnTo>
                      <a:pt x="3390" y="938"/>
                    </a:lnTo>
                    <a:lnTo>
                      <a:pt x="3105" y="1131"/>
                    </a:lnTo>
                    <a:lnTo>
                      <a:pt x="2804" y="1348"/>
                    </a:lnTo>
                    <a:lnTo>
                      <a:pt x="2478" y="1583"/>
                    </a:lnTo>
                    <a:lnTo>
                      <a:pt x="2126" y="1842"/>
                    </a:lnTo>
                    <a:lnTo>
                      <a:pt x="1749" y="2127"/>
                    </a:lnTo>
                    <a:lnTo>
                      <a:pt x="1348" y="2445"/>
                    </a:lnTo>
                    <a:lnTo>
                      <a:pt x="921" y="2779"/>
                    </a:lnTo>
                    <a:lnTo>
                      <a:pt x="477" y="3147"/>
                    </a:lnTo>
                    <a:lnTo>
                      <a:pt x="1" y="3541"/>
                    </a:lnTo>
                    <a:lnTo>
                      <a:pt x="603" y="7273"/>
                    </a:lnTo>
                    <a:lnTo>
                      <a:pt x="821" y="7240"/>
                    </a:lnTo>
                    <a:lnTo>
                      <a:pt x="1381" y="7139"/>
                    </a:lnTo>
                    <a:lnTo>
                      <a:pt x="2185" y="6980"/>
                    </a:lnTo>
                    <a:lnTo>
                      <a:pt x="2637" y="6880"/>
                    </a:lnTo>
                    <a:lnTo>
                      <a:pt x="3113" y="6771"/>
                    </a:lnTo>
                    <a:lnTo>
                      <a:pt x="3599" y="6654"/>
                    </a:lnTo>
                    <a:lnTo>
                      <a:pt x="4067" y="6528"/>
                    </a:lnTo>
                    <a:lnTo>
                      <a:pt x="4519" y="6403"/>
                    </a:lnTo>
                    <a:lnTo>
                      <a:pt x="4929" y="6260"/>
                    </a:lnTo>
                    <a:lnTo>
                      <a:pt x="5113" y="6193"/>
                    </a:lnTo>
                    <a:lnTo>
                      <a:pt x="5289" y="6127"/>
                    </a:lnTo>
                    <a:lnTo>
                      <a:pt x="5448" y="6051"/>
                    </a:lnTo>
                    <a:lnTo>
                      <a:pt x="5590" y="5984"/>
                    </a:lnTo>
                    <a:lnTo>
                      <a:pt x="5708" y="5909"/>
                    </a:lnTo>
                    <a:lnTo>
                      <a:pt x="5808" y="5842"/>
                    </a:lnTo>
                    <a:lnTo>
                      <a:pt x="5883" y="5767"/>
                    </a:lnTo>
                    <a:lnTo>
                      <a:pt x="5908" y="5733"/>
                    </a:lnTo>
                    <a:lnTo>
                      <a:pt x="5934" y="5700"/>
                    </a:lnTo>
                    <a:lnTo>
                      <a:pt x="5967" y="5633"/>
                    </a:lnTo>
                    <a:lnTo>
                      <a:pt x="5992" y="5558"/>
                    </a:lnTo>
                    <a:lnTo>
                      <a:pt x="6042" y="5365"/>
                    </a:lnTo>
                    <a:lnTo>
                      <a:pt x="6093" y="5131"/>
                    </a:lnTo>
                    <a:lnTo>
                      <a:pt x="6126" y="4863"/>
                    </a:lnTo>
                    <a:lnTo>
                      <a:pt x="6160" y="4562"/>
                    </a:lnTo>
                    <a:lnTo>
                      <a:pt x="6176" y="4227"/>
                    </a:lnTo>
                    <a:lnTo>
                      <a:pt x="6193" y="3884"/>
                    </a:lnTo>
                    <a:lnTo>
                      <a:pt x="6201" y="3516"/>
                    </a:lnTo>
                    <a:lnTo>
                      <a:pt x="6193" y="3139"/>
                    </a:lnTo>
                    <a:lnTo>
                      <a:pt x="6185" y="2754"/>
                    </a:lnTo>
                    <a:lnTo>
                      <a:pt x="6168" y="2369"/>
                    </a:lnTo>
                    <a:lnTo>
                      <a:pt x="6143" y="1993"/>
                    </a:lnTo>
                    <a:lnTo>
                      <a:pt x="6118" y="1624"/>
                    </a:lnTo>
                    <a:lnTo>
                      <a:pt x="6076" y="1273"/>
                    </a:lnTo>
                    <a:lnTo>
                      <a:pt x="6026" y="947"/>
                    </a:lnTo>
                    <a:lnTo>
                      <a:pt x="5967" y="645"/>
                    </a:lnTo>
                    <a:lnTo>
                      <a:pt x="5942" y="553"/>
                    </a:lnTo>
                    <a:lnTo>
                      <a:pt x="5908" y="461"/>
                    </a:lnTo>
                    <a:lnTo>
                      <a:pt x="5867" y="386"/>
                    </a:lnTo>
                    <a:lnTo>
                      <a:pt x="5816" y="311"/>
                    </a:lnTo>
                    <a:lnTo>
                      <a:pt x="5758" y="244"/>
                    </a:lnTo>
                    <a:lnTo>
                      <a:pt x="5691" y="185"/>
                    </a:lnTo>
                    <a:lnTo>
                      <a:pt x="5616" y="135"/>
                    </a:lnTo>
                    <a:lnTo>
                      <a:pt x="5540" y="85"/>
                    </a:lnTo>
                    <a:lnTo>
                      <a:pt x="5457" y="51"/>
                    </a:lnTo>
                    <a:lnTo>
                      <a:pt x="5373" y="26"/>
                    </a:lnTo>
                    <a:lnTo>
                      <a:pt x="5289" y="9"/>
                    </a:lnTo>
                    <a:lnTo>
                      <a:pt x="5197" y="1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1" name="Google Shape;1157;p30">
                <a:extLst>
                  <a:ext uri="{FF2B5EF4-FFF2-40B4-BE49-F238E27FC236}">
                    <a16:creationId xmlns:a16="http://schemas.microsoft.com/office/drawing/2014/main" id="{32593397-3BD9-E53E-2B2A-1B41A630AE22}"/>
                  </a:ext>
                </a:extLst>
              </p:cNvPr>
              <p:cNvSpPr/>
              <p:nvPr/>
            </p:nvSpPr>
            <p:spPr>
              <a:xfrm>
                <a:off x="1107879" y="2654189"/>
                <a:ext cx="814879" cy="812200"/>
              </a:xfrm>
              <a:custGeom>
                <a:avLst/>
                <a:gdLst/>
                <a:ahLst/>
                <a:cxnLst/>
                <a:rect l="l" t="t" r="r" b="b"/>
                <a:pathLst>
                  <a:path w="22353" h="22278" extrusionOk="0">
                    <a:moveTo>
                      <a:pt x="12980" y="1"/>
                    </a:moveTo>
                    <a:lnTo>
                      <a:pt x="12562" y="235"/>
                    </a:lnTo>
                    <a:lnTo>
                      <a:pt x="12126" y="486"/>
                    </a:lnTo>
                    <a:lnTo>
                      <a:pt x="11691" y="754"/>
                    </a:lnTo>
                    <a:lnTo>
                      <a:pt x="11256" y="1038"/>
                    </a:lnTo>
                    <a:lnTo>
                      <a:pt x="10813" y="1348"/>
                    </a:lnTo>
                    <a:lnTo>
                      <a:pt x="10378" y="1666"/>
                    </a:lnTo>
                    <a:lnTo>
                      <a:pt x="9934" y="2001"/>
                    </a:lnTo>
                    <a:lnTo>
                      <a:pt x="9490" y="2344"/>
                    </a:lnTo>
                    <a:lnTo>
                      <a:pt x="9047" y="2704"/>
                    </a:lnTo>
                    <a:lnTo>
                      <a:pt x="8612" y="3063"/>
                    </a:lnTo>
                    <a:lnTo>
                      <a:pt x="8185" y="3440"/>
                    </a:lnTo>
                    <a:lnTo>
                      <a:pt x="7750" y="3817"/>
                    </a:lnTo>
                    <a:lnTo>
                      <a:pt x="7331" y="4193"/>
                    </a:lnTo>
                    <a:lnTo>
                      <a:pt x="6921" y="4570"/>
                    </a:lnTo>
                    <a:lnTo>
                      <a:pt x="6520" y="4946"/>
                    </a:lnTo>
                    <a:lnTo>
                      <a:pt x="6126" y="5323"/>
                    </a:lnTo>
                    <a:lnTo>
                      <a:pt x="5373" y="6059"/>
                    </a:lnTo>
                    <a:lnTo>
                      <a:pt x="4670" y="6771"/>
                    </a:lnTo>
                    <a:lnTo>
                      <a:pt x="4034" y="7440"/>
                    </a:lnTo>
                    <a:lnTo>
                      <a:pt x="3465" y="8043"/>
                    </a:lnTo>
                    <a:lnTo>
                      <a:pt x="2980" y="8578"/>
                    </a:lnTo>
                    <a:lnTo>
                      <a:pt x="2587" y="9022"/>
                    </a:lnTo>
                    <a:lnTo>
                      <a:pt x="2294" y="9373"/>
                    </a:lnTo>
                    <a:lnTo>
                      <a:pt x="2110" y="9607"/>
                    </a:lnTo>
                    <a:lnTo>
                      <a:pt x="2026" y="9725"/>
                    </a:lnTo>
                    <a:lnTo>
                      <a:pt x="1926" y="9867"/>
                    </a:lnTo>
                    <a:lnTo>
                      <a:pt x="1817" y="10043"/>
                    </a:lnTo>
                    <a:lnTo>
                      <a:pt x="1691" y="10252"/>
                    </a:lnTo>
                    <a:lnTo>
                      <a:pt x="1557" y="10486"/>
                    </a:lnTo>
                    <a:lnTo>
                      <a:pt x="1415" y="10746"/>
                    </a:lnTo>
                    <a:lnTo>
                      <a:pt x="1273" y="11030"/>
                    </a:lnTo>
                    <a:lnTo>
                      <a:pt x="1131" y="11331"/>
                    </a:lnTo>
                    <a:lnTo>
                      <a:pt x="980" y="11658"/>
                    </a:lnTo>
                    <a:lnTo>
                      <a:pt x="838" y="12001"/>
                    </a:lnTo>
                    <a:lnTo>
                      <a:pt x="695" y="12369"/>
                    </a:lnTo>
                    <a:lnTo>
                      <a:pt x="562" y="12746"/>
                    </a:lnTo>
                    <a:lnTo>
                      <a:pt x="436" y="13139"/>
                    </a:lnTo>
                    <a:lnTo>
                      <a:pt x="327" y="13541"/>
                    </a:lnTo>
                    <a:lnTo>
                      <a:pt x="227" y="13959"/>
                    </a:lnTo>
                    <a:lnTo>
                      <a:pt x="143" y="14386"/>
                    </a:lnTo>
                    <a:lnTo>
                      <a:pt x="110" y="14603"/>
                    </a:lnTo>
                    <a:lnTo>
                      <a:pt x="76" y="14821"/>
                    </a:lnTo>
                    <a:lnTo>
                      <a:pt x="51" y="15038"/>
                    </a:lnTo>
                    <a:lnTo>
                      <a:pt x="26" y="15256"/>
                    </a:lnTo>
                    <a:lnTo>
                      <a:pt x="18" y="15482"/>
                    </a:lnTo>
                    <a:lnTo>
                      <a:pt x="9" y="15700"/>
                    </a:lnTo>
                    <a:lnTo>
                      <a:pt x="1" y="15926"/>
                    </a:lnTo>
                    <a:lnTo>
                      <a:pt x="9" y="16151"/>
                    </a:lnTo>
                    <a:lnTo>
                      <a:pt x="18" y="16369"/>
                    </a:lnTo>
                    <a:lnTo>
                      <a:pt x="34" y="16595"/>
                    </a:lnTo>
                    <a:lnTo>
                      <a:pt x="60" y="16821"/>
                    </a:lnTo>
                    <a:lnTo>
                      <a:pt x="93" y="17038"/>
                    </a:lnTo>
                    <a:lnTo>
                      <a:pt x="135" y="17264"/>
                    </a:lnTo>
                    <a:lnTo>
                      <a:pt x="185" y="17490"/>
                    </a:lnTo>
                    <a:lnTo>
                      <a:pt x="244" y="17708"/>
                    </a:lnTo>
                    <a:lnTo>
                      <a:pt x="311" y="17926"/>
                    </a:lnTo>
                    <a:lnTo>
                      <a:pt x="386" y="18143"/>
                    </a:lnTo>
                    <a:lnTo>
                      <a:pt x="470" y="18361"/>
                    </a:lnTo>
                    <a:lnTo>
                      <a:pt x="570" y="18578"/>
                    </a:lnTo>
                    <a:lnTo>
                      <a:pt x="670" y="18787"/>
                    </a:lnTo>
                    <a:lnTo>
                      <a:pt x="788" y="19005"/>
                    </a:lnTo>
                    <a:lnTo>
                      <a:pt x="913" y="19214"/>
                    </a:lnTo>
                    <a:lnTo>
                      <a:pt x="1047" y="19415"/>
                    </a:lnTo>
                    <a:lnTo>
                      <a:pt x="1198" y="19616"/>
                    </a:lnTo>
                    <a:lnTo>
                      <a:pt x="1348" y="19817"/>
                    </a:lnTo>
                    <a:lnTo>
                      <a:pt x="1524" y="20018"/>
                    </a:lnTo>
                    <a:lnTo>
                      <a:pt x="1708" y="20210"/>
                    </a:lnTo>
                    <a:lnTo>
                      <a:pt x="1901" y="20403"/>
                    </a:lnTo>
                    <a:lnTo>
                      <a:pt x="2101" y="20587"/>
                    </a:lnTo>
                    <a:lnTo>
                      <a:pt x="2327" y="20771"/>
                    </a:lnTo>
                    <a:lnTo>
                      <a:pt x="2553" y="20946"/>
                    </a:lnTo>
                    <a:lnTo>
                      <a:pt x="2804" y="21122"/>
                    </a:lnTo>
                    <a:lnTo>
                      <a:pt x="3064" y="21281"/>
                    </a:lnTo>
                    <a:lnTo>
                      <a:pt x="3331" y="21432"/>
                    </a:lnTo>
                    <a:lnTo>
                      <a:pt x="3616" y="21566"/>
                    </a:lnTo>
                    <a:lnTo>
                      <a:pt x="3909" y="21691"/>
                    </a:lnTo>
                    <a:lnTo>
                      <a:pt x="4219" y="21800"/>
                    </a:lnTo>
                    <a:lnTo>
                      <a:pt x="4528" y="21900"/>
                    </a:lnTo>
                    <a:lnTo>
                      <a:pt x="4854" y="21984"/>
                    </a:lnTo>
                    <a:lnTo>
                      <a:pt x="5189" y="22059"/>
                    </a:lnTo>
                    <a:lnTo>
                      <a:pt x="5532" y="22126"/>
                    </a:lnTo>
                    <a:lnTo>
                      <a:pt x="5884" y="22177"/>
                    </a:lnTo>
                    <a:lnTo>
                      <a:pt x="6244" y="22218"/>
                    </a:lnTo>
                    <a:lnTo>
                      <a:pt x="6603" y="22244"/>
                    </a:lnTo>
                    <a:lnTo>
                      <a:pt x="6980" y="22269"/>
                    </a:lnTo>
                    <a:lnTo>
                      <a:pt x="7357" y="22277"/>
                    </a:lnTo>
                    <a:lnTo>
                      <a:pt x="7742" y="22277"/>
                    </a:lnTo>
                    <a:lnTo>
                      <a:pt x="8126" y="22269"/>
                    </a:lnTo>
                    <a:lnTo>
                      <a:pt x="8520" y="22260"/>
                    </a:lnTo>
                    <a:lnTo>
                      <a:pt x="8921" y="22235"/>
                    </a:lnTo>
                    <a:lnTo>
                      <a:pt x="9323" y="22202"/>
                    </a:lnTo>
                    <a:lnTo>
                      <a:pt x="9725" y="22160"/>
                    </a:lnTo>
                    <a:lnTo>
                      <a:pt x="10126" y="22118"/>
                    </a:lnTo>
                    <a:lnTo>
                      <a:pt x="10537" y="22059"/>
                    </a:lnTo>
                    <a:lnTo>
                      <a:pt x="10947" y="22001"/>
                    </a:lnTo>
                    <a:lnTo>
                      <a:pt x="11357" y="21942"/>
                    </a:lnTo>
                    <a:lnTo>
                      <a:pt x="11767" y="21867"/>
                    </a:lnTo>
                    <a:lnTo>
                      <a:pt x="12177" y="21792"/>
                    </a:lnTo>
                    <a:lnTo>
                      <a:pt x="12988" y="21624"/>
                    </a:lnTo>
                    <a:lnTo>
                      <a:pt x="13800" y="21449"/>
                    </a:lnTo>
                    <a:lnTo>
                      <a:pt x="14595" y="21248"/>
                    </a:lnTo>
                    <a:lnTo>
                      <a:pt x="15382" y="21047"/>
                    </a:lnTo>
                    <a:lnTo>
                      <a:pt x="16143" y="20829"/>
                    </a:lnTo>
                    <a:lnTo>
                      <a:pt x="16880" y="20612"/>
                    </a:lnTo>
                    <a:lnTo>
                      <a:pt x="17591" y="20386"/>
                    </a:lnTo>
                    <a:lnTo>
                      <a:pt x="18260" y="20168"/>
                    </a:lnTo>
                    <a:lnTo>
                      <a:pt x="18905" y="19951"/>
                    </a:lnTo>
                    <a:lnTo>
                      <a:pt x="19499" y="19741"/>
                    </a:lnTo>
                    <a:lnTo>
                      <a:pt x="20060" y="19541"/>
                    </a:lnTo>
                    <a:lnTo>
                      <a:pt x="21014" y="19181"/>
                    </a:lnTo>
                    <a:lnTo>
                      <a:pt x="21733" y="18896"/>
                    </a:lnTo>
                    <a:lnTo>
                      <a:pt x="22193" y="18712"/>
                    </a:lnTo>
                    <a:lnTo>
                      <a:pt x="22352" y="18645"/>
                    </a:lnTo>
                    <a:lnTo>
                      <a:pt x="21959" y="13733"/>
                    </a:lnTo>
                    <a:lnTo>
                      <a:pt x="21541" y="13825"/>
                    </a:lnTo>
                    <a:lnTo>
                      <a:pt x="21089" y="13917"/>
                    </a:lnTo>
                    <a:lnTo>
                      <a:pt x="20620" y="14001"/>
                    </a:lnTo>
                    <a:lnTo>
                      <a:pt x="20127" y="14076"/>
                    </a:lnTo>
                    <a:lnTo>
                      <a:pt x="19608" y="14160"/>
                    </a:lnTo>
                    <a:lnTo>
                      <a:pt x="19080" y="14235"/>
                    </a:lnTo>
                    <a:lnTo>
                      <a:pt x="17984" y="14369"/>
                    </a:lnTo>
                    <a:lnTo>
                      <a:pt x="16855" y="14495"/>
                    </a:lnTo>
                    <a:lnTo>
                      <a:pt x="15708" y="14612"/>
                    </a:lnTo>
                    <a:lnTo>
                      <a:pt x="14570" y="14712"/>
                    </a:lnTo>
                    <a:lnTo>
                      <a:pt x="13465" y="14804"/>
                    </a:lnTo>
                    <a:lnTo>
                      <a:pt x="12411" y="14879"/>
                    </a:lnTo>
                    <a:lnTo>
                      <a:pt x="11432" y="14946"/>
                    </a:lnTo>
                    <a:lnTo>
                      <a:pt x="9767" y="15047"/>
                    </a:lnTo>
                    <a:lnTo>
                      <a:pt x="8645" y="15105"/>
                    </a:lnTo>
                    <a:lnTo>
                      <a:pt x="8235" y="15122"/>
                    </a:lnTo>
                    <a:lnTo>
                      <a:pt x="8235" y="15122"/>
                    </a:lnTo>
                    <a:lnTo>
                      <a:pt x="14001" y="9574"/>
                    </a:lnTo>
                    <a:lnTo>
                      <a:pt x="13976" y="9156"/>
                    </a:lnTo>
                    <a:lnTo>
                      <a:pt x="13926" y="8034"/>
                    </a:lnTo>
                    <a:lnTo>
                      <a:pt x="13834" y="6469"/>
                    </a:lnTo>
                    <a:lnTo>
                      <a:pt x="13775" y="5582"/>
                    </a:lnTo>
                    <a:lnTo>
                      <a:pt x="13716" y="4679"/>
                    </a:lnTo>
                    <a:lnTo>
                      <a:pt x="13641" y="3766"/>
                    </a:lnTo>
                    <a:lnTo>
                      <a:pt x="13566" y="2896"/>
                    </a:lnTo>
                    <a:lnTo>
                      <a:pt x="13482" y="2084"/>
                    </a:lnTo>
                    <a:lnTo>
                      <a:pt x="13398" y="1373"/>
                    </a:lnTo>
                    <a:lnTo>
                      <a:pt x="13348" y="1055"/>
                    </a:lnTo>
                    <a:lnTo>
                      <a:pt x="13298" y="771"/>
                    </a:lnTo>
                    <a:lnTo>
                      <a:pt x="13248" y="528"/>
                    </a:lnTo>
                    <a:lnTo>
                      <a:pt x="13198" y="327"/>
                    </a:lnTo>
                    <a:lnTo>
                      <a:pt x="13147" y="168"/>
                    </a:lnTo>
                    <a:lnTo>
                      <a:pt x="13122" y="109"/>
                    </a:lnTo>
                    <a:lnTo>
                      <a:pt x="13097" y="59"/>
                    </a:lnTo>
                    <a:lnTo>
                      <a:pt x="13064" y="26"/>
                    </a:lnTo>
                    <a:lnTo>
                      <a:pt x="13039" y="1"/>
                    </a:lnTo>
                    <a:close/>
                  </a:path>
                </a:pathLst>
              </a:custGeom>
              <a:solidFill>
                <a:srgbClr val="5492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2" name="Google Shape;1158;p30">
                <a:extLst>
                  <a:ext uri="{FF2B5EF4-FFF2-40B4-BE49-F238E27FC236}">
                    <a16:creationId xmlns:a16="http://schemas.microsoft.com/office/drawing/2014/main" id="{DDB166F2-59E1-3A4B-6B13-FBD453CA6FA5}"/>
                  </a:ext>
                </a:extLst>
              </p:cNvPr>
              <p:cNvSpPr/>
              <p:nvPr/>
            </p:nvSpPr>
            <p:spPr>
              <a:xfrm>
                <a:off x="2847119" y="1794190"/>
                <a:ext cx="156538" cy="154398"/>
              </a:xfrm>
              <a:custGeom>
                <a:avLst/>
                <a:gdLst/>
                <a:ahLst/>
                <a:cxnLst/>
                <a:rect l="l" t="t" r="r" b="b"/>
                <a:pathLst>
                  <a:path w="4294" h="4235" extrusionOk="0">
                    <a:moveTo>
                      <a:pt x="2460" y="1"/>
                    </a:moveTo>
                    <a:lnTo>
                      <a:pt x="2293" y="17"/>
                    </a:lnTo>
                    <a:lnTo>
                      <a:pt x="2134" y="51"/>
                    </a:lnTo>
                    <a:lnTo>
                      <a:pt x="1975" y="93"/>
                    </a:lnTo>
                    <a:lnTo>
                      <a:pt x="1816" y="160"/>
                    </a:lnTo>
                    <a:lnTo>
                      <a:pt x="1674" y="235"/>
                    </a:lnTo>
                    <a:lnTo>
                      <a:pt x="1532" y="319"/>
                    </a:lnTo>
                    <a:lnTo>
                      <a:pt x="1406" y="419"/>
                    </a:lnTo>
                    <a:lnTo>
                      <a:pt x="1289" y="536"/>
                    </a:lnTo>
                    <a:lnTo>
                      <a:pt x="1180" y="662"/>
                    </a:lnTo>
                    <a:lnTo>
                      <a:pt x="1080" y="795"/>
                    </a:lnTo>
                    <a:lnTo>
                      <a:pt x="996" y="946"/>
                    </a:lnTo>
                    <a:lnTo>
                      <a:pt x="929" y="1105"/>
                    </a:lnTo>
                    <a:lnTo>
                      <a:pt x="871" y="1272"/>
                    </a:lnTo>
                    <a:lnTo>
                      <a:pt x="871" y="1298"/>
                    </a:lnTo>
                    <a:lnTo>
                      <a:pt x="661" y="2042"/>
                    </a:lnTo>
                    <a:lnTo>
                      <a:pt x="452" y="2779"/>
                    </a:lnTo>
                    <a:lnTo>
                      <a:pt x="226" y="3507"/>
                    </a:lnTo>
                    <a:lnTo>
                      <a:pt x="0" y="4235"/>
                    </a:lnTo>
                    <a:lnTo>
                      <a:pt x="4276" y="4235"/>
                    </a:lnTo>
                    <a:lnTo>
                      <a:pt x="4293" y="3574"/>
                    </a:lnTo>
                    <a:lnTo>
                      <a:pt x="4285" y="2913"/>
                    </a:lnTo>
                    <a:lnTo>
                      <a:pt x="4268" y="2260"/>
                    </a:lnTo>
                    <a:lnTo>
                      <a:pt x="4235" y="1607"/>
                    </a:lnTo>
                    <a:lnTo>
                      <a:pt x="4226" y="1473"/>
                    </a:lnTo>
                    <a:lnTo>
                      <a:pt x="4201" y="1348"/>
                    </a:lnTo>
                    <a:lnTo>
                      <a:pt x="4168" y="1214"/>
                    </a:lnTo>
                    <a:lnTo>
                      <a:pt x="4126" y="1097"/>
                    </a:lnTo>
                    <a:lnTo>
                      <a:pt x="4067" y="971"/>
                    </a:lnTo>
                    <a:lnTo>
                      <a:pt x="4009" y="854"/>
                    </a:lnTo>
                    <a:lnTo>
                      <a:pt x="3942" y="745"/>
                    </a:lnTo>
                    <a:lnTo>
                      <a:pt x="3858" y="636"/>
                    </a:lnTo>
                    <a:lnTo>
                      <a:pt x="3774" y="544"/>
                    </a:lnTo>
                    <a:lnTo>
                      <a:pt x="3682" y="452"/>
                    </a:lnTo>
                    <a:lnTo>
                      <a:pt x="3582" y="360"/>
                    </a:lnTo>
                    <a:lnTo>
                      <a:pt x="3473" y="285"/>
                    </a:lnTo>
                    <a:lnTo>
                      <a:pt x="3356" y="218"/>
                    </a:lnTo>
                    <a:lnTo>
                      <a:pt x="3230" y="151"/>
                    </a:lnTo>
                    <a:lnTo>
                      <a:pt x="3105" y="101"/>
                    </a:lnTo>
                    <a:lnTo>
                      <a:pt x="2971" y="59"/>
                    </a:lnTo>
                    <a:lnTo>
                      <a:pt x="2804" y="26"/>
                    </a:lnTo>
                    <a:lnTo>
                      <a:pt x="2628" y="9"/>
                    </a:lnTo>
                    <a:lnTo>
                      <a:pt x="2460" y="1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3" name="Google Shape;1159;p30">
                <a:extLst>
                  <a:ext uri="{FF2B5EF4-FFF2-40B4-BE49-F238E27FC236}">
                    <a16:creationId xmlns:a16="http://schemas.microsoft.com/office/drawing/2014/main" id="{743E28D4-3F4A-CC37-7693-BBCEA7BC74A2}"/>
                  </a:ext>
                </a:extLst>
              </p:cNvPr>
              <p:cNvSpPr/>
              <p:nvPr/>
            </p:nvSpPr>
            <p:spPr>
              <a:xfrm>
                <a:off x="2847119" y="1794190"/>
                <a:ext cx="156538" cy="154398"/>
              </a:xfrm>
              <a:custGeom>
                <a:avLst/>
                <a:gdLst/>
                <a:ahLst/>
                <a:cxnLst/>
                <a:rect l="l" t="t" r="r" b="b"/>
                <a:pathLst>
                  <a:path w="4294" h="4235" fill="none" extrusionOk="0">
                    <a:moveTo>
                      <a:pt x="4276" y="4235"/>
                    </a:moveTo>
                    <a:lnTo>
                      <a:pt x="4276" y="4235"/>
                    </a:lnTo>
                    <a:lnTo>
                      <a:pt x="4293" y="3574"/>
                    </a:lnTo>
                    <a:lnTo>
                      <a:pt x="4285" y="2913"/>
                    </a:lnTo>
                    <a:lnTo>
                      <a:pt x="4268" y="2260"/>
                    </a:lnTo>
                    <a:lnTo>
                      <a:pt x="4235" y="1607"/>
                    </a:lnTo>
                    <a:lnTo>
                      <a:pt x="4235" y="1607"/>
                    </a:lnTo>
                    <a:lnTo>
                      <a:pt x="4226" y="1473"/>
                    </a:lnTo>
                    <a:lnTo>
                      <a:pt x="4201" y="1348"/>
                    </a:lnTo>
                    <a:lnTo>
                      <a:pt x="4168" y="1214"/>
                    </a:lnTo>
                    <a:lnTo>
                      <a:pt x="4126" y="1097"/>
                    </a:lnTo>
                    <a:lnTo>
                      <a:pt x="4067" y="971"/>
                    </a:lnTo>
                    <a:lnTo>
                      <a:pt x="4009" y="854"/>
                    </a:lnTo>
                    <a:lnTo>
                      <a:pt x="3942" y="745"/>
                    </a:lnTo>
                    <a:lnTo>
                      <a:pt x="3858" y="636"/>
                    </a:lnTo>
                    <a:lnTo>
                      <a:pt x="3774" y="544"/>
                    </a:lnTo>
                    <a:lnTo>
                      <a:pt x="3682" y="452"/>
                    </a:lnTo>
                    <a:lnTo>
                      <a:pt x="3582" y="360"/>
                    </a:lnTo>
                    <a:lnTo>
                      <a:pt x="3473" y="285"/>
                    </a:lnTo>
                    <a:lnTo>
                      <a:pt x="3356" y="218"/>
                    </a:lnTo>
                    <a:lnTo>
                      <a:pt x="3230" y="151"/>
                    </a:lnTo>
                    <a:lnTo>
                      <a:pt x="3105" y="101"/>
                    </a:lnTo>
                    <a:lnTo>
                      <a:pt x="2971" y="59"/>
                    </a:lnTo>
                    <a:lnTo>
                      <a:pt x="2971" y="59"/>
                    </a:lnTo>
                    <a:lnTo>
                      <a:pt x="2804" y="26"/>
                    </a:lnTo>
                    <a:lnTo>
                      <a:pt x="2628" y="9"/>
                    </a:lnTo>
                    <a:lnTo>
                      <a:pt x="2460" y="1"/>
                    </a:lnTo>
                    <a:lnTo>
                      <a:pt x="2293" y="17"/>
                    </a:lnTo>
                    <a:lnTo>
                      <a:pt x="2134" y="51"/>
                    </a:lnTo>
                    <a:lnTo>
                      <a:pt x="1975" y="93"/>
                    </a:lnTo>
                    <a:lnTo>
                      <a:pt x="1816" y="160"/>
                    </a:lnTo>
                    <a:lnTo>
                      <a:pt x="1674" y="235"/>
                    </a:lnTo>
                    <a:lnTo>
                      <a:pt x="1532" y="319"/>
                    </a:lnTo>
                    <a:lnTo>
                      <a:pt x="1406" y="419"/>
                    </a:lnTo>
                    <a:lnTo>
                      <a:pt x="1289" y="536"/>
                    </a:lnTo>
                    <a:lnTo>
                      <a:pt x="1180" y="662"/>
                    </a:lnTo>
                    <a:lnTo>
                      <a:pt x="1080" y="795"/>
                    </a:lnTo>
                    <a:lnTo>
                      <a:pt x="996" y="946"/>
                    </a:lnTo>
                    <a:lnTo>
                      <a:pt x="929" y="1105"/>
                    </a:lnTo>
                    <a:lnTo>
                      <a:pt x="871" y="1272"/>
                    </a:lnTo>
                    <a:lnTo>
                      <a:pt x="871" y="1298"/>
                    </a:lnTo>
                    <a:lnTo>
                      <a:pt x="871" y="1298"/>
                    </a:lnTo>
                    <a:lnTo>
                      <a:pt x="661" y="2042"/>
                    </a:lnTo>
                    <a:lnTo>
                      <a:pt x="452" y="2779"/>
                    </a:lnTo>
                    <a:lnTo>
                      <a:pt x="226" y="3507"/>
                    </a:lnTo>
                    <a:lnTo>
                      <a:pt x="0" y="4235"/>
                    </a:lnTo>
                    <a:lnTo>
                      <a:pt x="4276" y="4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4" name="Google Shape;1160;p30">
                <a:extLst>
                  <a:ext uri="{FF2B5EF4-FFF2-40B4-BE49-F238E27FC236}">
                    <a16:creationId xmlns:a16="http://schemas.microsoft.com/office/drawing/2014/main" id="{AF9B1218-F4EB-0297-470C-23F55E20EC80}"/>
                  </a:ext>
                </a:extLst>
              </p:cNvPr>
              <p:cNvSpPr/>
              <p:nvPr/>
            </p:nvSpPr>
            <p:spPr>
              <a:xfrm>
                <a:off x="2838261" y="1580011"/>
                <a:ext cx="238306" cy="285608"/>
              </a:xfrm>
              <a:custGeom>
                <a:avLst/>
                <a:gdLst/>
                <a:ahLst/>
                <a:cxnLst/>
                <a:rect l="l" t="t" r="r" b="b"/>
                <a:pathLst>
                  <a:path w="6537" h="7834" extrusionOk="0">
                    <a:moveTo>
                      <a:pt x="2494" y="1"/>
                    </a:moveTo>
                    <a:lnTo>
                      <a:pt x="2452" y="18"/>
                    </a:lnTo>
                    <a:lnTo>
                      <a:pt x="2402" y="43"/>
                    </a:lnTo>
                    <a:lnTo>
                      <a:pt x="2352" y="68"/>
                    </a:lnTo>
                    <a:lnTo>
                      <a:pt x="2310" y="110"/>
                    </a:lnTo>
                    <a:lnTo>
                      <a:pt x="2260" y="152"/>
                    </a:lnTo>
                    <a:lnTo>
                      <a:pt x="2210" y="210"/>
                    </a:lnTo>
                    <a:lnTo>
                      <a:pt x="2118" y="344"/>
                    </a:lnTo>
                    <a:lnTo>
                      <a:pt x="2034" y="503"/>
                    </a:lnTo>
                    <a:lnTo>
                      <a:pt x="1950" y="696"/>
                    </a:lnTo>
                    <a:lnTo>
                      <a:pt x="1867" y="913"/>
                    </a:lnTo>
                    <a:lnTo>
                      <a:pt x="1800" y="1164"/>
                    </a:lnTo>
                    <a:lnTo>
                      <a:pt x="1733" y="1440"/>
                    </a:lnTo>
                    <a:lnTo>
                      <a:pt x="1683" y="1742"/>
                    </a:lnTo>
                    <a:lnTo>
                      <a:pt x="1641" y="2060"/>
                    </a:lnTo>
                    <a:lnTo>
                      <a:pt x="1607" y="2411"/>
                    </a:lnTo>
                    <a:lnTo>
                      <a:pt x="1590" y="2788"/>
                    </a:lnTo>
                    <a:lnTo>
                      <a:pt x="1582" y="3181"/>
                    </a:lnTo>
                    <a:lnTo>
                      <a:pt x="1448" y="3081"/>
                    </a:lnTo>
                    <a:lnTo>
                      <a:pt x="1298" y="2980"/>
                    </a:lnTo>
                    <a:lnTo>
                      <a:pt x="1122" y="2863"/>
                    </a:lnTo>
                    <a:lnTo>
                      <a:pt x="921" y="2763"/>
                    </a:lnTo>
                    <a:lnTo>
                      <a:pt x="821" y="2712"/>
                    </a:lnTo>
                    <a:lnTo>
                      <a:pt x="720" y="2679"/>
                    </a:lnTo>
                    <a:lnTo>
                      <a:pt x="620" y="2654"/>
                    </a:lnTo>
                    <a:lnTo>
                      <a:pt x="528" y="2637"/>
                    </a:lnTo>
                    <a:lnTo>
                      <a:pt x="444" y="2637"/>
                    </a:lnTo>
                    <a:lnTo>
                      <a:pt x="369" y="2654"/>
                    </a:lnTo>
                    <a:lnTo>
                      <a:pt x="302" y="2687"/>
                    </a:lnTo>
                    <a:lnTo>
                      <a:pt x="243" y="2729"/>
                    </a:lnTo>
                    <a:lnTo>
                      <a:pt x="185" y="2771"/>
                    </a:lnTo>
                    <a:lnTo>
                      <a:pt x="134" y="2821"/>
                    </a:lnTo>
                    <a:lnTo>
                      <a:pt x="93" y="2880"/>
                    </a:lnTo>
                    <a:lnTo>
                      <a:pt x="59" y="2938"/>
                    </a:lnTo>
                    <a:lnTo>
                      <a:pt x="34" y="3005"/>
                    </a:lnTo>
                    <a:lnTo>
                      <a:pt x="17" y="3081"/>
                    </a:lnTo>
                    <a:lnTo>
                      <a:pt x="9" y="3156"/>
                    </a:lnTo>
                    <a:lnTo>
                      <a:pt x="1" y="3231"/>
                    </a:lnTo>
                    <a:lnTo>
                      <a:pt x="1" y="3315"/>
                    </a:lnTo>
                    <a:lnTo>
                      <a:pt x="17" y="3398"/>
                    </a:lnTo>
                    <a:lnTo>
                      <a:pt x="34" y="3482"/>
                    </a:lnTo>
                    <a:lnTo>
                      <a:pt x="59" y="3566"/>
                    </a:lnTo>
                    <a:lnTo>
                      <a:pt x="93" y="3650"/>
                    </a:lnTo>
                    <a:lnTo>
                      <a:pt x="134" y="3742"/>
                    </a:lnTo>
                    <a:lnTo>
                      <a:pt x="185" y="3859"/>
                    </a:lnTo>
                    <a:lnTo>
                      <a:pt x="252" y="4018"/>
                    </a:lnTo>
                    <a:lnTo>
                      <a:pt x="411" y="4470"/>
                    </a:lnTo>
                    <a:lnTo>
                      <a:pt x="595" y="5022"/>
                    </a:lnTo>
                    <a:lnTo>
                      <a:pt x="796" y="5616"/>
                    </a:lnTo>
                    <a:lnTo>
                      <a:pt x="1130" y="6679"/>
                    </a:lnTo>
                    <a:lnTo>
                      <a:pt x="1273" y="7139"/>
                    </a:lnTo>
                    <a:lnTo>
                      <a:pt x="1323" y="7164"/>
                    </a:lnTo>
                    <a:lnTo>
                      <a:pt x="1432" y="7189"/>
                    </a:lnTo>
                    <a:lnTo>
                      <a:pt x="1800" y="7281"/>
                    </a:lnTo>
                    <a:lnTo>
                      <a:pt x="2319" y="7390"/>
                    </a:lnTo>
                    <a:lnTo>
                      <a:pt x="2904" y="7516"/>
                    </a:lnTo>
                    <a:lnTo>
                      <a:pt x="4001" y="7733"/>
                    </a:lnTo>
                    <a:lnTo>
                      <a:pt x="4494" y="7834"/>
                    </a:lnTo>
                    <a:lnTo>
                      <a:pt x="4595" y="7691"/>
                    </a:lnTo>
                    <a:lnTo>
                      <a:pt x="4846" y="7290"/>
                    </a:lnTo>
                    <a:lnTo>
                      <a:pt x="5013" y="7022"/>
                    </a:lnTo>
                    <a:lnTo>
                      <a:pt x="5197" y="6704"/>
                    </a:lnTo>
                    <a:lnTo>
                      <a:pt x="5390" y="6361"/>
                    </a:lnTo>
                    <a:lnTo>
                      <a:pt x="5591" y="6001"/>
                    </a:lnTo>
                    <a:lnTo>
                      <a:pt x="5791" y="5616"/>
                    </a:lnTo>
                    <a:lnTo>
                      <a:pt x="5975" y="5223"/>
                    </a:lnTo>
                    <a:lnTo>
                      <a:pt x="6151" y="4838"/>
                    </a:lnTo>
                    <a:lnTo>
                      <a:pt x="6226" y="4645"/>
                    </a:lnTo>
                    <a:lnTo>
                      <a:pt x="6302" y="4453"/>
                    </a:lnTo>
                    <a:lnTo>
                      <a:pt x="6360" y="4269"/>
                    </a:lnTo>
                    <a:lnTo>
                      <a:pt x="6419" y="4085"/>
                    </a:lnTo>
                    <a:lnTo>
                      <a:pt x="6461" y="3909"/>
                    </a:lnTo>
                    <a:lnTo>
                      <a:pt x="6503" y="3742"/>
                    </a:lnTo>
                    <a:lnTo>
                      <a:pt x="6519" y="3583"/>
                    </a:lnTo>
                    <a:lnTo>
                      <a:pt x="6536" y="3432"/>
                    </a:lnTo>
                    <a:lnTo>
                      <a:pt x="6536" y="3290"/>
                    </a:lnTo>
                    <a:lnTo>
                      <a:pt x="6528" y="3156"/>
                    </a:lnTo>
                    <a:lnTo>
                      <a:pt x="6503" y="3147"/>
                    </a:lnTo>
                    <a:lnTo>
                      <a:pt x="6444" y="3131"/>
                    </a:lnTo>
                    <a:lnTo>
                      <a:pt x="6344" y="3106"/>
                    </a:lnTo>
                    <a:lnTo>
                      <a:pt x="6218" y="3106"/>
                    </a:lnTo>
                    <a:lnTo>
                      <a:pt x="6143" y="3114"/>
                    </a:lnTo>
                    <a:lnTo>
                      <a:pt x="6051" y="3131"/>
                    </a:lnTo>
                    <a:lnTo>
                      <a:pt x="5959" y="3156"/>
                    </a:lnTo>
                    <a:lnTo>
                      <a:pt x="5867" y="3198"/>
                    </a:lnTo>
                    <a:lnTo>
                      <a:pt x="5758" y="3248"/>
                    </a:lnTo>
                    <a:lnTo>
                      <a:pt x="5649" y="3315"/>
                    </a:lnTo>
                    <a:lnTo>
                      <a:pt x="5532" y="3398"/>
                    </a:lnTo>
                    <a:lnTo>
                      <a:pt x="5406" y="3499"/>
                    </a:lnTo>
                    <a:lnTo>
                      <a:pt x="5406" y="3499"/>
                    </a:lnTo>
                    <a:lnTo>
                      <a:pt x="5440" y="3415"/>
                    </a:lnTo>
                    <a:lnTo>
                      <a:pt x="5524" y="3181"/>
                    </a:lnTo>
                    <a:lnTo>
                      <a:pt x="5641" y="2855"/>
                    </a:lnTo>
                    <a:lnTo>
                      <a:pt x="5699" y="2670"/>
                    </a:lnTo>
                    <a:lnTo>
                      <a:pt x="5758" y="2470"/>
                    </a:lnTo>
                    <a:lnTo>
                      <a:pt x="5808" y="2269"/>
                    </a:lnTo>
                    <a:lnTo>
                      <a:pt x="5850" y="2060"/>
                    </a:lnTo>
                    <a:lnTo>
                      <a:pt x="5883" y="1867"/>
                    </a:lnTo>
                    <a:lnTo>
                      <a:pt x="5909" y="1683"/>
                    </a:lnTo>
                    <a:lnTo>
                      <a:pt x="5909" y="1516"/>
                    </a:lnTo>
                    <a:lnTo>
                      <a:pt x="5900" y="1432"/>
                    </a:lnTo>
                    <a:lnTo>
                      <a:pt x="5892" y="1365"/>
                    </a:lnTo>
                    <a:lnTo>
                      <a:pt x="5875" y="1298"/>
                    </a:lnTo>
                    <a:lnTo>
                      <a:pt x="5850" y="1248"/>
                    </a:lnTo>
                    <a:lnTo>
                      <a:pt x="5825" y="1198"/>
                    </a:lnTo>
                    <a:lnTo>
                      <a:pt x="5783" y="1156"/>
                    </a:lnTo>
                    <a:lnTo>
                      <a:pt x="5741" y="1122"/>
                    </a:lnTo>
                    <a:lnTo>
                      <a:pt x="5699" y="1114"/>
                    </a:lnTo>
                    <a:lnTo>
                      <a:pt x="5649" y="1114"/>
                    </a:lnTo>
                    <a:lnTo>
                      <a:pt x="5591" y="1131"/>
                    </a:lnTo>
                    <a:lnTo>
                      <a:pt x="5540" y="1156"/>
                    </a:lnTo>
                    <a:lnTo>
                      <a:pt x="5473" y="1189"/>
                    </a:lnTo>
                    <a:lnTo>
                      <a:pt x="5415" y="1239"/>
                    </a:lnTo>
                    <a:lnTo>
                      <a:pt x="5356" y="1290"/>
                    </a:lnTo>
                    <a:lnTo>
                      <a:pt x="5222" y="1432"/>
                    </a:lnTo>
                    <a:lnTo>
                      <a:pt x="5088" y="1591"/>
                    </a:lnTo>
                    <a:lnTo>
                      <a:pt x="4955" y="1775"/>
                    </a:lnTo>
                    <a:lnTo>
                      <a:pt x="4821" y="1968"/>
                    </a:lnTo>
                    <a:lnTo>
                      <a:pt x="4695" y="2160"/>
                    </a:lnTo>
                    <a:lnTo>
                      <a:pt x="4578" y="2361"/>
                    </a:lnTo>
                    <a:lnTo>
                      <a:pt x="4377" y="2712"/>
                    </a:lnTo>
                    <a:lnTo>
                      <a:pt x="4235" y="2963"/>
                    </a:lnTo>
                    <a:lnTo>
                      <a:pt x="4185" y="3064"/>
                    </a:lnTo>
                    <a:lnTo>
                      <a:pt x="4218" y="2955"/>
                    </a:lnTo>
                    <a:lnTo>
                      <a:pt x="4302" y="2654"/>
                    </a:lnTo>
                    <a:lnTo>
                      <a:pt x="4402" y="2227"/>
                    </a:lnTo>
                    <a:lnTo>
                      <a:pt x="4452" y="1984"/>
                    </a:lnTo>
                    <a:lnTo>
                      <a:pt x="4511" y="1725"/>
                    </a:lnTo>
                    <a:lnTo>
                      <a:pt x="4553" y="1465"/>
                    </a:lnTo>
                    <a:lnTo>
                      <a:pt x="4595" y="1214"/>
                    </a:lnTo>
                    <a:lnTo>
                      <a:pt x="4620" y="972"/>
                    </a:lnTo>
                    <a:lnTo>
                      <a:pt x="4628" y="746"/>
                    </a:lnTo>
                    <a:lnTo>
                      <a:pt x="4628" y="645"/>
                    </a:lnTo>
                    <a:lnTo>
                      <a:pt x="4620" y="553"/>
                    </a:lnTo>
                    <a:lnTo>
                      <a:pt x="4611" y="461"/>
                    </a:lnTo>
                    <a:lnTo>
                      <a:pt x="4595" y="386"/>
                    </a:lnTo>
                    <a:lnTo>
                      <a:pt x="4578" y="311"/>
                    </a:lnTo>
                    <a:lnTo>
                      <a:pt x="4544" y="252"/>
                    </a:lnTo>
                    <a:lnTo>
                      <a:pt x="4511" y="210"/>
                    </a:lnTo>
                    <a:lnTo>
                      <a:pt x="4469" y="177"/>
                    </a:lnTo>
                    <a:lnTo>
                      <a:pt x="4427" y="160"/>
                    </a:lnTo>
                    <a:lnTo>
                      <a:pt x="4377" y="143"/>
                    </a:lnTo>
                    <a:lnTo>
                      <a:pt x="4327" y="152"/>
                    </a:lnTo>
                    <a:lnTo>
                      <a:pt x="4277" y="168"/>
                    </a:lnTo>
                    <a:lnTo>
                      <a:pt x="4226" y="185"/>
                    </a:lnTo>
                    <a:lnTo>
                      <a:pt x="4176" y="227"/>
                    </a:lnTo>
                    <a:lnTo>
                      <a:pt x="4118" y="269"/>
                    </a:lnTo>
                    <a:lnTo>
                      <a:pt x="4067" y="319"/>
                    </a:lnTo>
                    <a:lnTo>
                      <a:pt x="3959" y="444"/>
                    </a:lnTo>
                    <a:lnTo>
                      <a:pt x="3842" y="603"/>
                    </a:lnTo>
                    <a:lnTo>
                      <a:pt x="3733" y="779"/>
                    </a:lnTo>
                    <a:lnTo>
                      <a:pt x="3624" y="972"/>
                    </a:lnTo>
                    <a:lnTo>
                      <a:pt x="3524" y="1181"/>
                    </a:lnTo>
                    <a:lnTo>
                      <a:pt x="3423" y="1398"/>
                    </a:lnTo>
                    <a:lnTo>
                      <a:pt x="3323" y="1616"/>
                    </a:lnTo>
                    <a:lnTo>
                      <a:pt x="3239" y="1834"/>
                    </a:lnTo>
                    <a:lnTo>
                      <a:pt x="3164" y="2051"/>
                    </a:lnTo>
                    <a:lnTo>
                      <a:pt x="3088" y="2252"/>
                    </a:lnTo>
                    <a:lnTo>
                      <a:pt x="3038" y="2445"/>
                    </a:lnTo>
                    <a:lnTo>
                      <a:pt x="2996" y="2612"/>
                    </a:lnTo>
                    <a:lnTo>
                      <a:pt x="3013" y="2244"/>
                    </a:lnTo>
                    <a:lnTo>
                      <a:pt x="3021" y="1867"/>
                    </a:lnTo>
                    <a:lnTo>
                      <a:pt x="3013" y="1424"/>
                    </a:lnTo>
                    <a:lnTo>
                      <a:pt x="3005" y="1189"/>
                    </a:lnTo>
                    <a:lnTo>
                      <a:pt x="2988" y="963"/>
                    </a:lnTo>
                    <a:lnTo>
                      <a:pt x="2963" y="746"/>
                    </a:lnTo>
                    <a:lnTo>
                      <a:pt x="2929" y="545"/>
                    </a:lnTo>
                    <a:lnTo>
                      <a:pt x="2888" y="369"/>
                    </a:lnTo>
                    <a:lnTo>
                      <a:pt x="2862" y="294"/>
                    </a:lnTo>
                    <a:lnTo>
                      <a:pt x="2837" y="219"/>
                    </a:lnTo>
                    <a:lnTo>
                      <a:pt x="2804" y="160"/>
                    </a:lnTo>
                    <a:lnTo>
                      <a:pt x="2762" y="101"/>
                    </a:lnTo>
                    <a:lnTo>
                      <a:pt x="2729" y="60"/>
                    </a:lnTo>
                    <a:lnTo>
                      <a:pt x="2687" y="34"/>
                    </a:lnTo>
                    <a:lnTo>
                      <a:pt x="2637" y="9"/>
                    </a:lnTo>
                    <a:lnTo>
                      <a:pt x="2595" y="1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5" name="Google Shape;1161;p30">
                <a:extLst>
                  <a:ext uri="{FF2B5EF4-FFF2-40B4-BE49-F238E27FC236}">
                    <a16:creationId xmlns:a16="http://schemas.microsoft.com/office/drawing/2014/main" id="{7755ADE2-5C8B-4611-3D3B-ECEC1995B09E}"/>
                  </a:ext>
                </a:extLst>
              </p:cNvPr>
              <p:cNvSpPr/>
              <p:nvPr/>
            </p:nvSpPr>
            <p:spPr>
              <a:xfrm>
                <a:off x="2904465" y="1717305"/>
                <a:ext cx="72035" cy="62269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8" extrusionOk="0">
                    <a:moveTo>
                      <a:pt x="176" y="1"/>
                    </a:moveTo>
                    <a:lnTo>
                      <a:pt x="92" y="9"/>
                    </a:lnTo>
                    <a:lnTo>
                      <a:pt x="0" y="26"/>
                    </a:lnTo>
                    <a:lnTo>
                      <a:pt x="159" y="101"/>
                    </a:lnTo>
                    <a:lnTo>
                      <a:pt x="318" y="168"/>
                    </a:lnTo>
                    <a:lnTo>
                      <a:pt x="461" y="243"/>
                    </a:lnTo>
                    <a:lnTo>
                      <a:pt x="595" y="327"/>
                    </a:lnTo>
                    <a:lnTo>
                      <a:pt x="662" y="369"/>
                    </a:lnTo>
                    <a:lnTo>
                      <a:pt x="728" y="419"/>
                    </a:lnTo>
                    <a:lnTo>
                      <a:pt x="854" y="511"/>
                    </a:lnTo>
                    <a:lnTo>
                      <a:pt x="980" y="612"/>
                    </a:lnTo>
                    <a:lnTo>
                      <a:pt x="1038" y="662"/>
                    </a:lnTo>
                    <a:lnTo>
                      <a:pt x="1097" y="712"/>
                    </a:lnTo>
                    <a:lnTo>
                      <a:pt x="1214" y="829"/>
                    </a:lnTo>
                    <a:lnTo>
                      <a:pt x="1323" y="938"/>
                    </a:lnTo>
                    <a:lnTo>
                      <a:pt x="1540" y="1181"/>
                    </a:lnTo>
                    <a:lnTo>
                      <a:pt x="1749" y="1440"/>
                    </a:lnTo>
                    <a:lnTo>
                      <a:pt x="1975" y="1708"/>
                    </a:lnTo>
                    <a:lnTo>
                      <a:pt x="1967" y="1616"/>
                    </a:lnTo>
                    <a:lnTo>
                      <a:pt x="1950" y="1532"/>
                    </a:lnTo>
                    <a:lnTo>
                      <a:pt x="1900" y="1356"/>
                    </a:lnTo>
                    <a:lnTo>
                      <a:pt x="1841" y="1189"/>
                    </a:lnTo>
                    <a:lnTo>
                      <a:pt x="1766" y="1030"/>
                    </a:lnTo>
                    <a:lnTo>
                      <a:pt x="1674" y="879"/>
                    </a:lnTo>
                    <a:lnTo>
                      <a:pt x="1574" y="729"/>
                    </a:lnTo>
                    <a:lnTo>
                      <a:pt x="1457" y="595"/>
                    </a:lnTo>
                    <a:lnTo>
                      <a:pt x="1331" y="461"/>
                    </a:lnTo>
                    <a:lnTo>
                      <a:pt x="1264" y="402"/>
                    </a:lnTo>
                    <a:lnTo>
                      <a:pt x="1197" y="344"/>
                    </a:lnTo>
                    <a:lnTo>
                      <a:pt x="1122" y="294"/>
                    </a:lnTo>
                    <a:lnTo>
                      <a:pt x="1046" y="243"/>
                    </a:lnTo>
                    <a:lnTo>
                      <a:pt x="963" y="193"/>
                    </a:lnTo>
                    <a:lnTo>
                      <a:pt x="887" y="151"/>
                    </a:lnTo>
                    <a:lnTo>
                      <a:pt x="804" y="109"/>
                    </a:lnTo>
                    <a:lnTo>
                      <a:pt x="712" y="84"/>
                    </a:lnTo>
                    <a:lnTo>
                      <a:pt x="628" y="51"/>
                    </a:lnTo>
                    <a:lnTo>
                      <a:pt x="536" y="34"/>
                    </a:lnTo>
                    <a:lnTo>
                      <a:pt x="452" y="17"/>
                    </a:lnTo>
                    <a:lnTo>
                      <a:pt x="360" y="1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6" name="Google Shape;1162;p30">
                <a:extLst>
                  <a:ext uri="{FF2B5EF4-FFF2-40B4-BE49-F238E27FC236}">
                    <a16:creationId xmlns:a16="http://schemas.microsoft.com/office/drawing/2014/main" id="{21AD12A8-2AA4-C834-7862-1A2372F4E5EB}"/>
                  </a:ext>
                </a:extLst>
              </p:cNvPr>
              <p:cNvSpPr/>
              <p:nvPr/>
            </p:nvSpPr>
            <p:spPr>
              <a:xfrm>
                <a:off x="2272647" y="1897908"/>
                <a:ext cx="743500" cy="1040096"/>
              </a:xfrm>
              <a:custGeom>
                <a:avLst/>
                <a:gdLst/>
                <a:ahLst/>
                <a:cxnLst/>
                <a:rect l="l" t="t" r="r" b="b"/>
                <a:pathLst>
                  <a:path w="20395" h="28529" extrusionOk="0">
                    <a:moveTo>
                      <a:pt x="15817" y="1"/>
                    </a:moveTo>
                    <a:lnTo>
                      <a:pt x="15658" y="662"/>
                    </a:lnTo>
                    <a:lnTo>
                      <a:pt x="15490" y="1323"/>
                    </a:lnTo>
                    <a:lnTo>
                      <a:pt x="15306" y="1967"/>
                    </a:lnTo>
                    <a:lnTo>
                      <a:pt x="15105" y="2595"/>
                    </a:lnTo>
                    <a:lnTo>
                      <a:pt x="14896" y="3214"/>
                    </a:lnTo>
                    <a:lnTo>
                      <a:pt x="14679" y="3825"/>
                    </a:lnTo>
                    <a:lnTo>
                      <a:pt x="14444" y="4419"/>
                    </a:lnTo>
                    <a:lnTo>
                      <a:pt x="14210" y="5005"/>
                    </a:lnTo>
                    <a:lnTo>
                      <a:pt x="13959" y="5582"/>
                    </a:lnTo>
                    <a:lnTo>
                      <a:pt x="13700" y="6143"/>
                    </a:lnTo>
                    <a:lnTo>
                      <a:pt x="13432" y="6687"/>
                    </a:lnTo>
                    <a:lnTo>
                      <a:pt x="13156" y="7223"/>
                    </a:lnTo>
                    <a:lnTo>
                      <a:pt x="12871" y="7750"/>
                    </a:lnTo>
                    <a:lnTo>
                      <a:pt x="12578" y="8269"/>
                    </a:lnTo>
                    <a:lnTo>
                      <a:pt x="12285" y="8771"/>
                    </a:lnTo>
                    <a:lnTo>
                      <a:pt x="11976" y="9264"/>
                    </a:lnTo>
                    <a:lnTo>
                      <a:pt x="11666" y="9741"/>
                    </a:lnTo>
                    <a:lnTo>
                      <a:pt x="11357" y="10210"/>
                    </a:lnTo>
                    <a:lnTo>
                      <a:pt x="11039" y="10670"/>
                    </a:lnTo>
                    <a:lnTo>
                      <a:pt x="10712" y="11122"/>
                    </a:lnTo>
                    <a:lnTo>
                      <a:pt x="10386" y="11557"/>
                    </a:lnTo>
                    <a:lnTo>
                      <a:pt x="10059" y="11976"/>
                    </a:lnTo>
                    <a:lnTo>
                      <a:pt x="9725" y="12394"/>
                    </a:lnTo>
                    <a:lnTo>
                      <a:pt x="9390" y="12796"/>
                    </a:lnTo>
                    <a:lnTo>
                      <a:pt x="9055" y="13189"/>
                    </a:lnTo>
                    <a:lnTo>
                      <a:pt x="8712" y="13566"/>
                    </a:lnTo>
                    <a:lnTo>
                      <a:pt x="8377" y="13942"/>
                    </a:lnTo>
                    <a:lnTo>
                      <a:pt x="8043" y="14294"/>
                    </a:lnTo>
                    <a:lnTo>
                      <a:pt x="7700" y="14645"/>
                    </a:lnTo>
                    <a:lnTo>
                      <a:pt x="7365" y="14988"/>
                    </a:lnTo>
                    <a:lnTo>
                      <a:pt x="7030" y="15315"/>
                    </a:lnTo>
                    <a:lnTo>
                      <a:pt x="6695" y="15624"/>
                    </a:lnTo>
                    <a:lnTo>
                      <a:pt x="6361" y="15934"/>
                    </a:lnTo>
                    <a:lnTo>
                      <a:pt x="6034" y="16227"/>
                    </a:lnTo>
                    <a:lnTo>
                      <a:pt x="5708" y="16511"/>
                    </a:lnTo>
                    <a:lnTo>
                      <a:pt x="5390" y="16787"/>
                    </a:lnTo>
                    <a:lnTo>
                      <a:pt x="4762" y="17306"/>
                    </a:lnTo>
                    <a:lnTo>
                      <a:pt x="4151" y="17783"/>
                    </a:lnTo>
                    <a:lnTo>
                      <a:pt x="3574" y="18227"/>
                    </a:lnTo>
                    <a:lnTo>
                      <a:pt x="3022" y="18620"/>
                    </a:lnTo>
                    <a:lnTo>
                      <a:pt x="2503" y="18980"/>
                    </a:lnTo>
                    <a:lnTo>
                      <a:pt x="2018" y="19298"/>
                    </a:lnTo>
                    <a:lnTo>
                      <a:pt x="1582" y="19574"/>
                    </a:lnTo>
                    <a:lnTo>
                      <a:pt x="1189" y="19817"/>
                    </a:lnTo>
                    <a:lnTo>
                      <a:pt x="838" y="20018"/>
                    </a:lnTo>
                    <a:lnTo>
                      <a:pt x="553" y="20185"/>
                    </a:lnTo>
                    <a:lnTo>
                      <a:pt x="143" y="20403"/>
                    </a:lnTo>
                    <a:lnTo>
                      <a:pt x="1" y="20478"/>
                    </a:lnTo>
                    <a:lnTo>
                      <a:pt x="1741" y="28528"/>
                    </a:lnTo>
                    <a:lnTo>
                      <a:pt x="2151" y="28428"/>
                    </a:lnTo>
                    <a:lnTo>
                      <a:pt x="2562" y="28327"/>
                    </a:lnTo>
                    <a:lnTo>
                      <a:pt x="2955" y="28210"/>
                    </a:lnTo>
                    <a:lnTo>
                      <a:pt x="3348" y="28093"/>
                    </a:lnTo>
                    <a:lnTo>
                      <a:pt x="3741" y="27976"/>
                    </a:lnTo>
                    <a:lnTo>
                      <a:pt x="4118" y="27842"/>
                    </a:lnTo>
                    <a:lnTo>
                      <a:pt x="4495" y="27708"/>
                    </a:lnTo>
                    <a:lnTo>
                      <a:pt x="4863" y="27566"/>
                    </a:lnTo>
                    <a:lnTo>
                      <a:pt x="5231" y="27415"/>
                    </a:lnTo>
                    <a:lnTo>
                      <a:pt x="5582" y="27265"/>
                    </a:lnTo>
                    <a:lnTo>
                      <a:pt x="5934" y="27097"/>
                    </a:lnTo>
                    <a:lnTo>
                      <a:pt x="6285" y="26938"/>
                    </a:lnTo>
                    <a:lnTo>
                      <a:pt x="6628" y="26762"/>
                    </a:lnTo>
                    <a:lnTo>
                      <a:pt x="6963" y="26587"/>
                    </a:lnTo>
                    <a:lnTo>
                      <a:pt x="7290" y="26403"/>
                    </a:lnTo>
                    <a:lnTo>
                      <a:pt x="7616" y="26219"/>
                    </a:lnTo>
                    <a:lnTo>
                      <a:pt x="7934" y="26026"/>
                    </a:lnTo>
                    <a:lnTo>
                      <a:pt x="8252" y="25834"/>
                    </a:lnTo>
                    <a:lnTo>
                      <a:pt x="8562" y="25624"/>
                    </a:lnTo>
                    <a:lnTo>
                      <a:pt x="8863" y="25424"/>
                    </a:lnTo>
                    <a:lnTo>
                      <a:pt x="9164" y="25214"/>
                    </a:lnTo>
                    <a:lnTo>
                      <a:pt x="9457" y="24997"/>
                    </a:lnTo>
                    <a:lnTo>
                      <a:pt x="9741" y="24779"/>
                    </a:lnTo>
                    <a:lnTo>
                      <a:pt x="10026" y="24553"/>
                    </a:lnTo>
                    <a:lnTo>
                      <a:pt x="10302" y="24327"/>
                    </a:lnTo>
                    <a:lnTo>
                      <a:pt x="10578" y="24093"/>
                    </a:lnTo>
                    <a:lnTo>
                      <a:pt x="10846" y="23859"/>
                    </a:lnTo>
                    <a:lnTo>
                      <a:pt x="11105" y="23616"/>
                    </a:lnTo>
                    <a:lnTo>
                      <a:pt x="11365" y="23373"/>
                    </a:lnTo>
                    <a:lnTo>
                      <a:pt x="11616" y="23131"/>
                    </a:lnTo>
                    <a:lnTo>
                      <a:pt x="11867" y="22880"/>
                    </a:lnTo>
                    <a:lnTo>
                      <a:pt x="12110" y="22629"/>
                    </a:lnTo>
                    <a:lnTo>
                      <a:pt x="12352" y="22369"/>
                    </a:lnTo>
                    <a:lnTo>
                      <a:pt x="12587" y="22110"/>
                    </a:lnTo>
                    <a:lnTo>
                      <a:pt x="12813" y="21850"/>
                    </a:lnTo>
                    <a:lnTo>
                      <a:pt x="13039" y="21583"/>
                    </a:lnTo>
                    <a:lnTo>
                      <a:pt x="13264" y="21315"/>
                    </a:lnTo>
                    <a:lnTo>
                      <a:pt x="13474" y="21047"/>
                    </a:lnTo>
                    <a:lnTo>
                      <a:pt x="13900" y="20503"/>
                    </a:lnTo>
                    <a:lnTo>
                      <a:pt x="14302" y="19942"/>
                    </a:lnTo>
                    <a:lnTo>
                      <a:pt x="14687" y="19382"/>
                    </a:lnTo>
                    <a:lnTo>
                      <a:pt x="15055" y="18813"/>
                    </a:lnTo>
                    <a:lnTo>
                      <a:pt x="15407" y="18235"/>
                    </a:lnTo>
                    <a:lnTo>
                      <a:pt x="15750" y="17658"/>
                    </a:lnTo>
                    <a:lnTo>
                      <a:pt x="16068" y="17072"/>
                    </a:lnTo>
                    <a:lnTo>
                      <a:pt x="16377" y="16486"/>
                    </a:lnTo>
                    <a:lnTo>
                      <a:pt x="16670" y="15900"/>
                    </a:lnTo>
                    <a:lnTo>
                      <a:pt x="16947" y="15306"/>
                    </a:lnTo>
                    <a:lnTo>
                      <a:pt x="17206" y="14721"/>
                    </a:lnTo>
                    <a:lnTo>
                      <a:pt x="17457" y="14126"/>
                    </a:lnTo>
                    <a:lnTo>
                      <a:pt x="17691" y="13541"/>
                    </a:lnTo>
                    <a:lnTo>
                      <a:pt x="17917" y="12963"/>
                    </a:lnTo>
                    <a:lnTo>
                      <a:pt x="18126" y="12377"/>
                    </a:lnTo>
                    <a:lnTo>
                      <a:pt x="18327" y="11808"/>
                    </a:lnTo>
                    <a:lnTo>
                      <a:pt x="18511" y="11239"/>
                    </a:lnTo>
                    <a:lnTo>
                      <a:pt x="18687" y="10679"/>
                    </a:lnTo>
                    <a:lnTo>
                      <a:pt x="18854" y="10118"/>
                    </a:lnTo>
                    <a:lnTo>
                      <a:pt x="19005" y="9574"/>
                    </a:lnTo>
                    <a:lnTo>
                      <a:pt x="19156" y="9038"/>
                    </a:lnTo>
                    <a:lnTo>
                      <a:pt x="19281" y="8511"/>
                    </a:lnTo>
                    <a:lnTo>
                      <a:pt x="19407" y="8001"/>
                    </a:lnTo>
                    <a:lnTo>
                      <a:pt x="19524" y="7499"/>
                    </a:lnTo>
                    <a:lnTo>
                      <a:pt x="19624" y="7013"/>
                    </a:lnTo>
                    <a:lnTo>
                      <a:pt x="19725" y="6536"/>
                    </a:lnTo>
                    <a:lnTo>
                      <a:pt x="19808" y="6076"/>
                    </a:lnTo>
                    <a:lnTo>
                      <a:pt x="19967" y="5214"/>
                    </a:lnTo>
                    <a:lnTo>
                      <a:pt x="20093" y="4419"/>
                    </a:lnTo>
                    <a:lnTo>
                      <a:pt x="20185" y="3708"/>
                    </a:lnTo>
                    <a:lnTo>
                      <a:pt x="20260" y="3080"/>
                    </a:lnTo>
                    <a:lnTo>
                      <a:pt x="20319" y="2553"/>
                    </a:lnTo>
                    <a:lnTo>
                      <a:pt x="20352" y="2135"/>
                    </a:lnTo>
                    <a:lnTo>
                      <a:pt x="20377" y="1825"/>
                    </a:lnTo>
                    <a:lnTo>
                      <a:pt x="20394" y="1566"/>
                    </a:lnTo>
                    <a:lnTo>
                      <a:pt x="20336" y="1499"/>
                    </a:lnTo>
                    <a:lnTo>
                      <a:pt x="20260" y="1432"/>
                    </a:lnTo>
                    <a:lnTo>
                      <a:pt x="20160" y="1365"/>
                    </a:lnTo>
                    <a:lnTo>
                      <a:pt x="20051" y="1298"/>
                    </a:lnTo>
                    <a:lnTo>
                      <a:pt x="19917" y="1231"/>
                    </a:lnTo>
                    <a:lnTo>
                      <a:pt x="19783" y="1156"/>
                    </a:lnTo>
                    <a:lnTo>
                      <a:pt x="19457" y="1022"/>
                    </a:lnTo>
                    <a:lnTo>
                      <a:pt x="19106" y="888"/>
                    </a:lnTo>
                    <a:lnTo>
                      <a:pt x="18721" y="762"/>
                    </a:lnTo>
                    <a:lnTo>
                      <a:pt x="18319" y="637"/>
                    </a:lnTo>
                    <a:lnTo>
                      <a:pt x="17909" y="520"/>
                    </a:lnTo>
                    <a:lnTo>
                      <a:pt x="17516" y="411"/>
                    </a:lnTo>
                    <a:lnTo>
                      <a:pt x="17131" y="310"/>
                    </a:lnTo>
                    <a:lnTo>
                      <a:pt x="16461" y="143"/>
                    </a:lnTo>
                    <a:lnTo>
                      <a:pt x="15993" y="34"/>
                    </a:lnTo>
                    <a:lnTo>
                      <a:pt x="15817" y="1"/>
                    </a:lnTo>
                    <a:close/>
                  </a:path>
                </a:pathLst>
              </a:custGeom>
              <a:solidFill>
                <a:srgbClr val="5492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7" name="Google Shape;1163;p30">
                <a:extLst>
                  <a:ext uri="{FF2B5EF4-FFF2-40B4-BE49-F238E27FC236}">
                    <a16:creationId xmlns:a16="http://schemas.microsoft.com/office/drawing/2014/main" id="{E0DF29F1-AA73-2DEA-E851-A28936AE5AAF}"/>
                  </a:ext>
                </a:extLst>
              </p:cNvPr>
              <p:cNvSpPr/>
              <p:nvPr/>
            </p:nvSpPr>
            <p:spPr>
              <a:xfrm>
                <a:off x="2272647" y="1897908"/>
                <a:ext cx="743500" cy="1040096"/>
              </a:xfrm>
              <a:custGeom>
                <a:avLst/>
                <a:gdLst/>
                <a:ahLst/>
                <a:cxnLst/>
                <a:rect l="l" t="t" r="r" b="b"/>
                <a:pathLst>
                  <a:path w="20395" h="28529" fill="none" extrusionOk="0">
                    <a:moveTo>
                      <a:pt x="1" y="20478"/>
                    </a:moveTo>
                    <a:lnTo>
                      <a:pt x="1" y="20478"/>
                    </a:lnTo>
                    <a:lnTo>
                      <a:pt x="143" y="20403"/>
                    </a:lnTo>
                    <a:lnTo>
                      <a:pt x="553" y="20185"/>
                    </a:lnTo>
                    <a:lnTo>
                      <a:pt x="838" y="20018"/>
                    </a:lnTo>
                    <a:lnTo>
                      <a:pt x="1189" y="19817"/>
                    </a:lnTo>
                    <a:lnTo>
                      <a:pt x="1582" y="19574"/>
                    </a:lnTo>
                    <a:lnTo>
                      <a:pt x="2018" y="19298"/>
                    </a:lnTo>
                    <a:lnTo>
                      <a:pt x="2503" y="18980"/>
                    </a:lnTo>
                    <a:lnTo>
                      <a:pt x="3022" y="18620"/>
                    </a:lnTo>
                    <a:lnTo>
                      <a:pt x="3574" y="18227"/>
                    </a:lnTo>
                    <a:lnTo>
                      <a:pt x="4151" y="17783"/>
                    </a:lnTo>
                    <a:lnTo>
                      <a:pt x="4762" y="17306"/>
                    </a:lnTo>
                    <a:lnTo>
                      <a:pt x="5390" y="16787"/>
                    </a:lnTo>
                    <a:lnTo>
                      <a:pt x="5708" y="16511"/>
                    </a:lnTo>
                    <a:lnTo>
                      <a:pt x="6034" y="16227"/>
                    </a:lnTo>
                    <a:lnTo>
                      <a:pt x="6361" y="15934"/>
                    </a:lnTo>
                    <a:lnTo>
                      <a:pt x="6695" y="15624"/>
                    </a:lnTo>
                    <a:lnTo>
                      <a:pt x="7030" y="15315"/>
                    </a:lnTo>
                    <a:lnTo>
                      <a:pt x="7365" y="14988"/>
                    </a:lnTo>
                    <a:lnTo>
                      <a:pt x="7700" y="14645"/>
                    </a:lnTo>
                    <a:lnTo>
                      <a:pt x="8043" y="14294"/>
                    </a:lnTo>
                    <a:lnTo>
                      <a:pt x="8377" y="13942"/>
                    </a:lnTo>
                    <a:lnTo>
                      <a:pt x="8712" y="13566"/>
                    </a:lnTo>
                    <a:lnTo>
                      <a:pt x="9055" y="13189"/>
                    </a:lnTo>
                    <a:lnTo>
                      <a:pt x="9390" y="12796"/>
                    </a:lnTo>
                    <a:lnTo>
                      <a:pt x="9725" y="12394"/>
                    </a:lnTo>
                    <a:lnTo>
                      <a:pt x="10059" y="11976"/>
                    </a:lnTo>
                    <a:lnTo>
                      <a:pt x="10386" y="11557"/>
                    </a:lnTo>
                    <a:lnTo>
                      <a:pt x="10712" y="11122"/>
                    </a:lnTo>
                    <a:lnTo>
                      <a:pt x="11039" y="10670"/>
                    </a:lnTo>
                    <a:lnTo>
                      <a:pt x="11357" y="10210"/>
                    </a:lnTo>
                    <a:lnTo>
                      <a:pt x="11666" y="9741"/>
                    </a:lnTo>
                    <a:lnTo>
                      <a:pt x="11976" y="9264"/>
                    </a:lnTo>
                    <a:lnTo>
                      <a:pt x="12285" y="8771"/>
                    </a:lnTo>
                    <a:lnTo>
                      <a:pt x="12578" y="8269"/>
                    </a:lnTo>
                    <a:lnTo>
                      <a:pt x="12871" y="7750"/>
                    </a:lnTo>
                    <a:lnTo>
                      <a:pt x="13156" y="7223"/>
                    </a:lnTo>
                    <a:lnTo>
                      <a:pt x="13432" y="6687"/>
                    </a:lnTo>
                    <a:lnTo>
                      <a:pt x="13700" y="6143"/>
                    </a:lnTo>
                    <a:lnTo>
                      <a:pt x="13959" y="5582"/>
                    </a:lnTo>
                    <a:lnTo>
                      <a:pt x="14210" y="5005"/>
                    </a:lnTo>
                    <a:lnTo>
                      <a:pt x="14444" y="4419"/>
                    </a:lnTo>
                    <a:lnTo>
                      <a:pt x="14679" y="3825"/>
                    </a:lnTo>
                    <a:lnTo>
                      <a:pt x="14896" y="3214"/>
                    </a:lnTo>
                    <a:lnTo>
                      <a:pt x="15105" y="2595"/>
                    </a:lnTo>
                    <a:lnTo>
                      <a:pt x="15306" y="1967"/>
                    </a:lnTo>
                    <a:lnTo>
                      <a:pt x="15490" y="1323"/>
                    </a:lnTo>
                    <a:lnTo>
                      <a:pt x="15658" y="662"/>
                    </a:lnTo>
                    <a:lnTo>
                      <a:pt x="15817" y="1"/>
                    </a:lnTo>
                    <a:lnTo>
                      <a:pt x="15817" y="1"/>
                    </a:lnTo>
                    <a:lnTo>
                      <a:pt x="15993" y="34"/>
                    </a:lnTo>
                    <a:lnTo>
                      <a:pt x="16461" y="143"/>
                    </a:lnTo>
                    <a:lnTo>
                      <a:pt x="17131" y="310"/>
                    </a:lnTo>
                    <a:lnTo>
                      <a:pt x="17516" y="411"/>
                    </a:lnTo>
                    <a:lnTo>
                      <a:pt x="17909" y="520"/>
                    </a:lnTo>
                    <a:lnTo>
                      <a:pt x="18319" y="637"/>
                    </a:lnTo>
                    <a:lnTo>
                      <a:pt x="18721" y="762"/>
                    </a:lnTo>
                    <a:lnTo>
                      <a:pt x="19106" y="888"/>
                    </a:lnTo>
                    <a:lnTo>
                      <a:pt x="19457" y="1022"/>
                    </a:lnTo>
                    <a:lnTo>
                      <a:pt x="19783" y="1156"/>
                    </a:lnTo>
                    <a:lnTo>
                      <a:pt x="19917" y="1231"/>
                    </a:lnTo>
                    <a:lnTo>
                      <a:pt x="20051" y="1298"/>
                    </a:lnTo>
                    <a:lnTo>
                      <a:pt x="20160" y="1365"/>
                    </a:lnTo>
                    <a:lnTo>
                      <a:pt x="20260" y="1432"/>
                    </a:lnTo>
                    <a:lnTo>
                      <a:pt x="20336" y="1499"/>
                    </a:lnTo>
                    <a:lnTo>
                      <a:pt x="20394" y="1566"/>
                    </a:lnTo>
                    <a:lnTo>
                      <a:pt x="20394" y="1566"/>
                    </a:lnTo>
                    <a:lnTo>
                      <a:pt x="20377" y="1825"/>
                    </a:lnTo>
                    <a:lnTo>
                      <a:pt x="20352" y="2135"/>
                    </a:lnTo>
                    <a:lnTo>
                      <a:pt x="20319" y="2553"/>
                    </a:lnTo>
                    <a:lnTo>
                      <a:pt x="20260" y="3080"/>
                    </a:lnTo>
                    <a:lnTo>
                      <a:pt x="20185" y="3708"/>
                    </a:lnTo>
                    <a:lnTo>
                      <a:pt x="20093" y="4419"/>
                    </a:lnTo>
                    <a:lnTo>
                      <a:pt x="19967" y="5214"/>
                    </a:lnTo>
                    <a:lnTo>
                      <a:pt x="19808" y="6076"/>
                    </a:lnTo>
                    <a:lnTo>
                      <a:pt x="19725" y="6536"/>
                    </a:lnTo>
                    <a:lnTo>
                      <a:pt x="19624" y="7013"/>
                    </a:lnTo>
                    <a:lnTo>
                      <a:pt x="19524" y="7499"/>
                    </a:lnTo>
                    <a:lnTo>
                      <a:pt x="19407" y="8001"/>
                    </a:lnTo>
                    <a:lnTo>
                      <a:pt x="19281" y="8511"/>
                    </a:lnTo>
                    <a:lnTo>
                      <a:pt x="19156" y="9038"/>
                    </a:lnTo>
                    <a:lnTo>
                      <a:pt x="19005" y="9574"/>
                    </a:lnTo>
                    <a:lnTo>
                      <a:pt x="18854" y="10118"/>
                    </a:lnTo>
                    <a:lnTo>
                      <a:pt x="18687" y="10679"/>
                    </a:lnTo>
                    <a:lnTo>
                      <a:pt x="18511" y="11239"/>
                    </a:lnTo>
                    <a:lnTo>
                      <a:pt x="18327" y="11808"/>
                    </a:lnTo>
                    <a:lnTo>
                      <a:pt x="18126" y="12377"/>
                    </a:lnTo>
                    <a:lnTo>
                      <a:pt x="17917" y="12963"/>
                    </a:lnTo>
                    <a:lnTo>
                      <a:pt x="17691" y="13541"/>
                    </a:lnTo>
                    <a:lnTo>
                      <a:pt x="17457" y="14126"/>
                    </a:lnTo>
                    <a:lnTo>
                      <a:pt x="17206" y="14721"/>
                    </a:lnTo>
                    <a:lnTo>
                      <a:pt x="16947" y="15306"/>
                    </a:lnTo>
                    <a:lnTo>
                      <a:pt x="16670" y="15900"/>
                    </a:lnTo>
                    <a:lnTo>
                      <a:pt x="16377" y="16486"/>
                    </a:lnTo>
                    <a:lnTo>
                      <a:pt x="16068" y="17072"/>
                    </a:lnTo>
                    <a:lnTo>
                      <a:pt x="15750" y="17658"/>
                    </a:lnTo>
                    <a:lnTo>
                      <a:pt x="15407" y="18235"/>
                    </a:lnTo>
                    <a:lnTo>
                      <a:pt x="15055" y="18813"/>
                    </a:lnTo>
                    <a:lnTo>
                      <a:pt x="14687" y="19382"/>
                    </a:lnTo>
                    <a:lnTo>
                      <a:pt x="14302" y="19942"/>
                    </a:lnTo>
                    <a:lnTo>
                      <a:pt x="13900" y="20503"/>
                    </a:lnTo>
                    <a:lnTo>
                      <a:pt x="13474" y="21047"/>
                    </a:lnTo>
                    <a:lnTo>
                      <a:pt x="13264" y="21315"/>
                    </a:lnTo>
                    <a:lnTo>
                      <a:pt x="13039" y="21583"/>
                    </a:lnTo>
                    <a:lnTo>
                      <a:pt x="12813" y="21850"/>
                    </a:lnTo>
                    <a:lnTo>
                      <a:pt x="12587" y="22110"/>
                    </a:lnTo>
                    <a:lnTo>
                      <a:pt x="12352" y="22369"/>
                    </a:lnTo>
                    <a:lnTo>
                      <a:pt x="12110" y="22629"/>
                    </a:lnTo>
                    <a:lnTo>
                      <a:pt x="11867" y="22880"/>
                    </a:lnTo>
                    <a:lnTo>
                      <a:pt x="11616" y="23131"/>
                    </a:lnTo>
                    <a:lnTo>
                      <a:pt x="11365" y="23373"/>
                    </a:lnTo>
                    <a:lnTo>
                      <a:pt x="11105" y="23616"/>
                    </a:lnTo>
                    <a:lnTo>
                      <a:pt x="10846" y="23859"/>
                    </a:lnTo>
                    <a:lnTo>
                      <a:pt x="10578" y="24093"/>
                    </a:lnTo>
                    <a:lnTo>
                      <a:pt x="10302" y="24327"/>
                    </a:lnTo>
                    <a:lnTo>
                      <a:pt x="10026" y="24553"/>
                    </a:lnTo>
                    <a:lnTo>
                      <a:pt x="9741" y="24779"/>
                    </a:lnTo>
                    <a:lnTo>
                      <a:pt x="9457" y="24997"/>
                    </a:lnTo>
                    <a:lnTo>
                      <a:pt x="9164" y="25214"/>
                    </a:lnTo>
                    <a:lnTo>
                      <a:pt x="8863" y="25424"/>
                    </a:lnTo>
                    <a:lnTo>
                      <a:pt x="8562" y="25624"/>
                    </a:lnTo>
                    <a:lnTo>
                      <a:pt x="8252" y="25834"/>
                    </a:lnTo>
                    <a:lnTo>
                      <a:pt x="7934" y="26026"/>
                    </a:lnTo>
                    <a:lnTo>
                      <a:pt x="7616" y="26219"/>
                    </a:lnTo>
                    <a:lnTo>
                      <a:pt x="7290" y="26403"/>
                    </a:lnTo>
                    <a:lnTo>
                      <a:pt x="6963" y="26587"/>
                    </a:lnTo>
                    <a:lnTo>
                      <a:pt x="6628" y="26762"/>
                    </a:lnTo>
                    <a:lnTo>
                      <a:pt x="6285" y="26938"/>
                    </a:lnTo>
                    <a:lnTo>
                      <a:pt x="5934" y="27097"/>
                    </a:lnTo>
                    <a:lnTo>
                      <a:pt x="5582" y="27265"/>
                    </a:lnTo>
                    <a:lnTo>
                      <a:pt x="5231" y="27415"/>
                    </a:lnTo>
                    <a:lnTo>
                      <a:pt x="4863" y="27566"/>
                    </a:lnTo>
                    <a:lnTo>
                      <a:pt x="4495" y="27708"/>
                    </a:lnTo>
                    <a:lnTo>
                      <a:pt x="4118" y="27842"/>
                    </a:lnTo>
                    <a:lnTo>
                      <a:pt x="3741" y="27976"/>
                    </a:lnTo>
                    <a:lnTo>
                      <a:pt x="3348" y="28093"/>
                    </a:lnTo>
                    <a:lnTo>
                      <a:pt x="2955" y="28210"/>
                    </a:lnTo>
                    <a:lnTo>
                      <a:pt x="2562" y="28327"/>
                    </a:lnTo>
                    <a:lnTo>
                      <a:pt x="2151" y="28428"/>
                    </a:lnTo>
                    <a:lnTo>
                      <a:pt x="1741" y="28528"/>
                    </a:lnTo>
                    <a:lnTo>
                      <a:pt x="1" y="204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8" name="Google Shape;1164;p30">
                <a:extLst>
                  <a:ext uri="{FF2B5EF4-FFF2-40B4-BE49-F238E27FC236}">
                    <a16:creationId xmlns:a16="http://schemas.microsoft.com/office/drawing/2014/main" id="{E3009361-DE39-D635-A070-30FB2741A4D5}"/>
                  </a:ext>
                </a:extLst>
              </p:cNvPr>
              <p:cNvSpPr/>
              <p:nvPr/>
            </p:nvSpPr>
            <p:spPr>
              <a:xfrm>
                <a:off x="2854119" y="1935458"/>
                <a:ext cx="134592" cy="50676"/>
              </a:xfrm>
              <a:custGeom>
                <a:avLst/>
                <a:gdLst/>
                <a:ahLst/>
                <a:cxnLst/>
                <a:rect l="l" t="t" r="r" b="b"/>
                <a:pathLst>
                  <a:path w="3692" h="1390" extrusionOk="0">
                    <a:moveTo>
                      <a:pt x="1" y="0"/>
                    </a:moveTo>
                    <a:lnTo>
                      <a:pt x="210" y="126"/>
                    </a:lnTo>
                    <a:lnTo>
                      <a:pt x="427" y="251"/>
                    </a:lnTo>
                    <a:lnTo>
                      <a:pt x="653" y="360"/>
                    </a:lnTo>
                    <a:lnTo>
                      <a:pt x="871" y="469"/>
                    </a:lnTo>
                    <a:lnTo>
                      <a:pt x="1097" y="577"/>
                    </a:lnTo>
                    <a:lnTo>
                      <a:pt x="1323" y="669"/>
                    </a:lnTo>
                    <a:lnTo>
                      <a:pt x="1783" y="854"/>
                    </a:lnTo>
                    <a:lnTo>
                      <a:pt x="2252" y="1021"/>
                    </a:lnTo>
                    <a:lnTo>
                      <a:pt x="2486" y="1096"/>
                    </a:lnTo>
                    <a:lnTo>
                      <a:pt x="2720" y="1172"/>
                    </a:lnTo>
                    <a:lnTo>
                      <a:pt x="2963" y="1230"/>
                    </a:lnTo>
                    <a:lnTo>
                      <a:pt x="3197" y="1289"/>
                    </a:lnTo>
                    <a:lnTo>
                      <a:pt x="3448" y="1347"/>
                    </a:lnTo>
                    <a:lnTo>
                      <a:pt x="3691" y="1389"/>
                    </a:lnTo>
                    <a:lnTo>
                      <a:pt x="3482" y="1255"/>
                    </a:lnTo>
                    <a:lnTo>
                      <a:pt x="3264" y="1138"/>
                    </a:lnTo>
                    <a:lnTo>
                      <a:pt x="3038" y="1021"/>
                    </a:lnTo>
                    <a:lnTo>
                      <a:pt x="2821" y="912"/>
                    </a:lnTo>
                    <a:lnTo>
                      <a:pt x="2595" y="812"/>
                    </a:lnTo>
                    <a:lnTo>
                      <a:pt x="2369" y="711"/>
                    </a:lnTo>
                    <a:lnTo>
                      <a:pt x="1909" y="527"/>
                    </a:lnTo>
                    <a:lnTo>
                      <a:pt x="1440" y="368"/>
                    </a:lnTo>
                    <a:lnTo>
                      <a:pt x="1206" y="285"/>
                    </a:lnTo>
                    <a:lnTo>
                      <a:pt x="971" y="218"/>
                    </a:lnTo>
                    <a:lnTo>
                      <a:pt x="729" y="151"/>
                    </a:lnTo>
                    <a:lnTo>
                      <a:pt x="494" y="92"/>
                    </a:lnTo>
                    <a:lnTo>
                      <a:pt x="243" y="4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21E6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9" name="Google Shape;1165;p30">
                <a:extLst>
                  <a:ext uri="{FF2B5EF4-FFF2-40B4-BE49-F238E27FC236}">
                    <a16:creationId xmlns:a16="http://schemas.microsoft.com/office/drawing/2014/main" id="{3F172CF7-9F8C-FB23-C897-D7B7A34FCFD3}"/>
                  </a:ext>
                </a:extLst>
              </p:cNvPr>
              <p:cNvSpPr/>
              <p:nvPr/>
            </p:nvSpPr>
            <p:spPr>
              <a:xfrm>
                <a:off x="2854119" y="1935458"/>
                <a:ext cx="134592" cy="50676"/>
              </a:xfrm>
              <a:custGeom>
                <a:avLst/>
                <a:gdLst/>
                <a:ahLst/>
                <a:cxnLst/>
                <a:rect l="l" t="t" r="r" b="b"/>
                <a:pathLst>
                  <a:path w="3692" h="139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10" y="126"/>
                    </a:lnTo>
                    <a:lnTo>
                      <a:pt x="427" y="251"/>
                    </a:lnTo>
                    <a:lnTo>
                      <a:pt x="653" y="360"/>
                    </a:lnTo>
                    <a:lnTo>
                      <a:pt x="871" y="469"/>
                    </a:lnTo>
                    <a:lnTo>
                      <a:pt x="1097" y="577"/>
                    </a:lnTo>
                    <a:lnTo>
                      <a:pt x="1323" y="669"/>
                    </a:lnTo>
                    <a:lnTo>
                      <a:pt x="1783" y="854"/>
                    </a:lnTo>
                    <a:lnTo>
                      <a:pt x="1783" y="854"/>
                    </a:lnTo>
                    <a:lnTo>
                      <a:pt x="2252" y="1021"/>
                    </a:lnTo>
                    <a:lnTo>
                      <a:pt x="2486" y="1096"/>
                    </a:lnTo>
                    <a:lnTo>
                      <a:pt x="2720" y="1172"/>
                    </a:lnTo>
                    <a:lnTo>
                      <a:pt x="2963" y="1230"/>
                    </a:lnTo>
                    <a:lnTo>
                      <a:pt x="3197" y="1289"/>
                    </a:lnTo>
                    <a:lnTo>
                      <a:pt x="3448" y="1347"/>
                    </a:lnTo>
                    <a:lnTo>
                      <a:pt x="3691" y="1389"/>
                    </a:lnTo>
                    <a:lnTo>
                      <a:pt x="3691" y="1389"/>
                    </a:lnTo>
                    <a:lnTo>
                      <a:pt x="3482" y="1255"/>
                    </a:lnTo>
                    <a:lnTo>
                      <a:pt x="3264" y="1138"/>
                    </a:lnTo>
                    <a:lnTo>
                      <a:pt x="3038" y="1021"/>
                    </a:lnTo>
                    <a:lnTo>
                      <a:pt x="2821" y="912"/>
                    </a:lnTo>
                    <a:lnTo>
                      <a:pt x="2595" y="812"/>
                    </a:lnTo>
                    <a:lnTo>
                      <a:pt x="2369" y="711"/>
                    </a:lnTo>
                    <a:lnTo>
                      <a:pt x="1909" y="527"/>
                    </a:lnTo>
                    <a:lnTo>
                      <a:pt x="1909" y="527"/>
                    </a:lnTo>
                    <a:lnTo>
                      <a:pt x="1440" y="368"/>
                    </a:lnTo>
                    <a:lnTo>
                      <a:pt x="1206" y="285"/>
                    </a:lnTo>
                    <a:lnTo>
                      <a:pt x="971" y="218"/>
                    </a:lnTo>
                    <a:lnTo>
                      <a:pt x="729" y="151"/>
                    </a:lnTo>
                    <a:lnTo>
                      <a:pt x="494" y="92"/>
                    </a:lnTo>
                    <a:lnTo>
                      <a:pt x="243" y="4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0" name="Google Shape;1166;p30">
                <a:extLst>
                  <a:ext uri="{FF2B5EF4-FFF2-40B4-BE49-F238E27FC236}">
                    <a16:creationId xmlns:a16="http://schemas.microsoft.com/office/drawing/2014/main" id="{799FE12B-62B7-F8A1-AAFC-10A3DA4395B1}"/>
                  </a:ext>
                </a:extLst>
              </p:cNvPr>
              <p:cNvSpPr/>
              <p:nvPr/>
            </p:nvSpPr>
            <p:spPr>
              <a:xfrm>
                <a:off x="1357748" y="1393611"/>
                <a:ext cx="1159889" cy="1173713"/>
              </a:xfrm>
              <a:custGeom>
                <a:avLst/>
                <a:gdLst/>
                <a:ahLst/>
                <a:cxnLst/>
                <a:rect l="l" t="t" r="r" b="b"/>
                <a:pathLst>
                  <a:path w="31817" h="32194" extrusionOk="0">
                    <a:moveTo>
                      <a:pt x="15674" y="1"/>
                    </a:moveTo>
                    <a:lnTo>
                      <a:pt x="15063" y="9"/>
                    </a:lnTo>
                    <a:lnTo>
                      <a:pt x="14461" y="34"/>
                    </a:lnTo>
                    <a:lnTo>
                      <a:pt x="13883" y="76"/>
                    </a:lnTo>
                    <a:lnTo>
                      <a:pt x="13314" y="126"/>
                    </a:lnTo>
                    <a:lnTo>
                      <a:pt x="12762" y="193"/>
                    </a:lnTo>
                    <a:lnTo>
                      <a:pt x="12226" y="260"/>
                    </a:lnTo>
                    <a:lnTo>
                      <a:pt x="11699" y="352"/>
                    </a:lnTo>
                    <a:lnTo>
                      <a:pt x="11197" y="453"/>
                    </a:lnTo>
                    <a:lnTo>
                      <a:pt x="10695" y="562"/>
                    </a:lnTo>
                    <a:lnTo>
                      <a:pt x="10218" y="679"/>
                    </a:lnTo>
                    <a:lnTo>
                      <a:pt x="9749" y="813"/>
                    </a:lnTo>
                    <a:lnTo>
                      <a:pt x="9298" y="955"/>
                    </a:lnTo>
                    <a:lnTo>
                      <a:pt x="8854" y="1114"/>
                    </a:lnTo>
                    <a:lnTo>
                      <a:pt x="8427" y="1273"/>
                    </a:lnTo>
                    <a:lnTo>
                      <a:pt x="8009" y="1449"/>
                    </a:lnTo>
                    <a:lnTo>
                      <a:pt x="7607" y="1633"/>
                    </a:lnTo>
                    <a:lnTo>
                      <a:pt x="7214" y="1825"/>
                    </a:lnTo>
                    <a:lnTo>
                      <a:pt x="6837" y="2026"/>
                    </a:lnTo>
                    <a:lnTo>
                      <a:pt x="6478" y="2244"/>
                    </a:lnTo>
                    <a:lnTo>
                      <a:pt x="6118" y="2461"/>
                    </a:lnTo>
                    <a:lnTo>
                      <a:pt x="5783" y="2687"/>
                    </a:lnTo>
                    <a:lnTo>
                      <a:pt x="5448" y="2930"/>
                    </a:lnTo>
                    <a:lnTo>
                      <a:pt x="5130" y="3173"/>
                    </a:lnTo>
                    <a:lnTo>
                      <a:pt x="4829" y="3432"/>
                    </a:lnTo>
                    <a:lnTo>
                      <a:pt x="4528" y="3691"/>
                    </a:lnTo>
                    <a:lnTo>
                      <a:pt x="4243" y="3959"/>
                    </a:lnTo>
                    <a:lnTo>
                      <a:pt x="3975" y="4244"/>
                    </a:lnTo>
                    <a:lnTo>
                      <a:pt x="3708" y="4528"/>
                    </a:lnTo>
                    <a:lnTo>
                      <a:pt x="3457" y="4813"/>
                    </a:lnTo>
                    <a:lnTo>
                      <a:pt x="3222" y="5114"/>
                    </a:lnTo>
                    <a:lnTo>
                      <a:pt x="2988" y="5424"/>
                    </a:lnTo>
                    <a:lnTo>
                      <a:pt x="2770" y="5733"/>
                    </a:lnTo>
                    <a:lnTo>
                      <a:pt x="2553" y="6051"/>
                    </a:lnTo>
                    <a:lnTo>
                      <a:pt x="2352" y="6369"/>
                    </a:lnTo>
                    <a:lnTo>
                      <a:pt x="2160" y="6704"/>
                    </a:lnTo>
                    <a:lnTo>
                      <a:pt x="1984" y="7039"/>
                    </a:lnTo>
                    <a:lnTo>
                      <a:pt x="1808" y="7373"/>
                    </a:lnTo>
                    <a:lnTo>
                      <a:pt x="1641" y="7717"/>
                    </a:lnTo>
                    <a:lnTo>
                      <a:pt x="1490" y="8068"/>
                    </a:lnTo>
                    <a:lnTo>
                      <a:pt x="1339" y="8419"/>
                    </a:lnTo>
                    <a:lnTo>
                      <a:pt x="1206" y="8779"/>
                    </a:lnTo>
                    <a:lnTo>
                      <a:pt x="1072" y="9139"/>
                    </a:lnTo>
                    <a:lnTo>
                      <a:pt x="954" y="9507"/>
                    </a:lnTo>
                    <a:lnTo>
                      <a:pt x="846" y="9876"/>
                    </a:lnTo>
                    <a:lnTo>
                      <a:pt x="737" y="10252"/>
                    </a:lnTo>
                    <a:lnTo>
                      <a:pt x="636" y="10629"/>
                    </a:lnTo>
                    <a:lnTo>
                      <a:pt x="553" y="11005"/>
                    </a:lnTo>
                    <a:lnTo>
                      <a:pt x="469" y="11390"/>
                    </a:lnTo>
                    <a:lnTo>
                      <a:pt x="394" y="11775"/>
                    </a:lnTo>
                    <a:lnTo>
                      <a:pt x="327" y="12160"/>
                    </a:lnTo>
                    <a:lnTo>
                      <a:pt x="268" y="12545"/>
                    </a:lnTo>
                    <a:lnTo>
                      <a:pt x="210" y="12938"/>
                    </a:lnTo>
                    <a:lnTo>
                      <a:pt x="160" y="13332"/>
                    </a:lnTo>
                    <a:lnTo>
                      <a:pt x="118" y="13725"/>
                    </a:lnTo>
                    <a:lnTo>
                      <a:pt x="84" y="14118"/>
                    </a:lnTo>
                    <a:lnTo>
                      <a:pt x="59" y="14512"/>
                    </a:lnTo>
                    <a:lnTo>
                      <a:pt x="34" y="14913"/>
                    </a:lnTo>
                    <a:lnTo>
                      <a:pt x="17" y="15307"/>
                    </a:lnTo>
                    <a:lnTo>
                      <a:pt x="9" y="15708"/>
                    </a:lnTo>
                    <a:lnTo>
                      <a:pt x="1" y="16102"/>
                    </a:lnTo>
                    <a:lnTo>
                      <a:pt x="1" y="16503"/>
                    </a:lnTo>
                    <a:lnTo>
                      <a:pt x="1" y="16897"/>
                    </a:lnTo>
                    <a:lnTo>
                      <a:pt x="26" y="17691"/>
                    </a:lnTo>
                    <a:lnTo>
                      <a:pt x="42" y="18001"/>
                    </a:lnTo>
                    <a:lnTo>
                      <a:pt x="67" y="18319"/>
                    </a:lnTo>
                    <a:lnTo>
                      <a:pt x="93" y="18629"/>
                    </a:lnTo>
                    <a:lnTo>
                      <a:pt x="126" y="18947"/>
                    </a:lnTo>
                    <a:lnTo>
                      <a:pt x="168" y="19248"/>
                    </a:lnTo>
                    <a:lnTo>
                      <a:pt x="218" y="19558"/>
                    </a:lnTo>
                    <a:lnTo>
                      <a:pt x="277" y="19867"/>
                    </a:lnTo>
                    <a:lnTo>
                      <a:pt x="335" y="20169"/>
                    </a:lnTo>
                    <a:lnTo>
                      <a:pt x="402" y="20461"/>
                    </a:lnTo>
                    <a:lnTo>
                      <a:pt x="477" y="20763"/>
                    </a:lnTo>
                    <a:lnTo>
                      <a:pt x="553" y="21056"/>
                    </a:lnTo>
                    <a:lnTo>
                      <a:pt x="636" y="21348"/>
                    </a:lnTo>
                    <a:lnTo>
                      <a:pt x="729" y="21641"/>
                    </a:lnTo>
                    <a:lnTo>
                      <a:pt x="829" y="21926"/>
                    </a:lnTo>
                    <a:lnTo>
                      <a:pt x="929" y="22210"/>
                    </a:lnTo>
                    <a:lnTo>
                      <a:pt x="1038" y="22495"/>
                    </a:lnTo>
                    <a:lnTo>
                      <a:pt x="1155" y="22779"/>
                    </a:lnTo>
                    <a:lnTo>
                      <a:pt x="1272" y="23056"/>
                    </a:lnTo>
                    <a:lnTo>
                      <a:pt x="1406" y="23332"/>
                    </a:lnTo>
                    <a:lnTo>
                      <a:pt x="1532" y="23608"/>
                    </a:lnTo>
                    <a:lnTo>
                      <a:pt x="1674" y="23876"/>
                    </a:lnTo>
                    <a:lnTo>
                      <a:pt x="1816" y="24143"/>
                    </a:lnTo>
                    <a:lnTo>
                      <a:pt x="1967" y="24411"/>
                    </a:lnTo>
                    <a:lnTo>
                      <a:pt x="2118" y="24671"/>
                    </a:lnTo>
                    <a:lnTo>
                      <a:pt x="2277" y="24930"/>
                    </a:lnTo>
                    <a:lnTo>
                      <a:pt x="2436" y="25181"/>
                    </a:lnTo>
                    <a:lnTo>
                      <a:pt x="2611" y="25432"/>
                    </a:lnTo>
                    <a:lnTo>
                      <a:pt x="2779" y="25683"/>
                    </a:lnTo>
                    <a:lnTo>
                      <a:pt x="2963" y="25926"/>
                    </a:lnTo>
                    <a:lnTo>
                      <a:pt x="3147" y="26169"/>
                    </a:lnTo>
                    <a:lnTo>
                      <a:pt x="3331" y="26403"/>
                    </a:lnTo>
                    <a:lnTo>
                      <a:pt x="3524" y="26637"/>
                    </a:lnTo>
                    <a:lnTo>
                      <a:pt x="3724" y="26871"/>
                    </a:lnTo>
                    <a:lnTo>
                      <a:pt x="3925" y="27089"/>
                    </a:lnTo>
                    <a:lnTo>
                      <a:pt x="4134" y="27315"/>
                    </a:lnTo>
                    <a:lnTo>
                      <a:pt x="4344" y="27533"/>
                    </a:lnTo>
                    <a:lnTo>
                      <a:pt x="4561" y="27742"/>
                    </a:lnTo>
                    <a:lnTo>
                      <a:pt x="4779" y="27951"/>
                    </a:lnTo>
                    <a:lnTo>
                      <a:pt x="5005" y="28160"/>
                    </a:lnTo>
                    <a:lnTo>
                      <a:pt x="5231" y="28361"/>
                    </a:lnTo>
                    <a:lnTo>
                      <a:pt x="5465" y="28554"/>
                    </a:lnTo>
                    <a:lnTo>
                      <a:pt x="5699" y="28746"/>
                    </a:lnTo>
                    <a:lnTo>
                      <a:pt x="5942" y="28930"/>
                    </a:lnTo>
                    <a:lnTo>
                      <a:pt x="6185" y="29114"/>
                    </a:lnTo>
                    <a:lnTo>
                      <a:pt x="6436" y="29298"/>
                    </a:lnTo>
                    <a:lnTo>
                      <a:pt x="6687" y="29466"/>
                    </a:lnTo>
                    <a:lnTo>
                      <a:pt x="6946" y="29633"/>
                    </a:lnTo>
                    <a:lnTo>
                      <a:pt x="7206" y="29800"/>
                    </a:lnTo>
                    <a:lnTo>
                      <a:pt x="7457" y="29951"/>
                    </a:lnTo>
                    <a:lnTo>
                      <a:pt x="7708" y="30102"/>
                    </a:lnTo>
                    <a:lnTo>
                      <a:pt x="7967" y="30244"/>
                    </a:lnTo>
                    <a:lnTo>
                      <a:pt x="8226" y="30386"/>
                    </a:lnTo>
                    <a:lnTo>
                      <a:pt x="8494" y="30520"/>
                    </a:lnTo>
                    <a:lnTo>
                      <a:pt x="8762" y="30646"/>
                    </a:lnTo>
                    <a:lnTo>
                      <a:pt x="9030" y="30771"/>
                    </a:lnTo>
                    <a:lnTo>
                      <a:pt x="9306" y="30888"/>
                    </a:lnTo>
                    <a:lnTo>
                      <a:pt x="9582" y="31005"/>
                    </a:lnTo>
                    <a:lnTo>
                      <a:pt x="9858" y="31114"/>
                    </a:lnTo>
                    <a:lnTo>
                      <a:pt x="10143" y="31223"/>
                    </a:lnTo>
                    <a:lnTo>
                      <a:pt x="10427" y="31315"/>
                    </a:lnTo>
                    <a:lnTo>
                      <a:pt x="10712" y="31415"/>
                    </a:lnTo>
                    <a:lnTo>
                      <a:pt x="10996" y="31508"/>
                    </a:lnTo>
                    <a:lnTo>
                      <a:pt x="11289" y="31591"/>
                    </a:lnTo>
                    <a:lnTo>
                      <a:pt x="11582" y="31667"/>
                    </a:lnTo>
                    <a:lnTo>
                      <a:pt x="11875" y="31742"/>
                    </a:lnTo>
                    <a:lnTo>
                      <a:pt x="12176" y="31809"/>
                    </a:lnTo>
                    <a:lnTo>
                      <a:pt x="12469" y="31876"/>
                    </a:lnTo>
                    <a:lnTo>
                      <a:pt x="12770" y="31926"/>
                    </a:lnTo>
                    <a:lnTo>
                      <a:pt x="13080" y="31985"/>
                    </a:lnTo>
                    <a:lnTo>
                      <a:pt x="13381" y="32026"/>
                    </a:lnTo>
                    <a:lnTo>
                      <a:pt x="13691" y="32068"/>
                    </a:lnTo>
                    <a:lnTo>
                      <a:pt x="14001" y="32102"/>
                    </a:lnTo>
                    <a:lnTo>
                      <a:pt x="14310" y="32135"/>
                    </a:lnTo>
                    <a:lnTo>
                      <a:pt x="14620" y="32152"/>
                    </a:lnTo>
                    <a:lnTo>
                      <a:pt x="14938" y="32177"/>
                    </a:lnTo>
                    <a:lnTo>
                      <a:pt x="15256" y="32185"/>
                    </a:lnTo>
                    <a:lnTo>
                      <a:pt x="15574" y="32194"/>
                    </a:lnTo>
                    <a:lnTo>
                      <a:pt x="15892" y="32185"/>
                    </a:lnTo>
                    <a:lnTo>
                      <a:pt x="16210" y="32185"/>
                    </a:lnTo>
                    <a:lnTo>
                      <a:pt x="16528" y="32169"/>
                    </a:lnTo>
                    <a:lnTo>
                      <a:pt x="17072" y="32135"/>
                    </a:lnTo>
                    <a:lnTo>
                      <a:pt x="17607" y="32085"/>
                    </a:lnTo>
                    <a:lnTo>
                      <a:pt x="18143" y="32018"/>
                    </a:lnTo>
                    <a:lnTo>
                      <a:pt x="18670" y="31926"/>
                    </a:lnTo>
                    <a:lnTo>
                      <a:pt x="19189" y="31826"/>
                    </a:lnTo>
                    <a:lnTo>
                      <a:pt x="19708" y="31708"/>
                    </a:lnTo>
                    <a:lnTo>
                      <a:pt x="20210" y="31574"/>
                    </a:lnTo>
                    <a:lnTo>
                      <a:pt x="20712" y="31424"/>
                    </a:lnTo>
                    <a:lnTo>
                      <a:pt x="21206" y="31265"/>
                    </a:lnTo>
                    <a:lnTo>
                      <a:pt x="21691" y="31089"/>
                    </a:lnTo>
                    <a:lnTo>
                      <a:pt x="22168" y="30888"/>
                    </a:lnTo>
                    <a:lnTo>
                      <a:pt x="22637" y="30687"/>
                    </a:lnTo>
                    <a:lnTo>
                      <a:pt x="23105" y="30461"/>
                    </a:lnTo>
                    <a:lnTo>
                      <a:pt x="23557" y="30227"/>
                    </a:lnTo>
                    <a:lnTo>
                      <a:pt x="24001" y="29984"/>
                    </a:lnTo>
                    <a:lnTo>
                      <a:pt x="24436" y="29717"/>
                    </a:lnTo>
                    <a:lnTo>
                      <a:pt x="24695" y="29549"/>
                    </a:lnTo>
                    <a:lnTo>
                      <a:pt x="24955" y="29382"/>
                    </a:lnTo>
                    <a:lnTo>
                      <a:pt x="25214" y="29206"/>
                    </a:lnTo>
                    <a:lnTo>
                      <a:pt x="25465" y="29022"/>
                    </a:lnTo>
                    <a:lnTo>
                      <a:pt x="25716" y="28838"/>
                    </a:lnTo>
                    <a:lnTo>
                      <a:pt x="25959" y="28646"/>
                    </a:lnTo>
                    <a:lnTo>
                      <a:pt x="26193" y="28453"/>
                    </a:lnTo>
                    <a:lnTo>
                      <a:pt x="26436" y="28252"/>
                    </a:lnTo>
                    <a:lnTo>
                      <a:pt x="26662" y="28051"/>
                    </a:lnTo>
                    <a:lnTo>
                      <a:pt x="26896" y="27842"/>
                    </a:lnTo>
                    <a:lnTo>
                      <a:pt x="27122" y="27625"/>
                    </a:lnTo>
                    <a:lnTo>
                      <a:pt x="27340" y="27415"/>
                    </a:lnTo>
                    <a:lnTo>
                      <a:pt x="27549" y="27189"/>
                    </a:lnTo>
                    <a:lnTo>
                      <a:pt x="27766" y="26972"/>
                    </a:lnTo>
                    <a:lnTo>
                      <a:pt x="27967" y="26738"/>
                    </a:lnTo>
                    <a:lnTo>
                      <a:pt x="28168" y="26512"/>
                    </a:lnTo>
                    <a:lnTo>
                      <a:pt x="28369" y="26277"/>
                    </a:lnTo>
                    <a:lnTo>
                      <a:pt x="28561" y="26035"/>
                    </a:lnTo>
                    <a:lnTo>
                      <a:pt x="28745" y="25792"/>
                    </a:lnTo>
                    <a:lnTo>
                      <a:pt x="28929" y="25549"/>
                    </a:lnTo>
                    <a:lnTo>
                      <a:pt x="29105" y="25298"/>
                    </a:lnTo>
                    <a:lnTo>
                      <a:pt x="29281" y="25047"/>
                    </a:lnTo>
                    <a:lnTo>
                      <a:pt x="29448" y="24788"/>
                    </a:lnTo>
                    <a:lnTo>
                      <a:pt x="29607" y="24528"/>
                    </a:lnTo>
                    <a:lnTo>
                      <a:pt x="29766" y="24261"/>
                    </a:lnTo>
                    <a:lnTo>
                      <a:pt x="29917" y="24001"/>
                    </a:lnTo>
                    <a:lnTo>
                      <a:pt x="30068" y="23725"/>
                    </a:lnTo>
                    <a:lnTo>
                      <a:pt x="30210" y="23457"/>
                    </a:lnTo>
                    <a:lnTo>
                      <a:pt x="30344" y="23181"/>
                    </a:lnTo>
                    <a:lnTo>
                      <a:pt x="30469" y="22905"/>
                    </a:lnTo>
                    <a:lnTo>
                      <a:pt x="30595" y="22620"/>
                    </a:lnTo>
                    <a:lnTo>
                      <a:pt x="30712" y="22336"/>
                    </a:lnTo>
                    <a:lnTo>
                      <a:pt x="30854" y="21976"/>
                    </a:lnTo>
                    <a:lnTo>
                      <a:pt x="30988" y="21616"/>
                    </a:lnTo>
                    <a:lnTo>
                      <a:pt x="31114" y="21248"/>
                    </a:lnTo>
                    <a:lnTo>
                      <a:pt x="31222" y="20871"/>
                    </a:lnTo>
                    <a:lnTo>
                      <a:pt x="31331" y="20495"/>
                    </a:lnTo>
                    <a:lnTo>
                      <a:pt x="31423" y="20118"/>
                    </a:lnTo>
                    <a:lnTo>
                      <a:pt x="31507" y="19733"/>
                    </a:lnTo>
                    <a:lnTo>
                      <a:pt x="31582" y="19340"/>
                    </a:lnTo>
                    <a:lnTo>
                      <a:pt x="31649" y="18955"/>
                    </a:lnTo>
                    <a:lnTo>
                      <a:pt x="31699" y="18562"/>
                    </a:lnTo>
                    <a:lnTo>
                      <a:pt x="31750" y="18168"/>
                    </a:lnTo>
                    <a:lnTo>
                      <a:pt x="31783" y="17767"/>
                    </a:lnTo>
                    <a:lnTo>
                      <a:pt x="31800" y="17365"/>
                    </a:lnTo>
                    <a:lnTo>
                      <a:pt x="31817" y="16963"/>
                    </a:lnTo>
                    <a:lnTo>
                      <a:pt x="31817" y="16562"/>
                    </a:lnTo>
                    <a:lnTo>
                      <a:pt x="31800" y="16152"/>
                    </a:lnTo>
                    <a:lnTo>
                      <a:pt x="31766" y="15365"/>
                    </a:lnTo>
                    <a:lnTo>
                      <a:pt x="31708" y="14579"/>
                    </a:lnTo>
                    <a:lnTo>
                      <a:pt x="31666" y="14194"/>
                    </a:lnTo>
                    <a:lnTo>
                      <a:pt x="31624" y="13800"/>
                    </a:lnTo>
                    <a:lnTo>
                      <a:pt x="31582" y="13415"/>
                    </a:lnTo>
                    <a:lnTo>
                      <a:pt x="31524" y="13030"/>
                    </a:lnTo>
                    <a:lnTo>
                      <a:pt x="31465" y="12654"/>
                    </a:lnTo>
                    <a:lnTo>
                      <a:pt x="31406" y="12269"/>
                    </a:lnTo>
                    <a:lnTo>
                      <a:pt x="31340" y="11892"/>
                    </a:lnTo>
                    <a:lnTo>
                      <a:pt x="31264" y="11524"/>
                    </a:lnTo>
                    <a:lnTo>
                      <a:pt x="31181" y="11148"/>
                    </a:lnTo>
                    <a:lnTo>
                      <a:pt x="31097" y="10779"/>
                    </a:lnTo>
                    <a:lnTo>
                      <a:pt x="30996" y="10419"/>
                    </a:lnTo>
                    <a:lnTo>
                      <a:pt x="30904" y="10060"/>
                    </a:lnTo>
                    <a:lnTo>
                      <a:pt x="30796" y="9700"/>
                    </a:lnTo>
                    <a:lnTo>
                      <a:pt x="30678" y="9340"/>
                    </a:lnTo>
                    <a:lnTo>
                      <a:pt x="30561" y="8997"/>
                    </a:lnTo>
                    <a:lnTo>
                      <a:pt x="30436" y="8645"/>
                    </a:lnTo>
                    <a:lnTo>
                      <a:pt x="30302" y="8302"/>
                    </a:lnTo>
                    <a:lnTo>
                      <a:pt x="30160" y="7968"/>
                    </a:lnTo>
                    <a:lnTo>
                      <a:pt x="30009" y="7633"/>
                    </a:lnTo>
                    <a:lnTo>
                      <a:pt x="29850" y="7306"/>
                    </a:lnTo>
                    <a:lnTo>
                      <a:pt x="29691" y="6980"/>
                    </a:lnTo>
                    <a:lnTo>
                      <a:pt x="29515" y="6662"/>
                    </a:lnTo>
                    <a:lnTo>
                      <a:pt x="29331" y="6352"/>
                    </a:lnTo>
                    <a:lnTo>
                      <a:pt x="29147" y="6043"/>
                    </a:lnTo>
                    <a:lnTo>
                      <a:pt x="28946" y="5742"/>
                    </a:lnTo>
                    <a:lnTo>
                      <a:pt x="28745" y="5449"/>
                    </a:lnTo>
                    <a:lnTo>
                      <a:pt x="28528" y="5156"/>
                    </a:lnTo>
                    <a:lnTo>
                      <a:pt x="28310" y="4871"/>
                    </a:lnTo>
                    <a:lnTo>
                      <a:pt x="28076" y="4595"/>
                    </a:lnTo>
                    <a:lnTo>
                      <a:pt x="27833" y="4319"/>
                    </a:lnTo>
                    <a:lnTo>
                      <a:pt x="27582" y="4060"/>
                    </a:lnTo>
                    <a:lnTo>
                      <a:pt x="27323" y="3800"/>
                    </a:lnTo>
                    <a:lnTo>
                      <a:pt x="27055" y="3549"/>
                    </a:lnTo>
                    <a:lnTo>
                      <a:pt x="26779" y="3298"/>
                    </a:lnTo>
                    <a:lnTo>
                      <a:pt x="26486" y="3064"/>
                    </a:lnTo>
                    <a:lnTo>
                      <a:pt x="26193" y="2838"/>
                    </a:lnTo>
                    <a:lnTo>
                      <a:pt x="25883" y="2612"/>
                    </a:lnTo>
                    <a:lnTo>
                      <a:pt x="25565" y="2403"/>
                    </a:lnTo>
                    <a:lnTo>
                      <a:pt x="25239" y="2193"/>
                    </a:lnTo>
                    <a:lnTo>
                      <a:pt x="24896" y="1993"/>
                    </a:lnTo>
                    <a:lnTo>
                      <a:pt x="24545" y="1809"/>
                    </a:lnTo>
                    <a:lnTo>
                      <a:pt x="24185" y="1624"/>
                    </a:lnTo>
                    <a:lnTo>
                      <a:pt x="23816" y="1449"/>
                    </a:lnTo>
                    <a:lnTo>
                      <a:pt x="23432" y="1290"/>
                    </a:lnTo>
                    <a:lnTo>
                      <a:pt x="23038" y="1131"/>
                    </a:lnTo>
                    <a:lnTo>
                      <a:pt x="22628" y="988"/>
                    </a:lnTo>
                    <a:lnTo>
                      <a:pt x="22210" y="855"/>
                    </a:lnTo>
                    <a:lnTo>
                      <a:pt x="21783" y="721"/>
                    </a:lnTo>
                    <a:lnTo>
                      <a:pt x="21339" y="603"/>
                    </a:lnTo>
                    <a:lnTo>
                      <a:pt x="20888" y="495"/>
                    </a:lnTo>
                    <a:lnTo>
                      <a:pt x="20427" y="403"/>
                    </a:lnTo>
                    <a:lnTo>
                      <a:pt x="19950" y="311"/>
                    </a:lnTo>
                    <a:lnTo>
                      <a:pt x="19457" y="235"/>
                    </a:lnTo>
                    <a:lnTo>
                      <a:pt x="18955" y="168"/>
                    </a:lnTo>
                    <a:lnTo>
                      <a:pt x="18444" y="110"/>
                    </a:lnTo>
                    <a:lnTo>
                      <a:pt x="17917" y="68"/>
                    </a:lnTo>
                    <a:lnTo>
                      <a:pt x="17373" y="34"/>
                    </a:lnTo>
                    <a:lnTo>
                      <a:pt x="16821" y="9"/>
                    </a:lnTo>
                    <a:lnTo>
                      <a:pt x="16252" y="1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1" name="Google Shape;1167;p30">
                <a:extLst>
                  <a:ext uri="{FF2B5EF4-FFF2-40B4-BE49-F238E27FC236}">
                    <a16:creationId xmlns:a16="http://schemas.microsoft.com/office/drawing/2014/main" id="{2BCECAF0-9BCD-99E8-A22D-9A22D73DB70D}"/>
                  </a:ext>
                </a:extLst>
              </p:cNvPr>
              <p:cNvSpPr/>
              <p:nvPr/>
            </p:nvSpPr>
            <p:spPr>
              <a:xfrm>
                <a:off x="1194535" y="1938812"/>
                <a:ext cx="288323" cy="288342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7909" extrusionOk="0">
                    <a:moveTo>
                      <a:pt x="3749" y="0"/>
                    </a:moveTo>
                    <a:lnTo>
                      <a:pt x="3549" y="17"/>
                    </a:lnTo>
                    <a:lnTo>
                      <a:pt x="3348" y="42"/>
                    </a:lnTo>
                    <a:lnTo>
                      <a:pt x="3155" y="75"/>
                    </a:lnTo>
                    <a:lnTo>
                      <a:pt x="2963" y="126"/>
                    </a:lnTo>
                    <a:lnTo>
                      <a:pt x="2779" y="176"/>
                    </a:lnTo>
                    <a:lnTo>
                      <a:pt x="2595" y="234"/>
                    </a:lnTo>
                    <a:lnTo>
                      <a:pt x="2411" y="310"/>
                    </a:lnTo>
                    <a:lnTo>
                      <a:pt x="2243" y="385"/>
                    </a:lnTo>
                    <a:lnTo>
                      <a:pt x="2067" y="477"/>
                    </a:lnTo>
                    <a:lnTo>
                      <a:pt x="1900" y="569"/>
                    </a:lnTo>
                    <a:lnTo>
                      <a:pt x="1741" y="678"/>
                    </a:lnTo>
                    <a:lnTo>
                      <a:pt x="1590" y="787"/>
                    </a:lnTo>
                    <a:lnTo>
                      <a:pt x="1440" y="904"/>
                    </a:lnTo>
                    <a:lnTo>
                      <a:pt x="1298" y="1029"/>
                    </a:lnTo>
                    <a:lnTo>
                      <a:pt x="1155" y="1155"/>
                    </a:lnTo>
                    <a:lnTo>
                      <a:pt x="1030" y="1297"/>
                    </a:lnTo>
                    <a:lnTo>
                      <a:pt x="904" y="1439"/>
                    </a:lnTo>
                    <a:lnTo>
                      <a:pt x="787" y="1590"/>
                    </a:lnTo>
                    <a:lnTo>
                      <a:pt x="678" y="1741"/>
                    </a:lnTo>
                    <a:lnTo>
                      <a:pt x="570" y="1900"/>
                    </a:lnTo>
                    <a:lnTo>
                      <a:pt x="477" y="2067"/>
                    </a:lnTo>
                    <a:lnTo>
                      <a:pt x="385" y="2243"/>
                    </a:lnTo>
                    <a:lnTo>
                      <a:pt x="310" y="2410"/>
                    </a:lnTo>
                    <a:lnTo>
                      <a:pt x="243" y="2594"/>
                    </a:lnTo>
                    <a:lnTo>
                      <a:pt x="176" y="2778"/>
                    </a:lnTo>
                    <a:lnTo>
                      <a:pt x="126" y="2962"/>
                    </a:lnTo>
                    <a:lnTo>
                      <a:pt x="76" y="3155"/>
                    </a:lnTo>
                    <a:lnTo>
                      <a:pt x="42" y="3347"/>
                    </a:lnTo>
                    <a:lnTo>
                      <a:pt x="17" y="3548"/>
                    </a:lnTo>
                    <a:lnTo>
                      <a:pt x="1" y="3749"/>
                    </a:lnTo>
                    <a:lnTo>
                      <a:pt x="1" y="3950"/>
                    </a:lnTo>
                    <a:lnTo>
                      <a:pt x="1" y="4159"/>
                    </a:lnTo>
                    <a:lnTo>
                      <a:pt x="17" y="4360"/>
                    </a:lnTo>
                    <a:lnTo>
                      <a:pt x="42" y="4552"/>
                    </a:lnTo>
                    <a:lnTo>
                      <a:pt x="76" y="4753"/>
                    </a:lnTo>
                    <a:lnTo>
                      <a:pt x="126" y="4946"/>
                    </a:lnTo>
                    <a:lnTo>
                      <a:pt x="176" y="5130"/>
                    </a:lnTo>
                    <a:lnTo>
                      <a:pt x="243" y="5314"/>
                    </a:lnTo>
                    <a:lnTo>
                      <a:pt x="310" y="5490"/>
                    </a:lnTo>
                    <a:lnTo>
                      <a:pt x="385" y="5665"/>
                    </a:lnTo>
                    <a:lnTo>
                      <a:pt x="477" y="5841"/>
                    </a:lnTo>
                    <a:lnTo>
                      <a:pt x="570" y="6008"/>
                    </a:lnTo>
                    <a:lnTo>
                      <a:pt x="678" y="6167"/>
                    </a:lnTo>
                    <a:lnTo>
                      <a:pt x="787" y="6318"/>
                    </a:lnTo>
                    <a:lnTo>
                      <a:pt x="904" y="6469"/>
                    </a:lnTo>
                    <a:lnTo>
                      <a:pt x="1030" y="6611"/>
                    </a:lnTo>
                    <a:lnTo>
                      <a:pt x="1155" y="6753"/>
                    </a:lnTo>
                    <a:lnTo>
                      <a:pt x="1298" y="6879"/>
                    </a:lnTo>
                    <a:lnTo>
                      <a:pt x="1440" y="7004"/>
                    </a:lnTo>
                    <a:lnTo>
                      <a:pt x="1590" y="7121"/>
                    </a:lnTo>
                    <a:lnTo>
                      <a:pt x="1741" y="7230"/>
                    </a:lnTo>
                    <a:lnTo>
                      <a:pt x="1900" y="7339"/>
                    </a:lnTo>
                    <a:lnTo>
                      <a:pt x="2067" y="7431"/>
                    </a:lnTo>
                    <a:lnTo>
                      <a:pt x="2243" y="7515"/>
                    </a:lnTo>
                    <a:lnTo>
                      <a:pt x="2411" y="7598"/>
                    </a:lnTo>
                    <a:lnTo>
                      <a:pt x="2595" y="7665"/>
                    </a:lnTo>
                    <a:lnTo>
                      <a:pt x="2779" y="7732"/>
                    </a:lnTo>
                    <a:lnTo>
                      <a:pt x="2963" y="7783"/>
                    </a:lnTo>
                    <a:lnTo>
                      <a:pt x="3155" y="7824"/>
                    </a:lnTo>
                    <a:lnTo>
                      <a:pt x="3348" y="7866"/>
                    </a:lnTo>
                    <a:lnTo>
                      <a:pt x="3549" y="7891"/>
                    </a:lnTo>
                    <a:lnTo>
                      <a:pt x="3749" y="7900"/>
                    </a:lnTo>
                    <a:lnTo>
                      <a:pt x="3950" y="7908"/>
                    </a:lnTo>
                    <a:lnTo>
                      <a:pt x="4160" y="7900"/>
                    </a:lnTo>
                    <a:lnTo>
                      <a:pt x="4360" y="7891"/>
                    </a:lnTo>
                    <a:lnTo>
                      <a:pt x="4553" y="7866"/>
                    </a:lnTo>
                    <a:lnTo>
                      <a:pt x="4754" y="7824"/>
                    </a:lnTo>
                    <a:lnTo>
                      <a:pt x="4946" y="7783"/>
                    </a:lnTo>
                    <a:lnTo>
                      <a:pt x="5130" y="7732"/>
                    </a:lnTo>
                    <a:lnTo>
                      <a:pt x="5314" y="7665"/>
                    </a:lnTo>
                    <a:lnTo>
                      <a:pt x="5490" y="7598"/>
                    </a:lnTo>
                    <a:lnTo>
                      <a:pt x="5666" y="7515"/>
                    </a:lnTo>
                    <a:lnTo>
                      <a:pt x="5842" y="7431"/>
                    </a:lnTo>
                    <a:lnTo>
                      <a:pt x="6009" y="7339"/>
                    </a:lnTo>
                    <a:lnTo>
                      <a:pt x="6168" y="7230"/>
                    </a:lnTo>
                    <a:lnTo>
                      <a:pt x="6319" y="7121"/>
                    </a:lnTo>
                    <a:lnTo>
                      <a:pt x="6469" y="7004"/>
                    </a:lnTo>
                    <a:lnTo>
                      <a:pt x="6611" y="6879"/>
                    </a:lnTo>
                    <a:lnTo>
                      <a:pt x="6754" y="6753"/>
                    </a:lnTo>
                    <a:lnTo>
                      <a:pt x="6879" y="6611"/>
                    </a:lnTo>
                    <a:lnTo>
                      <a:pt x="7005" y="6469"/>
                    </a:lnTo>
                    <a:lnTo>
                      <a:pt x="7122" y="6318"/>
                    </a:lnTo>
                    <a:lnTo>
                      <a:pt x="7231" y="6167"/>
                    </a:lnTo>
                    <a:lnTo>
                      <a:pt x="7339" y="6008"/>
                    </a:lnTo>
                    <a:lnTo>
                      <a:pt x="7431" y="5841"/>
                    </a:lnTo>
                    <a:lnTo>
                      <a:pt x="7515" y="5665"/>
                    </a:lnTo>
                    <a:lnTo>
                      <a:pt x="7599" y="5490"/>
                    </a:lnTo>
                    <a:lnTo>
                      <a:pt x="7666" y="5314"/>
                    </a:lnTo>
                    <a:lnTo>
                      <a:pt x="7733" y="5130"/>
                    </a:lnTo>
                    <a:lnTo>
                      <a:pt x="7783" y="4946"/>
                    </a:lnTo>
                    <a:lnTo>
                      <a:pt x="7833" y="4753"/>
                    </a:lnTo>
                    <a:lnTo>
                      <a:pt x="7867" y="4552"/>
                    </a:lnTo>
                    <a:lnTo>
                      <a:pt x="7892" y="4360"/>
                    </a:lnTo>
                    <a:lnTo>
                      <a:pt x="7900" y="4159"/>
                    </a:lnTo>
                    <a:lnTo>
                      <a:pt x="7908" y="3950"/>
                    </a:lnTo>
                    <a:lnTo>
                      <a:pt x="7900" y="3749"/>
                    </a:lnTo>
                    <a:lnTo>
                      <a:pt x="7892" y="3548"/>
                    </a:lnTo>
                    <a:lnTo>
                      <a:pt x="7867" y="3347"/>
                    </a:lnTo>
                    <a:lnTo>
                      <a:pt x="7833" y="3155"/>
                    </a:lnTo>
                    <a:lnTo>
                      <a:pt x="7783" y="2962"/>
                    </a:lnTo>
                    <a:lnTo>
                      <a:pt x="7733" y="2778"/>
                    </a:lnTo>
                    <a:lnTo>
                      <a:pt x="7666" y="2594"/>
                    </a:lnTo>
                    <a:lnTo>
                      <a:pt x="7599" y="2410"/>
                    </a:lnTo>
                    <a:lnTo>
                      <a:pt x="7515" y="2243"/>
                    </a:lnTo>
                    <a:lnTo>
                      <a:pt x="7431" y="2067"/>
                    </a:lnTo>
                    <a:lnTo>
                      <a:pt x="7339" y="1900"/>
                    </a:lnTo>
                    <a:lnTo>
                      <a:pt x="7231" y="1741"/>
                    </a:lnTo>
                    <a:lnTo>
                      <a:pt x="7122" y="1590"/>
                    </a:lnTo>
                    <a:lnTo>
                      <a:pt x="7005" y="1439"/>
                    </a:lnTo>
                    <a:lnTo>
                      <a:pt x="6879" y="1297"/>
                    </a:lnTo>
                    <a:lnTo>
                      <a:pt x="6754" y="1155"/>
                    </a:lnTo>
                    <a:lnTo>
                      <a:pt x="6611" y="1029"/>
                    </a:lnTo>
                    <a:lnTo>
                      <a:pt x="6469" y="904"/>
                    </a:lnTo>
                    <a:lnTo>
                      <a:pt x="6319" y="787"/>
                    </a:lnTo>
                    <a:lnTo>
                      <a:pt x="6168" y="678"/>
                    </a:lnTo>
                    <a:lnTo>
                      <a:pt x="6009" y="569"/>
                    </a:lnTo>
                    <a:lnTo>
                      <a:pt x="5842" y="477"/>
                    </a:lnTo>
                    <a:lnTo>
                      <a:pt x="5666" y="385"/>
                    </a:lnTo>
                    <a:lnTo>
                      <a:pt x="5490" y="310"/>
                    </a:lnTo>
                    <a:lnTo>
                      <a:pt x="5314" y="234"/>
                    </a:lnTo>
                    <a:lnTo>
                      <a:pt x="5130" y="176"/>
                    </a:lnTo>
                    <a:lnTo>
                      <a:pt x="4946" y="126"/>
                    </a:lnTo>
                    <a:lnTo>
                      <a:pt x="4754" y="75"/>
                    </a:lnTo>
                    <a:lnTo>
                      <a:pt x="4553" y="42"/>
                    </a:lnTo>
                    <a:lnTo>
                      <a:pt x="4360" y="17"/>
                    </a:lnTo>
                    <a:lnTo>
                      <a:pt x="4160" y="0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2" name="Google Shape;1168;p30">
                <a:extLst>
                  <a:ext uri="{FF2B5EF4-FFF2-40B4-BE49-F238E27FC236}">
                    <a16:creationId xmlns:a16="http://schemas.microsoft.com/office/drawing/2014/main" id="{8ECBB147-088C-82EC-4A38-11716D4D7835}"/>
                  </a:ext>
                </a:extLst>
              </p:cNvPr>
              <p:cNvSpPr/>
              <p:nvPr/>
            </p:nvSpPr>
            <p:spPr>
              <a:xfrm>
                <a:off x="2392259" y="1938812"/>
                <a:ext cx="288323" cy="288342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7909" extrusionOk="0">
                    <a:moveTo>
                      <a:pt x="3749" y="0"/>
                    </a:moveTo>
                    <a:lnTo>
                      <a:pt x="3548" y="17"/>
                    </a:lnTo>
                    <a:lnTo>
                      <a:pt x="3347" y="42"/>
                    </a:lnTo>
                    <a:lnTo>
                      <a:pt x="3155" y="75"/>
                    </a:lnTo>
                    <a:lnTo>
                      <a:pt x="2963" y="126"/>
                    </a:lnTo>
                    <a:lnTo>
                      <a:pt x="2778" y="176"/>
                    </a:lnTo>
                    <a:lnTo>
                      <a:pt x="2594" y="234"/>
                    </a:lnTo>
                    <a:lnTo>
                      <a:pt x="2410" y="310"/>
                    </a:lnTo>
                    <a:lnTo>
                      <a:pt x="2243" y="385"/>
                    </a:lnTo>
                    <a:lnTo>
                      <a:pt x="2067" y="477"/>
                    </a:lnTo>
                    <a:lnTo>
                      <a:pt x="1900" y="569"/>
                    </a:lnTo>
                    <a:lnTo>
                      <a:pt x="1741" y="678"/>
                    </a:lnTo>
                    <a:lnTo>
                      <a:pt x="1590" y="787"/>
                    </a:lnTo>
                    <a:lnTo>
                      <a:pt x="1440" y="904"/>
                    </a:lnTo>
                    <a:lnTo>
                      <a:pt x="1297" y="1029"/>
                    </a:lnTo>
                    <a:lnTo>
                      <a:pt x="1155" y="1155"/>
                    </a:lnTo>
                    <a:lnTo>
                      <a:pt x="1029" y="1297"/>
                    </a:lnTo>
                    <a:lnTo>
                      <a:pt x="904" y="1439"/>
                    </a:lnTo>
                    <a:lnTo>
                      <a:pt x="787" y="1590"/>
                    </a:lnTo>
                    <a:lnTo>
                      <a:pt x="678" y="1741"/>
                    </a:lnTo>
                    <a:lnTo>
                      <a:pt x="569" y="1900"/>
                    </a:lnTo>
                    <a:lnTo>
                      <a:pt x="477" y="2067"/>
                    </a:lnTo>
                    <a:lnTo>
                      <a:pt x="385" y="2243"/>
                    </a:lnTo>
                    <a:lnTo>
                      <a:pt x="310" y="2410"/>
                    </a:lnTo>
                    <a:lnTo>
                      <a:pt x="234" y="2594"/>
                    </a:lnTo>
                    <a:lnTo>
                      <a:pt x="176" y="2778"/>
                    </a:lnTo>
                    <a:lnTo>
                      <a:pt x="126" y="2962"/>
                    </a:lnTo>
                    <a:lnTo>
                      <a:pt x="75" y="3155"/>
                    </a:lnTo>
                    <a:lnTo>
                      <a:pt x="42" y="3347"/>
                    </a:lnTo>
                    <a:lnTo>
                      <a:pt x="17" y="3548"/>
                    </a:lnTo>
                    <a:lnTo>
                      <a:pt x="0" y="3749"/>
                    </a:lnTo>
                    <a:lnTo>
                      <a:pt x="0" y="3950"/>
                    </a:lnTo>
                    <a:lnTo>
                      <a:pt x="0" y="4159"/>
                    </a:lnTo>
                    <a:lnTo>
                      <a:pt x="17" y="4360"/>
                    </a:lnTo>
                    <a:lnTo>
                      <a:pt x="42" y="4552"/>
                    </a:lnTo>
                    <a:lnTo>
                      <a:pt x="75" y="4753"/>
                    </a:lnTo>
                    <a:lnTo>
                      <a:pt x="126" y="4946"/>
                    </a:lnTo>
                    <a:lnTo>
                      <a:pt x="176" y="5130"/>
                    </a:lnTo>
                    <a:lnTo>
                      <a:pt x="234" y="5314"/>
                    </a:lnTo>
                    <a:lnTo>
                      <a:pt x="310" y="5490"/>
                    </a:lnTo>
                    <a:lnTo>
                      <a:pt x="385" y="5665"/>
                    </a:lnTo>
                    <a:lnTo>
                      <a:pt x="477" y="5841"/>
                    </a:lnTo>
                    <a:lnTo>
                      <a:pt x="569" y="6008"/>
                    </a:lnTo>
                    <a:lnTo>
                      <a:pt x="678" y="6167"/>
                    </a:lnTo>
                    <a:lnTo>
                      <a:pt x="787" y="6318"/>
                    </a:lnTo>
                    <a:lnTo>
                      <a:pt x="904" y="6469"/>
                    </a:lnTo>
                    <a:lnTo>
                      <a:pt x="1029" y="6611"/>
                    </a:lnTo>
                    <a:lnTo>
                      <a:pt x="1155" y="6753"/>
                    </a:lnTo>
                    <a:lnTo>
                      <a:pt x="1297" y="6879"/>
                    </a:lnTo>
                    <a:lnTo>
                      <a:pt x="1440" y="7004"/>
                    </a:lnTo>
                    <a:lnTo>
                      <a:pt x="1590" y="7121"/>
                    </a:lnTo>
                    <a:lnTo>
                      <a:pt x="1741" y="7230"/>
                    </a:lnTo>
                    <a:lnTo>
                      <a:pt x="1900" y="7339"/>
                    </a:lnTo>
                    <a:lnTo>
                      <a:pt x="2067" y="7431"/>
                    </a:lnTo>
                    <a:lnTo>
                      <a:pt x="2243" y="7515"/>
                    </a:lnTo>
                    <a:lnTo>
                      <a:pt x="2410" y="7598"/>
                    </a:lnTo>
                    <a:lnTo>
                      <a:pt x="2594" y="7665"/>
                    </a:lnTo>
                    <a:lnTo>
                      <a:pt x="2778" y="7732"/>
                    </a:lnTo>
                    <a:lnTo>
                      <a:pt x="2963" y="7783"/>
                    </a:lnTo>
                    <a:lnTo>
                      <a:pt x="3155" y="7824"/>
                    </a:lnTo>
                    <a:lnTo>
                      <a:pt x="3347" y="7866"/>
                    </a:lnTo>
                    <a:lnTo>
                      <a:pt x="3548" y="7891"/>
                    </a:lnTo>
                    <a:lnTo>
                      <a:pt x="3749" y="7900"/>
                    </a:lnTo>
                    <a:lnTo>
                      <a:pt x="3950" y="7908"/>
                    </a:lnTo>
                    <a:lnTo>
                      <a:pt x="4159" y="7900"/>
                    </a:lnTo>
                    <a:lnTo>
                      <a:pt x="4360" y="7891"/>
                    </a:lnTo>
                    <a:lnTo>
                      <a:pt x="4552" y="7866"/>
                    </a:lnTo>
                    <a:lnTo>
                      <a:pt x="4753" y="7824"/>
                    </a:lnTo>
                    <a:lnTo>
                      <a:pt x="4946" y="7783"/>
                    </a:lnTo>
                    <a:lnTo>
                      <a:pt x="5130" y="7732"/>
                    </a:lnTo>
                    <a:lnTo>
                      <a:pt x="5314" y="7665"/>
                    </a:lnTo>
                    <a:lnTo>
                      <a:pt x="5490" y="7598"/>
                    </a:lnTo>
                    <a:lnTo>
                      <a:pt x="5665" y="7515"/>
                    </a:lnTo>
                    <a:lnTo>
                      <a:pt x="5841" y="7431"/>
                    </a:lnTo>
                    <a:lnTo>
                      <a:pt x="6009" y="7339"/>
                    </a:lnTo>
                    <a:lnTo>
                      <a:pt x="6168" y="7230"/>
                    </a:lnTo>
                    <a:lnTo>
                      <a:pt x="6318" y="7121"/>
                    </a:lnTo>
                    <a:lnTo>
                      <a:pt x="6469" y="7004"/>
                    </a:lnTo>
                    <a:lnTo>
                      <a:pt x="6611" y="6879"/>
                    </a:lnTo>
                    <a:lnTo>
                      <a:pt x="6753" y="6753"/>
                    </a:lnTo>
                    <a:lnTo>
                      <a:pt x="6879" y="6611"/>
                    </a:lnTo>
                    <a:lnTo>
                      <a:pt x="7004" y="6469"/>
                    </a:lnTo>
                    <a:lnTo>
                      <a:pt x="7122" y="6318"/>
                    </a:lnTo>
                    <a:lnTo>
                      <a:pt x="7230" y="6167"/>
                    </a:lnTo>
                    <a:lnTo>
                      <a:pt x="7339" y="6008"/>
                    </a:lnTo>
                    <a:lnTo>
                      <a:pt x="7431" y="5841"/>
                    </a:lnTo>
                    <a:lnTo>
                      <a:pt x="7515" y="5665"/>
                    </a:lnTo>
                    <a:lnTo>
                      <a:pt x="7599" y="5490"/>
                    </a:lnTo>
                    <a:lnTo>
                      <a:pt x="7665" y="5314"/>
                    </a:lnTo>
                    <a:lnTo>
                      <a:pt x="7732" y="5130"/>
                    </a:lnTo>
                    <a:lnTo>
                      <a:pt x="7783" y="4946"/>
                    </a:lnTo>
                    <a:lnTo>
                      <a:pt x="7824" y="4753"/>
                    </a:lnTo>
                    <a:lnTo>
                      <a:pt x="7866" y="4552"/>
                    </a:lnTo>
                    <a:lnTo>
                      <a:pt x="7891" y="4360"/>
                    </a:lnTo>
                    <a:lnTo>
                      <a:pt x="7900" y="4159"/>
                    </a:lnTo>
                    <a:lnTo>
                      <a:pt x="7908" y="3950"/>
                    </a:lnTo>
                    <a:lnTo>
                      <a:pt x="7900" y="3749"/>
                    </a:lnTo>
                    <a:lnTo>
                      <a:pt x="7891" y="3548"/>
                    </a:lnTo>
                    <a:lnTo>
                      <a:pt x="7866" y="3347"/>
                    </a:lnTo>
                    <a:lnTo>
                      <a:pt x="7824" y="3155"/>
                    </a:lnTo>
                    <a:lnTo>
                      <a:pt x="7783" y="2962"/>
                    </a:lnTo>
                    <a:lnTo>
                      <a:pt x="7732" y="2778"/>
                    </a:lnTo>
                    <a:lnTo>
                      <a:pt x="7665" y="2594"/>
                    </a:lnTo>
                    <a:lnTo>
                      <a:pt x="7599" y="2410"/>
                    </a:lnTo>
                    <a:lnTo>
                      <a:pt x="7515" y="2243"/>
                    </a:lnTo>
                    <a:lnTo>
                      <a:pt x="7431" y="2067"/>
                    </a:lnTo>
                    <a:lnTo>
                      <a:pt x="7339" y="1900"/>
                    </a:lnTo>
                    <a:lnTo>
                      <a:pt x="7230" y="1741"/>
                    </a:lnTo>
                    <a:lnTo>
                      <a:pt x="7122" y="1590"/>
                    </a:lnTo>
                    <a:lnTo>
                      <a:pt x="7004" y="1439"/>
                    </a:lnTo>
                    <a:lnTo>
                      <a:pt x="6879" y="1297"/>
                    </a:lnTo>
                    <a:lnTo>
                      <a:pt x="6753" y="1155"/>
                    </a:lnTo>
                    <a:lnTo>
                      <a:pt x="6611" y="1029"/>
                    </a:lnTo>
                    <a:lnTo>
                      <a:pt x="6469" y="904"/>
                    </a:lnTo>
                    <a:lnTo>
                      <a:pt x="6318" y="787"/>
                    </a:lnTo>
                    <a:lnTo>
                      <a:pt x="6168" y="678"/>
                    </a:lnTo>
                    <a:lnTo>
                      <a:pt x="6009" y="569"/>
                    </a:lnTo>
                    <a:lnTo>
                      <a:pt x="5841" y="477"/>
                    </a:lnTo>
                    <a:lnTo>
                      <a:pt x="5665" y="385"/>
                    </a:lnTo>
                    <a:lnTo>
                      <a:pt x="5490" y="310"/>
                    </a:lnTo>
                    <a:lnTo>
                      <a:pt x="5314" y="234"/>
                    </a:lnTo>
                    <a:lnTo>
                      <a:pt x="5130" y="176"/>
                    </a:lnTo>
                    <a:lnTo>
                      <a:pt x="4946" y="126"/>
                    </a:lnTo>
                    <a:lnTo>
                      <a:pt x="4753" y="75"/>
                    </a:lnTo>
                    <a:lnTo>
                      <a:pt x="4552" y="42"/>
                    </a:lnTo>
                    <a:lnTo>
                      <a:pt x="4360" y="17"/>
                    </a:lnTo>
                    <a:lnTo>
                      <a:pt x="4159" y="0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3" name="Google Shape;1169;p30">
                <a:extLst>
                  <a:ext uri="{FF2B5EF4-FFF2-40B4-BE49-F238E27FC236}">
                    <a16:creationId xmlns:a16="http://schemas.microsoft.com/office/drawing/2014/main" id="{281AF3B6-831A-E287-B829-BDDBE5B6CBDE}"/>
                  </a:ext>
                </a:extLst>
              </p:cNvPr>
              <p:cNvSpPr/>
              <p:nvPr/>
            </p:nvSpPr>
            <p:spPr>
              <a:xfrm>
                <a:off x="1254651" y="2011396"/>
                <a:ext cx="154387" cy="100732"/>
              </a:xfrm>
              <a:custGeom>
                <a:avLst/>
                <a:gdLst/>
                <a:ahLst/>
                <a:cxnLst/>
                <a:rect l="l" t="t" r="r" b="b"/>
                <a:pathLst>
                  <a:path w="4235" h="2763" extrusionOk="0">
                    <a:moveTo>
                      <a:pt x="1381" y="1"/>
                    </a:moveTo>
                    <a:lnTo>
                      <a:pt x="1205" y="9"/>
                    </a:lnTo>
                    <a:lnTo>
                      <a:pt x="1021" y="26"/>
                    </a:lnTo>
                    <a:lnTo>
                      <a:pt x="845" y="59"/>
                    </a:lnTo>
                    <a:lnTo>
                      <a:pt x="670" y="101"/>
                    </a:lnTo>
                    <a:lnTo>
                      <a:pt x="494" y="151"/>
                    </a:lnTo>
                    <a:lnTo>
                      <a:pt x="326" y="210"/>
                    </a:lnTo>
                    <a:lnTo>
                      <a:pt x="159" y="285"/>
                    </a:lnTo>
                    <a:lnTo>
                      <a:pt x="0" y="369"/>
                    </a:lnTo>
                    <a:lnTo>
                      <a:pt x="352" y="411"/>
                    </a:lnTo>
                    <a:lnTo>
                      <a:pt x="686" y="453"/>
                    </a:lnTo>
                    <a:lnTo>
                      <a:pt x="1021" y="511"/>
                    </a:lnTo>
                    <a:lnTo>
                      <a:pt x="1339" y="570"/>
                    </a:lnTo>
                    <a:lnTo>
                      <a:pt x="1640" y="645"/>
                    </a:lnTo>
                    <a:lnTo>
                      <a:pt x="1941" y="737"/>
                    </a:lnTo>
                    <a:lnTo>
                      <a:pt x="2084" y="787"/>
                    </a:lnTo>
                    <a:lnTo>
                      <a:pt x="2226" y="838"/>
                    </a:lnTo>
                    <a:lnTo>
                      <a:pt x="2368" y="904"/>
                    </a:lnTo>
                    <a:lnTo>
                      <a:pt x="2502" y="963"/>
                    </a:lnTo>
                    <a:lnTo>
                      <a:pt x="2636" y="1030"/>
                    </a:lnTo>
                    <a:lnTo>
                      <a:pt x="2762" y="1105"/>
                    </a:lnTo>
                    <a:lnTo>
                      <a:pt x="2887" y="1189"/>
                    </a:lnTo>
                    <a:lnTo>
                      <a:pt x="3004" y="1273"/>
                    </a:lnTo>
                    <a:lnTo>
                      <a:pt x="3121" y="1373"/>
                    </a:lnTo>
                    <a:lnTo>
                      <a:pt x="3239" y="1474"/>
                    </a:lnTo>
                    <a:lnTo>
                      <a:pt x="3347" y="1574"/>
                    </a:lnTo>
                    <a:lnTo>
                      <a:pt x="3448" y="1691"/>
                    </a:lnTo>
                    <a:lnTo>
                      <a:pt x="3557" y="1800"/>
                    </a:lnTo>
                    <a:lnTo>
                      <a:pt x="3657" y="1925"/>
                    </a:lnTo>
                    <a:lnTo>
                      <a:pt x="3757" y="2051"/>
                    </a:lnTo>
                    <a:lnTo>
                      <a:pt x="3849" y="2185"/>
                    </a:lnTo>
                    <a:lnTo>
                      <a:pt x="4034" y="2469"/>
                    </a:lnTo>
                    <a:lnTo>
                      <a:pt x="4234" y="2762"/>
                    </a:lnTo>
                    <a:lnTo>
                      <a:pt x="4234" y="2578"/>
                    </a:lnTo>
                    <a:lnTo>
                      <a:pt x="4226" y="2402"/>
                    </a:lnTo>
                    <a:lnTo>
                      <a:pt x="4209" y="2227"/>
                    </a:lnTo>
                    <a:lnTo>
                      <a:pt x="4184" y="2043"/>
                    </a:lnTo>
                    <a:lnTo>
                      <a:pt x="4134" y="1867"/>
                    </a:lnTo>
                    <a:lnTo>
                      <a:pt x="4075" y="1691"/>
                    </a:lnTo>
                    <a:lnTo>
                      <a:pt x="4008" y="1524"/>
                    </a:lnTo>
                    <a:lnTo>
                      <a:pt x="3916" y="1356"/>
                    </a:lnTo>
                    <a:lnTo>
                      <a:pt x="3875" y="1273"/>
                    </a:lnTo>
                    <a:lnTo>
                      <a:pt x="3824" y="1189"/>
                    </a:lnTo>
                    <a:lnTo>
                      <a:pt x="3774" y="1114"/>
                    </a:lnTo>
                    <a:lnTo>
                      <a:pt x="3716" y="1038"/>
                    </a:lnTo>
                    <a:lnTo>
                      <a:pt x="3590" y="896"/>
                    </a:lnTo>
                    <a:lnTo>
                      <a:pt x="3464" y="745"/>
                    </a:lnTo>
                    <a:lnTo>
                      <a:pt x="3314" y="628"/>
                    </a:lnTo>
                    <a:lnTo>
                      <a:pt x="3163" y="511"/>
                    </a:lnTo>
                    <a:lnTo>
                      <a:pt x="3004" y="402"/>
                    </a:lnTo>
                    <a:lnTo>
                      <a:pt x="2829" y="310"/>
                    </a:lnTo>
                    <a:lnTo>
                      <a:pt x="2661" y="235"/>
                    </a:lnTo>
                    <a:lnTo>
                      <a:pt x="2477" y="168"/>
                    </a:lnTo>
                    <a:lnTo>
                      <a:pt x="2301" y="110"/>
                    </a:lnTo>
                    <a:lnTo>
                      <a:pt x="2117" y="68"/>
                    </a:lnTo>
                    <a:lnTo>
                      <a:pt x="1933" y="34"/>
                    </a:lnTo>
                    <a:lnTo>
                      <a:pt x="1749" y="9"/>
                    </a:lnTo>
                    <a:lnTo>
                      <a:pt x="1565" y="1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4" name="Google Shape;1170;p30">
                <a:extLst>
                  <a:ext uri="{FF2B5EF4-FFF2-40B4-BE49-F238E27FC236}">
                    <a16:creationId xmlns:a16="http://schemas.microsoft.com/office/drawing/2014/main" id="{C9FA8B59-B249-0A90-E3BE-A9C05C6347D4}"/>
                  </a:ext>
                </a:extLst>
              </p:cNvPr>
              <p:cNvSpPr/>
              <p:nvPr/>
            </p:nvSpPr>
            <p:spPr>
              <a:xfrm>
                <a:off x="1306819" y="2041618"/>
                <a:ext cx="59823" cy="133033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3649" extrusionOk="0">
                    <a:moveTo>
                      <a:pt x="1640" y="0"/>
                    </a:moveTo>
                    <a:lnTo>
                      <a:pt x="1498" y="25"/>
                    </a:lnTo>
                    <a:lnTo>
                      <a:pt x="1347" y="59"/>
                    </a:lnTo>
                    <a:lnTo>
                      <a:pt x="1213" y="101"/>
                    </a:lnTo>
                    <a:lnTo>
                      <a:pt x="1071" y="159"/>
                    </a:lnTo>
                    <a:lnTo>
                      <a:pt x="937" y="226"/>
                    </a:lnTo>
                    <a:lnTo>
                      <a:pt x="803" y="301"/>
                    </a:lnTo>
                    <a:lnTo>
                      <a:pt x="686" y="393"/>
                    </a:lnTo>
                    <a:lnTo>
                      <a:pt x="569" y="494"/>
                    </a:lnTo>
                    <a:lnTo>
                      <a:pt x="452" y="603"/>
                    </a:lnTo>
                    <a:lnTo>
                      <a:pt x="343" y="728"/>
                    </a:lnTo>
                    <a:lnTo>
                      <a:pt x="251" y="862"/>
                    </a:lnTo>
                    <a:lnTo>
                      <a:pt x="176" y="1004"/>
                    </a:lnTo>
                    <a:lnTo>
                      <a:pt x="109" y="1155"/>
                    </a:lnTo>
                    <a:lnTo>
                      <a:pt x="59" y="1314"/>
                    </a:lnTo>
                    <a:lnTo>
                      <a:pt x="25" y="1481"/>
                    </a:lnTo>
                    <a:lnTo>
                      <a:pt x="8" y="1640"/>
                    </a:lnTo>
                    <a:lnTo>
                      <a:pt x="0" y="1808"/>
                    </a:lnTo>
                    <a:lnTo>
                      <a:pt x="17" y="1967"/>
                    </a:lnTo>
                    <a:lnTo>
                      <a:pt x="42" y="2126"/>
                    </a:lnTo>
                    <a:lnTo>
                      <a:pt x="75" y="2285"/>
                    </a:lnTo>
                    <a:lnTo>
                      <a:pt x="126" y="2435"/>
                    </a:lnTo>
                    <a:lnTo>
                      <a:pt x="176" y="2578"/>
                    </a:lnTo>
                    <a:lnTo>
                      <a:pt x="251" y="2720"/>
                    </a:lnTo>
                    <a:lnTo>
                      <a:pt x="326" y="2845"/>
                    </a:lnTo>
                    <a:lnTo>
                      <a:pt x="410" y="2971"/>
                    </a:lnTo>
                    <a:lnTo>
                      <a:pt x="494" y="3088"/>
                    </a:lnTo>
                    <a:lnTo>
                      <a:pt x="594" y="3205"/>
                    </a:lnTo>
                    <a:lnTo>
                      <a:pt x="695" y="3314"/>
                    </a:lnTo>
                    <a:lnTo>
                      <a:pt x="803" y="3406"/>
                    </a:lnTo>
                    <a:lnTo>
                      <a:pt x="921" y="3498"/>
                    </a:lnTo>
                    <a:lnTo>
                      <a:pt x="1046" y="3573"/>
                    </a:lnTo>
                    <a:lnTo>
                      <a:pt x="1180" y="3649"/>
                    </a:lnTo>
                    <a:lnTo>
                      <a:pt x="996" y="3113"/>
                    </a:lnTo>
                    <a:lnTo>
                      <a:pt x="921" y="2862"/>
                    </a:lnTo>
                    <a:lnTo>
                      <a:pt x="845" y="2611"/>
                    </a:lnTo>
                    <a:lnTo>
                      <a:pt x="795" y="2377"/>
                    </a:lnTo>
                    <a:lnTo>
                      <a:pt x="753" y="2142"/>
                    </a:lnTo>
                    <a:lnTo>
                      <a:pt x="736" y="2025"/>
                    </a:lnTo>
                    <a:lnTo>
                      <a:pt x="736" y="1917"/>
                    </a:lnTo>
                    <a:lnTo>
                      <a:pt x="736" y="1808"/>
                    </a:lnTo>
                    <a:lnTo>
                      <a:pt x="736" y="1691"/>
                    </a:lnTo>
                    <a:lnTo>
                      <a:pt x="745" y="1590"/>
                    </a:lnTo>
                    <a:lnTo>
                      <a:pt x="762" y="1481"/>
                    </a:lnTo>
                    <a:lnTo>
                      <a:pt x="787" y="1381"/>
                    </a:lnTo>
                    <a:lnTo>
                      <a:pt x="812" y="1272"/>
                    </a:lnTo>
                    <a:lnTo>
                      <a:pt x="854" y="1172"/>
                    </a:lnTo>
                    <a:lnTo>
                      <a:pt x="895" y="1063"/>
                    </a:lnTo>
                    <a:lnTo>
                      <a:pt x="946" y="963"/>
                    </a:lnTo>
                    <a:lnTo>
                      <a:pt x="1004" y="862"/>
                    </a:lnTo>
                    <a:lnTo>
                      <a:pt x="1071" y="753"/>
                    </a:lnTo>
                    <a:lnTo>
                      <a:pt x="1138" y="653"/>
                    </a:lnTo>
                    <a:lnTo>
                      <a:pt x="1289" y="444"/>
                    </a:lnTo>
                    <a:lnTo>
                      <a:pt x="1464" y="226"/>
                    </a:lnTo>
                    <a:lnTo>
                      <a:pt x="1640" y="0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5" name="Google Shape;1171;p30">
                <a:extLst>
                  <a:ext uri="{FF2B5EF4-FFF2-40B4-BE49-F238E27FC236}">
                    <a16:creationId xmlns:a16="http://schemas.microsoft.com/office/drawing/2014/main" id="{D956E118-1DDD-3B60-1C65-8C1B6580AB80}"/>
                  </a:ext>
                </a:extLst>
              </p:cNvPr>
              <p:cNvSpPr/>
              <p:nvPr/>
            </p:nvSpPr>
            <p:spPr>
              <a:xfrm>
                <a:off x="2466082" y="2011396"/>
                <a:ext cx="154095" cy="100732"/>
              </a:xfrm>
              <a:custGeom>
                <a:avLst/>
                <a:gdLst/>
                <a:ahLst/>
                <a:cxnLst/>
                <a:rect l="l" t="t" r="r" b="b"/>
                <a:pathLst>
                  <a:path w="4227" h="2763" extrusionOk="0">
                    <a:moveTo>
                      <a:pt x="2670" y="1"/>
                    </a:moveTo>
                    <a:lnTo>
                      <a:pt x="2486" y="9"/>
                    </a:lnTo>
                    <a:lnTo>
                      <a:pt x="2302" y="34"/>
                    </a:lnTo>
                    <a:lnTo>
                      <a:pt x="2117" y="68"/>
                    </a:lnTo>
                    <a:lnTo>
                      <a:pt x="1933" y="110"/>
                    </a:lnTo>
                    <a:lnTo>
                      <a:pt x="1749" y="168"/>
                    </a:lnTo>
                    <a:lnTo>
                      <a:pt x="1574" y="235"/>
                    </a:lnTo>
                    <a:lnTo>
                      <a:pt x="1398" y="310"/>
                    </a:lnTo>
                    <a:lnTo>
                      <a:pt x="1230" y="402"/>
                    </a:lnTo>
                    <a:lnTo>
                      <a:pt x="1071" y="511"/>
                    </a:lnTo>
                    <a:lnTo>
                      <a:pt x="921" y="628"/>
                    </a:lnTo>
                    <a:lnTo>
                      <a:pt x="770" y="745"/>
                    </a:lnTo>
                    <a:lnTo>
                      <a:pt x="645" y="896"/>
                    </a:lnTo>
                    <a:lnTo>
                      <a:pt x="519" y="1038"/>
                    </a:lnTo>
                    <a:lnTo>
                      <a:pt x="461" y="1114"/>
                    </a:lnTo>
                    <a:lnTo>
                      <a:pt x="410" y="1189"/>
                    </a:lnTo>
                    <a:lnTo>
                      <a:pt x="360" y="1273"/>
                    </a:lnTo>
                    <a:lnTo>
                      <a:pt x="318" y="1356"/>
                    </a:lnTo>
                    <a:lnTo>
                      <a:pt x="226" y="1524"/>
                    </a:lnTo>
                    <a:lnTo>
                      <a:pt x="159" y="1691"/>
                    </a:lnTo>
                    <a:lnTo>
                      <a:pt x="101" y="1867"/>
                    </a:lnTo>
                    <a:lnTo>
                      <a:pt x="51" y="2043"/>
                    </a:lnTo>
                    <a:lnTo>
                      <a:pt x="25" y="2227"/>
                    </a:lnTo>
                    <a:lnTo>
                      <a:pt x="0" y="2402"/>
                    </a:lnTo>
                    <a:lnTo>
                      <a:pt x="0" y="2578"/>
                    </a:lnTo>
                    <a:lnTo>
                      <a:pt x="0" y="2762"/>
                    </a:lnTo>
                    <a:lnTo>
                      <a:pt x="201" y="2469"/>
                    </a:lnTo>
                    <a:lnTo>
                      <a:pt x="385" y="2185"/>
                    </a:lnTo>
                    <a:lnTo>
                      <a:pt x="477" y="2051"/>
                    </a:lnTo>
                    <a:lnTo>
                      <a:pt x="578" y="1925"/>
                    </a:lnTo>
                    <a:lnTo>
                      <a:pt x="678" y="1800"/>
                    </a:lnTo>
                    <a:lnTo>
                      <a:pt x="787" y="1691"/>
                    </a:lnTo>
                    <a:lnTo>
                      <a:pt x="887" y="1574"/>
                    </a:lnTo>
                    <a:lnTo>
                      <a:pt x="996" y="1474"/>
                    </a:lnTo>
                    <a:lnTo>
                      <a:pt x="1113" y="1373"/>
                    </a:lnTo>
                    <a:lnTo>
                      <a:pt x="1230" y="1273"/>
                    </a:lnTo>
                    <a:lnTo>
                      <a:pt x="1348" y="1189"/>
                    </a:lnTo>
                    <a:lnTo>
                      <a:pt x="1473" y="1105"/>
                    </a:lnTo>
                    <a:lnTo>
                      <a:pt x="1599" y="1030"/>
                    </a:lnTo>
                    <a:lnTo>
                      <a:pt x="1733" y="963"/>
                    </a:lnTo>
                    <a:lnTo>
                      <a:pt x="1866" y="904"/>
                    </a:lnTo>
                    <a:lnTo>
                      <a:pt x="2009" y="838"/>
                    </a:lnTo>
                    <a:lnTo>
                      <a:pt x="2151" y="787"/>
                    </a:lnTo>
                    <a:lnTo>
                      <a:pt x="2293" y="737"/>
                    </a:lnTo>
                    <a:lnTo>
                      <a:pt x="2586" y="645"/>
                    </a:lnTo>
                    <a:lnTo>
                      <a:pt x="2896" y="570"/>
                    </a:lnTo>
                    <a:lnTo>
                      <a:pt x="3214" y="511"/>
                    </a:lnTo>
                    <a:lnTo>
                      <a:pt x="3548" y="453"/>
                    </a:lnTo>
                    <a:lnTo>
                      <a:pt x="3883" y="411"/>
                    </a:lnTo>
                    <a:lnTo>
                      <a:pt x="4226" y="369"/>
                    </a:lnTo>
                    <a:lnTo>
                      <a:pt x="4076" y="285"/>
                    </a:lnTo>
                    <a:lnTo>
                      <a:pt x="3908" y="210"/>
                    </a:lnTo>
                    <a:lnTo>
                      <a:pt x="3741" y="151"/>
                    </a:lnTo>
                    <a:lnTo>
                      <a:pt x="3565" y="101"/>
                    </a:lnTo>
                    <a:lnTo>
                      <a:pt x="3389" y="59"/>
                    </a:lnTo>
                    <a:lnTo>
                      <a:pt x="3214" y="26"/>
                    </a:lnTo>
                    <a:lnTo>
                      <a:pt x="3030" y="9"/>
                    </a:lnTo>
                    <a:lnTo>
                      <a:pt x="2854" y="1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6" name="Google Shape;1172;p30">
                <a:extLst>
                  <a:ext uri="{FF2B5EF4-FFF2-40B4-BE49-F238E27FC236}">
                    <a16:creationId xmlns:a16="http://schemas.microsoft.com/office/drawing/2014/main" id="{817D2018-3E13-695A-3865-DE268F339519}"/>
                  </a:ext>
                </a:extLst>
              </p:cNvPr>
              <p:cNvSpPr/>
              <p:nvPr/>
            </p:nvSpPr>
            <p:spPr>
              <a:xfrm>
                <a:off x="2508480" y="2041618"/>
                <a:ext cx="59823" cy="133033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3649" extrusionOk="0">
                    <a:moveTo>
                      <a:pt x="0" y="0"/>
                    </a:moveTo>
                    <a:lnTo>
                      <a:pt x="176" y="226"/>
                    </a:lnTo>
                    <a:lnTo>
                      <a:pt x="344" y="444"/>
                    </a:lnTo>
                    <a:lnTo>
                      <a:pt x="503" y="653"/>
                    </a:lnTo>
                    <a:lnTo>
                      <a:pt x="570" y="753"/>
                    </a:lnTo>
                    <a:lnTo>
                      <a:pt x="636" y="862"/>
                    </a:lnTo>
                    <a:lnTo>
                      <a:pt x="695" y="963"/>
                    </a:lnTo>
                    <a:lnTo>
                      <a:pt x="745" y="1063"/>
                    </a:lnTo>
                    <a:lnTo>
                      <a:pt x="787" y="1172"/>
                    </a:lnTo>
                    <a:lnTo>
                      <a:pt x="829" y="1272"/>
                    </a:lnTo>
                    <a:lnTo>
                      <a:pt x="854" y="1381"/>
                    </a:lnTo>
                    <a:lnTo>
                      <a:pt x="879" y="1481"/>
                    </a:lnTo>
                    <a:lnTo>
                      <a:pt x="896" y="1590"/>
                    </a:lnTo>
                    <a:lnTo>
                      <a:pt x="904" y="1691"/>
                    </a:lnTo>
                    <a:lnTo>
                      <a:pt x="904" y="1808"/>
                    </a:lnTo>
                    <a:lnTo>
                      <a:pt x="904" y="1917"/>
                    </a:lnTo>
                    <a:lnTo>
                      <a:pt x="896" y="2025"/>
                    </a:lnTo>
                    <a:lnTo>
                      <a:pt x="888" y="2142"/>
                    </a:lnTo>
                    <a:lnTo>
                      <a:pt x="846" y="2377"/>
                    </a:lnTo>
                    <a:lnTo>
                      <a:pt x="795" y="2611"/>
                    </a:lnTo>
                    <a:lnTo>
                      <a:pt x="720" y="2862"/>
                    </a:lnTo>
                    <a:lnTo>
                      <a:pt x="645" y="3113"/>
                    </a:lnTo>
                    <a:lnTo>
                      <a:pt x="461" y="3649"/>
                    </a:lnTo>
                    <a:lnTo>
                      <a:pt x="595" y="3573"/>
                    </a:lnTo>
                    <a:lnTo>
                      <a:pt x="712" y="3498"/>
                    </a:lnTo>
                    <a:lnTo>
                      <a:pt x="829" y="3406"/>
                    </a:lnTo>
                    <a:lnTo>
                      <a:pt x="946" y="3314"/>
                    </a:lnTo>
                    <a:lnTo>
                      <a:pt x="1047" y="3205"/>
                    </a:lnTo>
                    <a:lnTo>
                      <a:pt x="1147" y="3088"/>
                    </a:lnTo>
                    <a:lnTo>
                      <a:pt x="1231" y="2971"/>
                    </a:lnTo>
                    <a:lnTo>
                      <a:pt x="1314" y="2845"/>
                    </a:lnTo>
                    <a:lnTo>
                      <a:pt x="1390" y="2720"/>
                    </a:lnTo>
                    <a:lnTo>
                      <a:pt x="1457" y="2578"/>
                    </a:lnTo>
                    <a:lnTo>
                      <a:pt x="1515" y="2435"/>
                    </a:lnTo>
                    <a:lnTo>
                      <a:pt x="1565" y="2285"/>
                    </a:lnTo>
                    <a:lnTo>
                      <a:pt x="1599" y="2126"/>
                    </a:lnTo>
                    <a:lnTo>
                      <a:pt x="1624" y="1967"/>
                    </a:lnTo>
                    <a:lnTo>
                      <a:pt x="1641" y="1808"/>
                    </a:lnTo>
                    <a:lnTo>
                      <a:pt x="1632" y="1640"/>
                    </a:lnTo>
                    <a:lnTo>
                      <a:pt x="1616" y="1481"/>
                    </a:lnTo>
                    <a:lnTo>
                      <a:pt x="1582" y="1314"/>
                    </a:lnTo>
                    <a:lnTo>
                      <a:pt x="1532" y="1155"/>
                    </a:lnTo>
                    <a:lnTo>
                      <a:pt x="1465" y="1004"/>
                    </a:lnTo>
                    <a:lnTo>
                      <a:pt x="1390" y="862"/>
                    </a:lnTo>
                    <a:lnTo>
                      <a:pt x="1298" y="728"/>
                    </a:lnTo>
                    <a:lnTo>
                      <a:pt x="1189" y="603"/>
                    </a:lnTo>
                    <a:lnTo>
                      <a:pt x="1072" y="494"/>
                    </a:lnTo>
                    <a:lnTo>
                      <a:pt x="954" y="393"/>
                    </a:lnTo>
                    <a:lnTo>
                      <a:pt x="829" y="301"/>
                    </a:lnTo>
                    <a:lnTo>
                      <a:pt x="703" y="226"/>
                    </a:lnTo>
                    <a:lnTo>
                      <a:pt x="570" y="159"/>
                    </a:lnTo>
                    <a:lnTo>
                      <a:pt x="427" y="101"/>
                    </a:lnTo>
                    <a:lnTo>
                      <a:pt x="285" y="59"/>
                    </a:lnTo>
                    <a:lnTo>
                      <a:pt x="143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7" name="Google Shape;1173;p30">
                <a:extLst>
                  <a:ext uri="{FF2B5EF4-FFF2-40B4-BE49-F238E27FC236}">
                    <a16:creationId xmlns:a16="http://schemas.microsoft.com/office/drawing/2014/main" id="{EFBE7334-780A-883E-5885-0FF309EB0F73}"/>
                  </a:ext>
                </a:extLst>
              </p:cNvPr>
              <p:cNvSpPr/>
              <p:nvPr/>
            </p:nvSpPr>
            <p:spPr>
              <a:xfrm>
                <a:off x="1861132" y="2070272"/>
                <a:ext cx="152856" cy="54650"/>
              </a:xfrm>
              <a:custGeom>
                <a:avLst/>
                <a:gdLst/>
                <a:ahLst/>
                <a:cxnLst/>
                <a:rect l="l" t="t" r="r" b="b"/>
                <a:pathLst>
                  <a:path w="4193" h="1499" extrusionOk="0">
                    <a:moveTo>
                      <a:pt x="2234" y="1"/>
                    </a:moveTo>
                    <a:lnTo>
                      <a:pt x="2084" y="9"/>
                    </a:lnTo>
                    <a:lnTo>
                      <a:pt x="1942" y="26"/>
                    </a:lnTo>
                    <a:lnTo>
                      <a:pt x="1799" y="43"/>
                    </a:lnTo>
                    <a:lnTo>
                      <a:pt x="1657" y="68"/>
                    </a:lnTo>
                    <a:lnTo>
                      <a:pt x="1523" y="101"/>
                    </a:lnTo>
                    <a:lnTo>
                      <a:pt x="1381" y="135"/>
                    </a:lnTo>
                    <a:lnTo>
                      <a:pt x="1247" y="177"/>
                    </a:lnTo>
                    <a:lnTo>
                      <a:pt x="1121" y="227"/>
                    </a:lnTo>
                    <a:lnTo>
                      <a:pt x="996" y="285"/>
                    </a:lnTo>
                    <a:lnTo>
                      <a:pt x="870" y="352"/>
                    </a:lnTo>
                    <a:lnTo>
                      <a:pt x="745" y="419"/>
                    </a:lnTo>
                    <a:lnTo>
                      <a:pt x="636" y="486"/>
                    </a:lnTo>
                    <a:lnTo>
                      <a:pt x="519" y="561"/>
                    </a:lnTo>
                    <a:lnTo>
                      <a:pt x="410" y="637"/>
                    </a:lnTo>
                    <a:lnTo>
                      <a:pt x="301" y="729"/>
                    </a:lnTo>
                    <a:lnTo>
                      <a:pt x="201" y="821"/>
                    </a:lnTo>
                    <a:lnTo>
                      <a:pt x="101" y="921"/>
                    </a:lnTo>
                    <a:lnTo>
                      <a:pt x="67" y="963"/>
                    </a:lnTo>
                    <a:lnTo>
                      <a:pt x="42" y="1005"/>
                    </a:lnTo>
                    <a:lnTo>
                      <a:pt x="25" y="1047"/>
                    </a:lnTo>
                    <a:lnTo>
                      <a:pt x="8" y="1097"/>
                    </a:lnTo>
                    <a:lnTo>
                      <a:pt x="0" y="1139"/>
                    </a:lnTo>
                    <a:lnTo>
                      <a:pt x="0" y="1189"/>
                    </a:lnTo>
                    <a:lnTo>
                      <a:pt x="8" y="1239"/>
                    </a:lnTo>
                    <a:lnTo>
                      <a:pt x="25" y="1290"/>
                    </a:lnTo>
                    <a:lnTo>
                      <a:pt x="59" y="1348"/>
                    </a:lnTo>
                    <a:lnTo>
                      <a:pt x="109" y="1407"/>
                    </a:lnTo>
                    <a:lnTo>
                      <a:pt x="159" y="1440"/>
                    </a:lnTo>
                    <a:lnTo>
                      <a:pt x="218" y="1474"/>
                    </a:lnTo>
                    <a:lnTo>
                      <a:pt x="276" y="1490"/>
                    </a:lnTo>
                    <a:lnTo>
                      <a:pt x="343" y="1499"/>
                    </a:lnTo>
                    <a:lnTo>
                      <a:pt x="410" y="1490"/>
                    </a:lnTo>
                    <a:lnTo>
                      <a:pt x="477" y="1474"/>
                    </a:lnTo>
                    <a:lnTo>
                      <a:pt x="519" y="1457"/>
                    </a:lnTo>
                    <a:lnTo>
                      <a:pt x="921" y="1298"/>
                    </a:lnTo>
                    <a:lnTo>
                      <a:pt x="1130" y="1223"/>
                    </a:lnTo>
                    <a:lnTo>
                      <a:pt x="1331" y="1156"/>
                    </a:lnTo>
                    <a:lnTo>
                      <a:pt x="1531" y="1105"/>
                    </a:lnTo>
                    <a:lnTo>
                      <a:pt x="1732" y="1064"/>
                    </a:lnTo>
                    <a:lnTo>
                      <a:pt x="1933" y="1030"/>
                    </a:lnTo>
                    <a:lnTo>
                      <a:pt x="2034" y="1022"/>
                    </a:lnTo>
                    <a:lnTo>
                      <a:pt x="2326" y="1022"/>
                    </a:lnTo>
                    <a:lnTo>
                      <a:pt x="2519" y="1038"/>
                    </a:lnTo>
                    <a:lnTo>
                      <a:pt x="2703" y="1064"/>
                    </a:lnTo>
                    <a:lnTo>
                      <a:pt x="2895" y="1114"/>
                    </a:lnTo>
                    <a:lnTo>
                      <a:pt x="2988" y="1139"/>
                    </a:lnTo>
                    <a:lnTo>
                      <a:pt x="3080" y="1172"/>
                    </a:lnTo>
                    <a:lnTo>
                      <a:pt x="3264" y="1248"/>
                    </a:lnTo>
                    <a:lnTo>
                      <a:pt x="3649" y="1440"/>
                    </a:lnTo>
                    <a:lnTo>
                      <a:pt x="3699" y="1465"/>
                    </a:lnTo>
                    <a:lnTo>
                      <a:pt x="3741" y="1482"/>
                    </a:lnTo>
                    <a:lnTo>
                      <a:pt x="3791" y="1490"/>
                    </a:lnTo>
                    <a:lnTo>
                      <a:pt x="3833" y="1499"/>
                    </a:lnTo>
                    <a:lnTo>
                      <a:pt x="3883" y="1490"/>
                    </a:lnTo>
                    <a:lnTo>
                      <a:pt x="3933" y="1482"/>
                    </a:lnTo>
                    <a:lnTo>
                      <a:pt x="3975" y="1474"/>
                    </a:lnTo>
                    <a:lnTo>
                      <a:pt x="4017" y="1449"/>
                    </a:lnTo>
                    <a:lnTo>
                      <a:pt x="4059" y="1423"/>
                    </a:lnTo>
                    <a:lnTo>
                      <a:pt x="4109" y="1373"/>
                    </a:lnTo>
                    <a:lnTo>
                      <a:pt x="4151" y="1315"/>
                    </a:lnTo>
                    <a:lnTo>
                      <a:pt x="4176" y="1256"/>
                    </a:lnTo>
                    <a:lnTo>
                      <a:pt x="4184" y="1189"/>
                    </a:lnTo>
                    <a:lnTo>
                      <a:pt x="4193" y="1131"/>
                    </a:lnTo>
                    <a:lnTo>
                      <a:pt x="4176" y="1064"/>
                    </a:lnTo>
                    <a:lnTo>
                      <a:pt x="4151" y="997"/>
                    </a:lnTo>
                    <a:lnTo>
                      <a:pt x="4117" y="938"/>
                    </a:lnTo>
                    <a:lnTo>
                      <a:pt x="4025" y="838"/>
                    </a:lnTo>
                    <a:lnTo>
                      <a:pt x="3933" y="729"/>
                    </a:lnTo>
                    <a:lnTo>
                      <a:pt x="3833" y="628"/>
                    </a:lnTo>
                    <a:lnTo>
                      <a:pt x="3724" y="536"/>
                    </a:lnTo>
                    <a:lnTo>
                      <a:pt x="3615" y="444"/>
                    </a:lnTo>
                    <a:lnTo>
                      <a:pt x="3498" y="369"/>
                    </a:lnTo>
                    <a:lnTo>
                      <a:pt x="3372" y="294"/>
                    </a:lnTo>
                    <a:lnTo>
                      <a:pt x="3239" y="227"/>
                    </a:lnTo>
                    <a:lnTo>
                      <a:pt x="3105" y="168"/>
                    </a:lnTo>
                    <a:lnTo>
                      <a:pt x="2962" y="118"/>
                    </a:lnTo>
                    <a:lnTo>
                      <a:pt x="2820" y="76"/>
                    </a:lnTo>
                    <a:lnTo>
                      <a:pt x="2678" y="43"/>
                    </a:lnTo>
                    <a:lnTo>
                      <a:pt x="2527" y="18"/>
                    </a:lnTo>
                    <a:lnTo>
                      <a:pt x="2377" y="9"/>
                    </a:lnTo>
                    <a:lnTo>
                      <a:pt x="2234" y="1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8" name="Google Shape;1174;p30">
                <a:extLst>
                  <a:ext uri="{FF2B5EF4-FFF2-40B4-BE49-F238E27FC236}">
                    <a16:creationId xmlns:a16="http://schemas.microsoft.com/office/drawing/2014/main" id="{6D8E9340-297C-D28F-465B-B0DECA0A05C0}"/>
                  </a:ext>
                </a:extLst>
              </p:cNvPr>
              <p:cNvSpPr/>
              <p:nvPr/>
            </p:nvSpPr>
            <p:spPr>
              <a:xfrm>
                <a:off x="1481006" y="2097140"/>
                <a:ext cx="244394" cy="244411"/>
              </a:xfrm>
              <a:custGeom>
                <a:avLst/>
                <a:gdLst/>
                <a:ahLst/>
                <a:cxnLst/>
                <a:rect l="l" t="t" r="r" b="b"/>
                <a:pathLst>
                  <a:path w="6704" h="6704" extrusionOk="0">
                    <a:moveTo>
                      <a:pt x="3356" y="0"/>
                    </a:moveTo>
                    <a:lnTo>
                      <a:pt x="3180" y="9"/>
                    </a:lnTo>
                    <a:lnTo>
                      <a:pt x="3013" y="17"/>
                    </a:lnTo>
                    <a:lnTo>
                      <a:pt x="2845" y="42"/>
                    </a:lnTo>
                    <a:lnTo>
                      <a:pt x="2678" y="67"/>
                    </a:lnTo>
                    <a:lnTo>
                      <a:pt x="2519" y="109"/>
                    </a:lnTo>
                    <a:lnTo>
                      <a:pt x="2360" y="151"/>
                    </a:lnTo>
                    <a:lnTo>
                      <a:pt x="2201" y="209"/>
                    </a:lnTo>
                    <a:lnTo>
                      <a:pt x="2050" y="268"/>
                    </a:lnTo>
                    <a:lnTo>
                      <a:pt x="1900" y="335"/>
                    </a:lnTo>
                    <a:lnTo>
                      <a:pt x="1758" y="410"/>
                    </a:lnTo>
                    <a:lnTo>
                      <a:pt x="1615" y="486"/>
                    </a:lnTo>
                    <a:lnTo>
                      <a:pt x="1481" y="578"/>
                    </a:lnTo>
                    <a:lnTo>
                      <a:pt x="1348" y="670"/>
                    </a:lnTo>
                    <a:lnTo>
                      <a:pt x="1222" y="770"/>
                    </a:lnTo>
                    <a:lnTo>
                      <a:pt x="1105" y="871"/>
                    </a:lnTo>
                    <a:lnTo>
                      <a:pt x="988" y="988"/>
                    </a:lnTo>
                    <a:lnTo>
                      <a:pt x="871" y="1105"/>
                    </a:lnTo>
                    <a:lnTo>
                      <a:pt x="770" y="1222"/>
                    </a:lnTo>
                    <a:lnTo>
                      <a:pt x="670" y="1348"/>
                    </a:lnTo>
                    <a:lnTo>
                      <a:pt x="578" y="1481"/>
                    </a:lnTo>
                    <a:lnTo>
                      <a:pt x="486" y="1615"/>
                    </a:lnTo>
                    <a:lnTo>
                      <a:pt x="410" y="1758"/>
                    </a:lnTo>
                    <a:lnTo>
                      <a:pt x="335" y="1900"/>
                    </a:lnTo>
                    <a:lnTo>
                      <a:pt x="268" y="2050"/>
                    </a:lnTo>
                    <a:lnTo>
                      <a:pt x="209" y="2201"/>
                    </a:lnTo>
                    <a:lnTo>
                      <a:pt x="151" y="2360"/>
                    </a:lnTo>
                    <a:lnTo>
                      <a:pt x="109" y="2519"/>
                    </a:lnTo>
                    <a:lnTo>
                      <a:pt x="76" y="2678"/>
                    </a:lnTo>
                    <a:lnTo>
                      <a:pt x="42" y="2845"/>
                    </a:lnTo>
                    <a:lnTo>
                      <a:pt x="17" y="3013"/>
                    </a:lnTo>
                    <a:lnTo>
                      <a:pt x="9" y="3180"/>
                    </a:lnTo>
                    <a:lnTo>
                      <a:pt x="0" y="3356"/>
                    </a:lnTo>
                    <a:lnTo>
                      <a:pt x="9" y="3523"/>
                    </a:lnTo>
                    <a:lnTo>
                      <a:pt x="17" y="3699"/>
                    </a:lnTo>
                    <a:lnTo>
                      <a:pt x="42" y="3866"/>
                    </a:lnTo>
                    <a:lnTo>
                      <a:pt x="76" y="4025"/>
                    </a:lnTo>
                    <a:lnTo>
                      <a:pt x="109" y="4193"/>
                    </a:lnTo>
                    <a:lnTo>
                      <a:pt x="151" y="4352"/>
                    </a:lnTo>
                    <a:lnTo>
                      <a:pt x="209" y="4502"/>
                    </a:lnTo>
                    <a:lnTo>
                      <a:pt x="268" y="4661"/>
                    </a:lnTo>
                    <a:lnTo>
                      <a:pt x="335" y="4804"/>
                    </a:lnTo>
                    <a:lnTo>
                      <a:pt x="410" y="4954"/>
                    </a:lnTo>
                    <a:lnTo>
                      <a:pt x="486" y="5088"/>
                    </a:lnTo>
                    <a:lnTo>
                      <a:pt x="578" y="5230"/>
                    </a:lnTo>
                    <a:lnTo>
                      <a:pt x="670" y="5356"/>
                    </a:lnTo>
                    <a:lnTo>
                      <a:pt x="770" y="5481"/>
                    </a:lnTo>
                    <a:lnTo>
                      <a:pt x="871" y="5607"/>
                    </a:lnTo>
                    <a:lnTo>
                      <a:pt x="988" y="5724"/>
                    </a:lnTo>
                    <a:lnTo>
                      <a:pt x="1105" y="5833"/>
                    </a:lnTo>
                    <a:lnTo>
                      <a:pt x="1222" y="5942"/>
                    </a:lnTo>
                    <a:lnTo>
                      <a:pt x="1348" y="6042"/>
                    </a:lnTo>
                    <a:lnTo>
                      <a:pt x="1481" y="6134"/>
                    </a:lnTo>
                    <a:lnTo>
                      <a:pt x="1615" y="6218"/>
                    </a:lnTo>
                    <a:lnTo>
                      <a:pt x="1758" y="6302"/>
                    </a:lnTo>
                    <a:lnTo>
                      <a:pt x="1900" y="6377"/>
                    </a:lnTo>
                    <a:lnTo>
                      <a:pt x="2050" y="6444"/>
                    </a:lnTo>
                    <a:lnTo>
                      <a:pt x="2201" y="6502"/>
                    </a:lnTo>
                    <a:lnTo>
                      <a:pt x="2360" y="6553"/>
                    </a:lnTo>
                    <a:lnTo>
                      <a:pt x="2519" y="6603"/>
                    </a:lnTo>
                    <a:lnTo>
                      <a:pt x="2678" y="6636"/>
                    </a:lnTo>
                    <a:lnTo>
                      <a:pt x="2845" y="6670"/>
                    </a:lnTo>
                    <a:lnTo>
                      <a:pt x="3013" y="6686"/>
                    </a:lnTo>
                    <a:lnTo>
                      <a:pt x="3180" y="6703"/>
                    </a:lnTo>
                    <a:lnTo>
                      <a:pt x="3523" y="6703"/>
                    </a:lnTo>
                    <a:lnTo>
                      <a:pt x="3699" y="6686"/>
                    </a:lnTo>
                    <a:lnTo>
                      <a:pt x="3866" y="6670"/>
                    </a:lnTo>
                    <a:lnTo>
                      <a:pt x="4034" y="6636"/>
                    </a:lnTo>
                    <a:lnTo>
                      <a:pt x="4193" y="6603"/>
                    </a:lnTo>
                    <a:lnTo>
                      <a:pt x="4352" y="6553"/>
                    </a:lnTo>
                    <a:lnTo>
                      <a:pt x="4511" y="6502"/>
                    </a:lnTo>
                    <a:lnTo>
                      <a:pt x="4661" y="6444"/>
                    </a:lnTo>
                    <a:lnTo>
                      <a:pt x="4804" y="6377"/>
                    </a:lnTo>
                    <a:lnTo>
                      <a:pt x="4954" y="6302"/>
                    </a:lnTo>
                    <a:lnTo>
                      <a:pt x="5088" y="6218"/>
                    </a:lnTo>
                    <a:lnTo>
                      <a:pt x="5230" y="6134"/>
                    </a:lnTo>
                    <a:lnTo>
                      <a:pt x="5356" y="6042"/>
                    </a:lnTo>
                    <a:lnTo>
                      <a:pt x="5490" y="5942"/>
                    </a:lnTo>
                    <a:lnTo>
                      <a:pt x="5607" y="5833"/>
                    </a:lnTo>
                    <a:lnTo>
                      <a:pt x="5724" y="5724"/>
                    </a:lnTo>
                    <a:lnTo>
                      <a:pt x="5833" y="5607"/>
                    </a:lnTo>
                    <a:lnTo>
                      <a:pt x="5942" y="5481"/>
                    </a:lnTo>
                    <a:lnTo>
                      <a:pt x="6042" y="5356"/>
                    </a:lnTo>
                    <a:lnTo>
                      <a:pt x="6134" y="5230"/>
                    </a:lnTo>
                    <a:lnTo>
                      <a:pt x="6218" y="5088"/>
                    </a:lnTo>
                    <a:lnTo>
                      <a:pt x="6302" y="4954"/>
                    </a:lnTo>
                    <a:lnTo>
                      <a:pt x="6377" y="4804"/>
                    </a:lnTo>
                    <a:lnTo>
                      <a:pt x="6444" y="4661"/>
                    </a:lnTo>
                    <a:lnTo>
                      <a:pt x="6502" y="4502"/>
                    </a:lnTo>
                    <a:lnTo>
                      <a:pt x="6553" y="4352"/>
                    </a:lnTo>
                    <a:lnTo>
                      <a:pt x="6603" y="4193"/>
                    </a:lnTo>
                    <a:lnTo>
                      <a:pt x="6636" y="4025"/>
                    </a:lnTo>
                    <a:lnTo>
                      <a:pt x="6670" y="3866"/>
                    </a:lnTo>
                    <a:lnTo>
                      <a:pt x="6686" y="3699"/>
                    </a:lnTo>
                    <a:lnTo>
                      <a:pt x="6703" y="3523"/>
                    </a:lnTo>
                    <a:lnTo>
                      <a:pt x="6703" y="3356"/>
                    </a:lnTo>
                    <a:lnTo>
                      <a:pt x="6703" y="3180"/>
                    </a:lnTo>
                    <a:lnTo>
                      <a:pt x="6686" y="3013"/>
                    </a:lnTo>
                    <a:lnTo>
                      <a:pt x="6670" y="2845"/>
                    </a:lnTo>
                    <a:lnTo>
                      <a:pt x="6636" y="2678"/>
                    </a:lnTo>
                    <a:lnTo>
                      <a:pt x="6603" y="2519"/>
                    </a:lnTo>
                    <a:lnTo>
                      <a:pt x="6553" y="2360"/>
                    </a:lnTo>
                    <a:lnTo>
                      <a:pt x="6502" y="2201"/>
                    </a:lnTo>
                    <a:lnTo>
                      <a:pt x="6444" y="2050"/>
                    </a:lnTo>
                    <a:lnTo>
                      <a:pt x="6377" y="1900"/>
                    </a:lnTo>
                    <a:lnTo>
                      <a:pt x="6302" y="1758"/>
                    </a:lnTo>
                    <a:lnTo>
                      <a:pt x="6218" y="1615"/>
                    </a:lnTo>
                    <a:lnTo>
                      <a:pt x="6134" y="1481"/>
                    </a:lnTo>
                    <a:lnTo>
                      <a:pt x="6042" y="1348"/>
                    </a:lnTo>
                    <a:lnTo>
                      <a:pt x="5942" y="1222"/>
                    </a:lnTo>
                    <a:lnTo>
                      <a:pt x="5833" y="1105"/>
                    </a:lnTo>
                    <a:lnTo>
                      <a:pt x="5724" y="988"/>
                    </a:lnTo>
                    <a:lnTo>
                      <a:pt x="5607" y="871"/>
                    </a:lnTo>
                    <a:lnTo>
                      <a:pt x="5490" y="770"/>
                    </a:lnTo>
                    <a:lnTo>
                      <a:pt x="5356" y="670"/>
                    </a:lnTo>
                    <a:lnTo>
                      <a:pt x="5230" y="578"/>
                    </a:lnTo>
                    <a:lnTo>
                      <a:pt x="5088" y="486"/>
                    </a:lnTo>
                    <a:lnTo>
                      <a:pt x="4954" y="410"/>
                    </a:lnTo>
                    <a:lnTo>
                      <a:pt x="4804" y="335"/>
                    </a:lnTo>
                    <a:lnTo>
                      <a:pt x="4661" y="268"/>
                    </a:lnTo>
                    <a:lnTo>
                      <a:pt x="4511" y="209"/>
                    </a:lnTo>
                    <a:lnTo>
                      <a:pt x="4352" y="151"/>
                    </a:lnTo>
                    <a:lnTo>
                      <a:pt x="4193" y="109"/>
                    </a:lnTo>
                    <a:lnTo>
                      <a:pt x="4034" y="67"/>
                    </a:lnTo>
                    <a:lnTo>
                      <a:pt x="3866" y="42"/>
                    </a:lnTo>
                    <a:lnTo>
                      <a:pt x="3699" y="17"/>
                    </a:lnTo>
                    <a:lnTo>
                      <a:pt x="3523" y="9"/>
                    </a:lnTo>
                    <a:lnTo>
                      <a:pt x="3356" y="0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9" name="Google Shape;1175;p30">
                <a:extLst>
                  <a:ext uri="{FF2B5EF4-FFF2-40B4-BE49-F238E27FC236}">
                    <a16:creationId xmlns:a16="http://schemas.microsoft.com/office/drawing/2014/main" id="{BE7E3913-85C4-0B1D-559C-7787123CD004}"/>
                  </a:ext>
                </a:extLst>
              </p:cNvPr>
              <p:cNvSpPr/>
              <p:nvPr/>
            </p:nvSpPr>
            <p:spPr>
              <a:xfrm>
                <a:off x="2149717" y="2097140"/>
                <a:ext cx="244394" cy="244411"/>
              </a:xfrm>
              <a:custGeom>
                <a:avLst/>
                <a:gdLst/>
                <a:ahLst/>
                <a:cxnLst/>
                <a:rect l="l" t="t" r="r" b="b"/>
                <a:pathLst>
                  <a:path w="6704" h="6704" extrusionOk="0">
                    <a:moveTo>
                      <a:pt x="3348" y="0"/>
                    </a:moveTo>
                    <a:lnTo>
                      <a:pt x="3172" y="9"/>
                    </a:lnTo>
                    <a:lnTo>
                      <a:pt x="3005" y="17"/>
                    </a:lnTo>
                    <a:lnTo>
                      <a:pt x="2837" y="42"/>
                    </a:lnTo>
                    <a:lnTo>
                      <a:pt x="2670" y="67"/>
                    </a:lnTo>
                    <a:lnTo>
                      <a:pt x="2511" y="109"/>
                    </a:lnTo>
                    <a:lnTo>
                      <a:pt x="2352" y="151"/>
                    </a:lnTo>
                    <a:lnTo>
                      <a:pt x="2193" y="209"/>
                    </a:lnTo>
                    <a:lnTo>
                      <a:pt x="2042" y="268"/>
                    </a:lnTo>
                    <a:lnTo>
                      <a:pt x="1892" y="335"/>
                    </a:lnTo>
                    <a:lnTo>
                      <a:pt x="1749" y="410"/>
                    </a:lnTo>
                    <a:lnTo>
                      <a:pt x="1607" y="486"/>
                    </a:lnTo>
                    <a:lnTo>
                      <a:pt x="1473" y="578"/>
                    </a:lnTo>
                    <a:lnTo>
                      <a:pt x="1339" y="670"/>
                    </a:lnTo>
                    <a:lnTo>
                      <a:pt x="1214" y="770"/>
                    </a:lnTo>
                    <a:lnTo>
                      <a:pt x="1097" y="871"/>
                    </a:lnTo>
                    <a:lnTo>
                      <a:pt x="980" y="988"/>
                    </a:lnTo>
                    <a:lnTo>
                      <a:pt x="871" y="1105"/>
                    </a:lnTo>
                    <a:lnTo>
                      <a:pt x="762" y="1222"/>
                    </a:lnTo>
                    <a:lnTo>
                      <a:pt x="662" y="1348"/>
                    </a:lnTo>
                    <a:lnTo>
                      <a:pt x="569" y="1481"/>
                    </a:lnTo>
                    <a:lnTo>
                      <a:pt x="486" y="1615"/>
                    </a:lnTo>
                    <a:lnTo>
                      <a:pt x="402" y="1758"/>
                    </a:lnTo>
                    <a:lnTo>
                      <a:pt x="327" y="1900"/>
                    </a:lnTo>
                    <a:lnTo>
                      <a:pt x="260" y="2050"/>
                    </a:lnTo>
                    <a:lnTo>
                      <a:pt x="201" y="2201"/>
                    </a:lnTo>
                    <a:lnTo>
                      <a:pt x="151" y="2360"/>
                    </a:lnTo>
                    <a:lnTo>
                      <a:pt x="101" y="2519"/>
                    </a:lnTo>
                    <a:lnTo>
                      <a:pt x="67" y="2678"/>
                    </a:lnTo>
                    <a:lnTo>
                      <a:pt x="34" y="2845"/>
                    </a:lnTo>
                    <a:lnTo>
                      <a:pt x="17" y="3013"/>
                    </a:lnTo>
                    <a:lnTo>
                      <a:pt x="0" y="3180"/>
                    </a:lnTo>
                    <a:lnTo>
                      <a:pt x="0" y="3356"/>
                    </a:lnTo>
                    <a:lnTo>
                      <a:pt x="0" y="3523"/>
                    </a:lnTo>
                    <a:lnTo>
                      <a:pt x="17" y="3699"/>
                    </a:lnTo>
                    <a:lnTo>
                      <a:pt x="34" y="3866"/>
                    </a:lnTo>
                    <a:lnTo>
                      <a:pt x="67" y="4025"/>
                    </a:lnTo>
                    <a:lnTo>
                      <a:pt x="101" y="4193"/>
                    </a:lnTo>
                    <a:lnTo>
                      <a:pt x="151" y="4352"/>
                    </a:lnTo>
                    <a:lnTo>
                      <a:pt x="201" y="4502"/>
                    </a:lnTo>
                    <a:lnTo>
                      <a:pt x="260" y="4661"/>
                    </a:lnTo>
                    <a:lnTo>
                      <a:pt x="327" y="4804"/>
                    </a:lnTo>
                    <a:lnTo>
                      <a:pt x="402" y="4954"/>
                    </a:lnTo>
                    <a:lnTo>
                      <a:pt x="486" y="5088"/>
                    </a:lnTo>
                    <a:lnTo>
                      <a:pt x="569" y="5230"/>
                    </a:lnTo>
                    <a:lnTo>
                      <a:pt x="662" y="5356"/>
                    </a:lnTo>
                    <a:lnTo>
                      <a:pt x="762" y="5481"/>
                    </a:lnTo>
                    <a:lnTo>
                      <a:pt x="871" y="5607"/>
                    </a:lnTo>
                    <a:lnTo>
                      <a:pt x="980" y="5724"/>
                    </a:lnTo>
                    <a:lnTo>
                      <a:pt x="1097" y="5833"/>
                    </a:lnTo>
                    <a:lnTo>
                      <a:pt x="1214" y="5942"/>
                    </a:lnTo>
                    <a:lnTo>
                      <a:pt x="1339" y="6042"/>
                    </a:lnTo>
                    <a:lnTo>
                      <a:pt x="1473" y="6134"/>
                    </a:lnTo>
                    <a:lnTo>
                      <a:pt x="1607" y="6218"/>
                    </a:lnTo>
                    <a:lnTo>
                      <a:pt x="1749" y="6302"/>
                    </a:lnTo>
                    <a:lnTo>
                      <a:pt x="1892" y="6377"/>
                    </a:lnTo>
                    <a:lnTo>
                      <a:pt x="2042" y="6444"/>
                    </a:lnTo>
                    <a:lnTo>
                      <a:pt x="2193" y="6502"/>
                    </a:lnTo>
                    <a:lnTo>
                      <a:pt x="2352" y="6553"/>
                    </a:lnTo>
                    <a:lnTo>
                      <a:pt x="2511" y="6603"/>
                    </a:lnTo>
                    <a:lnTo>
                      <a:pt x="2670" y="6636"/>
                    </a:lnTo>
                    <a:lnTo>
                      <a:pt x="2837" y="6670"/>
                    </a:lnTo>
                    <a:lnTo>
                      <a:pt x="3005" y="6686"/>
                    </a:lnTo>
                    <a:lnTo>
                      <a:pt x="3172" y="6703"/>
                    </a:lnTo>
                    <a:lnTo>
                      <a:pt x="3523" y="6703"/>
                    </a:lnTo>
                    <a:lnTo>
                      <a:pt x="3691" y="6686"/>
                    </a:lnTo>
                    <a:lnTo>
                      <a:pt x="3858" y="6670"/>
                    </a:lnTo>
                    <a:lnTo>
                      <a:pt x="4026" y="6636"/>
                    </a:lnTo>
                    <a:lnTo>
                      <a:pt x="4185" y="6603"/>
                    </a:lnTo>
                    <a:lnTo>
                      <a:pt x="4344" y="6553"/>
                    </a:lnTo>
                    <a:lnTo>
                      <a:pt x="4503" y="6502"/>
                    </a:lnTo>
                    <a:lnTo>
                      <a:pt x="4653" y="6444"/>
                    </a:lnTo>
                    <a:lnTo>
                      <a:pt x="4804" y="6377"/>
                    </a:lnTo>
                    <a:lnTo>
                      <a:pt x="4946" y="6302"/>
                    </a:lnTo>
                    <a:lnTo>
                      <a:pt x="5088" y="6218"/>
                    </a:lnTo>
                    <a:lnTo>
                      <a:pt x="5222" y="6134"/>
                    </a:lnTo>
                    <a:lnTo>
                      <a:pt x="5356" y="6042"/>
                    </a:lnTo>
                    <a:lnTo>
                      <a:pt x="5482" y="5942"/>
                    </a:lnTo>
                    <a:lnTo>
                      <a:pt x="5599" y="5833"/>
                    </a:lnTo>
                    <a:lnTo>
                      <a:pt x="5716" y="5724"/>
                    </a:lnTo>
                    <a:lnTo>
                      <a:pt x="5825" y="5607"/>
                    </a:lnTo>
                    <a:lnTo>
                      <a:pt x="5934" y="5481"/>
                    </a:lnTo>
                    <a:lnTo>
                      <a:pt x="6034" y="5356"/>
                    </a:lnTo>
                    <a:lnTo>
                      <a:pt x="6126" y="5230"/>
                    </a:lnTo>
                    <a:lnTo>
                      <a:pt x="6218" y="5088"/>
                    </a:lnTo>
                    <a:lnTo>
                      <a:pt x="6293" y="4954"/>
                    </a:lnTo>
                    <a:lnTo>
                      <a:pt x="6369" y="4804"/>
                    </a:lnTo>
                    <a:lnTo>
                      <a:pt x="6436" y="4661"/>
                    </a:lnTo>
                    <a:lnTo>
                      <a:pt x="6494" y="4502"/>
                    </a:lnTo>
                    <a:lnTo>
                      <a:pt x="6553" y="4352"/>
                    </a:lnTo>
                    <a:lnTo>
                      <a:pt x="6595" y="4193"/>
                    </a:lnTo>
                    <a:lnTo>
                      <a:pt x="6628" y="4025"/>
                    </a:lnTo>
                    <a:lnTo>
                      <a:pt x="6662" y="3866"/>
                    </a:lnTo>
                    <a:lnTo>
                      <a:pt x="6678" y="3699"/>
                    </a:lnTo>
                    <a:lnTo>
                      <a:pt x="6695" y="3523"/>
                    </a:lnTo>
                    <a:lnTo>
                      <a:pt x="6703" y="3356"/>
                    </a:lnTo>
                    <a:lnTo>
                      <a:pt x="6695" y="3180"/>
                    </a:lnTo>
                    <a:lnTo>
                      <a:pt x="6678" y="3013"/>
                    </a:lnTo>
                    <a:lnTo>
                      <a:pt x="6662" y="2845"/>
                    </a:lnTo>
                    <a:lnTo>
                      <a:pt x="6628" y="2678"/>
                    </a:lnTo>
                    <a:lnTo>
                      <a:pt x="6595" y="2519"/>
                    </a:lnTo>
                    <a:lnTo>
                      <a:pt x="6553" y="2360"/>
                    </a:lnTo>
                    <a:lnTo>
                      <a:pt x="6494" y="2201"/>
                    </a:lnTo>
                    <a:lnTo>
                      <a:pt x="6436" y="2050"/>
                    </a:lnTo>
                    <a:lnTo>
                      <a:pt x="6369" y="1900"/>
                    </a:lnTo>
                    <a:lnTo>
                      <a:pt x="6293" y="1758"/>
                    </a:lnTo>
                    <a:lnTo>
                      <a:pt x="6218" y="1615"/>
                    </a:lnTo>
                    <a:lnTo>
                      <a:pt x="6126" y="1481"/>
                    </a:lnTo>
                    <a:lnTo>
                      <a:pt x="6034" y="1348"/>
                    </a:lnTo>
                    <a:lnTo>
                      <a:pt x="5934" y="1222"/>
                    </a:lnTo>
                    <a:lnTo>
                      <a:pt x="5825" y="1105"/>
                    </a:lnTo>
                    <a:lnTo>
                      <a:pt x="5716" y="988"/>
                    </a:lnTo>
                    <a:lnTo>
                      <a:pt x="5599" y="871"/>
                    </a:lnTo>
                    <a:lnTo>
                      <a:pt x="5482" y="770"/>
                    </a:lnTo>
                    <a:lnTo>
                      <a:pt x="5356" y="670"/>
                    </a:lnTo>
                    <a:lnTo>
                      <a:pt x="5222" y="578"/>
                    </a:lnTo>
                    <a:lnTo>
                      <a:pt x="5088" y="486"/>
                    </a:lnTo>
                    <a:lnTo>
                      <a:pt x="4946" y="410"/>
                    </a:lnTo>
                    <a:lnTo>
                      <a:pt x="4804" y="335"/>
                    </a:lnTo>
                    <a:lnTo>
                      <a:pt x="4653" y="268"/>
                    </a:lnTo>
                    <a:lnTo>
                      <a:pt x="4503" y="209"/>
                    </a:lnTo>
                    <a:lnTo>
                      <a:pt x="4344" y="151"/>
                    </a:lnTo>
                    <a:lnTo>
                      <a:pt x="4185" y="109"/>
                    </a:lnTo>
                    <a:lnTo>
                      <a:pt x="4026" y="67"/>
                    </a:lnTo>
                    <a:lnTo>
                      <a:pt x="3858" y="42"/>
                    </a:lnTo>
                    <a:lnTo>
                      <a:pt x="3691" y="17"/>
                    </a:lnTo>
                    <a:lnTo>
                      <a:pt x="3523" y="9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70" name="Google Shape;1176;p30">
                <a:extLst>
                  <a:ext uri="{FF2B5EF4-FFF2-40B4-BE49-F238E27FC236}">
                    <a16:creationId xmlns:a16="http://schemas.microsoft.com/office/drawing/2014/main" id="{9BE0D5FD-3F22-CE35-CAF9-DD00591658C8}"/>
                  </a:ext>
                </a:extLst>
              </p:cNvPr>
              <p:cNvSpPr/>
              <p:nvPr/>
            </p:nvSpPr>
            <p:spPr>
              <a:xfrm>
                <a:off x="1791246" y="2168521"/>
                <a:ext cx="292588" cy="83014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2277" extrusionOk="0">
                    <a:moveTo>
                      <a:pt x="135" y="0"/>
                    </a:moveTo>
                    <a:lnTo>
                      <a:pt x="93" y="9"/>
                    </a:lnTo>
                    <a:lnTo>
                      <a:pt x="59" y="25"/>
                    </a:lnTo>
                    <a:lnTo>
                      <a:pt x="34" y="42"/>
                    </a:lnTo>
                    <a:lnTo>
                      <a:pt x="17" y="67"/>
                    </a:lnTo>
                    <a:lnTo>
                      <a:pt x="9" y="92"/>
                    </a:lnTo>
                    <a:lnTo>
                      <a:pt x="1" y="118"/>
                    </a:lnTo>
                    <a:lnTo>
                      <a:pt x="1" y="143"/>
                    </a:lnTo>
                    <a:lnTo>
                      <a:pt x="1" y="168"/>
                    </a:lnTo>
                    <a:lnTo>
                      <a:pt x="9" y="193"/>
                    </a:lnTo>
                    <a:lnTo>
                      <a:pt x="26" y="218"/>
                    </a:lnTo>
                    <a:lnTo>
                      <a:pt x="202" y="444"/>
                    </a:lnTo>
                    <a:lnTo>
                      <a:pt x="386" y="661"/>
                    </a:lnTo>
                    <a:lnTo>
                      <a:pt x="587" y="862"/>
                    </a:lnTo>
                    <a:lnTo>
                      <a:pt x="796" y="1055"/>
                    </a:lnTo>
                    <a:lnTo>
                      <a:pt x="1022" y="1231"/>
                    </a:lnTo>
                    <a:lnTo>
                      <a:pt x="1256" y="1398"/>
                    </a:lnTo>
                    <a:lnTo>
                      <a:pt x="1499" y="1549"/>
                    </a:lnTo>
                    <a:lnTo>
                      <a:pt x="1750" y="1691"/>
                    </a:lnTo>
                    <a:lnTo>
                      <a:pt x="2009" y="1825"/>
                    </a:lnTo>
                    <a:lnTo>
                      <a:pt x="2277" y="1933"/>
                    </a:lnTo>
                    <a:lnTo>
                      <a:pt x="2553" y="2034"/>
                    </a:lnTo>
                    <a:lnTo>
                      <a:pt x="2838" y="2118"/>
                    </a:lnTo>
                    <a:lnTo>
                      <a:pt x="3130" y="2185"/>
                    </a:lnTo>
                    <a:lnTo>
                      <a:pt x="3423" y="2235"/>
                    </a:lnTo>
                    <a:lnTo>
                      <a:pt x="3716" y="2260"/>
                    </a:lnTo>
                    <a:lnTo>
                      <a:pt x="3867" y="2268"/>
                    </a:lnTo>
                    <a:lnTo>
                      <a:pt x="4009" y="2277"/>
                    </a:lnTo>
                    <a:lnTo>
                      <a:pt x="4310" y="2268"/>
                    </a:lnTo>
                    <a:lnTo>
                      <a:pt x="4603" y="2235"/>
                    </a:lnTo>
                    <a:lnTo>
                      <a:pt x="4905" y="2193"/>
                    </a:lnTo>
                    <a:lnTo>
                      <a:pt x="5189" y="2126"/>
                    </a:lnTo>
                    <a:lnTo>
                      <a:pt x="5474" y="2042"/>
                    </a:lnTo>
                    <a:lnTo>
                      <a:pt x="5750" y="1942"/>
                    </a:lnTo>
                    <a:lnTo>
                      <a:pt x="6026" y="1825"/>
                    </a:lnTo>
                    <a:lnTo>
                      <a:pt x="6285" y="1699"/>
                    </a:lnTo>
                    <a:lnTo>
                      <a:pt x="6536" y="1549"/>
                    </a:lnTo>
                    <a:lnTo>
                      <a:pt x="6771" y="1390"/>
                    </a:lnTo>
                    <a:lnTo>
                      <a:pt x="7005" y="1222"/>
                    </a:lnTo>
                    <a:lnTo>
                      <a:pt x="7223" y="1046"/>
                    </a:lnTo>
                    <a:lnTo>
                      <a:pt x="7440" y="854"/>
                    </a:lnTo>
                    <a:lnTo>
                      <a:pt x="7633" y="653"/>
                    </a:lnTo>
                    <a:lnTo>
                      <a:pt x="7825" y="444"/>
                    </a:lnTo>
                    <a:lnTo>
                      <a:pt x="8001" y="226"/>
                    </a:lnTo>
                    <a:lnTo>
                      <a:pt x="8018" y="184"/>
                    </a:lnTo>
                    <a:lnTo>
                      <a:pt x="8026" y="143"/>
                    </a:lnTo>
                    <a:lnTo>
                      <a:pt x="8018" y="101"/>
                    </a:lnTo>
                    <a:lnTo>
                      <a:pt x="8001" y="67"/>
                    </a:lnTo>
                    <a:lnTo>
                      <a:pt x="7984" y="42"/>
                    </a:lnTo>
                    <a:lnTo>
                      <a:pt x="7967" y="25"/>
                    </a:lnTo>
                    <a:lnTo>
                      <a:pt x="7942" y="9"/>
                    </a:lnTo>
                    <a:lnTo>
                      <a:pt x="7917" y="0"/>
                    </a:lnTo>
                    <a:lnTo>
                      <a:pt x="7859" y="0"/>
                    </a:lnTo>
                    <a:lnTo>
                      <a:pt x="7833" y="9"/>
                    </a:lnTo>
                    <a:lnTo>
                      <a:pt x="7808" y="25"/>
                    </a:lnTo>
                    <a:lnTo>
                      <a:pt x="7356" y="302"/>
                    </a:lnTo>
                    <a:lnTo>
                      <a:pt x="7122" y="436"/>
                    </a:lnTo>
                    <a:lnTo>
                      <a:pt x="6896" y="561"/>
                    </a:lnTo>
                    <a:lnTo>
                      <a:pt x="6662" y="687"/>
                    </a:lnTo>
                    <a:lnTo>
                      <a:pt x="6428" y="795"/>
                    </a:lnTo>
                    <a:lnTo>
                      <a:pt x="6193" y="904"/>
                    </a:lnTo>
                    <a:lnTo>
                      <a:pt x="5959" y="996"/>
                    </a:lnTo>
                    <a:lnTo>
                      <a:pt x="5725" y="1080"/>
                    </a:lnTo>
                    <a:lnTo>
                      <a:pt x="5482" y="1155"/>
                    </a:lnTo>
                    <a:lnTo>
                      <a:pt x="5239" y="1214"/>
                    </a:lnTo>
                    <a:lnTo>
                      <a:pt x="4997" y="1264"/>
                    </a:lnTo>
                    <a:lnTo>
                      <a:pt x="4754" y="1306"/>
                    </a:lnTo>
                    <a:lnTo>
                      <a:pt x="4511" y="1331"/>
                    </a:lnTo>
                    <a:lnTo>
                      <a:pt x="4269" y="1348"/>
                    </a:lnTo>
                    <a:lnTo>
                      <a:pt x="4026" y="1348"/>
                    </a:lnTo>
                    <a:lnTo>
                      <a:pt x="3775" y="1339"/>
                    </a:lnTo>
                    <a:lnTo>
                      <a:pt x="3532" y="1314"/>
                    </a:lnTo>
                    <a:lnTo>
                      <a:pt x="3289" y="1281"/>
                    </a:lnTo>
                    <a:lnTo>
                      <a:pt x="3047" y="1239"/>
                    </a:lnTo>
                    <a:lnTo>
                      <a:pt x="2804" y="1189"/>
                    </a:lnTo>
                    <a:lnTo>
                      <a:pt x="2561" y="1122"/>
                    </a:lnTo>
                    <a:lnTo>
                      <a:pt x="2319" y="1046"/>
                    </a:lnTo>
                    <a:lnTo>
                      <a:pt x="2076" y="963"/>
                    </a:lnTo>
                    <a:lnTo>
                      <a:pt x="1842" y="871"/>
                    </a:lnTo>
                    <a:lnTo>
                      <a:pt x="1607" y="770"/>
                    </a:lnTo>
                    <a:lnTo>
                      <a:pt x="1373" y="661"/>
                    </a:lnTo>
                    <a:lnTo>
                      <a:pt x="1139" y="553"/>
                    </a:lnTo>
                    <a:lnTo>
                      <a:pt x="905" y="427"/>
                    </a:lnTo>
                    <a:lnTo>
                      <a:pt x="670" y="302"/>
                    </a:lnTo>
                    <a:lnTo>
                      <a:pt x="444" y="168"/>
                    </a:lnTo>
                    <a:lnTo>
                      <a:pt x="218" y="25"/>
                    </a:lnTo>
                    <a:lnTo>
                      <a:pt x="210" y="17"/>
                    </a:lnTo>
                    <a:lnTo>
                      <a:pt x="176" y="9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71" name="Google Shape;1177;p30">
                <a:extLst>
                  <a:ext uri="{FF2B5EF4-FFF2-40B4-BE49-F238E27FC236}">
                    <a16:creationId xmlns:a16="http://schemas.microsoft.com/office/drawing/2014/main" id="{31D1C9F2-0707-993D-42B1-FADD7E86B7B6}"/>
                  </a:ext>
                </a:extLst>
              </p:cNvPr>
              <p:cNvSpPr/>
              <p:nvPr/>
            </p:nvSpPr>
            <p:spPr>
              <a:xfrm>
                <a:off x="2056973" y="2148069"/>
                <a:ext cx="40903" cy="58004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1591" extrusionOk="0">
                    <a:moveTo>
                      <a:pt x="134" y="1"/>
                    </a:moveTo>
                    <a:lnTo>
                      <a:pt x="93" y="9"/>
                    </a:lnTo>
                    <a:lnTo>
                      <a:pt x="51" y="34"/>
                    </a:lnTo>
                    <a:lnTo>
                      <a:pt x="17" y="68"/>
                    </a:lnTo>
                    <a:lnTo>
                      <a:pt x="9" y="93"/>
                    </a:lnTo>
                    <a:lnTo>
                      <a:pt x="0" y="118"/>
                    </a:lnTo>
                    <a:lnTo>
                      <a:pt x="0" y="143"/>
                    </a:lnTo>
                    <a:lnTo>
                      <a:pt x="9" y="176"/>
                    </a:lnTo>
                    <a:lnTo>
                      <a:pt x="17" y="193"/>
                    </a:lnTo>
                    <a:lnTo>
                      <a:pt x="34" y="218"/>
                    </a:lnTo>
                    <a:lnTo>
                      <a:pt x="51" y="235"/>
                    </a:lnTo>
                    <a:lnTo>
                      <a:pt x="76" y="252"/>
                    </a:lnTo>
                    <a:lnTo>
                      <a:pt x="93" y="268"/>
                    </a:lnTo>
                    <a:lnTo>
                      <a:pt x="159" y="310"/>
                    </a:lnTo>
                    <a:lnTo>
                      <a:pt x="235" y="361"/>
                    </a:lnTo>
                    <a:lnTo>
                      <a:pt x="302" y="419"/>
                    </a:lnTo>
                    <a:lnTo>
                      <a:pt x="369" y="478"/>
                    </a:lnTo>
                    <a:lnTo>
                      <a:pt x="436" y="545"/>
                    </a:lnTo>
                    <a:lnTo>
                      <a:pt x="494" y="612"/>
                    </a:lnTo>
                    <a:lnTo>
                      <a:pt x="553" y="687"/>
                    </a:lnTo>
                    <a:lnTo>
                      <a:pt x="603" y="762"/>
                    </a:lnTo>
                    <a:lnTo>
                      <a:pt x="645" y="846"/>
                    </a:lnTo>
                    <a:lnTo>
                      <a:pt x="687" y="930"/>
                    </a:lnTo>
                    <a:lnTo>
                      <a:pt x="729" y="1013"/>
                    </a:lnTo>
                    <a:lnTo>
                      <a:pt x="754" y="1097"/>
                    </a:lnTo>
                    <a:lnTo>
                      <a:pt x="804" y="1281"/>
                    </a:lnTo>
                    <a:lnTo>
                      <a:pt x="846" y="1474"/>
                    </a:lnTo>
                    <a:lnTo>
                      <a:pt x="846" y="1482"/>
                    </a:lnTo>
                    <a:lnTo>
                      <a:pt x="862" y="1524"/>
                    </a:lnTo>
                    <a:lnTo>
                      <a:pt x="896" y="1566"/>
                    </a:lnTo>
                    <a:lnTo>
                      <a:pt x="938" y="1582"/>
                    </a:lnTo>
                    <a:lnTo>
                      <a:pt x="988" y="1591"/>
                    </a:lnTo>
                    <a:lnTo>
                      <a:pt x="1013" y="1591"/>
                    </a:lnTo>
                    <a:lnTo>
                      <a:pt x="1038" y="1582"/>
                    </a:lnTo>
                    <a:lnTo>
                      <a:pt x="1063" y="1566"/>
                    </a:lnTo>
                    <a:lnTo>
                      <a:pt x="1080" y="1549"/>
                    </a:lnTo>
                    <a:lnTo>
                      <a:pt x="1097" y="1532"/>
                    </a:lnTo>
                    <a:lnTo>
                      <a:pt x="1105" y="1507"/>
                    </a:lnTo>
                    <a:lnTo>
                      <a:pt x="1113" y="1482"/>
                    </a:lnTo>
                    <a:lnTo>
                      <a:pt x="1122" y="1457"/>
                    </a:lnTo>
                    <a:lnTo>
                      <a:pt x="1113" y="1340"/>
                    </a:lnTo>
                    <a:lnTo>
                      <a:pt x="1105" y="1231"/>
                    </a:lnTo>
                    <a:lnTo>
                      <a:pt x="1088" y="1122"/>
                    </a:lnTo>
                    <a:lnTo>
                      <a:pt x="1063" y="1013"/>
                    </a:lnTo>
                    <a:lnTo>
                      <a:pt x="1038" y="904"/>
                    </a:lnTo>
                    <a:lnTo>
                      <a:pt x="996" y="796"/>
                    </a:lnTo>
                    <a:lnTo>
                      <a:pt x="946" y="687"/>
                    </a:lnTo>
                    <a:lnTo>
                      <a:pt x="888" y="586"/>
                    </a:lnTo>
                    <a:lnTo>
                      <a:pt x="829" y="494"/>
                    </a:lnTo>
                    <a:lnTo>
                      <a:pt x="754" y="402"/>
                    </a:lnTo>
                    <a:lnTo>
                      <a:pt x="678" y="319"/>
                    </a:lnTo>
                    <a:lnTo>
                      <a:pt x="595" y="235"/>
                    </a:lnTo>
                    <a:lnTo>
                      <a:pt x="503" y="168"/>
                    </a:lnTo>
                    <a:lnTo>
                      <a:pt x="402" y="101"/>
                    </a:lnTo>
                    <a:lnTo>
                      <a:pt x="293" y="51"/>
                    </a:lnTo>
                    <a:lnTo>
                      <a:pt x="176" y="9"/>
                    </a:lnTo>
                    <a:lnTo>
                      <a:pt x="13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72" name="Google Shape;1178;p30">
                <a:extLst>
                  <a:ext uri="{FF2B5EF4-FFF2-40B4-BE49-F238E27FC236}">
                    <a16:creationId xmlns:a16="http://schemas.microsoft.com/office/drawing/2014/main" id="{E96D6C83-4E8B-31F5-B27E-C55B90F3A444}"/>
                  </a:ext>
                </a:extLst>
              </p:cNvPr>
              <p:cNvSpPr/>
              <p:nvPr/>
            </p:nvSpPr>
            <p:spPr>
              <a:xfrm>
                <a:off x="1777210" y="2148069"/>
                <a:ext cx="40939" cy="58004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591" extrusionOk="0">
                    <a:moveTo>
                      <a:pt x="972" y="1"/>
                    </a:moveTo>
                    <a:lnTo>
                      <a:pt x="938" y="9"/>
                    </a:lnTo>
                    <a:lnTo>
                      <a:pt x="829" y="51"/>
                    </a:lnTo>
                    <a:lnTo>
                      <a:pt x="720" y="101"/>
                    </a:lnTo>
                    <a:lnTo>
                      <a:pt x="620" y="168"/>
                    </a:lnTo>
                    <a:lnTo>
                      <a:pt x="528" y="235"/>
                    </a:lnTo>
                    <a:lnTo>
                      <a:pt x="444" y="319"/>
                    </a:lnTo>
                    <a:lnTo>
                      <a:pt x="369" y="402"/>
                    </a:lnTo>
                    <a:lnTo>
                      <a:pt x="294" y="494"/>
                    </a:lnTo>
                    <a:lnTo>
                      <a:pt x="235" y="586"/>
                    </a:lnTo>
                    <a:lnTo>
                      <a:pt x="177" y="687"/>
                    </a:lnTo>
                    <a:lnTo>
                      <a:pt x="126" y="796"/>
                    </a:lnTo>
                    <a:lnTo>
                      <a:pt x="85" y="904"/>
                    </a:lnTo>
                    <a:lnTo>
                      <a:pt x="59" y="1013"/>
                    </a:lnTo>
                    <a:lnTo>
                      <a:pt x="34" y="1122"/>
                    </a:lnTo>
                    <a:lnTo>
                      <a:pt x="18" y="1231"/>
                    </a:lnTo>
                    <a:lnTo>
                      <a:pt x="9" y="1340"/>
                    </a:lnTo>
                    <a:lnTo>
                      <a:pt x="1" y="1457"/>
                    </a:lnTo>
                    <a:lnTo>
                      <a:pt x="9" y="1499"/>
                    </a:lnTo>
                    <a:lnTo>
                      <a:pt x="34" y="1540"/>
                    </a:lnTo>
                    <a:lnTo>
                      <a:pt x="76" y="1574"/>
                    </a:lnTo>
                    <a:lnTo>
                      <a:pt x="118" y="1591"/>
                    </a:lnTo>
                    <a:lnTo>
                      <a:pt x="177" y="1591"/>
                    </a:lnTo>
                    <a:lnTo>
                      <a:pt x="202" y="1582"/>
                    </a:lnTo>
                    <a:lnTo>
                      <a:pt x="218" y="1566"/>
                    </a:lnTo>
                    <a:lnTo>
                      <a:pt x="244" y="1549"/>
                    </a:lnTo>
                    <a:lnTo>
                      <a:pt x="260" y="1532"/>
                    </a:lnTo>
                    <a:lnTo>
                      <a:pt x="269" y="1507"/>
                    </a:lnTo>
                    <a:lnTo>
                      <a:pt x="277" y="1482"/>
                    </a:lnTo>
                    <a:lnTo>
                      <a:pt x="277" y="1474"/>
                    </a:lnTo>
                    <a:lnTo>
                      <a:pt x="310" y="1281"/>
                    </a:lnTo>
                    <a:lnTo>
                      <a:pt x="369" y="1097"/>
                    </a:lnTo>
                    <a:lnTo>
                      <a:pt x="394" y="1013"/>
                    </a:lnTo>
                    <a:lnTo>
                      <a:pt x="436" y="930"/>
                    </a:lnTo>
                    <a:lnTo>
                      <a:pt x="478" y="846"/>
                    </a:lnTo>
                    <a:lnTo>
                      <a:pt x="520" y="762"/>
                    </a:lnTo>
                    <a:lnTo>
                      <a:pt x="570" y="687"/>
                    </a:lnTo>
                    <a:lnTo>
                      <a:pt x="628" y="612"/>
                    </a:lnTo>
                    <a:lnTo>
                      <a:pt x="687" y="545"/>
                    </a:lnTo>
                    <a:lnTo>
                      <a:pt x="746" y="478"/>
                    </a:lnTo>
                    <a:lnTo>
                      <a:pt x="813" y="419"/>
                    </a:lnTo>
                    <a:lnTo>
                      <a:pt x="888" y="361"/>
                    </a:lnTo>
                    <a:lnTo>
                      <a:pt x="963" y="310"/>
                    </a:lnTo>
                    <a:lnTo>
                      <a:pt x="1030" y="268"/>
                    </a:lnTo>
                    <a:lnTo>
                      <a:pt x="1047" y="252"/>
                    </a:lnTo>
                    <a:lnTo>
                      <a:pt x="1089" y="227"/>
                    </a:lnTo>
                    <a:lnTo>
                      <a:pt x="1114" y="185"/>
                    </a:lnTo>
                    <a:lnTo>
                      <a:pt x="1122" y="143"/>
                    </a:lnTo>
                    <a:lnTo>
                      <a:pt x="1114" y="93"/>
                    </a:lnTo>
                    <a:lnTo>
                      <a:pt x="1105" y="68"/>
                    </a:lnTo>
                    <a:lnTo>
                      <a:pt x="1089" y="51"/>
                    </a:lnTo>
                    <a:lnTo>
                      <a:pt x="1072" y="26"/>
                    </a:lnTo>
                    <a:lnTo>
                      <a:pt x="1047" y="17"/>
                    </a:lnTo>
                    <a:lnTo>
                      <a:pt x="10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73" name="Google Shape;1179;p30">
                <a:extLst>
                  <a:ext uri="{FF2B5EF4-FFF2-40B4-BE49-F238E27FC236}">
                    <a16:creationId xmlns:a16="http://schemas.microsoft.com/office/drawing/2014/main" id="{E875163A-A813-4F7E-E0FD-930E5805261E}"/>
                  </a:ext>
                </a:extLst>
              </p:cNvPr>
              <p:cNvSpPr/>
              <p:nvPr/>
            </p:nvSpPr>
            <p:spPr>
              <a:xfrm>
                <a:off x="1884609" y="2259443"/>
                <a:ext cx="105902" cy="21984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603" extrusionOk="0">
                    <a:moveTo>
                      <a:pt x="76" y="0"/>
                    </a:moveTo>
                    <a:lnTo>
                      <a:pt x="42" y="17"/>
                    </a:lnTo>
                    <a:lnTo>
                      <a:pt x="17" y="42"/>
                    </a:lnTo>
                    <a:lnTo>
                      <a:pt x="0" y="84"/>
                    </a:lnTo>
                    <a:lnTo>
                      <a:pt x="0" y="126"/>
                    </a:lnTo>
                    <a:lnTo>
                      <a:pt x="17" y="159"/>
                    </a:lnTo>
                    <a:lnTo>
                      <a:pt x="42" y="184"/>
                    </a:lnTo>
                    <a:lnTo>
                      <a:pt x="210" y="285"/>
                    </a:lnTo>
                    <a:lnTo>
                      <a:pt x="369" y="368"/>
                    </a:lnTo>
                    <a:lnTo>
                      <a:pt x="544" y="444"/>
                    </a:lnTo>
                    <a:lnTo>
                      <a:pt x="720" y="494"/>
                    </a:lnTo>
                    <a:lnTo>
                      <a:pt x="896" y="544"/>
                    </a:lnTo>
                    <a:lnTo>
                      <a:pt x="1080" y="578"/>
                    </a:lnTo>
                    <a:lnTo>
                      <a:pt x="1264" y="594"/>
                    </a:lnTo>
                    <a:lnTo>
                      <a:pt x="1448" y="603"/>
                    </a:lnTo>
                    <a:lnTo>
                      <a:pt x="1641" y="594"/>
                    </a:lnTo>
                    <a:lnTo>
                      <a:pt x="1825" y="578"/>
                    </a:lnTo>
                    <a:lnTo>
                      <a:pt x="2009" y="544"/>
                    </a:lnTo>
                    <a:lnTo>
                      <a:pt x="2185" y="494"/>
                    </a:lnTo>
                    <a:lnTo>
                      <a:pt x="2360" y="435"/>
                    </a:lnTo>
                    <a:lnTo>
                      <a:pt x="2528" y="368"/>
                    </a:lnTo>
                    <a:lnTo>
                      <a:pt x="2695" y="285"/>
                    </a:lnTo>
                    <a:lnTo>
                      <a:pt x="2854" y="193"/>
                    </a:lnTo>
                    <a:lnTo>
                      <a:pt x="2879" y="167"/>
                    </a:lnTo>
                    <a:lnTo>
                      <a:pt x="2896" y="134"/>
                    </a:lnTo>
                    <a:lnTo>
                      <a:pt x="2904" y="92"/>
                    </a:lnTo>
                    <a:lnTo>
                      <a:pt x="2896" y="59"/>
                    </a:lnTo>
                    <a:lnTo>
                      <a:pt x="2871" y="25"/>
                    </a:lnTo>
                    <a:lnTo>
                      <a:pt x="2837" y="8"/>
                    </a:lnTo>
                    <a:lnTo>
                      <a:pt x="2795" y="0"/>
                    </a:lnTo>
                    <a:lnTo>
                      <a:pt x="2754" y="8"/>
                    </a:lnTo>
                    <a:lnTo>
                      <a:pt x="2595" y="84"/>
                    </a:lnTo>
                    <a:lnTo>
                      <a:pt x="2436" y="142"/>
                    </a:lnTo>
                    <a:lnTo>
                      <a:pt x="2277" y="201"/>
                    </a:lnTo>
                    <a:lnTo>
                      <a:pt x="2118" y="251"/>
                    </a:lnTo>
                    <a:lnTo>
                      <a:pt x="1950" y="285"/>
                    </a:lnTo>
                    <a:lnTo>
                      <a:pt x="1783" y="310"/>
                    </a:lnTo>
                    <a:lnTo>
                      <a:pt x="1624" y="326"/>
                    </a:lnTo>
                    <a:lnTo>
                      <a:pt x="1281" y="326"/>
                    </a:lnTo>
                    <a:lnTo>
                      <a:pt x="1113" y="310"/>
                    </a:lnTo>
                    <a:lnTo>
                      <a:pt x="954" y="285"/>
                    </a:lnTo>
                    <a:lnTo>
                      <a:pt x="787" y="243"/>
                    </a:lnTo>
                    <a:lnTo>
                      <a:pt x="628" y="201"/>
                    </a:lnTo>
                    <a:lnTo>
                      <a:pt x="461" y="151"/>
                    </a:lnTo>
                    <a:lnTo>
                      <a:pt x="310" y="84"/>
                    </a:lnTo>
                    <a:lnTo>
                      <a:pt x="159" y="17"/>
                    </a:lnTo>
                    <a:lnTo>
                      <a:pt x="151" y="8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74" name="Google Shape;1180;p30">
                <a:extLst>
                  <a:ext uri="{FF2B5EF4-FFF2-40B4-BE49-F238E27FC236}">
                    <a16:creationId xmlns:a16="http://schemas.microsoft.com/office/drawing/2014/main" id="{E754D97E-2F3F-9B92-2FA8-0F3F8976E437}"/>
                  </a:ext>
                </a:extLst>
              </p:cNvPr>
              <p:cNvSpPr/>
              <p:nvPr/>
            </p:nvSpPr>
            <p:spPr>
              <a:xfrm>
                <a:off x="2029522" y="1896705"/>
                <a:ext cx="290437" cy="93076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2553" extrusionOk="0">
                    <a:moveTo>
                      <a:pt x="4034" y="0"/>
                    </a:moveTo>
                    <a:lnTo>
                      <a:pt x="3883" y="9"/>
                    </a:lnTo>
                    <a:lnTo>
                      <a:pt x="3590" y="34"/>
                    </a:lnTo>
                    <a:lnTo>
                      <a:pt x="3306" y="84"/>
                    </a:lnTo>
                    <a:lnTo>
                      <a:pt x="3021" y="151"/>
                    </a:lnTo>
                    <a:lnTo>
                      <a:pt x="2745" y="226"/>
                    </a:lnTo>
                    <a:lnTo>
                      <a:pt x="2477" y="318"/>
                    </a:lnTo>
                    <a:lnTo>
                      <a:pt x="2218" y="427"/>
                    </a:lnTo>
                    <a:lnTo>
                      <a:pt x="1959" y="544"/>
                    </a:lnTo>
                    <a:lnTo>
                      <a:pt x="1707" y="670"/>
                    </a:lnTo>
                    <a:lnTo>
                      <a:pt x="1473" y="812"/>
                    </a:lnTo>
                    <a:lnTo>
                      <a:pt x="1239" y="963"/>
                    </a:lnTo>
                    <a:lnTo>
                      <a:pt x="1013" y="1122"/>
                    </a:lnTo>
                    <a:lnTo>
                      <a:pt x="795" y="1289"/>
                    </a:lnTo>
                    <a:lnTo>
                      <a:pt x="594" y="1465"/>
                    </a:lnTo>
                    <a:lnTo>
                      <a:pt x="394" y="1657"/>
                    </a:lnTo>
                    <a:lnTo>
                      <a:pt x="210" y="1858"/>
                    </a:lnTo>
                    <a:lnTo>
                      <a:pt x="126" y="1967"/>
                    </a:lnTo>
                    <a:lnTo>
                      <a:pt x="34" y="2076"/>
                    </a:lnTo>
                    <a:lnTo>
                      <a:pt x="17" y="2117"/>
                    </a:lnTo>
                    <a:lnTo>
                      <a:pt x="0" y="2159"/>
                    </a:lnTo>
                    <a:lnTo>
                      <a:pt x="0" y="2201"/>
                    </a:lnTo>
                    <a:lnTo>
                      <a:pt x="17" y="2243"/>
                    </a:lnTo>
                    <a:lnTo>
                      <a:pt x="34" y="2276"/>
                    </a:lnTo>
                    <a:lnTo>
                      <a:pt x="51" y="2302"/>
                    </a:lnTo>
                    <a:lnTo>
                      <a:pt x="76" y="2327"/>
                    </a:lnTo>
                    <a:lnTo>
                      <a:pt x="109" y="2343"/>
                    </a:lnTo>
                    <a:lnTo>
                      <a:pt x="143" y="2352"/>
                    </a:lnTo>
                    <a:lnTo>
                      <a:pt x="176" y="2360"/>
                    </a:lnTo>
                    <a:lnTo>
                      <a:pt x="210" y="2360"/>
                    </a:lnTo>
                    <a:lnTo>
                      <a:pt x="243" y="2343"/>
                    </a:lnTo>
                    <a:lnTo>
                      <a:pt x="260" y="2343"/>
                    </a:lnTo>
                    <a:lnTo>
                      <a:pt x="318" y="2318"/>
                    </a:lnTo>
                    <a:lnTo>
                      <a:pt x="377" y="2293"/>
                    </a:lnTo>
                    <a:lnTo>
                      <a:pt x="494" y="2243"/>
                    </a:lnTo>
                    <a:lnTo>
                      <a:pt x="728" y="2143"/>
                    </a:lnTo>
                    <a:lnTo>
                      <a:pt x="963" y="2050"/>
                    </a:lnTo>
                    <a:lnTo>
                      <a:pt x="1197" y="1967"/>
                    </a:lnTo>
                    <a:lnTo>
                      <a:pt x="1423" y="1891"/>
                    </a:lnTo>
                    <a:lnTo>
                      <a:pt x="1657" y="1816"/>
                    </a:lnTo>
                    <a:lnTo>
                      <a:pt x="1892" y="1741"/>
                    </a:lnTo>
                    <a:lnTo>
                      <a:pt x="2126" y="1682"/>
                    </a:lnTo>
                    <a:lnTo>
                      <a:pt x="2352" y="1624"/>
                    </a:lnTo>
                    <a:lnTo>
                      <a:pt x="2586" y="1573"/>
                    </a:lnTo>
                    <a:lnTo>
                      <a:pt x="2812" y="1532"/>
                    </a:lnTo>
                    <a:lnTo>
                      <a:pt x="3038" y="1498"/>
                    </a:lnTo>
                    <a:lnTo>
                      <a:pt x="3264" y="1473"/>
                    </a:lnTo>
                    <a:lnTo>
                      <a:pt x="3490" y="1456"/>
                    </a:lnTo>
                    <a:lnTo>
                      <a:pt x="3716" y="1448"/>
                    </a:lnTo>
                    <a:lnTo>
                      <a:pt x="3942" y="1440"/>
                    </a:lnTo>
                    <a:lnTo>
                      <a:pt x="4159" y="1448"/>
                    </a:lnTo>
                    <a:lnTo>
                      <a:pt x="4377" y="1456"/>
                    </a:lnTo>
                    <a:lnTo>
                      <a:pt x="4595" y="1473"/>
                    </a:lnTo>
                    <a:lnTo>
                      <a:pt x="4812" y="1498"/>
                    </a:lnTo>
                    <a:lnTo>
                      <a:pt x="5021" y="1532"/>
                    </a:lnTo>
                    <a:lnTo>
                      <a:pt x="5239" y="1573"/>
                    </a:lnTo>
                    <a:lnTo>
                      <a:pt x="5456" y="1624"/>
                    </a:lnTo>
                    <a:lnTo>
                      <a:pt x="5666" y="1682"/>
                    </a:lnTo>
                    <a:lnTo>
                      <a:pt x="5875" y="1758"/>
                    </a:lnTo>
                    <a:lnTo>
                      <a:pt x="6084" y="1841"/>
                    </a:lnTo>
                    <a:lnTo>
                      <a:pt x="6293" y="1942"/>
                    </a:lnTo>
                    <a:lnTo>
                      <a:pt x="6502" y="2042"/>
                    </a:lnTo>
                    <a:lnTo>
                      <a:pt x="6603" y="2101"/>
                    </a:lnTo>
                    <a:lnTo>
                      <a:pt x="6712" y="2151"/>
                    </a:lnTo>
                    <a:lnTo>
                      <a:pt x="6812" y="2209"/>
                    </a:lnTo>
                    <a:lnTo>
                      <a:pt x="6913" y="2268"/>
                    </a:lnTo>
                    <a:lnTo>
                      <a:pt x="6971" y="2293"/>
                    </a:lnTo>
                    <a:lnTo>
                      <a:pt x="7021" y="2327"/>
                    </a:lnTo>
                    <a:lnTo>
                      <a:pt x="7130" y="2385"/>
                    </a:lnTo>
                    <a:lnTo>
                      <a:pt x="7348" y="2502"/>
                    </a:lnTo>
                    <a:lnTo>
                      <a:pt x="7373" y="2511"/>
                    </a:lnTo>
                    <a:lnTo>
                      <a:pt x="7423" y="2536"/>
                    </a:lnTo>
                    <a:lnTo>
                      <a:pt x="7473" y="2544"/>
                    </a:lnTo>
                    <a:lnTo>
                      <a:pt x="7523" y="2553"/>
                    </a:lnTo>
                    <a:lnTo>
                      <a:pt x="7582" y="2553"/>
                    </a:lnTo>
                    <a:lnTo>
                      <a:pt x="7632" y="2544"/>
                    </a:lnTo>
                    <a:lnTo>
                      <a:pt x="7682" y="2536"/>
                    </a:lnTo>
                    <a:lnTo>
                      <a:pt x="7733" y="2511"/>
                    </a:lnTo>
                    <a:lnTo>
                      <a:pt x="7783" y="2486"/>
                    </a:lnTo>
                    <a:lnTo>
                      <a:pt x="7841" y="2435"/>
                    </a:lnTo>
                    <a:lnTo>
                      <a:pt x="7892" y="2368"/>
                    </a:lnTo>
                    <a:lnTo>
                      <a:pt x="7933" y="2302"/>
                    </a:lnTo>
                    <a:lnTo>
                      <a:pt x="7959" y="2226"/>
                    </a:lnTo>
                    <a:lnTo>
                      <a:pt x="7967" y="2143"/>
                    </a:lnTo>
                    <a:lnTo>
                      <a:pt x="7959" y="2067"/>
                    </a:lnTo>
                    <a:lnTo>
                      <a:pt x="7933" y="1992"/>
                    </a:lnTo>
                    <a:lnTo>
                      <a:pt x="7892" y="1917"/>
                    </a:lnTo>
                    <a:lnTo>
                      <a:pt x="7816" y="1799"/>
                    </a:lnTo>
                    <a:lnTo>
                      <a:pt x="7733" y="1691"/>
                    </a:lnTo>
                    <a:lnTo>
                      <a:pt x="7641" y="1582"/>
                    </a:lnTo>
                    <a:lnTo>
                      <a:pt x="7548" y="1473"/>
                    </a:lnTo>
                    <a:lnTo>
                      <a:pt x="7456" y="1373"/>
                    </a:lnTo>
                    <a:lnTo>
                      <a:pt x="7356" y="1272"/>
                    </a:lnTo>
                    <a:lnTo>
                      <a:pt x="7247" y="1180"/>
                    </a:lnTo>
                    <a:lnTo>
                      <a:pt x="7138" y="1088"/>
                    </a:lnTo>
                    <a:lnTo>
                      <a:pt x="7030" y="1004"/>
                    </a:lnTo>
                    <a:lnTo>
                      <a:pt x="6913" y="912"/>
                    </a:lnTo>
                    <a:lnTo>
                      <a:pt x="6795" y="837"/>
                    </a:lnTo>
                    <a:lnTo>
                      <a:pt x="6670" y="762"/>
                    </a:lnTo>
                    <a:lnTo>
                      <a:pt x="6427" y="611"/>
                    </a:lnTo>
                    <a:lnTo>
                      <a:pt x="6168" y="477"/>
                    </a:lnTo>
                    <a:lnTo>
                      <a:pt x="5900" y="360"/>
                    </a:lnTo>
                    <a:lnTo>
                      <a:pt x="5624" y="251"/>
                    </a:lnTo>
                    <a:lnTo>
                      <a:pt x="5490" y="201"/>
                    </a:lnTo>
                    <a:lnTo>
                      <a:pt x="5348" y="159"/>
                    </a:lnTo>
                    <a:lnTo>
                      <a:pt x="5055" y="92"/>
                    </a:lnTo>
                    <a:lnTo>
                      <a:pt x="4913" y="59"/>
                    </a:lnTo>
                    <a:lnTo>
                      <a:pt x="4770" y="34"/>
                    </a:lnTo>
                    <a:lnTo>
                      <a:pt x="4620" y="17"/>
                    </a:lnTo>
                    <a:lnTo>
                      <a:pt x="4469" y="9"/>
                    </a:lnTo>
                    <a:lnTo>
                      <a:pt x="43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75" name="Google Shape;1181;p30">
                <a:extLst>
                  <a:ext uri="{FF2B5EF4-FFF2-40B4-BE49-F238E27FC236}">
                    <a16:creationId xmlns:a16="http://schemas.microsoft.com/office/drawing/2014/main" id="{06252F29-9087-F3A2-E13A-DB83C3874E51}"/>
                  </a:ext>
                </a:extLst>
              </p:cNvPr>
              <p:cNvSpPr/>
              <p:nvPr/>
            </p:nvSpPr>
            <p:spPr>
              <a:xfrm>
                <a:off x="1555121" y="1896705"/>
                <a:ext cx="290473" cy="93076"/>
              </a:xfrm>
              <a:custGeom>
                <a:avLst/>
                <a:gdLst/>
                <a:ahLst/>
                <a:cxnLst/>
                <a:rect l="l" t="t" r="r" b="b"/>
                <a:pathLst>
                  <a:path w="7968" h="2553" extrusionOk="0">
                    <a:moveTo>
                      <a:pt x="3641" y="0"/>
                    </a:moveTo>
                    <a:lnTo>
                      <a:pt x="3499" y="9"/>
                    </a:lnTo>
                    <a:lnTo>
                      <a:pt x="3348" y="17"/>
                    </a:lnTo>
                    <a:lnTo>
                      <a:pt x="3197" y="34"/>
                    </a:lnTo>
                    <a:lnTo>
                      <a:pt x="3055" y="59"/>
                    </a:lnTo>
                    <a:lnTo>
                      <a:pt x="2913" y="92"/>
                    </a:lnTo>
                    <a:lnTo>
                      <a:pt x="2620" y="159"/>
                    </a:lnTo>
                    <a:lnTo>
                      <a:pt x="2478" y="201"/>
                    </a:lnTo>
                    <a:lnTo>
                      <a:pt x="2344" y="251"/>
                    </a:lnTo>
                    <a:lnTo>
                      <a:pt x="2068" y="360"/>
                    </a:lnTo>
                    <a:lnTo>
                      <a:pt x="1800" y="477"/>
                    </a:lnTo>
                    <a:lnTo>
                      <a:pt x="1541" y="611"/>
                    </a:lnTo>
                    <a:lnTo>
                      <a:pt x="1289" y="762"/>
                    </a:lnTo>
                    <a:lnTo>
                      <a:pt x="1172" y="837"/>
                    </a:lnTo>
                    <a:lnTo>
                      <a:pt x="1055" y="912"/>
                    </a:lnTo>
                    <a:lnTo>
                      <a:pt x="938" y="1004"/>
                    </a:lnTo>
                    <a:lnTo>
                      <a:pt x="829" y="1088"/>
                    </a:lnTo>
                    <a:lnTo>
                      <a:pt x="720" y="1180"/>
                    </a:lnTo>
                    <a:lnTo>
                      <a:pt x="612" y="1272"/>
                    </a:lnTo>
                    <a:lnTo>
                      <a:pt x="511" y="1373"/>
                    </a:lnTo>
                    <a:lnTo>
                      <a:pt x="419" y="1473"/>
                    </a:lnTo>
                    <a:lnTo>
                      <a:pt x="327" y="1582"/>
                    </a:lnTo>
                    <a:lnTo>
                      <a:pt x="235" y="1691"/>
                    </a:lnTo>
                    <a:lnTo>
                      <a:pt x="151" y="1799"/>
                    </a:lnTo>
                    <a:lnTo>
                      <a:pt x="68" y="1917"/>
                    </a:lnTo>
                    <a:lnTo>
                      <a:pt x="43" y="1958"/>
                    </a:lnTo>
                    <a:lnTo>
                      <a:pt x="26" y="2009"/>
                    </a:lnTo>
                    <a:lnTo>
                      <a:pt x="9" y="2059"/>
                    </a:lnTo>
                    <a:lnTo>
                      <a:pt x="1" y="2109"/>
                    </a:lnTo>
                    <a:lnTo>
                      <a:pt x="1" y="2168"/>
                    </a:lnTo>
                    <a:lnTo>
                      <a:pt x="9" y="2218"/>
                    </a:lnTo>
                    <a:lnTo>
                      <a:pt x="26" y="2268"/>
                    </a:lnTo>
                    <a:lnTo>
                      <a:pt x="43" y="2318"/>
                    </a:lnTo>
                    <a:lnTo>
                      <a:pt x="84" y="2394"/>
                    </a:lnTo>
                    <a:lnTo>
                      <a:pt x="143" y="2452"/>
                    </a:lnTo>
                    <a:lnTo>
                      <a:pt x="210" y="2494"/>
                    </a:lnTo>
                    <a:lnTo>
                      <a:pt x="277" y="2527"/>
                    </a:lnTo>
                    <a:lnTo>
                      <a:pt x="352" y="2553"/>
                    </a:lnTo>
                    <a:lnTo>
                      <a:pt x="436" y="2553"/>
                    </a:lnTo>
                    <a:lnTo>
                      <a:pt x="511" y="2544"/>
                    </a:lnTo>
                    <a:lnTo>
                      <a:pt x="595" y="2511"/>
                    </a:lnTo>
                    <a:lnTo>
                      <a:pt x="620" y="2502"/>
                    </a:lnTo>
                    <a:lnTo>
                      <a:pt x="838" y="2385"/>
                    </a:lnTo>
                    <a:lnTo>
                      <a:pt x="946" y="2327"/>
                    </a:lnTo>
                    <a:lnTo>
                      <a:pt x="997" y="2293"/>
                    </a:lnTo>
                    <a:lnTo>
                      <a:pt x="1047" y="2268"/>
                    </a:lnTo>
                    <a:lnTo>
                      <a:pt x="1156" y="2209"/>
                    </a:lnTo>
                    <a:lnTo>
                      <a:pt x="1256" y="2151"/>
                    </a:lnTo>
                    <a:lnTo>
                      <a:pt x="1365" y="2101"/>
                    </a:lnTo>
                    <a:lnTo>
                      <a:pt x="1465" y="2042"/>
                    </a:lnTo>
                    <a:lnTo>
                      <a:pt x="1674" y="1942"/>
                    </a:lnTo>
                    <a:lnTo>
                      <a:pt x="1884" y="1841"/>
                    </a:lnTo>
                    <a:lnTo>
                      <a:pt x="2084" y="1758"/>
                    </a:lnTo>
                    <a:lnTo>
                      <a:pt x="2302" y="1682"/>
                    </a:lnTo>
                    <a:lnTo>
                      <a:pt x="2511" y="1624"/>
                    </a:lnTo>
                    <a:lnTo>
                      <a:pt x="2729" y="1573"/>
                    </a:lnTo>
                    <a:lnTo>
                      <a:pt x="2946" y="1532"/>
                    </a:lnTo>
                    <a:lnTo>
                      <a:pt x="3156" y="1498"/>
                    </a:lnTo>
                    <a:lnTo>
                      <a:pt x="3373" y="1473"/>
                    </a:lnTo>
                    <a:lnTo>
                      <a:pt x="3591" y="1456"/>
                    </a:lnTo>
                    <a:lnTo>
                      <a:pt x="3808" y="1448"/>
                    </a:lnTo>
                    <a:lnTo>
                      <a:pt x="4026" y="1440"/>
                    </a:lnTo>
                    <a:lnTo>
                      <a:pt x="4252" y="1448"/>
                    </a:lnTo>
                    <a:lnTo>
                      <a:pt x="4478" y="1456"/>
                    </a:lnTo>
                    <a:lnTo>
                      <a:pt x="4695" y="1473"/>
                    </a:lnTo>
                    <a:lnTo>
                      <a:pt x="4930" y="1498"/>
                    </a:lnTo>
                    <a:lnTo>
                      <a:pt x="5156" y="1532"/>
                    </a:lnTo>
                    <a:lnTo>
                      <a:pt x="5382" y="1573"/>
                    </a:lnTo>
                    <a:lnTo>
                      <a:pt x="5616" y="1624"/>
                    </a:lnTo>
                    <a:lnTo>
                      <a:pt x="5842" y="1682"/>
                    </a:lnTo>
                    <a:lnTo>
                      <a:pt x="6076" y="1741"/>
                    </a:lnTo>
                    <a:lnTo>
                      <a:pt x="6310" y="1816"/>
                    </a:lnTo>
                    <a:lnTo>
                      <a:pt x="6536" y="1891"/>
                    </a:lnTo>
                    <a:lnTo>
                      <a:pt x="6771" y="1967"/>
                    </a:lnTo>
                    <a:lnTo>
                      <a:pt x="7005" y="2050"/>
                    </a:lnTo>
                    <a:lnTo>
                      <a:pt x="7239" y="2143"/>
                    </a:lnTo>
                    <a:lnTo>
                      <a:pt x="7474" y="2243"/>
                    </a:lnTo>
                    <a:lnTo>
                      <a:pt x="7591" y="2293"/>
                    </a:lnTo>
                    <a:lnTo>
                      <a:pt x="7649" y="2318"/>
                    </a:lnTo>
                    <a:lnTo>
                      <a:pt x="7708" y="2343"/>
                    </a:lnTo>
                    <a:lnTo>
                      <a:pt x="7725" y="2343"/>
                    </a:lnTo>
                    <a:lnTo>
                      <a:pt x="7766" y="2360"/>
                    </a:lnTo>
                    <a:lnTo>
                      <a:pt x="7808" y="2360"/>
                    </a:lnTo>
                    <a:lnTo>
                      <a:pt x="7850" y="2343"/>
                    </a:lnTo>
                    <a:lnTo>
                      <a:pt x="7892" y="2327"/>
                    </a:lnTo>
                    <a:lnTo>
                      <a:pt x="7917" y="2302"/>
                    </a:lnTo>
                    <a:lnTo>
                      <a:pt x="7942" y="2268"/>
                    </a:lnTo>
                    <a:lnTo>
                      <a:pt x="7959" y="2243"/>
                    </a:lnTo>
                    <a:lnTo>
                      <a:pt x="7967" y="2209"/>
                    </a:lnTo>
                    <a:lnTo>
                      <a:pt x="7967" y="2176"/>
                    </a:lnTo>
                    <a:lnTo>
                      <a:pt x="7959" y="2143"/>
                    </a:lnTo>
                    <a:lnTo>
                      <a:pt x="7951" y="2109"/>
                    </a:lnTo>
                    <a:lnTo>
                      <a:pt x="7934" y="2076"/>
                    </a:lnTo>
                    <a:lnTo>
                      <a:pt x="7842" y="1967"/>
                    </a:lnTo>
                    <a:lnTo>
                      <a:pt x="7758" y="1858"/>
                    </a:lnTo>
                    <a:lnTo>
                      <a:pt x="7574" y="1657"/>
                    </a:lnTo>
                    <a:lnTo>
                      <a:pt x="7373" y="1465"/>
                    </a:lnTo>
                    <a:lnTo>
                      <a:pt x="7172" y="1289"/>
                    </a:lnTo>
                    <a:lnTo>
                      <a:pt x="6955" y="1122"/>
                    </a:lnTo>
                    <a:lnTo>
                      <a:pt x="6729" y="963"/>
                    </a:lnTo>
                    <a:lnTo>
                      <a:pt x="6494" y="812"/>
                    </a:lnTo>
                    <a:lnTo>
                      <a:pt x="6260" y="670"/>
                    </a:lnTo>
                    <a:lnTo>
                      <a:pt x="6009" y="544"/>
                    </a:lnTo>
                    <a:lnTo>
                      <a:pt x="5750" y="427"/>
                    </a:lnTo>
                    <a:lnTo>
                      <a:pt x="5490" y="318"/>
                    </a:lnTo>
                    <a:lnTo>
                      <a:pt x="5223" y="226"/>
                    </a:lnTo>
                    <a:lnTo>
                      <a:pt x="4946" y="151"/>
                    </a:lnTo>
                    <a:lnTo>
                      <a:pt x="4662" y="84"/>
                    </a:lnTo>
                    <a:lnTo>
                      <a:pt x="4377" y="34"/>
                    </a:lnTo>
                    <a:lnTo>
                      <a:pt x="4084" y="9"/>
                    </a:lnTo>
                    <a:lnTo>
                      <a:pt x="39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76" name="Google Shape;1182;p30">
                <a:extLst>
                  <a:ext uri="{FF2B5EF4-FFF2-40B4-BE49-F238E27FC236}">
                    <a16:creationId xmlns:a16="http://schemas.microsoft.com/office/drawing/2014/main" id="{2DCD801F-D688-169A-2EBD-12C4DD0C47F2}"/>
                  </a:ext>
                </a:extLst>
              </p:cNvPr>
              <p:cNvSpPr/>
              <p:nvPr/>
            </p:nvSpPr>
            <p:spPr>
              <a:xfrm>
                <a:off x="2051796" y="1735314"/>
                <a:ext cx="281615" cy="115643"/>
              </a:xfrm>
              <a:custGeom>
                <a:avLst/>
                <a:gdLst/>
                <a:ahLst/>
                <a:cxnLst/>
                <a:rect l="l" t="t" r="r" b="b"/>
                <a:pathLst>
                  <a:path w="7725" h="3172" extrusionOk="0">
                    <a:moveTo>
                      <a:pt x="2519" y="0"/>
                    </a:moveTo>
                    <a:lnTo>
                      <a:pt x="2260" y="9"/>
                    </a:lnTo>
                    <a:lnTo>
                      <a:pt x="2000" y="34"/>
                    </a:lnTo>
                    <a:lnTo>
                      <a:pt x="1749" y="59"/>
                    </a:lnTo>
                    <a:lnTo>
                      <a:pt x="1498" y="92"/>
                    </a:lnTo>
                    <a:lnTo>
                      <a:pt x="1239" y="143"/>
                    </a:lnTo>
                    <a:lnTo>
                      <a:pt x="988" y="201"/>
                    </a:lnTo>
                    <a:lnTo>
                      <a:pt x="737" y="268"/>
                    </a:lnTo>
                    <a:lnTo>
                      <a:pt x="477" y="360"/>
                    </a:lnTo>
                    <a:lnTo>
                      <a:pt x="377" y="402"/>
                    </a:lnTo>
                    <a:lnTo>
                      <a:pt x="285" y="461"/>
                    </a:lnTo>
                    <a:lnTo>
                      <a:pt x="209" y="528"/>
                    </a:lnTo>
                    <a:lnTo>
                      <a:pt x="134" y="611"/>
                    </a:lnTo>
                    <a:lnTo>
                      <a:pt x="76" y="703"/>
                    </a:lnTo>
                    <a:lnTo>
                      <a:pt x="34" y="804"/>
                    </a:lnTo>
                    <a:lnTo>
                      <a:pt x="9" y="913"/>
                    </a:lnTo>
                    <a:lnTo>
                      <a:pt x="0" y="1030"/>
                    </a:lnTo>
                    <a:lnTo>
                      <a:pt x="0" y="1105"/>
                    </a:lnTo>
                    <a:lnTo>
                      <a:pt x="9" y="1172"/>
                    </a:lnTo>
                    <a:lnTo>
                      <a:pt x="25" y="1247"/>
                    </a:lnTo>
                    <a:lnTo>
                      <a:pt x="50" y="1314"/>
                    </a:lnTo>
                    <a:lnTo>
                      <a:pt x="76" y="1373"/>
                    </a:lnTo>
                    <a:lnTo>
                      <a:pt x="117" y="1440"/>
                    </a:lnTo>
                    <a:lnTo>
                      <a:pt x="151" y="1498"/>
                    </a:lnTo>
                    <a:lnTo>
                      <a:pt x="201" y="1549"/>
                    </a:lnTo>
                    <a:lnTo>
                      <a:pt x="251" y="1599"/>
                    </a:lnTo>
                    <a:lnTo>
                      <a:pt x="310" y="1641"/>
                    </a:lnTo>
                    <a:lnTo>
                      <a:pt x="368" y="1674"/>
                    </a:lnTo>
                    <a:lnTo>
                      <a:pt x="427" y="1708"/>
                    </a:lnTo>
                    <a:lnTo>
                      <a:pt x="494" y="1733"/>
                    </a:lnTo>
                    <a:lnTo>
                      <a:pt x="569" y="1749"/>
                    </a:lnTo>
                    <a:lnTo>
                      <a:pt x="636" y="1766"/>
                    </a:lnTo>
                    <a:lnTo>
                      <a:pt x="762" y="1766"/>
                    </a:lnTo>
                    <a:lnTo>
                      <a:pt x="2519" y="1800"/>
                    </a:lnTo>
                    <a:lnTo>
                      <a:pt x="2954" y="1816"/>
                    </a:lnTo>
                    <a:lnTo>
                      <a:pt x="3389" y="1833"/>
                    </a:lnTo>
                    <a:lnTo>
                      <a:pt x="3816" y="1867"/>
                    </a:lnTo>
                    <a:lnTo>
                      <a:pt x="4025" y="1892"/>
                    </a:lnTo>
                    <a:lnTo>
                      <a:pt x="4243" y="1917"/>
                    </a:lnTo>
                    <a:lnTo>
                      <a:pt x="4653" y="1984"/>
                    </a:lnTo>
                    <a:lnTo>
                      <a:pt x="5063" y="2067"/>
                    </a:lnTo>
                    <a:lnTo>
                      <a:pt x="5473" y="2168"/>
                    </a:lnTo>
                    <a:lnTo>
                      <a:pt x="5674" y="2218"/>
                    </a:lnTo>
                    <a:lnTo>
                      <a:pt x="5875" y="2285"/>
                    </a:lnTo>
                    <a:lnTo>
                      <a:pt x="6067" y="2360"/>
                    </a:lnTo>
                    <a:lnTo>
                      <a:pt x="6260" y="2444"/>
                    </a:lnTo>
                    <a:lnTo>
                      <a:pt x="6452" y="2536"/>
                    </a:lnTo>
                    <a:lnTo>
                      <a:pt x="6645" y="2636"/>
                    </a:lnTo>
                    <a:lnTo>
                      <a:pt x="6837" y="2745"/>
                    </a:lnTo>
                    <a:lnTo>
                      <a:pt x="7030" y="2862"/>
                    </a:lnTo>
                    <a:lnTo>
                      <a:pt x="7230" y="2988"/>
                    </a:lnTo>
                    <a:lnTo>
                      <a:pt x="7423" y="3130"/>
                    </a:lnTo>
                    <a:lnTo>
                      <a:pt x="7440" y="3139"/>
                    </a:lnTo>
                    <a:lnTo>
                      <a:pt x="7473" y="3155"/>
                    </a:lnTo>
                    <a:lnTo>
                      <a:pt x="7515" y="3164"/>
                    </a:lnTo>
                    <a:lnTo>
                      <a:pt x="7557" y="3172"/>
                    </a:lnTo>
                    <a:lnTo>
                      <a:pt x="7590" y="3164"/>
                    </a:lnTo>
                    <a:lnTo>
                      <a:pt x="7624" y="3147"/>
                    </a:lnTo>
                    <a:lnTo>
                      <a:pt x="7657" y="3130"/>
                    </a:lnTo>
                    <a:lnTo>
                      <a:pt x="7682" y="3105"/>
                    </a:lnTo>
                    <a:lnTo>
                      <a:pt x="7699" y="3080"/>
                    </a:lnTo>
                    <a:lnTo>
                      <a:pt x="7716" y="3046"/>
                    </a:lnTo>
                    <a:lnTo>
                      <a:pt x="7724" y="3013"/>
                    </a:lnTo>
                    <a:lnTo>
                      <a:pt x="7724" y="2971"/>
                    </a:lnTo>
                    <a:lnTo>
                      <a:pt x="7716" y="2938"/>
                    </a:lnTo>
                    <a:lnTo>
                      <a:pt x="7682" y="2812"/>
                    </a:lnTo>
                    <a:lnTo>
                      <a:pt x="7632" y="2687"/>
                    </a:lnTo>
                    <a:lnTo>
                      <a:pt x="7582" y="2569"/>
                    </a:lnTo>
                    <a:lnTo>
                      <a:pt x="7532" y="2444"/>
                    </a:lnTo>
                    <a:lnTo>
                      <a:pt x="7473" y="2327"/>
                    </a:lnTo>
                    <a:lnTo>
                      <a:pt x="7406" y="2210"/>
                    </a:lnTo>
                    <a:lnTo>
                      <a:pt x="7331" y="2101"/>
                    </a:lnTo>
                    <a:lnTo>
                      <a:pt x="7255" y="1984"/>
                    </a:lnTo>
                    <a:lnTo>
                      <a:pt x="7096" y="1766"/>
                    </a:lnTo>
                    <a:lnTo>
                      <a:pt x="6921" y="1565"/>
                    </a:lnTo>
                    <a:lnTo>
                      <a:pt x="6728" y="1364"/>
                    </a:lnTo>
                    <a:lnTo>
                      <a:pt x="6519" y="1189"/>
                    </a:lnTo>
                    <a:lnTo>
                      <a:pt x="6302" y="1021"/>
                    </a:lnTo>
                    <a:lnTo>
                      <a:pt x="6067" y="871"/>
                    </a:lnTo>
                    <a:lnTo>
                      <a:pt x="5833" y="737"/>
                    </a:lnTo>
                    <a:lnTo>
                      <a:pt x="5590" y="611"/>
                    </a:lnTo>
                    <a:lnTo>
                      <a:pt x="5348" y="503"/>
                    </a:lnTo>
                    <a:lnTo>
                      <a:pt x="5096" y="402"/>
                    </a:lnTo>
                    <a:lnTo>
                      <a:pt x="4845" y="318"/>
                    </a:lnTo>
                    <a:lnTo>
                      <a:pt x="4586" y="243"/>
                    </a:lnTo>
                    <a:lnTo>
                      <a:pt x="4327" y="176"/>
                    </a:lnTo>
                    <a:lnTo>
                      <a:pt x="4076" y="118"/>
                    </a:lnTo>
                    <a:lnTo>
                      <a:pt x="3816" y="76"/>
                    </a:lnTo>
                    <a:lnTo>
                      <a:pt x="3557" y="42"/>
                    </a:lnTo>
                    <a:lnTo>
                      <a:pt x="3289" y="17"/>
                    </a:lnTo>
                    <a:lnTo>
                      <a:pt x="3030" y="9"/>
                    </a:lnTo>
                    <a:lnTo>
                      <a:pt x="27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77" name="Google Shape;1183;p30">
                <a:extLst>
                  <a:ext uri="{FF2B5EF4-FFF2-40B4-BE49-F238E27FC236}">
                    <a16:creationId xmlns:a16="http://schemas.microsoft.com/office/drawing/2014/main" id="{CF4EE3F1-A7B9-4F89-4320-E8598C6131DE}"/>
                  </a:ext>
                </a:extLst>
              </p:cNvPr>
              <p:cNvSpPr/>
              <p:nvPr/>
            </p:nvSpPr>
            <p:spPr>
              <a:xfrm>
                <a:off x="1541705" y="1735314"/>
                <a:ext cx="281615" cy="115643"/>
              </a:xfrm>
              <a:custGeom>
                <a:avLst/>
                <a:gdLst/>
                <a:ahLst/>
                <a:cxnLst/>
                <a:rect l="l" t="t" r="r" b="b"/>
                <a:pathLst>
                  <a:path w="7725" h="3172" extrusionOk="0">
                    <a:moveTo>
                      <a:pt x="4946" y="0"/>
                    </a:moveTo>
                    <a:lnTo>
                      <a:pt x="4687" y="9"/>
                    </a:lnTo>
                    <a:lnTo>
                      <a:pt x="4427" y="17"/>
                    </a:lnTo>
                    <a:lnTo>
                      <a:pt x="4168" y="42"/>
                    </a:lnTo>
                    <a:lnTo>
                      <a:pt x="3909" y="76"/>
                    </a:lnTo>
                    <a:lnTo>
                      <a:pt x="3649" y="118"/>
                    </a:lnTo>
                    <a:lnTo>
                      <a:pt x="3390" y="176"/>
                    </a:lnTo>
                    <a:lnTo>
                      <a:pt x="3139" y="243"/>
                    </a:lnTo>
                    <a:lnTo>
                      <a:pt x="2879" y="318"/>
                    </a:lnTo>
                    <a:lnTo>
                      <a:pt x="2628" y="402"/>
                    </a:lnTo>
                    <a:lnTo>
                      <a:pt x="2377" y="503"/>
                    </a:lnTo>
                    <a:lnTo>
                      <a:pt x="2126" y="611"/>
                    </a:lnTo>
                    <a:lnTo>
                      <a:pt x="1892" y="737"/>
                    </a:lnTo>
                    <a:lnTo>
                      <a:pt x="1657" y="871"/>
                    </a:lnTo>
                    <a:lnTo>
                      <a:pt x="1423" y="1021"/>
                    </a:lnTo>
                    <a:lnTo>
                      <a:pt x="1206" y="1189"/>
                    </a:lnTo>
                    <a:lnTo>
                      <a:pt x="996" y="1364"/>
                    </a:lnTo>
                    <a:lnTo>
                      <a:pt x="804" y="1565"/>
                    </a:lnTo>
                    <a:lnTo>
                      <a:pt x="628" y="1766"/>
                    </a:lnTo>
                    <a:lnTo>
                      <a:pt x="461" y="1984"/>
                    </a:lnTo>
                    <a:lnTo>
                      <a:pt x="394" y="2101"/>
                    </a:lnTo>
                    <a:lnTo>
                      <a:pt x="319" y="2210"/>
                    </a:lnTo>
                    <a:lnTo>
                      <a:pt x="252" y="2327"/>
                    </a:lnTo>
                    <a:lnTo>
                      <a:pt x="193" y="2444"/>
                    </a:lnTo>
                    <a:lnTo>
                      <a:pt x="143" y="2569"/>
                    </a:lnTo>
                    <a:lnTo>
                      <a:pt x="93" y="2687"/>
                    </a:lnTo>
                    <a:lnTo>
                      <a:pt x="42" y="2812"/>
                    </a:lnTo>
                    <a:lnTo>
                      <a:pt x="9" y="2938"/>
                    </a:lnTo>
                    <a:lnTo>
                      <a:pt x="1" y="2971"/>
                    </a:lnTo>
                    <a:lnTo>
                      <a:pt x="1" y="3013"/>
                    </a:lnTo>
                    <a:lnTo>
                      <a:pt x="9" y="3046"/>
                    </a:lnTo>
                    <a:lnTo>
                      <a:pt x="26" y="3080"/>
                    </a:lnTo>
                    <a:lnTo>
                      <a:pt x="42" y="3105"/>
                    </a:lnTo>
                    <a:lnTo>
                      <a:pt x="67" y="3130"/>
                    </a:lnTo>
                    <a:lnTo>
                      <a:pt x="93" y="3147"/>
                    </a:lnTo>
                    <a:lnTo>
                      <a:pt x="134" y="3164"/>
                    </a:lnTo>
                    <a:lnTo>
                      <a:pt x="168" y="3172"/>
                    </a:lnTo>
                    <a:lnTo>
                      <a:pt x="210" y="3164"/>
                    </a:lnTo>
                    <a:lnTo>
                      <a:pt x="252" y="3155"/>
                    </a:lnTo>
                    <a:lnTo>
                      <a:pt x="285" y="3139"/>
                    </a:lnTo>
                    <a:lnTo>
                      <a:pt x="293" y="3130"/>
                    </a:lnTo>
                    <a:lnTo>
                      <a:pt x="494" y="2988"/>
                    </a:lnTo>
                    <a:lnTo>
                      <a:pt x="695" y="2862"/>
                    </a:lnTo>
                    <a:lnTo>
                      <a:pt x="888" y="2745"/>
                    </a:lnTo>
                    <a:lnTo>
                      <a:pt x="1080" y="2636"/>
                    </a:lnTo>
                    <a:lnTo>
                      <a:pt x="1273" y="2536"/>
                    </a:lnTo>
                    <a:lnTo>
                      <a:pt x="1465" y="2444"/>
                    </a:lnTo>
                    <a:lnTo>
                      <a:pt x="1657" y="2360"/>
                    </a:lnTo>
                    <a:lnTo>
                      <a:pt x="1850" y="2285"/>
                    </a:lnTo>
                    <a:lnTo>
                      <a:pt x="2051" y="2218"/>
                    </a:lnTo>
                    <a:lnTo>
                      <a:pt x="2252" y="2168"/>
                    </a:lnTo>
                    <a:lnTo>
                      <a:pt x="2662" y="2067"/>
                    </a:lnTo>
                    <a:lnTo>
                      <a:pt x="3072" y="1984"/>
                    </a:lnTo>
                    <a:lnTo>
                      <a:pt x="3482" y="1917"/>
                    </a:lnTo>
                    <a:lnTo>
                      <a:pt x="3691" y="1892"/>
                    </a:lnTo>
                    <a:lnTo>
                      <a:pt x="3909" y="1867"/>
                    </a:lnTo>
                    <a:lnTo>
                      <a:pt x="4335" y="1833"/>
                    </a:lnTo>
                    <a:lnTo>
                      <a:pt x="4770" y="1816"/>
                    </a:lnTo>
                    <a:lnTo>
                      <a:pt x="5206" y="1800"/>
                    </a:lnTo>
                    <a:lnTo>
                      <a:pt x="6963" y="1766"/>
                    </a:lnTo>
                    <a:lnTo>
                      <a:pt x="7088" y="1766"/>
                    </a:lnTo>
                    <a:lnTo>
                      <a:pt x="7155" y="1749"/>
                    </a:lnTo>
                    <a:lnTo>
                      <a:pt x="7231" y="1733"/>
                    </a:lnTo>
                    <a:lnTo>
                      <a:pt x="7298" y="1708"/>
                    </a:lnTo>
                    <a:lnTo>
                      <a:pt x="7356" y="1674"/>
                    </a:lnTo>
                    <a:lnTo>
                      <a:pt x="7415" y="1641"/>
                    </a:lnTo>
                    <a:lnTo>
                      <a:pt x="7473" y="1599"/>
                    </a:lnTo>
                    <a:lnTo>
                      <a:pt x="7524" y="1549"/>
                    </a:lnTo>
                    <a:lnTo>
                      <a:pt x="7565" y="1498"/>
                    </a:lnTo>
                    <a:lnTo>
                      <a:pt x="7607" y="1440"/>
                    </a:lnTo>
                    <a:lnTo>
                      <a:pt x="7649" y="1373"/>
                    </a:lnTo>
                    <a:lnTo>
                      <a:pt x="7674" y="1314"/>
                    </a:lnTo>
                    <a:lnTo>
                      <a:pt x="7699" y="1247"/>
                    </a:lnTo>
                    <a:lnTo>
                      <a:pt x="7716" y="1172"/>
                    </a:lnTo>
                    <a:lnTo>
                      <a:pt x="7724" y="1105"/>
                    </a:lnTo>
                    <a:lnTo>
                      <a:pt x="7724" y="1030"/>
                    </a:lnTo>
                    <a:lnTo>
                      <a:pt x="7716" y="913"/>
                    </a:lnTo>
                    <a:lnTo>
                      <a:pt x="7691" y="804"/>
                    </a:lnTo>
                    <a:lnTo>
                      <a:pt x="7649" y="703"/>
                    </a:lnTo>
                    <a:lnTo>
                      <a:pt x="7591" y="611"/>
                    </a:lnTo>
                    <a:lnTo>
                      <a:pt x="7515" y="528"/>
                    </a:lnTo>
                    <a:lnTo>
                      <a:pt x="7440" y="461"/>
                    </a:lnTo>
                    <a:lnTo>
                      <a:pt x="7348" y="402"/>
                    </a:lnTo>
                    <a:lnTo>
                      <a:pt x="7247" y="360"/>
                    </a:lnTo>
                    <a:lnTo>
                      <a:pt x="6988" y="268"/>
                    </a:lnTo>
                    <a:lnTo>
                      <a:pt x="6737" y="201"/>
                    </a:lnTo>
                    <a:lnTo>
                      <a:pt x="6478" y="143"/>
                    </a:lnTo>
                    <a:lnTo>
                      <a:pt x="6227" y="92"/>
                    </a:lnTo>
                    <a:lnTo>
                      <a:pt x="5975" y="59"/>
                    </a:lnTo>
                    <a:lnTo>
                      <a:pt x="5724" y="34"/>
                    </a:lnTo>
                    <a:lnTo>
                      <a:pt x="5465" y="9"/>
                    </a:lnTo>
                    <a:lnTo>
                      <a:pt x="52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78" name="Google Shape;1184;p30">
                <a:extLst>
                  <a:ext uri="{FF2B5EF4-FFF2-40B4-BE49-F238E27FC236}">
                    <a16:creationId xmlns:a16="http://schemas.microsoft.com/office/drawing/2014/main" id="{502148ED-50E7-4F59-3EA0-37832C9C4FCD}"/>
                  </a:ext>
                </a:extLst>
              </p:cNvPr>
              <p:cNvSpPr/>
              <p:nvPr/>
            </p:nvSpPr>
            <p:spPr>
              <a:xfrm>
                <a:off x="1193623" y="1174875"/>
                <a:ext cx="1497899" cy="888761"/>
              </a:xfrm>
              <a:custGeom>
                <a:avLst/>
                <a:gdLst/>
                <a:ahLst/>
                <a:cxnLst/>
                <a:rect l="l" t="t" r="r" b="b"/>
                <a:pathLst>
                  <a:path w="41089" h="24378" extrusionOk="0">
                    <a:moveTo>
                      <a:pt x="22611" y="1"/>
                    </a:moveTo>
                    <a:lnTo>
                      <a:pt x="22277" y="9"/>
                    </a:lnTo>
                    <a:lnTo>
                      <a:pt x="21934" y="26"/>
                    </a:lnTo>
                    <a:lnTo>
                      <a:pt x="21607" y="51"/>
                    </a:lnTo>
                    <a:lnTo>
                      <a:pt x="21272" y="85"/>
                    </a:lnTo>
                    <a:lnTo>
                      <a:pt x="20946" y="126"/>
                    </a:lnTo>
                    <a:lnTo>
                      <a:pt x="20620" y="177"/>
                    </a:lnTo>
                    <a:lnTo>
                      <a:pt x="20302" y="235"/>
                    </a:lnTo>
                    <a:lnTo>
                      <a:pt x="19992" y="294"/>
                    </a:lnTo>
                    <a:lnTo>
                      <a:pt x="19682" y="361"/>
                    </a:lnTo>
                    <a:lnTo>
                      <a:pt x="19381" y="428"/>
                    </a:lnTo>
                    <a:lnTo>
                      <a:pt x="19088" y="503"/>
                    </a:lnTo>
                    <a:lnTo>
                      <a:pt x="18795" y="587"/>
                    </a:lnTo>
                    <a:lnTo>
                      <a:pt x="18511" y="670"/>
                    </a:lnTo>
                    <a:lnTo>
                      <a:pt x="17959" y="846"/>
                    </a:lnTo>
                    <a:lnTo>
                      <a:pt x="17440" y="1030"/>
                    </a:lnTo>
                    <a:lnTo>
                      <a:pt x="16954" y="1214"/>
                    </a:lnTo>
                    <a:lnTo>
                      <a:pt x="16503" y="1407"/>
                    </a:lnTo>
                    <a:lnTo>
                      <a:pt x="16084" y="1591"/>
                    </a:lnTo>
                    <a:lnTo>
                      <a:pt x="15716" y="1767"/>
                    </a:lnTo>
                    <a:lnTo>
                      <a:pt x="15381" y="1934"/>
                    </a:lnTo>
                    <a:lnTo>
                      <a:pt x="15088" y="2085"/>
                    </a:lnTo>
                    <a:lnTo>
                      <a:pt x="14846" y="2218"/>
                    </a:lnTo>
                    <a:lnTo>
                      <a:pt x="14511" y="2411"/>
                    </a:lnTo>
                    <a:lnTo>
                      <a:pt x="14394" y="2478"/>
                    </a:lnTo>
                    <a:lnTo>
                      <a:pt x="13883" y="2444"/>
                    </a:lnTo>
                    <a:lnTo>
                      <a:pt x="13381" y="2436"/>
                    </a:lnTo>
                    <a:lnTo>
                      <a:pt x="12896" y="2436"/>
                    </a:lnTo>
                    <a:lnTo>
                      <a:pt x="12427" y="2453"/>
                    </a:lnTo>
                    <a:lnTo>
                      <a:pt x="11975" y="2486"/>
                    </a:lnTo>
                    <a:lnTo>
                      <a:pt x="11532" y="2536"/>
                    </a:lnTo>
                    <a:lnTo>
                      <a:pt x="11105" y="2595"/>
                    </a:lnTo>
                    <a:lnTo>
                      <a:pt x="10695" y="2679"/>
                    </a:lnTo>
                    <a:lnTo>
                      <a:pt x="10293" y="2762"/>
                    </a:lnTo>
                    <a:lnTo>
                      <a:pt x="9900" y="2871"/>
                    </a:lnTo>
                    <a:lnTo>
                      <a:pt x="9532" y="2988"/>
                    </a:lnTo>
                    <a:lnTo>
                      <a:pt x="9172" y="3114"/>
                    </a:lnTo>
                    <a:lnTo>
                      <a:pt x="8821" y="3248"/>
                    </a:lnTo>
                    <a:lnTo>
                      <a:pt x="8486" y="3398"/>
                    </a:lnTo>
                    <a:lnTo>
                      <a:pt x="8159" y="3557"/>
                    </a:lnTo>
                    <a:lnTo>
                      <a:pt x="7841" y="3733"/>
                    </a:lnTo>
                    <a:lnTo>
                      <a:pt x="7540" y="3909"/>
                    </a:lnTo>
                    <a:lnTo>
                      <a:pt x="7256" y="4093"/>
                    </a:lnTo>
                    <a:lnTo>
                      <a:pt x="6971" y="4294"/>
                    </a:lnTo>
                    <a:lnTo>
                      <a:pt x="6703" y="4495"/>
                    </a:lnTo>
                    <a:lnTo>
                      <a:pt x="6452" y="4704"/>
                    </a:lnTo>
                    <a:lnTo>
                      <a:pt x="6201" y="4921"/>
                    </a:lnTo>
                    <a:lnTo>
                      <a:pt x="5967" y="5139"/>
                    </a:lnTo>
                    <a:lnTo>
                      <a:pt x="5741" y="5373"/>
                    </a:lnTo>
                    <a:lnTo>
                      <a:pt x="5523" y="5599"/>
                    </a:lnTo>
                    <a:lnTo>
                      <a:pt x="5323" y="5842"/>
                    </a:lnTo>
                    <a:lnTo>
                      <a:pt x="5122" y="6085"/>
                    </a:lnTo>
                    <a:lnTo>
                      <a:pt x="4938" y="6327"/>
                    </a:lnTo>
                    <a:lnTo>
                      <a:pt x="4754" y="6570"/>
                    </a:lnTo>
                    <a:lnTo>
                      <a:pt x="4586" y="6821"/>
                    </a:lnTo>
                    <a:lnTo>
                      <a:pt x="4427" y="7072"/>
                    </a:lnTo>
                    <a:lnTo>
                      <a:pt x="4277" y="7323"/>
                    </a:lnTo>
                    <a:lnTo>
                      <a:pt x="4126" y="7574"/>
                    </a:lnTo>
                    <a:lnTo>
                      <a:pt x="3992" y="7834"/>
                    </a:lnTo>
                    <a:lnTo>
                      <a:pt x="3867" y="8085"/>
                    </a:lnTo>
                    <a:lnTo>
                      <a:pt x="3741" y="8336"/>
                    </a:lnTo>
                    <a:lnTo>
                      <a:pt x="3624" y="8587"/>
                    </a:lnTo>
                    <a:lnTo>
                      <a:pt x="3523" y="8829"/>
                    </a:lnTo>
                    <a:lnTo>
                      <a:pt x="3423" y="9080"/>
                    </a:lnTo>
                    <a:lnTo>
                      <a:pt x="3323" y="9323"/>
                    </a:lnTo>
                    <a:lnTo>
                      <a:pt x="3155" y="9792"/>
                    </a:lnTo>
                    <a:lnTo>
                      <a:pt x="3013" y="10244"/>
                    </a:lnTo>
                    <a:lnTo>
                      <a:pt x="2887" y="10679"/>
                    </a:lnTo>
                    <a:lnTo>
                      <a:pt x="2787" y="11081"/>
                    </a:lnTo>
                    <a:lnTo>
                      <a:pt x="2703" y="11457"/>
                    </a:lnTo>
                    <a:lnTo>
                      <a:pt x="2636" y="11792"/>
                    </a:lnTo>
                    <a:lnTo>
                      <a:pt x="2586" y="12085"/>
                    </a:lnTo>
                    <a:lnTo>
                      <a:pt x="2544" y="12344"/>
                    </a:lnTo>
                    <a:lnTo>
                      <a:pt x="2502" y="12696"/>
                    </a:lnTo>
                    <a:lnTo>
                      <a:pt x="2494" y="12821"/>
                    </a:lnTo>
                    <a:lnTo>
                      <a:pt x="2302" y="13014"/>
                    </a:lnTo>
                    <a:lnTo>
                      <a:pt x="2109" y="13206"/>
                    </a:lnTo>
                    <a:lnTo>
                      <a:pt x="1933" y="13407"/>
                    </a:lnTo>
                    <a:lnTo>
                      <a:pt x="1774" y="13608"/>
                    </a:lnTo>
                    <a:lnTo>
                      <a:pt x="1615" y="13809"/>
                    </a:lnTo>
                    <a:lnTo>
                      <a:pt x="1465" y="14009"/>
                    </a:lnTo>
                    <a:lnTo>
                      <a:pt x="1323" y="14210"/>
                    </a:lnTo>
                    <a:lnTo>
                      <a:pt x="1197" y="14419"/>
                    </a:lnTo>
                    <a:lnTo>
                      <a:pt x="1072" y="14620"/>
                    </a:lnTo>
                    <a:lnTo>
                      <a:pt x="954" y="14829"/>
                    </a:lnTo>
                    <a:lnTo>
                      <a:pt x="846" y="15039"/>
                    </a:lnTo>
                    <a:lnTo>
                      <a:pt x="745" y="15248"/>
                    </a:lnTo>
                    <a:lnTo>
                      <a:pt x="653" y="15457"/>
                    </a:lnTo>
                    <a:lnTo>
                      <a:pt x="569" y="15666"/>
                    </a:lnTo>
                    <a:lnTo>
                      <a:pt x="494" y="15876"/>
                    </a:lnTo>
                    <a:lnTo>
                      <a:pt x="419" y="16085"/>
                    </a:lnTo>
                    <a:lnTo>
                      <a:pt x="352" y="16294"/>
                    </a:lnTo>
                    <a:lnTo>
                      <a:pt x="293" y="16503"/>
                    </a:lnTo>
                    <a:lnTo>
                      <a:pt x="243" y="16704"/>
                    </a:lnTo>
                    <a:lnTo>
                      <a:pt x="193" y="16913"/>
                    </a:lnTo>
                    <a:lnTo>
                      <a:pt x="151" y="17122"/>
                    </a:lnTo>
                    <a:lnTo>
                      <a:pt x="118" y="17323"/>
                    </a:lnTo>
                    <a:lnTo>
                      <a:pt x="59" y="17733"/>
                    </a:lnTo>
                    <a:lnTo>
                      <a:pt x="26" y="18127"/>
                    </a:lnTo>
                    <a:lnTo>
                      <a:pt x="9" y="18520"/>
                    </a:lnTo>
                    <a:lnTo>
                      <a:pt x="0" y="18905"/>
                    </a:lnTo>
                    <a:lnTo>
                      <a:pt x="9" y="19273"/>
                    </a:lnTo>
                    <a:lnTo>
                      <a:pt x="34" y="19633"/>
                    </a:lnTo>
                    <a:lnTo>
                      <a:pt x="67" y="19984"/>
                    </a:lnTo>
                    <a:lnTo>
                      <a:pt x="109" y="20311"/>
                    </a:lnTo>
                    <a:lnTo>
                      <a:pt x="159" y="20629"/>
                    </a:lnTo>
                    <a:lnTo>
                      <a:pt x="218" y="20930"/>
                    </a:lnTo>
                    <a:lnTo>
                      <a:pt x="277" y="21206"/>
                    </a:lnTo>
                    <a:lnTo>
                      <a:pt x="343" y="21466"/>
                    </a:lnTo>
                    <a:lnTo>
                      <a:pt x="402" y="21700"/>
                    </a:lnTo>
                    <a:lnTo>
                      <a:pt x="528" y="22110"/>
                    </a:lnTo>
                    <a:lnTo>
                      <a:pt x="628" y="22411"/>
                    </a:lnTo>
                    <a:lnTo>
                      <a:pt x="695" y="22604"/>
                    </a:lnTo>
                    <a:lnTo>
                      <a:pt x="728" y="22671"/>
                    </a:lnTo>
                    <a:lnTo>
                      <a:pt x="879" y="22486"/>
                    </a:lnTo>
                    <a:lnTo>
                      <a:pt x="1038" y="22311"/>
                    </a:lnTo>
                    <a:lnTo>
                      <a:pt x="1197" y="22152"/>
                    </a:lnTo>
                    <a:lnTo>
                      <a:pt x="1356" y="22009"/>
                    </a:lnTo>
                    <a:lnTo>
                      <a:pt x="1515" y="21876"/>
                    </a:lnTo>
                    <a:lnTo>
                      <a:pt x="1674" y="21750"/>
                    </a:lnTo>
                    <a:lnTo>
                      <a:pt x="1833" y="21641"/>
                    </a:lnTo>
                    <a:lnTo>
                      <a:pt x="2000" y="21541"/>
                    </a:lnTo>
                    <a:lnTo>
                      <a:pt x="2159" y="21449"/>
                    </a:lnTo>
                    <a:lnTo>
                      <a:pt x="2318" y="21365"/>
                    </a:lnTo>
                    <a:lnTo>
                      <a:pt x="2477" y="21298"/>
                    </a:lnTo>
                    <a:lnTo>
                      <a:pt x="2628" y="21231"/>
                    </a:lnTo>
                    <a:lnTo>
                      <a:pt x="2779" y="21181"/>
                    </a:lnTo>
                    <a:lnTo>
                      <a:pt x="2929" y="21131"/>
                    </a:lnTo>
                    <a:lnTo>
                      <a:pt x="3072" y="21089"/>
                    </a:lnTo>
                    <a:lnTo>
                      <a:pt x="3214" y="21055"/>
                    </a:lnTo>
                    <a:lnTo>
                      <a:pt x="3482" y="21005"/>
                    </a:lnTo>
                    <a:lnTo>
                      <a:pt x="3724" y="20980"/>
                    </a:lnTo>
                    <a:lnTo>
                      <a:pt x="3942" y="20963"/>
                    </a:lnTo>
                    <a:lnTo>
                      <a:pt x="4285" y="20963"/>
                    </a:lnTo>
                    <a:lnTo>
                      <a:pt x="4394" y="20980"/>
                    </a:lnTo>
                    <a:lnTo>
                      <a:pt x="4494" y="20989"/>
                    </a:lnTo>
                    <a:lnTo>
                      <a:pt x="7013" y="24378"/>
                    </a:lnTo>
                    <a:lnTo>
                      <a:pt x="7356" y="17951"/>
                    </a:lnTo>
                    <a:lnTo>
                      <a:pt x="7875" y="17901"/>
                    </a:lnTo>
                    <a:lnTo>
                      <a:pt x="8385" y="17850"/>
                    </a:lnTo>
                    <a:lnTo>
                      <a:pt x="8871" y="17792"/>
                    </a:lnTo>
                    <a:lnTo>
                      <a:pt x="9339" y="17725"/>
                    </a:lnTo>
                    <a:lnTo>
                      <a:pt x="9791" y="17658"/>
                    </a:lnTo>
                    <a:lnTo>
                      <a:pt x="10226" y="17574"/>
                    </a:lnTo>
                    <a:lnTo>
                      <a:pt x="10645" y="17491"/>
                    </a:lnTo>
                    <a:lnTo>
                      <a:pt x="11046" y="17399"/>
                    </a:lnTo>
                    <a:lnTo>
                      <a:pt x="11440" y="17307"/>
                    </a:lnTo>
                    <a:lnTo>
                      <a:pt x="11808" y="17206"/>
                    </a:lnTo>
                    <a:lnTo>
                      <a:pt x="12168" y="17097"/>
                    </a:lnTo>
                    <a:lnTo>
                      <a:pt x="12519" y="16989"/>
                    </a:lnTo>
                    <a:lnTo>
                      <a:pt x="12846" y="16880"/>
                    </a:lnTo>
                    <a:lnTo>
                      <a:pt x="13164" y="16754"/>
                    </a:lnTo>
                    <a:lnTo>
                      <a:pt x="13465" y="16637"/>
                    </a:lnTo>
                    <a:lnTo>
                      <a:pt x="13749" y="16512"/>
                    </a:lnTo>
                    <a:lnTo>
                      <a:pt x="14026" y="16378"/>
                    </a:lnTo>
                    <a:lnTo>
                      <a:pt x="14293" y="16244"/>
                    </a:lnTo>
                    <a:lnTo>
                      <a:pt x="14544" y="16110"/>
                    </a:lnTo>
                    <a:lnTo>
                      <a:pt x="14779" y="15968"/>
                    </a:lnTo>
                    <a:lnTo>
                      <a:pt x="15013" y="15825"/>
                    </a:lnTo>
                    <a:lnTo>
                      <a:pt x="15222" y="15683"/>
                    </a:lnTo>
                    <a:lnTo>
                      <a:pt x="15431" y="15541"/>
                    </a:lnTo>
                    <a:lnTo>
                      <a:pt x="15624" y="15390"/>
                    </a:lnTo>
                    <a:lnTo>
                      <a:pt x="15808" y="15248"/>
                    </a:lnTo>
                    <a:lnTo>
                      <a:pt x="15975" y="15097"/>
                    </a:lnTo>
                    <a:lnTo>
                      <a:pt x="16134" y="14947"/>
                    </a:lnTo>
                    <a:lnTo>
                      <a:pt x="16293" y="14796"/>
                    </a:lnTo>
                    <a:lnTo>
                      <a:pt x="16436" y="14645"/>
                    </a:lnTo>
                    <a:lnTo>
                      <a:pt x="16569" y="14495"/>
                    </a:lnTo>
                    <a:lnTo>
                      <a:pt x="16695" y="14336"/>
                    </a:lnTo>
                    <a:lnTo>
                      <a:pt x="16804" y="14185"/>
                    </a:lnTo>
                    <a:lnTo>
                      <a:pt x="16913" y="14035"/>
                    </a:lnTo>
                    <a:lnTo>
                      <a:pt x="17013" y="13892"/>
                    </a:lnTo>
                    <a:lnTo>
                      <a:pt x="17105" y="13742"/>
                    </a:lnTo>
                    <a:lnTo>
                      <a:pt x="17189" y="13591"/>
                    </a:lnTo>
                    <a:lnTo>
                      <a:pt x="17272" y="13449"/>
                    </a:lnTo>
                    <a:lnTo>
                      <a:pt x="17339" y="13306"/>
                    </a:lnTo>
                    <a:lnTo>
                      <a:pt x="17465" y="13022"/>
                    </a:lnTo>
                    <a:lnTo>
                      <a:pt x="17565" y="12754"/>
                    </a:lnTo>
                    <a:lnTo>
                      <a:pt x="17641" y="12503"/>
                    </a:lnTo>
                    <a:lnTo>
                      <a:pt x="17699" y="12260"/>
                    </a:lnTo>
                    <a:lnTo>
                      <a:pt x="17741" y="12034"/>
                    </a:lnTo>
                    <a:lnTo>
                      <a:pt x="17775" y="11825"/>
                    </a:lnTo>
                    <a:lnTo>
                      <a:pt x="17791" y="11641"/>
                    </a:lnTo>
                    <a:lnTo>
                      <a:pt x="17800" y="11482"/>
                    </a:lnTo>
                    <a:lnTo>
                      <a:pt x="17800" y="11340"/>
                    </a:lnTo>
                    <a:lnTo>
                      <a:pt x="17791" y="11147"/>
                    </a:lnTo>
                    <a:lnTo>
                      <a:pt x="17783" y="11081"/>
                    </a:lnTo>
                    <a:lnTo>
                      <a:pt x="17783" y="11081"/>
                    </a:lnTo>
                    <a:lnTo>
                      <a:pt x="17975" y="11206"/>
                    </a:lnTo>
                    <a:lnTo>
                      <a:pt x="18168" y="11332"/>
                    </a:lnTo>
                    <a:lnTo>
                      <a:pt x="18360" y="11440"/>
                    </a:lnTo>
                    <a:lnTo>
                      <a:pt x="18553" y="11549"/>
                    </a:lnTo>
                    <a:lnTo>
                      <a:pt x="18737" y="11650"/>
                    </a:lnTo>
                    <a:lnTo>
                      <a:pt x="18929" y="11742"/>
                    </a:lnTo>
                    <a:lnTo>
                      <a:pt x="19122" y="11825"/>
                    </a:lnTo>
                    <a:lnTo>
                      <a:pt x="19306" y="11909"/>
                    </a:lnTo>
                    <a:lnTo>
                      <a:pt x="19498" y="11984"/>
                    </a:lnTo>
                    <a:lnTo>
                      <a:pt x="19682" y="12051"/>
                    </a:lnTo>
                    <a:lnTo>
                      <a:pt x="20059" y="12168"/>
                    </a:lnTo>
                    <a:lnTo>
                      <a:pt x="20419" y="12269"/>
                    </a:lnTo>
                    <a:lnTo>
                      <a:pt x="20787" y="12352"/>
                    </a:lnTo>
                    <a:lnTo>
                      <a:pt x="21139" y="12411"/>
                    </a:lnTo>
                    <a:lnTo>
                      <a:pt x="21490" y="12453"/>
                    </a:lnTo>
                    <a:lnTo>
                      <a:pt x="21833" y="12486"/>
                    </a:lnTo>
                    <a:lnTo>
                      <a:pt x="22168" y="12495"/>
                    </a:lnTo>
                    <a:lnTo>
                      <a:pt x="22486" y="12495"/>
                    </a:lnTo>
                    <a:lnTo>
                      <a:pt x="22804" y="12486"/>
                    </a:lnTo>
                    <a:lnTo>
                      <a:pt x="23105" y="12461"/>
                    </a:lnTo>
                    <a:lnTo>
                      <a:pt x="23398" y="12428"/>
                    </a:lnTo>
                    <a:lnTo>
                      <a:pt x="23682" y="12386"/>
                    </a:lnTo>
                    <a:lnTo>
                      <a:pt x="23950" y="12344"/>
                    </a:lnTo>
                    <a:lnTo>
                      <a:pt x="24201" y="12286"/>
                    </a:lnTo>
                    <a:lnTo>
                      <a:pt x="24444" y="12235"/>
                    </a:lnTo>
                    <a:lnTo>
                      <a:pt x="24670" y="12168"/>
                    </a:lnTo>
                    <a:lnTo>
                      <a:pt x="24879" y="12110"/>
                    </a:lnTo>
                    <a:lnTo>
                      <a:pt x="25247" y="11984"/>
                    </a:lnTo>
                    <a:lnTo>
                      <a:pt x="25549" y="11875"/>
                    </a:lnTo>
                    <a:lnTo>
                      <a:pt x="25766" y="11775"/>
                    </a:lnTo>
                    <a:lnTo>
                      <a:pt x="25950" y="11691"/>
                    </a:lnTo>
                    <a:lnTo>
                      <a:pt x="26042" y="11901"/>
                    </a:lnTo>
                    <a:lnTo>
                      <a:pt x="26134" y="12110"/>
                    </a:lnTo>
                    <a:lnTo>
                      <a:pt x="26235" y="12302"/>
                    </a:lnTo>
                    <a:lnTo>
                      <a:pt x="26335" y="12503"/>
                    </a:lnTo>
                    <a:lnTo>
                      <a:pt x="26444" y="12687"/>
                    </a:lnTo>
                    <a:lnTo>
                      <a:pt x="26553" y="12871"/>
                    </a:lnTo>
                    <a:lnTo>
                      <a:pt x="26670" y="13047"/>
                    </a:lnTo>
                    <a:lnTo>
                      <a:pt x="26787" y="13223"/>
                    </a:lnTo>
                    <a:lnTo>
                      <a:pt x="26904" y="13382"/>
                    </a:lnTo>
                    <a:lnTo>
                      <a:pt x="27030" y="13549"/>
                    </a:lnTo>
                    <a:lnTo>
                      <a:pt x="27164" y="13700"/>
                    </a:lnTo>
                    <a:lnTo>
                      <a:pt x="27289" y="13850"/>
                    </a:lnTo>
                    <a:lnTo>
                      <a:pt x="27423" y="14001"/>
                    </a:lnTo>
                    <a:lnTo>
                      <a:pt x="27565" y="14143"/>
                    </a:lnTo>
                    <a:lnTo>
                      <a:pt x="27842" y="14411"/>
                    </a:lnTo>
                    <a:lnTo>
                      <a:pt x="28134" y="14662"/>
                    </a:lnTo>
                    <a:lnTo>
                      <a:pt x="28427" y="14888"/>
                    </a:lnTo>
                    <a:lnTo>
                      <a:pt x="28720" y="15106"/>
                    </a:lnTo>
                    <a:lnTo>
                      <a:pt x="29021" y="15306"/>
                    </a:lnTo>
                    <a:lnTo>
                      <a:pt x="29323" y="15482"/>
                    </a:lnTo>
                    <a:lnTo>
                      <a:pt x="29624" y="15650"/>
                    </a:lnTo>
                    <a:lnTo>
                      <a:pt x="29925" y="15809"/>
                    </a:lnTo>
                    <a:lnTo>
                      <a:pt x="30218" y="15942"/>
                    </a:lnTo>
                    <a:lnTo>
                      <a:pt x="30511" y="16068"/>
                    </a:lnTo>
                    <a:lnTo>
                      <a:pt x="30795" y="16177"/>
                    </a:lnTo>
                    <a:lnTo>
                      <a:pt x="31072" y="16277"/>
                    </a:lnTo>
                    <a:lnTo>
                      <a:pt x="31331" y="16369"/>
                    </a:lnTo>
                    <a:lnTo>
                      <a:pt x="31590" y="16445"/>
                    </a:lnTo>
                    <a:lnTo>
                      <a:pt x="31825" y="16512"/>
                    </a:lnTo>
                    <a:lnTo>
                      <a:pt x="32260" y="16620"/>
                    </a:lnTo>
                    <a:lnTo>
                      <a:pt x="32620" y="16696"/>
                    </a:lnTo>
                    <a:lnTo>
                      <a:pt x="32888" y="16746"/>
                    </a:lnTo>
                    <a:lnTo>
                      <a:pt x="33122" y="16771"/>
                    </a:lnTo>
                    <a:lnTo>
                      <a:pt x="33515" y="23507"/>
                    </a:lnTo>
                    <a:lnTo>
                      <a:pt x="36210" y="21030"/>
                    </a:lnTo>
                    <a:lnTo>
                      <a:pt x="36486" y="21014"/>
                    </a:lnTo>
                    <a:lnTo>
                      <a:pt x="36754" y="21005"/>
                    </a:lnTo>
                    <a:lnTo>
                      <a:pt x="37013" y="21014"/>
                    </a:lnTo>
                    <a:lnTo>
                      <a:pt x="37256" y="21039"/>
                    </a:lnTo>
                    <a:lnTo>
                      <a:pt x="37498" y="21072"/>
                    </a:lnTo>
                    <a:lnTo>
                      <a:pt x="37724" y="21114"/>
                    </a:lnTo>
                    <a:lnTo>
                      <a:pt x="37934" y="21173"/>
                    </a:lnTo>
                    <a:lnTo>
                      <a:pt x="38143" y="21240"/>
                    </a:lnTo>
                    <a:lnTo>
                      <a:pt x="38335" y="21307"/>
                    </a:lnTo>
                    <a:lnTo>
                      <a:pt x="38519" y="21390"/>
                    </a:lnTo>
                    <a:lnTo>
                      <a:pt x="38695" y="21482"/>
                    </a:lnTo>
                    <a:lnTo>
                      <a:pt x="38862" y="21574"/>
                    </a:lnTo>
                    <a:lnTo>
                      <a:pt x="39021" y="21666"/>
                    </a:lnTo>
                    <a:lnTo>
                      <a:pt x="39164" y="21775"/>
                    </a:lnTo>
                    <a:lnTo>
                      <a:pt x="39306" y="21876"/>
                    </a:lnTo>
                    <a:lnTo>
                      <a:pt x="39432" y="21984"/>
                    </a:lnTo>
                    <a:lnTo>
                      <a:pt x="39549" y="22093"/>
                    </a:lnTo>
                    <a:lnTo>
                      <a:pt x="39666" y="22194"/>
                    </a:lnTo>
                    <a:lnTo>
                      <a:pt x="39766" y="22302"/>
                    </a:lnTo>
                    <a:lnTo>
                      <a:pt x="39858" y="22403"/>
                    </a:lnTo>
                    <a:lnTo>
                      <a:pt x="40026" y="22604"/>
                    </a:lnTo>
                    <a:lnTo>
                      <a:pt x="40151" y="22788"/>
                    </a:lnTo>
                    <a:lnTo>
                      <a:pt x="40252" y="22938"/>
                    </a:lnTo>
                    <a:lnTo>
                      <a:pt x="40319" y="23056"/>
                    </a:lnTo>
                    <a:lnTo>
                      <a:pt x="40377" y="23164"/>
                    </a:lnTo>
                    <a:lnTo>
                      <a:pt x="40478" y="22913"/>
                    </a:lnTo>
                    <a:lnTo>
                      <a:pt x="40561" y="22662"/>
                    </a:lnTo>
                    <a:lnTo>
                      <a:pt x="40645" y="22428"/>
                    </a:lnTo>
                    <a:lnTo>
                      <a:pt x="40720" y="22185"/>
                    </a:lnTo>
                    <a:lnTo>
                      <a:pt x="40787" y="21959"/>
                    </a:lnTo>
                    <a:lnTo>
                      <a:pt x="40846" y="21733"/>
                    </a:lnTo>
                    <a:lnTo>
                      <a:pt x="40896" y="21507"/>
                    </a:lnTo>
                    <a:lnTo>
                      <a:pt x="40946" y="21290"/>
                    </a:lnTo>
                    <a:lnTo>
                      <a:pt x="40988" y="21072"/>
                    </a:lnTo>
                    <a:lnTo>
                      <a:pt x="41013" y="20863"/>
                    </a:lnTo>
                    <a:lnTo>
                      <a:pt x="41047" y="20662"/>
                    </a:lnTo>
                    <a:lnTo>
                      <a:pt x="41063" y="20461"/>
                    </a:lnTo>
                    <a:lnTo>
                      <a:pt x="41080" y="20269"/>
                    </a:lnTo>
                    <a:lnTo>
                      <a:pt x="41088" y="20076"/>
                    </a:lnTo>
                    <a:lnTo>
                      <a:pt x="41088" y="19892"/>
                    </a:lnTo>
                    <a:lnTo>
                      <a:pt x="41088" y="19708"/>
                    </a:lnTo>
                    <a:lnTo>
                      <a:pt x="41072" y="19357"/>
                    </a:lnTo>
                    <a:lnTo>
                      <a:pt x="41038" y="19022"/>
                    </a:lnTo>
                    <a:lnTo>
                      <a:pt x="40988" y="18704"/>
                    </a:lnTo>
                    <a:lnTo>
                      <a:pt x="40921" y="18403"/>
                    </a:lnTo>
                    <a:lnTo>
                      <a:pt x="40837" y="18118"/>
                    </a:lnTo>
                    <a:lnTo>
                      <a:pt x="40745" y="17850"/>
                    </a:lnTo>
                    <a:lnTo>
                      <a:pt x="40645" y="17599"/>
                    </a:lnTo>
                    <a:lnTo>
                      <a:pt x="40536" y="17357"/>
                    </a:lnTo>
                    <a:lnTo>
                      <a:pt x="40427" y="17139"/>
                    </a:lnTo>
                    <a:lnTo>
                      <a:pt x="40302" y="16938"/>
                    </a:lnTo>
                    <a:lnTo>
                      <a:pt x="40185" y="16746"/>
                    </a:lnTo>
                    <a:lnTo>
                      <a:pt x="40059" y="16570"/>
                    </a:lnTo>
                    <a:lnTo>
                      <a:pt x="39934" y="16411"/>
                    </a:lnTo>
                    <a:lnTo>
                      <a:pt x="39816" y="16269"/>
                    </a:lnTo>
                    <a:lnTo>
                      <a:pt x="39699" y="16143"/>
                    </a:lnTo>
                    <a:lnTo>
                      <a:pt x="39582" y="16026"/>
                    </a:lnTo>
                    <a:lnTo>
                      <a:pt x="39381" y="15834"/>
                    </a:lnTo>
                    <a:lnTo>
                      <a:pt x="39222" y="15708"/>
                    </a:lnTo>
                    <a:lnTo>
                      <a:pt x="39114" y="15624"/>
                    </a:lnTo>
                    <a:lnTo>
                      <a:pt x="39072" y="15599"/>
                    </a:lnTo>
                    <a:lnTo>
                      <a:pt x="39063" y="15181"/>
                    </a:lnTo>
                    <a:lnTo>
                      <a:pt x="39047" y="14763"/>
                    </a:lnTo>
                    <a:lnTo>
                      <a:pt x="39013" y="14361"/>
                    </a:lnTo>
                    <a:lnTo>
                      <a:pt x="38971" y="13968"/>
                    </a:lnTo>
                    <a:lnTo>
                      <a:pt x="38921" y="13583"/>
                    </a:lnTo>
                    <a:lnTo>
                      <a:pt x="38854" y="13206"/>
                    </a:lnTo>
                    <a:lnTo>
                      <a:pt x="38787" y="12838"/>
                    </a:lnTo>
                    <a:lnTo>
                      <a:pt x="38712" y="12486"/>
                    </a:lnTo>
                    <a:lnTo>
                      <a:pt x="38620" y="12135"/>
                    </a:lnTo>
                    <a:lnTo>
                      <a:pt x="38528" y="11800"/>
                    </a:lnTo>
                    <a:lnTo>
                      <a:pt x="38419" y="11465"/>
                    </a:lnTo>
                    <a:lnTo>
                      <a:pt x="38310" y="11147"/>
                    </a:lnTo>
                    <a:lnTo>
                      <a:pt x="38193" y="10838"/>
                    </a:lnTo>
                    <a:lnTo>
                      <a:pt x="38067" y="10528"/>
                    </a:lnTo>
                    <a:lnTo>
                      <a:pt x="37942" y="10235"/>
                    </a:lnTo>
                    <a:lnTo>
                      <a:pt x="37800" y="9942"/>
                    </a:lnTo>
                    <a:lnTo>
                      <a:pt x="37657" y="9666"/>
                    </a:lnTo>
                    <a:lnTo>
                      <a:pt x="37515" y="9398"/>
                    </a:lnTo>
                    <a:lnTo>
                      <a:pt x="37356" y="9131"/>
                    </a:lnTo>
                    <a:lnTo>
                      <a:pt x="37197" y="8880"/>
                    </a:lnTo>
                    <a:lnTo>
                      <a:pt x="37038" y="8629"/>
                    </a:lnTo>
                    <a:lnTo>
                      <a:pt x="36871" y="8394"/>
                    </a:lnTo>
                    <a:lnTo>
                      <a:pt x="36703" y="8160"/>
                    </a:lnTo>
                    <a:lnTo>
                      <a:pt x="36536" y="7934"/>
                    </a:lnTo>
                    <a:lnTo>
                      <a:pt x="36360" y="7716"/>
                    </a:lnTo>
                    <a:lnTo>
                      <a:pt x="36185" y="7507"/>
                    </a:lnTo>
                    <a:lnTo>
                      <a:pt x="36001" y="7306"/>
                    </a:lnTo>
                    <a:lnTo>
                      <a:pt x="35825" y="7114"/>
                    </a:lnTo>
                    <a:lnTo>
                      <a:pt x="35641" y="6921"/>
                    </a:lnTo>
                    <a:lnTo>
                      <a:pt x="35457" y="6746"/>
                    </a:lnTo>
                    <a:lnTo>
                      <a:pt x="35272" y="6570"/>
                    </a:lnTo>
                    <a:lnTo>
                      <a:pt x="35088" y="6403"/>
                    </a:lnTo>
                    <a:lnTo>
                      <a:pt x="34720" y="6085"/>
                    </a:lnTo>
                    <a:lnTo>
                      <a:pt x="34352" y="5800"/>
                    </a:lnTo>
                    <a:lnTo>
                      <a:pt x="33992" y="5532"/>
                    </a:lnTo>
                    <a:lnTo>
                      <a:pt x="33649" y="5298"/>
                    </a:lnTo>
                    <a:lnTo>
                      <a:pt x="33306" y="5080"/>
                    </a:lnTo>
                    <a:lnTo>
                      <a:pt x="32980" y="4888"/>
                    </a:lnTo>
                    <a:lnTo>
                      <a:pt x="32678" y="4712"/>
                    </a:lnTo>
                    <a:lnTo>
                      <a:pt x="32394" y="4570"/>
                    </a:lnTo>
                    <a:lnTo>
                      <a:pt x="32126" y="4436"/>
                    </a:lnTo>
                    <a:lnTo>
                      <a:pt x="31892" y="4327"/>
                    </a:lnTo>
                    <a:lnTo>
                      <a:pt x="31683" y="4235"/>
                    </a:lnTo>
                    <a:lnTo>
                      <a:pt x="31507" y="4168"/>
                    </a:lnTo>
                    <a:lnTo>
                      <a:pt x="31256" y="4076"/>
                    </a:lnTo>
                    <a:lnTo>
                      <a:pt x="31164" y="4043"/>
                    </a:lnTo>
                    <a:lnTo>
                      <a:pt x="30854" y="3675"/>
                    </a:lnTo>
                    <a:lnTo>
                      <a:pt x="30536" y="3331"/>
                    </a:lnTo>
                    <a:lnTo>
                      <a:pt x="30218" y="3005"/>
                    </a:lnTo>
                    <a:lnTo>
                      <a:pt x="29892" y="2695"/>
                    </a:lnTo>
                    <a:lnTo>
                      <a:pt x="29557" y="2411"/>
                    </a:lnTo>
                    <a:lnTo>
                      <a:pt x="29231" y="2135"/>
                    </a:lnTo>
                    <a:lnTo>
                      <a:pt x="28888" y="1892"/>
                    </a:lnTo>
                    <a:lnTo>
                      <a:pt x="28553" y="1658"/>
                    </a:lnTo>
                    <a:lnTo>
                      <a:pt x="28210" y="1440"/>
                    </a:lnTo>
                    <a:lnTo>
                      <a:pt x="27867" y="1248"/>
                    </a:lnTo>
                    <a:lnTo>
                      <a:pt x="27515" y="1064"/>
                    </a:lnTo>
                    <a:lnTo>
                      <a:pt x="27164" y="896"/>
                    </a:lnTo>
                    <a:lnTo>
                      <a:pt x="26821" y="754"/>
                    </a:lnTo>
                    <a:lnTo>
                      <a:pt x="26469" y="612"/>
                    </a:lnTo>
                    <a:lnTo>
                      <a:pt x="26109" y="495"/>
                    </a:lnTo>
                    <a:lnTo>
                      <a:pt x="25758" y="394"/>
                    </a:lnTo>
                    <a:lnTo>
                      <a:pt x="25406" y="302"/>
                    </a:lnTo>
                    <a:lnTo>
                      <a:pt x="25055" y="218"/>
                    </a:lnTo>
                    <a:lnTo>
                      <a:pt x="24703" y="152"/>
                    </a:lnTo>
                    <a:lnTo>
                      <a:pt x="24352" y="101"/>
                    </a:lnTo>
                    <a:lnTo>
                      <a:pt x="24000" y="59"/>
                    </a:lnTo>
                    <a:lnTo>
                      <a:pt x="23649" y="26"/>
                    </a:lnTo>
                    <a:lnTo>
                      <a:pt x="23306" y="9"/>
                    </a:lnTo>
                    <a:lnTo>
                      <a:pt x="2295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</p:grpSp>
        <p:sp>
          <p:nvSpPr>
            <p:cNvPr id="1327" name="Google Shape;1185;p30">
              <a:extLst>
                <a:ext uri="{FF2B5EF4-FFF2-40B4-BE49-F238E27FC236}">
                  <a16:creationId xmlns:a16="http://schemas.microsoft.com/office/drawing/2014/main" id="{29A6F9BB-FFAB-1FE1-7D84-2F73F647D646}"/>
                </a:ext>
              </a:extLst>
            </p:cNvPr>
            <p:cNvSpPr/>
            <p:nvPr/>
          </p:nvSpPr>
          <p:spPr>
            <a:xfrm>
              <a:off x="6876601" y="2173494"/>
              <a:ext cx="285900" cy="2859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  <p:cxnSp>
        <p:nvCxnSpPr>
          <p:cNvPr id="1379" name="Google Shape;1186;p30">
            <a:extLst>
              <a:ext uri="{FF2B5EF4-FFF2-40B4-BE49-F238E27FC236}">
                <a16:creationId xmlns:a16="http://schemas.microsoft.com/office/drawing/2014/main" id="{8A7F328E-8982-A130-A901-05ED0A34F150}"/>
              </a:ext>
            </a:extLst>
          </p:cNvPr>
          <p:cNvCxnSpPr>
            <a:cxnSpLocks/>
            <a:stCxn id="1324" idx="6"/>
          </p:cNvCxnSpPr>
          <p:nvPr/>
        </p:nvCxnSpPr>
        <p:spPr>
          <a:xfrm>
            <a:off x="4474369" y="1778406"/>
            <a:ext cx="1122473" cy="540691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stealth" w="med" len="med"/>
          </a:ln>
        </p:spPr>
      </p:cxnSp>
      <p:cxnSp>
        <p:nvCxnSpPr>
          <p:cNvPr id="1380" name="Google Shape;1187;p30">
            <a:extLst>
              <a:ext uri="{FF2B5EF4-FFF2-40B4-BE49-F238E27FC236}">
                <a16:creationId xmlns:a16="http://schemas.microsoft.com/office/drawing/2014/main" id="{69EFD094-CEFE-B041-D39F-82AB5D0C5701}"/>
              </a:ext>
            </a:extLst>
          </p:cNvPr>
          <p:cNvCxnSpPr>
            <a:stCxn id="1322" idx="6"/>
            <a:endCxn id="1323" idx="2"/>
          </p:cNvCxnSpPr>
          <p:nvPr/>
        </p:nvCxnSpPr>
        <p:spPr>
          <a:xfrm>
            <a:off x="1399256" y="1778406"/>
            <a:ext cx="685125" cy="0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stealth" w="med" len="med"/>
          </a:ln>
        </p:spPr>
      </p:cxnSp>
      <p:cxnSp>
        <p:nvCxnSpPr>
          <p:cNvPr id="1381" name="Google Shape;1188;p30">
            <a:extLst>
              <a:ext uri="{FF2B5EF4-FFF2-40B4-BE49-F238E27FC236}">
                <a16:creationId xmlns:a16="http://schemas.microsoft.com/office/drawing/2014/main" id="{6BFCCE7E-5894-DF17-77E5-0199C1171F75}"/>
              </a:ext>
            </a:extLst>
          </p:cNvPr>
          <p:cNvCxnSpPr>
            <a:stCxn id="1323" idx="6"/>
            <a:endCxn id="1324" idx="2"/>
          </p:cNvCxnSpPr>
          <p:nvPr/>
        </p:nvCxnSpPr>
        <p:spPr>
          <a:xfrm>
            <a:off x="2927485" y="1778406"/>
            <a:ext cx="703800" cy="0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stealth" w="med" len="med"/>
          </a:ln>
        </p:spPr>
      </p:cxnSp>
      <p:grpSp>
        <p:nvGrpSpPr>
          <p:cNvPr id="1382" name="Google Shape;1189;p30">
            <a:extLst>
              <a:ext uri="{FF2B5EF4-FFF2-40B4-BE49-F238E27FC236}">
                <a16:creationId xmlns:a16="http://schemas.microsoft.com/office/drawing/2014/main" id="{CBBDC3AC-4C36-7944-2E91-4512CA565F52}"/>
              </a:ext>
            </a:extLst>
          </p:cNvPr>
          <p:cNvGrpSpPr/>
          <p:nvPr/>
        </p:nvGrpSpPr>
        <p:grpSpPr>
          <a:xfrm>
            <a:off x="2376059" y="1651055"/>
            <a:ext cx="259760" cy="254717"/>
            <a:chOff x="1490050" y="3805975"/>
            <a:chExt cx="491900" cy="482350"/>
          </a:xfrm>
        </p:grpSpPr>
        <p:sp>
          <p:nvSpPr>
            <p:cNvPr id="1383" name="Google Shape;1190;p30">
              <a:extLst>
                <a:ext uri="{FF2B5EF4-FFF2-40B4-BE49-F238E27FC236}">
                  <a16:creationId xmlns:a16="http://schemas.microsoft.com/office/drawing/2014/main" id="{31EA90C2-30B8-8090-5085-A6E9C5C58CCD}"/>
                </a:ext>
              </a:extLst>
            </p:cNvPr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rgbClr val="435D74"/>
                </a:solidFill>
              </a:endParaRPr>
            </a:p>
          </p:txBody>
        </p:sp>
        <p:sp>
          <p:nvSpPr>
            <p:cNvPr id="1384" name="Google Shape;1191;p30">
              <a:extLst>
                <a:ext uri="{FF2B5EF4-FFF2-40B4-BE49-F238E27FC236}">
                  <a16:creationId xmlns:a16="http://schemas.microsoft.com/office/drawing/2014/main" id="{A2C928BE-4F27-43DB-0298-A504E6FF84E2}"/>
                </a:ext>
              </a:extLst>
            </p:cNvPr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rgbClr val="435D74"/>
                </a:solidFill>
              </a:endParaRPr>
            </a:p>
          </p:txBody>
        </p:sp>
        <p:sp>
          <p:nvSpPr>
            <p:cNvPr id="1385" name="Google Shape;1192;p30">
              <a:extLst>
                <a:ext uri="{FF2B5EF4-FFF2-40B4-BE49-F238E27FC236}">
                  <a16:creationId xmlns:a16="http://schemas.microsoft.com/office/drawing/2014/main" id="{AFD85FA6-72D7-2E11-1318-C9D6602A6E4E}"/>
                </a:ext>
              </a:extLst>
            </p:cNvPr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rgbClr val="435D74"/>
                </a:solidFill>
              </a:endParaRPr>
            </a:p>
          </p:txBody>
        </p:sp>
        <p:sp>
          <p:nvSpPr>
            <p:cNvPr id="1386" name="Google Shape;1193;p30">
              <a:extLst>
                <a:ext uri="{FF2B5EF4-FFF2-40B4-BE49-F238E27FC236}">
                  <a16:creationId xmlns:a16="http://schemas.microsoft.com/office/drawing/2014/main" id="{7A03F7E3-6072-39F9-0102-BAB69639CCCC}"/>
                </a:ext>
              </a:extLst>
            </p:cNvPr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rgbClr val="435D74"/>
                </a:solidFill>
              </a:endParaRPr>
            </a:p>
          </p:txBody>
        </p:sp>
      </p:grpSp>
      <p:grpSp>
        <p:nvGrpSpPr>
          <p:cNvPr id="1387" name="Google Shape;1194;p30">
            <a:extLst>
              <a:ext uri="{FF2B5EF4-FFF2-40B4-BE49-F238E27FC236}">
                <a16:creationId xmlns:a16="http://schemas.microsoft.com/office/drawing/2014/main" id="{8F24C62B-F8AB-ED8D-A774-BDDD03F276D9}"/>
              </a:ext>
            </a:extLst>
          </p:cNvPr>
          <p:cNvGrpSpPr/>
          <p:nvPr/>
        </p:nvGrpSpPr>
        <p:grpSpPr>
          <a:xfrm>
            <a:off x="850503" y="1651184"/>
            <a:ext cx="254440" cy="254440"/>
            <a:chOff x="5049725" y="3806450"/>
            <a:chExt cx="481825" cy="481825"/>
          </a:xfrm>
        </p:grpSpPr>
        <p:sp>
          <p:nvSpPr>
            <p:cNvPr id="1388" name="Google Shape;1195;p30">
              <a:extLst>
                <a:ext uri="{FF2B5EF4-FFF2-40B4-BE49-F238E27FC236}">
                  <a16:creationId xmlns:a16="http://schemas.microsoft.com/office/drawing/2014/main" id="{08004B3A-53E3-1460-4450-5F18CAC6FB8D}"/>
                </a:ext>
              </a:extLst>
            </p:cNvPr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rgbClr val="435D74"/>
                </a:solidFill>
              </a:endParaRPr>
            </a:p>
          </p:txBody>
        </p:sp>
        <p:sp>
          <p:nvSpPr>
            <p:cNvPr id="1389" name="Google Shape;1196;p30">
              <a:extLst>
                <a:ext uri="{FF2B5EF4-FFF2-40B4-BE49-F238E27FC236}">
                  <a16:creationId xmlns:a16="http://schemas.microsoft.com/office/drawing/2014/main" id="{07BB364F-7643-ADCF-2193-96FABF0D4D72}"/>
                </a:ext>
              </a:extLst>
            </p:cNvPr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rgbClr val="435D74"/>
                </a:solidFill>
              </a:endParaRPr>
            </a:p>
          </p:txBody>
        </p:sp>
        <p:sp>
          <p:nvSpPr>
            <p:cNvPr id="1390" name="Google Shape;1197;p30">
              <a:extLst>
                <a:ext uri="{FF2B5EF4-FFF2-40B4-BE49-F238E27FC236}">
                  <a16:creationId xmlns:a16="http://schemas.microsoft.com/office/drawing/2014/main" id="{44AB8DBD-93BE-A10B-A54F-A23903D89D18}"/>
                </a:ext>
              </a:extLst>
            </p:cNvPr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rgbClr val="435D74"/>
                </a:solidFill>
              </a:endParaRPr>
            </a:p>
          </p:txBody>
        </p:sp>
      </p:grpSp>
      <p:sp>
        <p:nvSpPr>
          <p:cNvPr id="1391" name="Google Shape;1198;p30">
            <a:extLst>
              <a:ext uri="{FF2B5EF4-FFF2-40B4-BE49-F238E27FC236}">
                <a16:creationId xmlns:a16="http://schemas.microsoft.com/office/drawing/2014/main" id="{2314C8D1-BE33-73BB-A6AC-11B6DC4922AF}"/>
              </a:ext>
            </a:extLst>
          </p:cNvPr>
          <p:cNvSpPr/>
          <p:nvPr/>
        </p:nvSpPr>
        <p:spPr>
          <a:xfrm>
            <a:off x="3934790" y="1638976"/>
            <a:ext cx="236075" cy="278861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800">
              <a:buClrTx/>
              <a:defRPr/>
            </a:pPr>
            <a:endParaRPr sz="1350">
              <a:solidFill>
                <a:sysClr val="windowText" lastClr="000000"/>
              </a:solidFill>
            </a:endParaRPr>
          </a:p>
        </p:txBody>
      </p:sp>
      <p:sp>
        <p:nvSpPr>
          <p:cNvPr id="1392" name="TextBox 1391">
            <a:extLst>
              <a:ext uri="{FF2B5EF4-FFF2-40B4-BE49-F238E27FC236}">
                <a16:creationId xmlns:a16="http://schemas.microsoft.com/office/drawing/2014/main" id="{FEF788C5-FEB8-3583-A6AE-387E78B7925A}"/>
              </a:ext>
            </a:extLst>
          </p:cNvPr>
          <p:cNvSpPr txBox="1"/>
          <p:nvPr/>
        </p:nvSpPr>
        <p:spPr>
          <a:xfrm>
            <a:off x="119617" y="2243539"/>
            <a:ext cx="1568181" cy="17081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(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Gunte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Grass)</a:t>
            </a:r>
          </a:p>
        </p:txBody>
      </p:sp>
      <p:sp>
        <p:nvSpPr>
          <p:cNvPr id="1393" name="TextBox 1392">
            <a:extLst>
              <a:ext uri="{FF2B5EF4-FFF2-40B4-BE49-F238E27FC236}">
                <a16:creationId xmlns:a16="http://schemas.microsoft.com/office/drawing/2014/main" id="{FD6120FA-2CCF-394F-54D8-1180DD064C64}"/>
              </a:ext>
            </a:extLst>
          </p:cNvPr>
          <p:cNvSpPr txBox="1"/>
          <p:nvPr/>
        </p:nvSpPr>
        <p:spPr>
          <a:xfrm>
            <a:off x="1634435" y="2206068"/>
            <a:ext cx="2088834" cy="235449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"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rất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Nếu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mở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ra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.” - Barack Obama</a:t>
            </a:r>
          </a:p>
        </p:txBody>
      </p:sp>
      <p:sp>
        <p:nvSpPr>
          <p:cNvPr id="1394" name="TextBox 1393">
            <a:extLst>
              <a:ext uri="{FF2B5EF4-FFF2-40B4-BE49-F238E27FC236}">
                <a16:creationId xmlns:a16="http://schemas.microsoft.com/office/drawing/2014/main" id="{5F483BD1-3AD0-973D-14F0-B871CCD8886A}"/>
              </a:ext>
            </a:extLst>
          </p:cNvPr>
          <p:cNvSpPr txBox="1"/>
          <p:nvPr/>
        </p:nvSpPr>
        <p:spPr>
          <a:xfrm>
            <a:off x="3648479" y="2178335"/>
            <a:ext cx="1820161" cy="17081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buClrTx/>
            </a:pP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"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tâm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trí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dục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." (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Sưu</a:t>
            </a:r>
            <a:r>
              <a:rPr lang="en-US" sz="2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tầm</a:t>
            </a:r>
            <a:r>
              <a:rPr lang="en-US" sz="1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sz="2700" dirty="0">
              <a:solidFill>
                <a:sysClr val="windowText" lastClr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1617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2" grpId="0" animBg="1"/>
      <p:bldP spid="1323" grpId="0" animBg="1"/>
      <p:bldP spid="1324" grpId="0" animBg="1"/>
      <p:bldP spid="1391" grpId="0" animBg="1"/>
      <p:bldP spid="1392" grpId="0"/>
      <p:bldP spid="1393" grpId="0"/>
      <p:bldP spid="1394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922019"/>
            <a:ext cx="5158350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Chia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sẻ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nối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6022824" y="764494"/>
            <a:ext cx="920132" cy="920132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342693" y="1000571"/>
            <a:ext cx="644559" cy="344801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55" name="Google Shape;1299;p52">
            <a:extLst>
              <a:ext uri="{FF2B5EF4-FFF2-40B4-BE49-F238E27FC236}">
                <a16:creationId xmlns:a16="http://schemas.microsoft.com/office/drawing/2014/main" id="{EB911883-DE28-73B4-C5AB-6CBE7AAC10E4}"/>
              </a:ext>
            </a:extLst>
          </p:cNvPr>
          <p:cNvGrpSpPr/>
          <p:nvPr/>
        </p:nvGrpSpPr>
        <p:grpSpPr>
          <a:xfrm>
            <a:off x="6102023" y="3847384"/>
            <a:ext cx="676075" cy="600539"/>
            <a:chOff x="0" y="2291150"/>
            <a:chExt cx="1962250" cy="1654224"/>
          </a:xfrm>
        </p:grpSpPr>
        <p:grpSp>
          <p:nvGrpSpPr>
            <p:cNvPr id="56" name="Google Shape;1300;p52">
              <a:extLst>
                <a:ext uri="{FF2B5EF4-FFF2-40B4-BE49-F238E27FC236}">
                  <a16:creationId xmlns:a16="http://schemas.microsoft.com/office/drawing/2014/main" id="{1E3726E5-3618-6DD5-7BA8-181297481DA0}"/>
                </a:ext>
              </a:extLst>
            </p:cNvPr>
            <p:cNvGrpSpPr/>
            <p:nvPr/>
          </p:nvGrpSpPr>
          <p:grpSpPr>
            <a:xfrm>
              <a:off x="0" y="2291150"/>
              <a:ext cx="1962249" cy="1654224"/>
              <a:chOff x="0" y="2291150"/>
              <a:chExt cx="1962249" cy="1654224"/>
            </a:xfrm>
          </p:grpSpPr>
          <p:sp>
            <p:nvSpPr>
              <p:cNvPr id="1284" name="Google Shape;1301;p52">
                <a:extLst>
                  <a:ext uri="{FF2B5EF4-FFF2-40B4-BE49-F238E27FC236}">
                    <a16:creationId xmlns:a16="http://schemas.microsoft.com/office/drawing/2014/main" id="{F9D7C914-BD51-62C6-B05A-B33566B3F2C7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5" name="Google Shape;1302;p52">
                <a:extLst>
                  <a:ext uri="{FF2B5EF4-FFF2-40B4-BE49-F238E27FC236}">
                    <a16:creationId xmlns:a16="http://schemas.microsoft.com/office/drawing/2014/main" id="{7F527767-F625-E4E1-3ED7-AF9821C163CC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6" name="Google Shape;1303;p52">
                <a:extLst>
                  <a:ext uri="{FF2B5EF4-FFF2-40B4-BE49-F238E27FC236}">
                    <a16:creationId xmlns:a16="http://schemas.microsoft.com/office/drawing/2014/main" id="{FA82C91D-9137-BFCA-C6C8-3E8ECE37A55C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7" name="Google Shape;1304;p52">
                <a:extLst>
                  <a:ext uri="{FF2B5EF4-FFF2-40B4-BE49-F238E27FC236}">
                    <a16:creationId xmlns:a16="http://schemas.microsoft.com/office/drawing/2014/main" id="{E2A62597-CC27-2328-495C-337954FA7D44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8" name="Google Shape;1305;p52">
                <a:extLst>
                  <a:ext uri="{FF2B5EF4-FFF2-40B4-BE49-F238E27FC236}">
                    <a16:creationId xmlns:a16="http://schemas.microsoft.com/office/drawing/2014/main" id="{1391302F-E9E4-6988-B965-D7817D611B1D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7" name="Google Shape;1306;p52">
              <a:extLst>
                <a:ext uri="{FF2B5EF4-FFF2-40B4-BE49-F238E27FC236}">
                  <a16:creationId xmlns:a16="http://schemas.microsoft.com/office/drawing/2014/main" id="{F2F0BA8B-F751-4337-A0AD-8E62BAE99837}"/>
                </a:ext>
              </a:extLst>
            </p:cNvPr>
            <p:cNvGrpSpPr/>
            <p:nvPr/>
          </p:nvGrpSpPr>
          <p:grpSpPr>
            <a:xfrm>
              <a:off x="0" y="2291150"/>
              <a:ext cx="1962250" cy="1654224"/>
              <a:chOff x="0" y="2291150"/>
              <a:chExt cx="1962250" cy="1654224"/>
            </a:xfrm>
          </p:grpSpPr>
          <p:sp>
            <p:nvSpPr>
              <p:cNvPr id="58" name="Google Shape;1307;p52">
                <a:extLst>
                  <a:ext uri="{FF2B5EF4-FFF2-40B4-BE49-F238E27FC236}">
                    <a16:creationId xmlns:a16="http://schemas.microsoft.com/office/drawing/2014/main" id="{3600BC60-C50C-BAC8-75E3-82AA1FFFDEF2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" name="Google Shape;1308;p52">
                <a:extLst>
                  <a:ext uri="{FF2B5EF4-FFF2-40B4-BE49-F238E27FC236}">
                    <a16:creationId xmlns:a16="http://schemas.microsoft.com/office/drawing/2014/main" id="{71C9CD8B-C345-7E75-E1E2-3D3270AD524F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8C9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" name="Google Shape;1309;p52">
                <a:extLst>
                  <a:ext uri="{FF2B5EF4-FFF2-40B4-BE49-F238E27FC236}">
                    <a16:creationId xmlns:a16="http://schemas.microsoft.com/office/drawing/2014/main" id="{A62755C0-3CCA-3265-3A7E-6905C2435A4A}"/>
                  </a:ext>
                </a:extLst>
              </p:cNvPr>
              <p:cNvSpPr/>
              <p:nvPr/>
            </p:nvSpPr>
            <p:spPr>
              <a:xfrm>
                <a:off x="562968" y="2708980"/>
                <a:ext cx="186560" cy="199216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424" extrusionOk="0">
                    <a:moveTo>
                      <a:pt x="1552" y="0"/>
                    </a:moveTo>
                    <a:cubicBezTo>
                      <a:pt x="995" y="0"/>
                      <a:pt x="364" y="742"/>
                      <a:pt x="175" y="1181"/>
                    </a:cubicBezTo>
                    <a:cubicBezTo>
                      <a:pt x="82" y="1397"/>
                      <a:pt x="0" y="1612"/>
                      <a:pt x="41" y="1869"/>
                    </a:cubicBezTo>
                    <a:cubicBezTo>
                      <a:pt x="82" y="2126"/>
                      <a:pt x="216" y="2341"/>
                      <a:pt x="473" y="2423"/>
                    </a:cubicBezTo>
                    <a:lnTo>
                      <a:pt x="770" y="2423"/>
                    </a:lnTo>
                    <a:cubicBezTo>
                      <a:pt x="1407" y="2382"/>
                      <a:pt x="2013" y="1869"/>
                      <a:pt x="2177" y="1232"/>
                    </a:cubicBezTo>
                    <a:cubicBezTo>
                      <a:pt x="2270" y="924"/>
                      <a:pt x="2270" y="585"/>
                      <a:pt x="2095" y="329"/>
                    </a:cubicBezTo>
                    <a:cubicBezTo>
                      <a:pt x="1939" y="94"/>
                      <a:pt x="1750" y="0"/>
                      <a:pt x="1552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" name="Google Shape;1310;p52">
                <a:extLst>
                  <a:ext uri="{FF2B5EF4-FFF2-40B4-BE49-F238E27FC236}">
                    <a16:creationId xmlns:a16="http://schemas.microsoft.com/office/drawing/2014/main" id="{8C323048-1921-ECB2-EAA7-FF664ECE798A}"/>
                  </a:ext>
                </a:extLst>
              </p:cNvPr>
              <p:cNvSpPr/>
              <p:nvPr/>
            </p:nvSpPr>
            <p:spPr>
              <a:xfrm>
                <a:off x="503055" y="2928825"/>
                <a:ext cx="116538" cy="1193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52" extrusionOk="0">
                    <a:moveTo>
                      <a:pt x="697" y="0"/>
                    </a:moveTo>
                    <a:cubicBezTo>
                      <a:pt x="373" y="0"/>
                      <a:pt x="70" y="347"/>
                      <a:pt x="41" y="734"/>
                    </a:cubicBezTo>
                    <a:cubicBezTo>
                      <a:pt x="0" y="950"/>
                      <a:pt x="82" y="1207"/>
                      <a:pt x="257" y="1330"/>
                    </a:cubicBezTo>
                    <a:cubicBezTo>
                      <a:pt x="371" y="1412"/>
                      <a:pt x="504" y="1451"/>
                      <a:pt x="637" y="1451"/>
                    </a:cubicBezTo>
                    <a:cubicBezTo>
                      <a:pt x="853" y="1451"/>
                      <a:pt x="1068" y="1349"/>
                      <a:pt x="1202" y="1166"/>
                    </a:cubicBezTo>
                    <a:cubicBezTo>
                      <a:pt x="1417" y="909"/>
                      <a:pt x="1366" y="477"/>
                      <a:pt x="1109" y="221"/>
                    </a:cubicBezTo>
                    <a:cubicBezTo>
                      <a:pt x="982" y="66"/>
                      <a:pt x="838" y="0"/>
                      <a:pt x="697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" name="Google Shape;1311;p52">
                <a:extLst>
                  <a:ext uri="{FF2B5EF4-FFF2-40B4-BE49-F238E27FC236}">
                    <a16:creationId xmlns:a16="http://schemas.microsoft.com/office/drawing/2014/main" id="{28800A37-409B-E1A9-B062-08D164BFB430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" name="Google Shape;1312;p52">
                <a:extLst>
                  <a:ext uri="{FF2B5EF4-FFF2-40B4-BE49-F238E27FC236}">
                    <a16:creationId xmlns:a16="http://schemas.microsoft.com/office/drawing/2014/main" id="{1908E444-868F-7125-88AE-9AED66B25A02}"/>
                  </a:ext>
                </a:extLst>
              </p:cNvPr>
              <p:cNvSpPr/>
              <p:nvPr/>
            </p:nvSpPr>
            <p:spPr>
              <a:xfrm>
                <a:off x="155330" y="3745336"/>
                <a:ext cx="70104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434" extrusionOk="0">
                    <a:moveTo>
                      <a:pt x="637" y="0"/>
                    </a:moveTo>
                    <a:cubicBezTo>
                      <a:pt x="0" y="1109"/>
                      <a:pt x="339" y="2013"/>
                      <a:pt x="596" y="2434"/>
                    </a:cubicBezTo>
                    <a:lnTo>
                      <a:pt x="771" y="2434"/>
                    </a:lnTo>
                    <a:cubicBezTo>
                      <a:pt x="555" y="2054"/>
                      <a:pt x="165" y="1150"/>
                      <a:pt x="853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6" name="Google Shape;1313;p52">
                <a:extLst>
                  <a:ext uri="{FF2B5EF4-FFF2-40B4-BE49-F238E27FC236}">
                    <a16:creationId xmlns:a16="http://schemas.microsoft.com/office/drawing/2014/main" id="{A4B74EF6-C68A-8041-A04E-29FC9DB4B159}"/>
                  </a:ext>
                </a:extLst>
              </p:cNvPr>
              <p:cNvSpPr/>
              <p:nvPr/>
            </p:nvSpPr>
            <p:spPr>
              <a:xfrm>
                <a:off x="235460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14" y="0"/>
                    </a:moveTo>
                    <a:cubicBezTo>
                      <a:pt x="1" y="1109"/>
                      <a:pt x="350" y="2013"/>
                      <a:pt x="566" y="2434"/>
                    </a:cubicBezTo>
                    <a:lnTo>
                      <a:pt x="771" y="2434"/>
                    </a:lnTo>
                    <a:cubicBezTo>
                      <a:pt x="514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7" name="Google Shape;1314;p52">
                <a:extLst>
                  <a:ext uri="{FF2B5EF4-FFF2-40B4-BE49-F238E27FC236}">
                    <a16:creationId xmlns:a16="http://schemas.microsoft.com/office/drawing/2014/main" id="{676E7A2C-0135-C150-61B7-AC270599E443}"/>
                  </a:ext>
                </a:extLst>
              </p:cNvPr>
              <p:cNvSpPr/>
              <p:nvPr/>
            </p:nvSpPr>
            <p:spPr>
              <a:xfrm>
                <a:off x="1371422" y="3745336"/>
                <a:ext cx="6336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34" extrusionOk="0">
                    <a:moveTo>
                      <a:pt x="555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55" y="2054"/>
                      <a:pt x="175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8" name="Google Shape;1315;p52">
                <a:extLst>
                  <a:ext uri="{FF2B5EF4-FFF2-40B4-BE49-F238E27FC236}">
                    <a16:creationId xmlns:a16="http://schemas.microsoft.com/office/drawing/2014/main" id="{AFE0390B-4C8E-B1B7-0D8D-EF943064B309}"/>
                  </a:ext>
                </a:extLst>
              </p:cNvPr>
              <p:cNvSpPr/>
              <p:nvPr/>
            </p:nvSpPr>
            <p:spPr>
              <a:xfrm>
                <a:off x="1290387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66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66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9" name="Google Shape;1316;p52">
                <a:extLst>
                  <a:ext uri="{FF2B5EF4-FFF2-40B4-BE49-F238E27FC236}">
                    <a16:creationId xmlns:a16="http://schemas.microsoft.com/office/drawing/2014/main" id="{74EE714A-87FE-FFE1-1195-FB7EC64B55E3}"/>
                  </a:ext>
                </a:extLst>
              </p:cNvPr>
              <p:cNvSpPr/>
              <p:nvPr/>
            </p:nvSpPr>
            <p:spPr>
              <a:xfrm>
                <a:off x="1533491" y="3766375"/>
                <a:ext cx="428759" cy="16889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2055" extrusionOk="0">
                    <a:moveTo>
                      <a:pt x="729" y="1"/>
                    </a:moveTo>
                    <a:cubicBezTo>
                      <a:pt x="729" y="1"/>
                      <a:pt x="637" y="1"/>
                      <a:pt x="555" y="42"/>
                    </a:cubicBezTo>
                    <a:lnTo>
                      <a:pt x="514" y="83"/>
                    </a:lnTo>
                    <a:cubicBezTo>
                      <a:pt x="432" y="124"/>
                      <a:pt x="380" y="175"/>
                      <a:pt x="298" y="216"/>
                    </a:cubicBezTo>
                    <a:lnTo>
                      <a:pt x="257" y="257"/>
                    </a:lnTo>
                    <a:cubicBezTo>
                      <a:pt x="216" y="299"/>
                      <a:pt x="175" y="340"/>
                      <a:pt x="175" y="432"/>
                    </a:cubicBezTo>
                    <a:lnTo>
                      <a:pt x="124" y="432"/>
                    </a:lnTo>
                    <a:cubicBezTo>
                      <a:pt x="124" y="514"/>
                      <a:pt x="83" y="555"/>
                      <a:pt x="83" y="596"/>
                    </a:cubicBezTo>
                    <a:lnTo>
                      <a:pt x="41" y="637"/>
                    </a:lnTo>
                    <a:lnTo>
                      <a:pt x="41" y="771"/>
                    </a:lnTo>
                    <a:lnTo>
                      <a:pt x="41" y="812"/>
                    </a:lnTo>
                    <a:cubicBezTo>
                      <a:pt x="0" y="853"/>
                      <a:pt x="0" y="894"/>
                      <a:pt x="0" y="987"/>
                    </a:cubicBezTo>
                    <a:lnTo>
                      <a:pt x="0" y="1028"/>
                    </a:lnTo>
                    <a:cubicBezTo>
                      <a:pt x="41" y="1069"/>
                      <a:pt x="41" y="1110"/>
                      <a:pt x="41" y="1151"/>
                    </a:cubicBezTo>
                    <a:lnTo>
                      <a:pt x="41" y="1202"/>
                    </a:lnTo>
                    <a:cubicBezTo>
                      <a:pt x="41" y="1243"/>
                      <a:pt x="41" y="1284"/>
                      <a:pt x="83" y="1325"/>
                    </a:cubicBezTo>
                    <a:lnTo>
                      <a:pt x="83" y="1366"/>
                    </a:lnTo>
                    <a:cubicBezTo>
                      <a:pt x="83" y="1408"/>
                      <a:pt x="124" y="1500"/>
                      <a:pt x="175" y="1541"/>
                    </a:cubicBezTo>
                    <a:cubicBezTo>
                      <a:pt x="216" y="1623"/>
                      <a:pt x="257" y="1664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39"/>
                      <a:pt x="473" y="1880"/>
                    </a:cubicBezTo>
                    <a:lnTo>
                      <a:pt x="514" y="1921"/>
                    </a:lnTo>
                    <a:cubicBezTo>
                      <a:pt x="688" y="2013"/>
                      <a:pt x="771" y="2054"/>
                      <a:pt x="771" y="2054"/>
                    </a:cubicBezTo>
                    <a:lnTo>
                      <a:pt x="5217" y="2054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0" name="Google Shape;1317;p52">
                <a:extLst>
                  <a:ext uri="{FF2B5EF4-FFF2-40B4-BE49-F238E27FC236}">
                    <a16:creationId xmlns:a16="http://schemas.microsoft.com/office/drawing/2014/main" id="{CBA62499-E100-5BCB-28CB-8DFC582B0195}"/>
                  </a:ext>
                </a:extLst>
              </p:cNvPr>
              <p:cNvSpPr/>
              <p:nvPr/>
            </p:nvSpPr>
            <p:spPr>
              <a:xfrm>
                <a:off x="1575652" y="3769745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2" y="1"/>
                    </a:moveTo>
                    <a:lnTo>
                      <a:pt x="1" y="42"/>
                    </a:lnTo>
                    <a:lnTo>
                      <a:pt x="4704" y="42"/>
                    </a:lnTo>
                    <a:lnTo>
                      <a:pt x="470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1" name="Google Shape;1318;p52">
                <a:extLst>
                  <a:ext uri="{FF2B5EF4-FFF2-40B4-BE49-F238E27FC236}">
                    <a16:creationId xmlns:a16="http://schemas.microsoft.com/office/drawing/2014/main" id="{0E919918-58F0-8909-7819-5630B8C294D1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2" name="Google Shape;1319;p52">
                <a:extLst>
                  <a:ext uri="{FF2B5EF4-FFF2-40B4-BE49-F238E27FC236}">
                    <a16:creationId xmlns:a16="http://schemas.microsoft.com/office/drawing/2014/main" id="{ADD83781-66AF-2F01-1404-83333529EB99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6" name="Google Shape;1320;p52">
                <a:extLst>
                  <a:ext uri="{FF2B5EF4-FFF2-40B4-BE49-F238E27FC236}">
                    <a16:creationId xmlns:a16="http://schemas.microsoft.com/office/drawing/2014/main" id="{A2EC6F27-D580-E323-F44B-5EE47D859960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7" name="Google Shape;1321;p52">
                <a:extLst>
                  <a:ext uri="{FF2B5EF4-FFF2-40B4-BE49-F238E27FC236}">
                    <a16:creationId xmlns:a16="http://schemas.microsoft.com/office/drawing/2014/main" id="{A2044E36-CCA9-9A89-3658-8D5B7A6BBB72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8" name="Google Shape;1322;p52">
                <a:extLst>
                  <a:ext uri="{FF2B5EF4-FFF2-40B4-BE49-F238E27FC236}">
                    <a16:creationId xmlns:a16="http://schemas.microsoft.com/office/drawing/2014/main" id="{C7B5E34B-3FBE-D1E2-C472-F4B6376DBAF5}"/>
                  </a:ext>
                </a:extLst>
              </p:cNvPr>
              <p:cNvSpPr/>
              <p:nvPr/>
            </p:nvSpPr>
            <p:spPr>
              <a:xfrm>
                <a:off x="1536860" y="38153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42" y="0"/>
                    </a:moveTo>
                    <a:lnTo>
                      <a:pt x="0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9" name="Google Shape;1323;p52">
                <a:extLst>
                  <a:ext uri="{FF2B5EF4-FFF2-40B4-BE49-F238E27FC236}">
                    <a16:creationId xmlns:a16="http://schemas.microsoft.com/office/drawing/2014/main" id="{D78F443E-CBDF-3828-FA6B-7623D1D18975}"/>
                  </a:ext>
                </a:extLst>
              </p:cNvPr>
              <p:cNvSpPr/>
              <p:nvPr/>
            </p:nvSpPr>
            <p:spPr>
              <a:xfrm>
                <a:off x="1536860" y="38296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0" name="Google Shape;1324;p52">
                <a:extLst>
                  <a:ext uri="{FF2B5EF4-FFF2-40B4-BE49-F238E27FC236}">
                    <a16:creationId xmlns:a16="http://schemas.microsoft.com/office/drawing/2014/main" id="{43DDD844-96C2-1471-29A8-9D42881D053C}"/>
                  </a:ext>
                </a:extLst>
              </p:cNvPr>
              <p:cNvSpPr/>
              <p:nvPr/>
            </p:nvSpPr>
            <p:spPr>
              <a:xfrm>
                <a:off x="1533491" y="3847410"/>
                <a:ext cx="4287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1" name="Google Shape;1325;p52">
                <a:extLst>
                  <a:ext uri="{FF2B5EF4-FFF2-40B4-BE49-F238E27FC236}">
                    <a16:creationId xmlns:a16="http://schemas.microsoft.com/office/drawing/2014/main" id="{E430F2DD-68DF-1BBC-99F5-94BD94B71D3C}"/>
                  </a:ext>
                </a:extLst>
              </p:cNvPr>
              <p:cNvSpPr/>
              <p:nvPr/>
            </p:nvSpPr>
            <p:spPr>
              <a:xfrm>
                <a:off x="1536860" y="3860889"/>
                <a:ext cx="425390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53" extrusionOk="0">
                    <a:moveTo>
                      <a:pt x="0" y="1"/>
                    </a:moveTo>
                    <a:lnTo>
                      <a:pt x="0" y="52"/>
                    </a:lnTo>
                    <a:lnTo>
                      <a:pt x="5176" y="5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2" name="Google Shape;1326;p52">
                <a:extLst>
                  <a:ext uri="{FF2B5EF4-FFF2-40B4-BE49-F238E27FC236}">
                    <a16:creationId xmlns:a16="http://schemas.microsoft.com/office/drawing/2014/main" id="{9B573F5B-E7A8-6FD8-3C80-50C2E5792D77}"/>
                  </a:ext>
                </a:extLst>
              </p:cNvPr>
              <p:cNvSpPr/>
              <p:nvPr/>
            </p:nvSpPr>
            <p:spPr>
              <a:xfrm>
                <a:off x="1540230" y="3875271"/>
                <a:ext cx="4220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5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35" y="41"/>
                    </a:lnTo>
                    <a:lnTo>
                      <a:pt x="513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3" name="Google Shape;1327;p52">
                <a:extLst>
                  <a:ext uri="{FF2B5EF4-FFF2-40B4-BE49-F238E27FC236}">
                    <a16:creationId xmlns:a16="http://schemas.microsoft.com/office/drawing/2014/main" id="{16E35578-126F-7194-C770-E8CD0EBB20AF}"/>
                  </a:ext>
                </a:extLst>
              </p:cNvPr>
              <p:cNvSpPr/>
              <p:nvPr/>
            </p:nvSpPr>
            <p:spPr>
              <a:xfrm>
                <a:off x="1547791" y="3893023"/>
                <a:ext cx="4144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1" extrusionOk="0">
                    <a:moveTo>
                      <a:pt x="5043" y="0"/>
                    </a:moveTo>
                    <a:lnTo>
                      <a:pt x="504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4" name="Google Shape;1328;p52">
                <a:extLst>
                  <a:ext uri="{FF2B5EF4-FFF2-40B4-BE49-F238E27FC236}">
                    <a16:creationId xmlns:a16="http://schemas.microsoft.com/office/drawing/2014/main" id="{99779505-F7C9-2A5C-1E4A-4ED7840D5E6E}"/>
                  </a:ext>
                </a:extLst>
              </p:cNvPr>
              <p:cNvSpPr/>
              <p:nvPr/>
            </p:nvSpPr>
            <p:spPr>
              <a:xfrm>
                <a:off x="1554612" y="3907323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5" name="Google Shape;1329;p52">
                <a:extLst>
                  <a:ext uri="{FF2B5EF4-FFF2-40B4-BE49-F238E27FC236}">
                    <a16:creationId xmlns:a16="http://schemas.microsoft.com/office/drawing/2014/main" id="{BA1BF56A-F101-76DA-1BFC-5D4867A61E7D}"/>
                  </a:ext>
                </a:extLst>
              </p:cNvPr>
              <p:cNvSpPr/>
              <p:nvPr/>
            </p:nvSpPr>
            <p:spPr>
              <a:xfrm>
                <a:off x="1572282" y="3920802"/>
                <a:ext cx="38996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42" extrusionOk="0">
                    <a:moveTo>
                      <a:pt x="1" y="1"/>
                    </a:moveTo>
                    <a:lnTo>
                      <a:pt x="42" y="42"/>
                    </a:lnTo>
                    <a:lnTo>
                      <a:pt x="4745" y="42"/>
                    </a:lnTo>
                    <a:lnTo>
                      <a:pt x="474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6" name="Google Shape;1330;p52">
                <a:extLst>
                  <a:ext uri="{FF2B5EF4-FFF2-40B4-BE49-F238E27FC236}">
                    <a16:creationId xmlns:a16="http://schemas.microsoft.com/office/drawing/2014/main" id="{C9E55FB2-5DA9-9F2F-2AF9-6B87AE37C620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7" name="Google Shape;1331;p52">
                <a:extLst>
                  <a:ext uri="{FF2B5EF4-FFF2-40B4-BE49-F238E27FC236}">
                    <a16:creationId xmlns:a16="http://schemas.microsoft.com/office/drawing/2014/main" id="{530C1159-59D5-8DBD-DB6F-707E14C91C0F}"/>
                  </a:ext>
                </a:extLst>
              </p:cNvPr>
              <p:cNvSpPr/>
              <p:nvPr/>
            </p:nvSpPr>
            <p:spPr>
              <a:xfrm>
                <a:off x="151138" y="3227980"/>
                <a:ext cx="67556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903" extrusionOk="0">
                    <a:moveTo>
                      <a:pt x="606" y="0"/>
                    </a:moveTo>
                    <a:cubicBezTo>
                      <a:pt x="0" y="1797"/>
                      <a:pt x="308" y="3214"/>
                      <a:pt x="565" y="3902"/>
                    </a:cubicBezTo>
                    <a:lnTo>
                      <a:pt x="729" y="3902"/>
                    </a:lnTo>
                    <a:cubicBezTo>
                      <a:pt x="514" y="3255"/>
                      <a:pt x="134" y="1797"/>
                      <a:pt x="82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8" name="Google Shape;1332;p52">
                <a:extLst>
                  <a:ext uri="{FF2B5EF4-FFF2-40B4-BE49-F238E27FC236}">
                    <a16:creationId xmlns:a16="http://schemas.microsoft.com/office/drawing/2014/main" id="{F2580D94-F6A5-DE31-A096-F3DB4DBE8930}"/>
                  </a:ext>
                </a:extLst>
              </p:cNvPr>
              <p:cNvSpPr/>
              <p:nvPr/>
            </p:nvSpPr>
            <p:spPr>
              <a:xfrm>
                <a:off x="228721" y="3227980"/>
                <a:ext cx="5662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903" extrusionOk="0">
                    <a:moveTo>
                      <a:pt x="473" y="0"/>
                    </a:moveTo>
                    <a:cubicBezTo>
                      <a:pt x="1" y="1756"/>
                      <a:pt x="299" y="3214"/>
                      <a:pt x="514" y="3902"/>
                    </a:cubicBezTo>
                    <a:lnTo>
                      <a:pt x="689" y="3902"/>
                    </a:lnTo>
                    <a:cubicBezTo>
                      <a:pt x="473" y="3255"/>
                      <a:pt x="134" y="1756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9" name="Google Shape;1333;p52">
                <a:extLst>
                  <a:ext uri="{FF2B5EF4-FFF2-40B4-BE49-F238E27FC236}">
                    <a16:creationId xmlns:a16="http://schemas.microsoft.com/office/drawing/2014/main" id="{19E0810A-73C1-F193-282A-A2AEE0A04C0F}"/>
                  </a:ext>
                </a:extLst>
              </p:cNvPr>
              <p:cNvSpPr/>
              <p:nvPr/>
            </p:nvSpPr>
            <p:spPr>
              <a:xfrm>
                <a:off x="1301400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0" y="1756"/>
                      <a:pt x="298" y="3214"/>
                      <a:pt x="514" y="3902"/>
                    </a:cubicBezTo>
                    <a:lnTo>
                      <a:pt x="730" y="3902"/>
                    </a:lnTo>
                    <a:cubicBezTo>
                      <a:pt x="514" y="3255"/>
                      <a:pt x="175" y="1756"/>
                      <a:pt x="688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0" name="Google Shape;1334;p52">
                <a:extLst>
                  <a:ext uri="{FF2B5EF4-FFF2-40B4-BE49-F238E27FC236}">
                    <a16:creationId xmlns:a16="http://schemas.microsoft.com/office/drawing/2014/main" id="{9D263033-B5A5-249E-9785-6A0F50947538}"/>
                  </a:ext>
                </a:extLst>
              </p:cNvPr>
              <p:cNvSpPr/>
              <p:nvPr/>
            </p:nvSpPr>
            <p:spPr>
              <a:xfrm>
                <a:off x="1223735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1" y="1756"/>
                      <a:pt x="350" y="3214"/>
                      <a:pt x="555" y="3902"/>
                    </a:cubicBezTo>
                    <a:lnTo>
                      <a:pt x="730" y="3902"/>
                    </a:lnTo>
                    <a:cubicBezTo>
                      <a:pt x="514" y="3255"/>
                      <a:pt x="175" y="1797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1" name="Google Shape;1335;p52">
                <a:extLst>
                  <a:ext uri="{FF2B5EF4-FFF2-40B4-BE49-F238E27FC236}">
                    <a16:creationId xmlns:a16="http://schemas.microsoft.com/office/drawing/2014/main" id="{DD92A7A1-FF4D-A000-6778-A487FD2C36C5}"/>
                  </a:ext>
                </a:extLst>
              </p:cNvPr>
              <p:cNvSpPr/>
              <p:nvPr/>
            </p:nvSpPr>
            <p:spPr>
              <a:xfrm>
                <a:off x="1455826" y="3260032"/>
                <a:ext cx="400981" cy="267594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3256" extrusionOk="0">
                    <a:moveTo>
                      <a:pt x="648" y="0"/>
                    </a:moveTo>
                    <a:cubicBezTo>
                      <a:pt x="648" y="0"/>
                      <a:pt x="606" y="42"/>
                      <a:pt x="514" y="83"/>
                    </a:cubicBezTo>
                    <a:cubicBezTo>
                      <a:pt x="473" y="124"/>
                      <a:pt x="473" y="124"/>
                      <a:pt x="432" y="124"/>
                    </a:cubicBezTo>
                    <a:cubicBezTo>
                      <a:pt x="391" y="216"/>
                      <a:pt x="298" y="298"/>
                      <a:pt x="257" y="380"/>
                    </a:cubicBezTo>
                    <a:cubicBezTo>
                      <a:pt x="257" y="432"/>
                      <a:pt x="216" y="432"/>
                      <a:pt x="216" y="432"/>
                    </a:cubicBezTo>
                    <a:cubicBezTo>
                      <a:pt x="175" y="514"/>
                      <a:pt x="134" y="596"/>
                      <a:pt x="134" y="688"/>
                    </a:cubicBezTo>
                    <a:cubicBezTo>
                      <a:pt x="93" y="688"/>
                      <a:pt x="93" y="730"/>
                      <a:pt x="93" y="730"/>
                    </a:cubicBezTo>
                    <a:cubicBezTo>
                      <a:pt x="93" y="812"/>
                      <a:pt x="42" y="894"/>
                      <a:pt x="42" y="986"/>
                    </a:cubicBezTo>
                    <a:lnTo>
                      <a:pt x="42" y="1027"/>
                    </a:lnTo>
                    <a:cubicBezTo>
                      <a:pt x="1" y="1110"/>
                      <a:pt x="1" y="1202"/>
                      <a:pt x="1" y="1284"/>
                    </a:cubicBezTo>
                    <a:lnTo>
                      <a:pt x="1" y="1325"/>
                    </a:lnTo>
                    <a:lnTo>
                      <a:pt x="1" y="1582"/>
                    </a:lnTo>
                    <a:lnTo>
                      <a:pt x="1" y="1623"/>
                    </a:lnTo>
                    <a:lnTo>
                      <a:pt x="1" y="1664"/>
                    </a:lnTo>
                    <a:lnTo>
                      <a:pt x="1" y="1880"/>
                    </a:lnTo>
                    <a:lnTo>
                      <a:pt x="1" y="1921"/>
                    </a:lnTo>
                    <a:cubicBezTo>
                      <a:pt x="1" y="2013"/>
                      <a:pt x="1" y="2095"/>
                      <a:pt x="42" y="2136"/>
                    </a:cubicBezTo>
                    <a:lnTo>
                      <a:pt x="42" y="2229"/>
                    </a:lnTo>
                    <a:cubicBezTo>
                      <a:pt x="42" y="2311"/>
                      <a:pt x="93" y="2393"/>
                      <a:pt x="134" y="2434"/>
                    </a:cubicBezTo>
                    <a:lnTo>
                      <a:pt x="134" y="2486"/>
                    </a:lnTo>
                    <a:cubicBezTo>
                      <a:pt x="175" y="2609"/>
                      <a:pt x="175" y="2691"/>
                      <a:pt x="216" y="2742"/>
                    </a:cubicBezTo>
                    <a:cubicBezTo>
                      <a:pt x="216" y="2783"/>
                      <a:pt x="257" y="2783"/>
                      <a:pt x="257" y="2783"/>
                    </a:cubicBezTo>
                    <a:cubicBezTo>
                      <a:pt x="298" y="2907"/>
                      <a:pt x="391" y="2999"/>
                      <a:pt x="432" y="3040"/>
                    </a:cubicBezTo>
                    <a:lnTo>
                      <a:pt x="473" y="3081"/>
                    </a:lnTo>
                    <a:cubicBezTo>
                      <a:pt x="606" y="3204"/>
                      <a:pt x="730" y="3256"/>
                      <a:pt x="730" y="3256"/>
                    </a:cubicBezTo>
                    <a:lnTo>
                      <a:pt x="4878" y="3256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2" name="Google Shape;1336;p52">
                <a:extLst>
                  <a:ext uri="{FF2B5EF4-FFF2-40B4-BE49-F238E27FC236}">
                    <a16:creationId xmlns:a16="http://schemas.microsoft.com/office/drawing/2014/main" id="{C5EACE45-6330-45D9-8805-69E9A336DB28}"/>
                  </a:ext>
                </a:extLst>
              </p:cNvPr>
              <p:cNvSpPr/>
              <p:nvPr/>
            </p:nvSpPr>
            <p:spPr>
              <a:xfrm>
                <a:off x="1491248" y="3266771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83" y="1"/>
                    </a:moveTo>
                    <a:cubicBezTo>
                      <a:pt x="42" y="42"/>
                      <a:pt x="42" y="42"/>
                      <a:pt x="1" y="42"/>
                    </a:cubicBezTo>
                    <a:lnTo>
                      <a:pt x="4447" y="42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3" name="Google Shape;1337;p52">
                <a:extLst>
                  <a:ext uri="{FF2B5EF4-FFF2-40B4-BE49-F238E27FC236}">
                    <a16:creationId xmlns:a16="http://schemas.microsoft.com/office/drawing/2014/main" id="{8BA53FB3-2B0E-22F7-0182-E6BEA48562E7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4" name="Google Shape;1338;p52">
                <a:extLst>
                  <a:ext uri="{FF2B5EF4-FFF2-40B4-BE49-F238E27FC236}">
                    <a16:creationId xmlns:a16="http://schemas.microsoft.com/office/drawing/2014/main" id="{BC4F0B64-0564-A61E-1253-A5552172265A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5" name="Google Shape;1339;p52">
                <a:extLst>
                  <a:ext uri="{FF2B5EF4-FFF2-40B4-BE49-F238E27FC236}">
                    <a16:creationId xmlns:a16="http://schemas.microsoft.com/office/drawing/2014/main" id="{AB1E03FF-5BE8-2E73-72BF-1F4AF90B670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6" name="Google Shape;1340;p52">
                <a:extLst>
                  <a:ext uri="{FF2B5EF4-FFF2-40B4-BE49-F238E27FC236}">
                    <a16:creationId xmlns:a16="http://schemas.microsoft.com/office/drawing/2014/main" id="{F4B55AE4-1681-F52B-068C-9674B31D191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7" name="Google Shape;1341;p52">
                <a:extLst>
                  <a:ext uri="{FF2B5EF4-FFF2-40B4-BE49-F238E27FC236}">
                    <a16:creationId xmlns:a16="http://schemas.microsoft.com/office/drawing/2014/main" id="{87377756-A8F0-C606-92F3-B56B804B34C7}"/>
                  </a:ext>
                </a:extLst>
              </p:cNvPr>
              <p:cNvSpPr/>
              <p:nvPr/>
            </p:nvSpPr>
            <p:spPr>
              <a:xfrm>
                <a:off x="1459195" y="3341067"/>
                <a:ext cx="39761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37" y="41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8" name="Google Shape;1342;p52">
                <a:extLst>
                  <a:ext uri="{FF2B5EF4-FFF2-40B4-BE49-F238E27FC236}">
                    <a16:creationId xmlns:a16="http://schemas.microsoft.com/office/drawing/2014/main" id="{EB922DD6-C836-29F0-4EBC-AD3C224C660A}"/>
                  </a:ext>
                </a:extLst>
              </p:cNvPr>
              <p:cNvSpPr/>
              <p:nvPr/>
            </p:nvSpPr>
            <p:spPr>
              <a:xfrm>
                <a:off x="1455826" y="33655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78" y="41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9" name="Google Shape;1343;p52">
                <a:extLst>
                  <a:ext uri="{FF2B5EF4-FFF2-40B4-BE49-F238E27FC236}">
                    <a16:creationId xmlns:a16="http://schemas.microsoft.com/office/drawing/2014/main" id="{D416B4FD-CEE6-DA72-4A00-7FD808F8679C}"/>
                  </a:ext>
                </a:extLst>
              </p:cNvPr>
              <p:cNvSpPr/>
              <p:nvPr/>
            </p:nvSpPr>
            <p:spPr>
              <a:xfrm>
                <a:off x="1455826" y="3389967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0" name="Google Shape;1344;p52">
                <a:extLst>
                  <a:ext uri="{FF2B5EF4-FFF2-40B4-BE49-F238E27FC236}">
                    <a16:creationId xmlns:a16="http://schemas.microsoft.com/office/drawing/2014/main" id="{E9351DB4-9B99-C250-C037-3A0D51ABC30B}"/>
                  </a:ext>
                </a:extLst>
              </p:cNvPr>
              <p:cNvSpPr/>
              <p:nvPr/>
            </p:nvSpPr>
            <p:spPr>
              <a:xfrm>
                <a:off x="1455826" y="34144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1" name="Google Shape;1345;p52">
                <a:extLst>
                  <a:ext uri="{FF2B5EF4-FFF2-40B4-BE49-F238E27FC236}">
                    <a16:creationId xmlns:a16="http://schemas.microsoft.com/office/drawing/2014/main" id="{9079D00C-6323-6CB3-9494-C6E2A426E1BE}"/>
                  </a:ext>
                </a:extLst>
              </p:cNvPr>
              <p:cNvSpPr/>
              <p:nvPr/>
            </p:nvSpPr>
            <p:spPr>
              <a:xfrm>
                <a:off x="1459195" y="3435580"/>
                <a:ext cx="397611" cy="7643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93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4837" y="93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2" name="Google Shape;1346;p52">
                <a:extLst>
                  <a:ext uri="{FF2B5EF4-FFF2-40B4-BE49-F238E27FC236}">
                    <a16:creationId xmlns:a16="http://schemas.microsoft.com/office/drawing/2014/main" id="{A62D4BF8-6978-C6CA-5DF7-CFE1CF318B4A}"/>
                  </a:ext>
                </a:extLst>
              </p:cNvPr>
              <p:cNvSpPr/>
              <p:nvPr/>
            </p:nvSpPr>
            <p:spPr>
              <a:xfrm>
                <a:off x="1466839" y="3460071"/>
                <a:ext cx="389968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52" extrusionOk="0">
                    <a:moveTo>
                      <a:pt x="0" y="0"/>
                    </a:moveTo>
                    <a:lnTo>
                      <a:pt x="0" y="52"/>
                    </a:lnTo>
                    <a:lnTo>
                      <a:pt x="4744" y="52"/>
                    </a:lnTo>
                    <a:lnTo>
                      <a:pt x="474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3" name="Google Shape;1347;p52">
                <a:extLst>
                  <a:ext uri="{FF2B5EF4-FFF2-40B4-BE49-F238E27FC236}">
                    <a16:creationId xmlns:a16="http://schemas.microsoft.com/office/drawing/2014/main" id="{A76BD91C-3475-269F-1509-EF7C935969A6}"/>
                  </a:ext>
                </a:extLst>
              </p:cNvPr>
              <p:cNvSpPr/>
              <p:nvPr/>
            </p:nvSpPr>
            <p:spPr>
              <a:xfrm>
                <a:off x="1473578" y="3485384"/>
                <a:ext cx="38322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2" extrusionOk="0">
                    <a:moveTo>
                      <a:pt x="0" y="0"/>
                    </a:moveTo>
                    <a:cubicBezTo>
                      <a:pt x="0" y="41"/>
                      <a:pt x="41" y="41"/>
                      <a:pt x="41" y="41"/>
                    </a:cubicBezTo>
                    <a:lnTo>
                      <a:pt x="4662" y="41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4" name="Google Shape;1348;p52">
                <a:extLst>
                  <a:ext uri="{FF2B5EF4-FFF2-40B4-BE49-F238E27FC236}">
                    <a16:creationId xmlns:a16="http://schemas.microsoft.com/office/drawing/2014/main" id="{6F505B35-50A6-E8E5-80C5-FA72E15836DB}"/>
                  </a:ext>
                </a:extLst>
              </p:cNvPr>
              <p:cNvSpPr/>
              <p:nvPr/>
            </p:nvSpPr>
            <p:spPr>
              <a:xfrm>
                <a:off x="1491248" y="3509875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447" y="41"/>
                    </a:lnTo>
                    <a:lnTo>
                      <a:pt x="444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5" name="Google Shape;1349;p52">
                <a:extLst>
                  <a:ext uri="{FF2B5EF4-FFF2-40B4-BE49-F238E27FC236}">
                    <a16:creationId xmlns:a16="http://schemas.microsoft.com/office/drawing/2014/main" id="{A7A1AF33-C450-746D-9D7D-E1630F97785B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6" name="Google Shape;1350;p52">
                <a:extLst>
                  <a:ext uri="{FF2B5EF4-FFF2-40B4-BE49-F238E27FC236}">
                    <a16:creationId xmlns:a16="http://schemas.microsoft.com/office/drawing/2014/main" id="{63ECBC10-51AD-63BD-FD13-1D48E4CCA392}"/>
                  </a:ext>
                </a:extLst>
              </p:cNvPr>
              <p:cNvSpPr/>
              <p:nvPr/>
            </p:nvSpPr>
            <p:spPr>
              <a:xfrm>
                <a:off x="74295" y="3544475"/>
                <a:ext cx="66734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445" extrusionOk="0">
                    <a:moveTo>
                      <a:pt x="637" y="0"/>
                    </a:moveTo>
                    <a:cubicBezTo>
                      <a:pt x="1" y="1119"/>
                      <a:pt x="298" y="2013"/>
                      <a:pt x="596" y="2444"/>
                    </a:cubicBezTo>
                    <a:lnTo>
                      <a:pt x="771" y="2444"/>
                    </a:lnTo>
                    <a:cubicBezTo>
                      <a:pt x="514" y="2054"/>
                      <a:pt x="124" y="1160"/>
                      <a:pt x="81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7" name="Google Shape;1351;p52">
                <a:extLst>
                  <a:ext uri="{FF2B5EF4-FFF2-40B4-BE49-F238E27FC236}">
                    <a16:creationId xmlns:a16="http://schemas.microsoft.com/office/drawing/2014/main" id="{712E2583-AECA-46CE-68D8-2420DAA91C65}"/>
                  </a:ext>
                </a:extLst>
              </p:cNvPr>
              <p:cNvSpPr/>
              <p:nvPr/>
            </p:nvSpPr>
            <p:spPr>
              <a:xfrm>
                <a:off x="155330" y="3544475"/>
                <a:ext cx="59173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445" extrusionOk="0">
                    <a:moveTo>
                      <a:pt x="514" y="0"/>
                    </a:moveTo>
                    <a:cubicBezTo>
                      <a:pt x="0" y="1119"/>
                      <a:pt x="298" y="2013"/>
                      <a:pt x="555" y="2444"/>
                    </a:cubicBezTo>
                    <a:lnTo>
                      <a:pt x="719" y="2444"/>
                    </a:lnTo>
                    <a:cubicBezTo>
                      <a:pt x="514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8" name="Google Shape;1352;p52">
                <a:extLst>
                  <a:ext uri="{FF2B5EF4-FFF2-40B4-BE49-F238E27FC236}">
                    <a16:creationId xmlns:a16="http://schemas.microsoft.com/office/drawing/2014/main" id="{6CA495B7-A56B-457F-F5FC-E358C1908807}"/>
                  </a:ext>
                </a:extLst>
              </p:cNvPr>
              <p:cNvSpPr/>
              <p:nvPr/>
            </p:nvSpPr>
            <p:spPr>
              <a:xfrm>
                <a:off x="1290387" y="3544475"/>
                <a:ext cx="6344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45" extrusionOk="0">
                    <a:moveTo>
                      <a:pt x="514" y="0"/>
                    </a:moveTo>
                    <a:cubicBezTo>
                      <a:pt x="1" y="1119"/>
                      <a:pt x="350" y="2013"/>
                      <a:pt x="566" y="2444"/>
                    </a:cubicBezTo>
                    <a:lnTo>
                      <a:pt x="771" y="2444"/>
                    </a:lnTo>
                    <a:cubicBezTo>
                      <a:pt x="514" y="2054"/>
                      <a:pt x="176" y="111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9" name="Google Shape;1353;p52">
                <a:extLst>
                  <a:ext uri="{FF2B5EF4-FFF2-40B4-BE49-F238E27FC236}">
                    <a16:creationId xmlns:a16="http://schemas.microsoft.com/office/drawing/2014/main" id="{2906676A-9B15-B793-D51D-EC7A47209D49}"/>
                  </a:ext>
                </a:extLst>
              </p:cNvPr>
              <p:cNvSpPr/>
              <p:nvPr/>
            </p:nvSpPr>
            <p:spPr>
              <a:xfrm>
                <a:off x="1210257" y="3544475"/>
                <a:ext cx="63365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45" extrusionOk="0">
                    <a:moveTo>
                      <a:pt x="555" y="0"/>
                    </a:moveTo>
                    <a:cubicBezTo>
                      <a:pt x="0" y="1119"/>
                      <a:pt x="339" y="2013"/>
                      <a:pt x="555" y="2444"/>
                    </a:cubicBezTo>
                    <a:lnTo>
                      <a:pt x="771" y="2444"/>
                    </a:lnTo>
                    <a:cubicBezTo>
                      <a:pt x="555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0" name="Google Shape;1354;p52">
                <a:extLst>
                  <a:ext uri="{FF2B5EF4-FFF2-40B4-BE49-F238E27FC236}">
                    <a16:creationId xmlns:a16="http://schemas.microsoft.com/office/drawing/2014/main" id="{8E129CF8-D6E7-4D5E-7E4F-B91072495194}"/>
                  </a:ext>
                </a:extLst>
              </p:cNvPr>
              <p:cNvSpPr/>
              <p:nvPr/>
            </p:nvSpPr>
            <p:spPr>
              <a:xfrm>
                <a:off x="1452456" y="3565515"/>
                <a:ext cx="428841" cy="165521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014" extrusionOk="0">
                    <a:moveTo>
                      <a:pt x="689" y="1"/>
                    </a:moveTo>
                    <a:cubicBezTo>
                      <a:pt x="689" y="1"/>
                      <a:pt x="647" y="1"/>
                      <a:pt x="555" y="52"/>
                    </a:cubicBezTo>
                    <a:cubicBezTo>
                      <a:pt x="514" y="52"/>
                      <a:pt x="514" y="52"/>
                      <a:pt x="514" y="93"/>
                    </a:cubicBezTo>
                    <a:cubicBezTo>
                      <a:pt x="432" y="134"/>
                      <a:pt x="339" y="175"/>
                      <a:pt x="298" y="216"/>
                    </a:cubicBezTo>
                    <a:lnTo>
                      <a:pt x="257" y="257"/>
                    </a:lnTo>
                    <a:cubicBezTo>
                      <a:pt x="216" y="309"/>
                      <a:pt x="175" y="350"/>
                      <a:pt x="134" y="432"/>
                    </a:cubicBezTo>
                    <a:cubicBezTo>
                      <a:pt x="83" y="514"/>
                      <a:pt x="83" y="566"/>
                      <a:pt x="42" y="607"/>
                    </a:cubicBezTo>
                    <a:lnTo>
                      <a:pt x="42" y="648"/>
                    </a:lnTo>
                    <a:cubicBezTo>
                      <a:pt x="42" y="689"/>
                      <a:pt x="42" y="730"/>
                      <a:pt x="1" y="771"/>
                    </a:cubicBezTo>
                    <a:lnTo>
                      <a:pt x="1" y="822"/>
                    </a:lnTo>
                    <a:lnTo>
                      <a:pt x="1" y="987"/>
                    </a:lnTo>
                    <a:lnTo>
                      <a:pt x="1" y="1028"/>
                    </a:lnTo>
                    <a:cubicBezTo>
                      <a:pt x="1" y="1079"/>
                      <a:pt x="1" y="1120"/>
                      <a:pt x="42" y="1161"/>
                    </a:cubicBezTo>
                    <a:lnTo>
                      <a:pt x="42" y="1202"/>
                    </a:lnTo>
                    <a:cubicBezTo>
                      <a:pt x="42" y="1243"/>
                      <a:pt x="42" y="1284"/>
                      <a:pt x="83" y="1336"/>
                    </a:cubicBezTo>
                    <a:lnTo>
                      <a:pt x="83" y="1377"/>
                    </a:lnTo>
                    <a:cubicBezTo>
                      <a:pt x="83" y="1418"/>
                      <a:pt x="134" y="1500"/>
                      <a:pt x="134" y="1541"/>
                    </a:cubicBezTo>
                    <a:lnTo>
                      <a:pt x="175" y="1541"/>
                    </a:lnTo>
                    <a:cubicBezTo>
                      <a:pt x="175" y="1634"/>
                      <a:pt x="216" y="1675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49"/>
                      <a:pt x="473" y="1890"/>
                    </a:cubicBezTo>
                    <a:lnTo>
                      <a:pt x="514" y="1931"/>
                    </a:lnTo>
                    <a:cubicBezTo>
                      <a:pt x="647" y="2013"/>
                      <a:pt x="771" y="2013"/>
                      <a:pt x="771" y="2013"/>
                    </a:cubicBezTo>
                    <a:lnTo>
                      <a:pt x="5217" y="2013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1" name="Google Shape;1355;p52">
                <a:extLst>
                  <a:ext uri="{FF2B5EF4-FFF2-40B4-BE49-F238E27FC236}">
                    <a16:creationId xmlns:a16="http://schemas.microsoft.com/office/drawing/2014/main" id="{552838E1-7C0A-FBE9-24C9-0D49E05B2575}"/>
                  </a:ext>
                </a:extLst>
              </p:cNvPr>
              <p:cNvSpPr/>
              <p:nvPr/>
            </p:nvSpPr>
            <p:spPr>
              <a:xfrm>
                <a:off x="1494699" y="3569788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1" y="0"/>
                    </a:moveTo>
                    <a:cubicBezTo>
                      <a:pt x="0" y="0"/>
                      <a:pt x="0" y="0"/>
                      <a:pt x="0" y="41"/>
                    </a:cubicBezTo>
                    <a:lnTo>
                      <a:pt x="4703" y="41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2" name="Google Shape;1356;p52">
                <a:extLst>
                  <a:ext uri="{FF2B5EF4-FFF2-40B4-BE49-F238E27FC236}">
                    <a16:creationId xmlns:a16="http://schemas.microsoft.com/office/drawing/2014/main" id="{C4877C85-DA13-2085-4908-D2CAFD997585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3" name="Google Shape;1357;p52">
                <a:extLst>
                  <a:ext uri="{FF2B5EF4-FFF2-40B4-BE49-F238E27FC236}">
                    <a16:creationId xmlns:a16="http://schemas.microsoft.com/office/drawing/2014/main" id="{F3473193-D573-8176-7C95-BEB3AE021DDE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4" name="Google Shape;1358;p52">
                <a:extLst>
                  <a:ext uri="{FF2B5EF4-FFF2-40B4-BE49-F238E27FC236}">
                    <a16:creationId xmlns:a16="http://schemas.microsoft.com/office/drawing/2014/main" id="{9DF18108-6ADE-B5F2-3AEF-ACFC7F8FF6CD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5" name="Google Shape;1359;p52">
                <a:extLst>
                  <a:ext uri="{FF2B5EF4-FFF2-40B4-BE49-F238E27FC236}">
                    <a16:creationId xmlns:a16="http://schemas.microsoft.com/office/drawing/2014/main" id="{021B09F8-64E9-F46E-9561-53BE862C8C45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6" name="Google Shape;1360;p52">
                <a:extLst>
                  <a:ext uri="{FF2B5EF4-FFF2-40B4-BE49-F238E27FC236}">
                    <a16:creationId xmlns:a16="http://schemas.microsoft.com/office/drawing/2014/main" id="{A11BA593-F394-4150-4CA4-0ED2E9D83742}"/>
                  </a:ext>
                </a:extLst>
              </p:cNvPr>
              <p:cNvSpPr/>
              <p:nvPr/>
            </p:nvSpPr>
            <p:spPr>
              <a:xfrm>
                <a:off x="1455826" y="3615319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7" name="Google Shape;1361;p52">
                <a:extLst>
                  <a:ext uri="{FF2B5EF4-FFF2-40B4-BE49-F238E27FC236}">
                    <a16:creationId xmlns:a16="http://schemas.microsoft.com/office/drawing/2014/main" id="{A7FEADC2-0152-E403-B449-CE502A6DDE39}"/>
                  </a:ext>
                </a:extLst>
              </p:cNvPr>
              <p:cNvSpPr/>
              <p:nvPr/>
            </p:nvSpPr>
            <p:spPr>
              <a:xfrm>
                <a:off x="1452456" y="3628797"/>
                <a:ext cx="428841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53" extrusionOk="0">
                    <a:moveTo>
                      <a:pt x="1" y="1"/>
                    </a:moveTo>
                    <a:lnTo>
                      <a:pt x="1" y="52"/>
                    </a:lnTo>
                    <a:lnTo>
                      <a:pt x="5217" y="52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8" name="Google Shape;1362;p52">
                <a:extLst>
                  <a:ext uri="{FF2B5EF4-FFF2-40B4-BE49-F238E27FC236}">
                    <a16:creationId xmlns:a16="http://schemas.microsoft.com/office/drawing/2014/main" id="{6746F894-7EB1-5B02-89CB-C9B05BC4900C}"/>
                  </a:ext>
                </a:extLst>
              </p:cNvPr>
              <p:cNvSpPr/>
              <p:nvPr/>
            </p:nvSpPr>
            <p:spPr>
              <a:xfrm>
                <a:off x="1452456" y="3646549"/>
                <a:ext cx="42884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9" name="Google Shape;1363;p52">
                <a:extLst>
                  <a:ext uri="{FF2B5EF4-FFF2-40B4-BE49-F238E27FC236}">
                    <a16:creationId xmlns:a16="http://schemas.microsoft.com/office/drawing/2014/main" id="{FDA6DB6B-CBA7-10A0-7F32-9BEEB87E9A57}"/>
                  </a:ext>
                </a:extLst>
              </p:cNvPr>
              <p:cNvSpPr/>
              <p:nvPr/>
            </p:nvSpPr>
            <p:spPr>
              <a:xfrm>
                <a:off x="1455826" y="3660932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0" name="Google Shape;1364;p52">
                <a:extLst>
                  <a:ext uri="{FF2B5EF4-FFF2-40B4-BE49-F238E27FC236}">
                    <a16:creationId xmlns:a16="http://schemas.microsoft.com/office/drawing/2014/main" id="{EEC1F5DF-ADB0-6B1E-2928-8AC5EB199A28}"/>
                  </a:ext>
                </a:extLst>
              </p:cNvPr>
              <p:cNvSpPr/>
              <p:nvPr/>
            </p:nvSpPr>
            <p:spPr>
              <a:xfrm>
                <a:off x="1459195" y="3675232"/>
                <a:ext cx="42210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35" y="42"/>
                    </a:lnTo>
                    <a:lnTo>
                      <a:pt x="513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1" name="Google Shape;1365;p52">
                <a:extLst>
                  <a:ext uri="{FF2B5EF4-FFF2-40B4-BE49-F238E27FC236}">
                    <a16:creationId xmlns:a16="http://schemas.microsoft.com/office/drawing/2014/main" id="{030F9FB9-6CE5-9812-A49C-63B28D6CFDC1}"/>
                  </a:ext>
                </a:extLst>
              </p:cNvPr>
              <p:cNvSpPr/>
              <p:nvPr/>
            </p:nvSpPr>
            <p:spPr>
              <a:xfrm>
                <a:off x="1463469" y="3692162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2" name="Google Shape;1366;p52">
                <a:extLst>
                  <a:ext uri="{FF2B5EF4-FFF2-40B4-BE49-F238E27FC236}">
                    <a16:creationId xmlns:a16="http://schemas.microsoft.com/office/drawing/2014/main" id="{BC5446A2-2475-981A-3858-CA6A6A052DCE}"/>
                  </a:ext>
                </a:extLst>
              </p:cNvPr>
              <p:cNvSpPr/>
              <p:nvPr/>
            </p:nvSpPr>
            <p:spPr>
              <a:xfrm>
                <a:off x="1473578" y="3706462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3" name="Google Shape;1367;p52">
                <a:extLst>
                  <a:ext uri="{FF2B5EF4-FFF2-40B4-BE49-F238E27FC236}">
                    <a16:creationId xmlns:a16="http://schemas.microsoft.com/office/drawing/2014/main" id="{E752C07E-9E64-0C7C-ADF7-B4AABEB0ACBC}"/>
                  </a:ext>
                </a:extLst>
              </p:cNvPr>
              <p:cNvSpPr/>
              <p:nvPr/>
            </p:nvSpPr>
            <p:spPr>
              <a:xfrm>
                <a:off x="1491248" y="3720845"/>
                <a:ext cx="39005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745" y="41"/>
                    </a:lnTo>
                    <a:lnTo>
                      <a:pt x="474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sp>
        <p:nvSpPr>
          <p:cNvPr id="3" name="Google Shape;784;p32">
            <a:extLst>
              <a:ext uri="{FF2B5EF4-FFF2-40B4-BE49-F238E27FC236}">
                <a16:creationId xmlns:a16="http://schemas.microsoft.com/office/drawing/2014/main" id="{32565FD7-DAF8-64F1-3952-DD02913EBC08}"/>
              </a:ext>
            </a:extLst>
          </p:cNvPr>
          <p:cNvSpPr/>
          <p:nvPr/>
        </p:nvSpPr>
        <p:spPr>
          <a:xfrm>
            <a:off x="1774378" y="3689285"/>
            <a:ext cx="1069940" cy="820633"/>
          </a:xfrm>
          <a:custGeom>
            <a:avLst/>
            <a:gdLst/>
            <a:ahLst/>
            <a:cxnLst/>
            <a:rect l="l" t="t" r="r" b="b"/>
            <a:pathLst>
              <a:path w="45719" h="48916" extrusionOk="0">
                <a:moveTo>
                  <a:pt x="639" y="48916"/>
                </a:moveTo>
                <a:lnTo>
                  <a:pt x="0" y="0"/>
                </a:lnTo>
                <a:lnTo>
                  <a:pt x="45719" y="15666"/>
                </a:lnTo>
                <a:lnTo>
                  <a:pt x="45399" y="48596"/>
                </a:lnTo>
                <a:close/>
              </a:path>
            </a:pathLst>
          </a:custGeom>
          <a:solidFill>
            <a:srgbClr val="E75B30"/>
          </a:solidFill>
          <a:ln>
            <a:noFill/>
          </a:ln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buClrTx/>
              <a:buFontTx/>
              <a:buNone/>
            </a:pPr>
            <a:endParaRPr lang="en-US" sz="1350" kern="1200">
              <a:solidFill>
                <a:prstClr val="black"/>
              </a:solidFill>
              <a:latin typeface="等线" panose="020F0502020204030204"/>
              <a:cs typeface="+mn-cs"/>
            </a:endParaRPr>
          </a:p>
        </p:txBody>
      </p:sp>
      <p:sp>
        <p:nvSpPr>
          <p:cNvPr id="1224" name="Google Shape;785;p32">
            <a:extLst>
              <a:ext uri="{FF2B5EF4-FFF2-40B4-BE49-F238E27FC236}">
                <a16:creationId xmlns:a16="http://schemas.microsoft.com/office/drawing/2014/main" id="{7907DF86-DB4C-860F-AA40-055218FD4A6A}"/>
              </a:ext>
            </a:extLst>
          </p:cNvPr>
          <p:cNvSpPr/>
          <p:nvPr/>
        </p:nvSpPr>
        <p:spPr>
          <a:xfrm flipH="1">
            <a:off x="3185389" y="3689285"/>
            <a:ext cx="1069940" cy="820633"/>
          </a:xfrm>
          <a:custGeom>
            <a:avLst/>
            <a:gdLst/>
            <a:ahLst/>
            <a:cxnLst/>
            <a:rect l="l" t="t" r="r" b="b"/>
            <a:pathLst>
              <a:path w="45719" h="48916" extrusionOk="0">
                <a:moveTo>
                  <a:pt x="639" y="48916"/>
                </a:moveTo>
                <a:lnTo>
                  <a:pt x="0" y="0"/>
                </a:lnTo>
                <a:lnTo>
                  <a:pt x="45719" y="15666"/>
                </a:lnTo>
                <a:lnTo>
                  <a:pt x="45399" y="48596"/>
                </a:lnTo>
                <a:close/>
              </a:path>
            </a:pathLst>
          </a:custGeom>
          <a:solidFill>
            <a:srgbClr val="E75B30"/>
          </a:solidFill>
          <a:ln>
            <a:noFill/>
          </a:ln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buClrTx/>
              <a:buFontTx/>
              <a:buNone/>
            </a:pPr>
            <a:endParaRPr lang="en-US" sz="1350" kern="1200">
              <a:solidFill>
                <a:prstClr val="black"/>
              </a:solidFill>
              <a:latin typeface="等线" panose="020F0502020204030204"/>
              <a:cs typeface="+mn-cs"/>
            </a:endParaRPr>
          </a:p>
        </p:txBody>
      </p:sp>
      <p:sp>
        <p:nvSpPr>
          <p:cNvPr id="1289" name="Google Shape;786;p32">
            <a:extLst>
              <a:ext uri="{FF2B5EF4-FFF2-40B4-BE49-F238E27FC236}">
                <a16:creationId xmlns:a16="http://schemas.microsoft.com/office/drawing/2014/main" id="{879ABE28-915D-787C-F9AA-FE7A5A134A1A}"/>
              </a:ext>
            </a:extLst>
          </p:cNvPr>
          <p:cNvSpPr/>
          <p:nvPr/>
        </p:nvSpPr>
        <p:spPr>
          <a:xfrm>
            <a:off x="3936559" y="2125677"/>
            <a:ext cx="551207" cy="494635"/>
          </a:xfrm>
          <a:prstGeom prst="ellipse">
            <a:avLst/>
          </a:prstGeom>
          <a:solidFill>
            <a:srgbClr val="EEEEEE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685800">
              <a:buClrTx/>
              <a:defRPr/>
            </a:pPr>
            <a:endParaRPr sz="1350">
              <a:solidFill>
                <a:sysClr val="windowText" lastClr="000000"/>
              </a:solidFill>
            </a:endParaRPr>
          </a:p>
        </p:txBody>
      </p:sp>
      <p:grpSp>
        <p:nvGrpSpPr>
          <p:cNvPr id="1290" name="Google Shape;787;p32">
            <a:extLst>
              <a:ext uri="{FF2B5EF4-FFF2-40B4-BE49-F238E27FC236}">
                <a16:creationId xmlns:a16="http://schemas.microsoft.com/office/drawing/2014/main" id="{88F6504D-EB90-FBD5-2CCD-BD06E2015B4F}"/>
              </a:ext>
            </a:extLst>
          </p:cNvPr>
          <p:cNvGrpSpPr/>
          <p:nvPr/>
        </p:nvGrpSpPr>
        <p:grpSpPr>
          <a:xfrm>
            <a:off x="1937350" y="3504090"/>
            <a:ext cx="2176379" cy="993128"/>
            <a:chOff x="3235900" y="3597675"/>
            <a:chExt cx="1838275" cy="1010825"/>
          </a:xfrm>
        </p:grpSpPr>
        <p:sp>
          <p:nvSpPr>
            <p:cNvPr id="1319" name="Google Shape;788;p32">
              <a:extLst>
                <a:ext uri="{FF2B5EF4-FFF2-40B4-BE49-F238E27FC236}">
                  <a16:creationId xmlns:a16="http://schemas.microsoft.com/office/drawing/2014/main" id="{62CB5D2B-D4D7-0977-6211-E724C9DDA8DD}"/>
                </a:ext>
              </a:extLst>
            </p:cNvPr>
            <p:cNvSpPr/>
            <p:nvPr/>
          </p:nvSpPr>
          <p:spPr>
            <a:xfrm>
              <a:off x="4233375" y="3703450"/>
              <a:ext cx="840800" cy="905050"/>
            </a:xfrm>
            <a:custGeom>
              <a:avLst/>
              <a:gdLst/>
              <a:ahLst/>
              <a:cxnLst/>
              <a:rect l="l" t="t" r="r" b="b"/>
              <a:pathLst>
                <a:path w="33632" h="36202" extrusionOk="0">
                  <a:moveTo>
                    <a:pt x="33631" y="1"/>
                  </a:moveTo>
                  <a:lnTo>
                    <a:pt x="1" y="11848"/>
                  </a:lnTo>
                  <a:lnTo>
                    <a:pt x="1" y="36201"/>
                  </a:lnTo>
                  <a:lnTo>
                    <a:pt x="784" y="36201"/>
                  </a:lnTo>
                  <a:lnTo>
                    <a:pt x="784" y="12412"/>
                  </a:lnTo>
                  <a:lnTo>
                    <a:pt x="32848" y="1129"/>
                  </a:lnTo>
                  <a:lnTo>
                    <a:pt x="32817" y="36201"/>
                  </a:lnTo>
                  <a:lnTo>
                    <a:pt x="33600" y="36201"/>
                  </a:lnTo>
                  <a:lnTo>
                    <a:pt x="33631" y="1"/>
                  </a:lnTo>
                  <a:close/>
                </a:path>
              </a:pathLst>
            </a:custGeom>
            <a:solidFill>
              <a:srgbClr val="2627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0" name="Google Shape;789;p32">
              <a:extLst>
                <a:ext uri="{FF2B5EF4-FFF2-40B4-BE49-F238E27FC236}">
                  <a16:creationId xmlns:a16="http://schemas.microsoft.com/office/drawing/2014/main" id="{052A6FDC-57D7-EAA1-04D5-EFD3AE2EFD9C}"/>
                </a:ext>
              </a:extLst>
            </p:cNvPr>
            <p:cNvSpPr/>
            <p:nvPr/>
          </p:nvSpPr>
          <p:spPr>
            <a:xfrm>
              <a:off x="4226325" y="3659575"/>
              <a:ext cx="778100" cy="286025"/>
            </a:xfrm>
            <a:custGeom>
              <a:avLst/>
              <a:gdLst/>
              <a:ahLst/>
              <a:cxnLst/>
              <a:rect l="l" t="t" r="r" b="b"/>
              <a:pathLst>
                <a:path w="31124" h="11441" extrusionOk="0">
                  <a:moveTo>
                    <a:pt x="30999" y="1"/>
                  </a:moveTo>
                  <a:lnTo>
                    <a:pt x="1" y="11064"/>
                  </a:lnTo>
                  <a:lnTo>
                    <a:pt x="158" y="11441"/>
                  </a:lnTo>
                  <a:lnTo>
                    <a:pt x="31124" y="377"/>
                  </a:lnTo>
                  <a:lnTo>
                    <a:pt x="30999" y="1"/>
                  </a:lnTo>
                  <a:close/>
                </a:path>
              </a:pathLst>
            </a:custGeom>
            <a:solidFill>
              <a:srgbClr val="2627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1" name="Google Shape;790;p32">
              <a:extLst>
                <a:ext uri="{FF2B5EF4-FFF2-40B4-BE49-F238E27FC236}">
                  <a16:creationId xmlns:a16="http://schemas.microsoft.com/office/drawing/2014/main" id="{ABF8626A-ECD7-993A-1DA6-CA3DBA68C395}"/>
                </a:ext>
              </a:extLst>
            </p:cNvPr>
            <p:cNvSpPr/>
            <p:nvPr/>
          </p:nvSpPr>
          <p:spPr>
            <a:xfrm>
              <a:off x="4227125" y="3625875"/>
              <a:ext cx="690325" cy="253900"/>
            </a:xfrm>
            <a:custGeom>
              <a:avLst/>
              <a:gdLst/>
              <a:ahLst/>
              <a:cxnLst/>
              <a:rect l="l" t="t" r="r" b="b"/>
              <a:pathLst>
                <a:path w="27613" h="10156" extrusionOk="0">
                  <a:moveTo>
                    <a:pt x="27488" y="1"/>
                  </a:moveTo>
                  <a:lnTo>
                    <a:pt x="0" y="9780"/>
                  </a:lnTo>
                  <a:lnTo>
                    <a:pt x="126" y="10156"/>
                  </a:lnTo>
                  <a:lnTo>
                    <a:pt x="27613" y="346"/>
                  </a:lnTo>
                  <a:lnTo>
                    <a:pt x="27488" y="1"/>
                  </a:lnTo>
                  <a:close/>
                </a:path>
              </a:pathLst>
            </a:custGeom>
            <a:solidFill>
              <a:srgbClr val="2627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2" name="Google Shape;791;p32">
              <a:extLst>
                <a:ext uri="{FF2B5EF4-FFF2-40B4-BE49-F238E27FC236}">
                  <a16:creationId xmlns:a16="http://schemas.microsoft.com/office/drawing/2014/main" id="{66B16535-8841-BA6B-6868-3D35BB6F4436}"/>
                </a:ext>
              </a:extLst>
            </p:cNvPr>
            <p:cNvSpPr/>
            <p:nvPr/>
          </p:nvSpPr>
          <p:spPr>
            <a:xfrm>
              <a:off x="4226325" y="3597675"/>
              <a:ext cx="588500" cy="217850"/>
            </a:xfrm>
            <a:custGeom>
              <a:avLst/>
              <a:gdLst/>
              <a:ahLst/>
              <a:cxnLst/>
              <a:rect l="l" t="t" r="r" b="b"/>
              <a:pathLst>
                <a:path w="23540" h="8714" extrusionOk="0">
                  <a:moveTo>
                    <a:pt x="23414" y="1"/>
                  </a:moveTo>
                  <a:lnTo>
                    <a:pt x="1" y="8338"/>
                  </a:lnTo>
                  <a:lnTo>
                    <a:pt x="158" y="8714"/>
                  </a:lnTo>
                  <a:lnTo>
                    <a:pt x="23539" y="377"/>
                  </a:lnTo>
                  <a:lnTo>
                    <a:pt x="23414" y="1"/>
                  </a:lnTo>
                  <a:close/>
                </a:path>
              </a:pathLst>
            </a:custGeom>
            <a:solidFill>
              <a:srgbClr val="2627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3" name="Google Shape;792;p32">
              <a:extLst>
                <a:ext uri="{FF2B5EF4-FFF2-40B4-BE49-F238E27FC236}">
                  <a16:creationId xmlns:a16="http://schemas.microsoft.com/office/drawing/2014/main" id="{AF3EE1DA-A393-0BDC-14FF-A8F11A95DA48}"/>
                </a:ext>
              </a:extLst>
            </p:cNvPr>
            <p:cNvSpPr/>
            <p:nvPr/>
          </p:nvSpPr>
          <p:spPr>
            <a:xfrm>
              <a:off x="3235900" y="3703450"/>
              <a:ext cx="840800" cy="905050"/>
            </a:xfrm>
            <a:custGeom>
              <a:avLst/>
              <a:gdLst/>
              <a:ahLst/>
              <a:cxnLst/>
              <a:rect l="l" t="t" r="r" b="b"/>
              <a:pathLst>
                <a:path w="33632" h="36202" extrusionOk="0">
                  <a:moveTo>
                    <a:pt x="1" y="1"/>
                  </a:moveTo>
                  <a:lnTo>
                    <a:pt x="32" y="36201"/>
                  </a:lnTo>
                  <a:lnTo>
                    <a:pt x="816" y="36201"/>
                  </a:lnTo>
                  <a:lnTo>
                    <a:pt x="784" y="1129"/>
                  </a:lnTo>
                  <a:lnTo>
                    <a:pt x="784" y="1129"/>
                  </a:lnTo>
                  <a:lnTo>
                    <a:pt x="32848" y="12412"/>
                  </a:lnTo>
                  <a:lnTo>
                    <a:pt x="32848" y="36201"/>
                  </a:lnTo>
                  <a:lnTo>
                    <a:pt x="33631" y="36201"/>
                  </a:lnTo>
                  <a:lnTo>
                    <a:pt x="33631" y="118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627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4" name="Google Shape;793;p32">
              <a:extLst>
                <a:ext uri="{FF2B5EF4-FFF2-40B4-BE49-F238E27FC236}">
                  <a16:creationId xmlns:a16="http://schemas.microsoft.com/office/drawing/2014/main" id="{6BF85B78-6005-DF13-D66C-006833EF423C}"/>
                </a:ext>
              </a:extLst>
            </p:cNvPr>
            <p:cNvSpPr/>
            <p:nvPr/>
          </p:nvSpPr>
          <p:spPr>
            <a:xfrm>
              <a:off x="3304850" y="3659575"/>
              <a:ext cx="778125" cy="285250"/>
            </a:xfrm>
            <a:custGeom>
              <a:avLst/>
              <a:gdLst/>
              <a:ahLst/>
              <a:cxnLst/>
              <a:rect l="l" t="t" r="r" b="b"/>
              <a:pathLst>
                <a:path w="31125" h="11410" extrusionOk="0">
                  <a:moveTo>
                    <a:pt x="126" y="1"/>
                  </a:moveTo>
                  <a:lnTo>
                    <a:pt x="1" y="377"/>
                  </a:lnTo>
                  <a:lnTo>
                    <a:pt x="30999" y="11409"/>
                  </a:lnTo>
                  <a:lnTo>
                    <a:pt x="31124" y="11064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rgbClr val="2627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5" name="Google Shape;794;p32">
              <a:extLst>
                <a:ext uri="{FF2B5EF4-FFF2-40B4-BE49-F238E27FC236}">
                  <a16:creationId xmlns:a16="http://schemas.microsoft.com/office/drawing/2014/main" id="{B4FE324D-37A1-546B-5BB8-2C1F9B0036CD}"/>
                </a:ext>
              </a:extLst>
            </p:cNvPr>
            <p:cNvSpPr/>
            <p:nvPr/>
          </p:nvSpPr>
          <p:spPr>
            <a:xfrm>
              <a:off x="3392625" y="3625875"/>
              <a:ext cx="690350" cy="253900"/>
            </a:xfrm>
            <a:custGeom>
              <a:avLst/>
              <a:gdLst/>
              <a:ahLst/>
              <a:cxnLst/>
              <a:rect l="l" t="t" r="r" b="b"/>
              <a:pathLst>
                <a:path w="27614" h="10156" extrusionOk="0">
                  <a:moveTo>
                    <a:pt x="126" y="1"/>
                  </a:moveTo>
                  <a:lnTo>
                    <a:pt x="0" y="346"/>
                  </a:lnTo>
                  <a:lnTo>
                    <a:pt x="27488" y="10156"/>
                  </a:lnTo>
                  <a:lnTo>
                    <a:pt x="27613" y="9811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rgbClr val="2627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6" name="Google Shape;795;p32">
              <a:extLst>
                <a:ext uri="{FF2B5EF4-FFF2-40B4-BE49-F238E27FC236}">
                  <a16:creationId xmlns:a16="http://schemas.microsoft.com/office/drawing/2014/main" id="{6C12D281-589F-5491-75BC-AB7A9C992157}"/>
                </a:ext>
              </a:extLst>
            </p:cNvPr>
            <p:cNvSpPr/>
            <p:nvPr/>
          </p:nvSpPr>
          <p:spPr>
            <a:xfrm>
              <a:off x="3494475" y="3597675"/>
              <a:ext cx="588500" cy="217850"/>
            </a:xfrm>
            <a:custGeom>
              <a:avLst/>
              <a:gdLst/>
              <a:ahLst/>
              <a:cxnLst/>
              <a:rect l="l" t="t" r="r" b="b"/>
              <a:pathLst>
                <a:path w="23540" h="8714" extrusionOk="0">
                  <a:moveTo>
                    <a:pt x="126" y="1"/>
                  </a:moveTo>
                  <a:lnTo>
                    <a:pt x="1" y="377"/>
                  </a:lnTo>
                  <a:lnTo>
                    <a:pt x="23414" y="8714"/>
                  </a:lnTo>
                  <a:lnTo>
                    <a:pt x="23539" y="8338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rgbClr val="2627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7" name="Google Shape;796;p32">
              <a:extLst>
                <a:ext uri="{FF2B5EF4-FFF2-40B4-BE49-F238E27FC236}">
                  <a16:creationId xmlns:a16="http://schemas.microsoft.com/office/drawing/2014/main" id="{F071D556-CACF-2BEB-4483-9C92C8788459}"/>
                </a:ext>
              </a:extLst>
            </p:cNvPr>
            <p:cNvSpPr/>
            <p:nvPr/>
          </p:nvSpPr>
          <p:spPr>
            <a:xfrm>
              <a:off x="4108800" y="4005125"/>
              <a:ext cx="90925" cy="603375"/>
            </a:xfrm>
            <a:custGeom>
              <a:avLst/>
              <a:gdLst/>
              <a:ahLst/>
              <a:cxnLst/>
              <a:rect l="l" t="t" r="r" b="b"/>
              <a:pathLst>
                <a:path w="3637" h="24135" extrusionOk="0">
                  <a:moveTo>
                    <a:pt x="0" y="1"/>
                  </a:moveTo>
                  <a:lnTo>
                    <a:pt x="0" y="24134"/>
                  </a:lnTo>
                  <a:lnTo>
                    <a:pt x="784" y="24134"/>
                  </a:lnTo>
                  <a:lnTo>
                    <a:pt x="784" y="784"/>
                  </a:lnTo>
                  <a:lnTo>
                    <a:pt x="2853" y="784"/>
                  </a:lnTo>
                  <a:lnTo>
                    <a:pt x="2853" y="24134"/>
                  </a:lnTo>
                  <a:lnTo>
                    <a:pt x="3636" y="24134"/>
                  </a:lnTo>
                  <a:lnTo>
                    <a:pt x="3636" y="1"/>
                  </a:lnTo>
                  <a:close/>
                </a:path>
              </a:pathLst>
            </a:custGeom>
            <a:solidFill>
              <a:srgbClr val="2627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291" name="Google Shape;797;p32">
            <a:extLst>
              <a:ext uri="{FF2B5EF4-FFF2-40B4-BE49-F238E27FC236}">
                <a16:creationId xmlns:a16="http://schemas.microsoft.com/office/drawing/2014/main" id="{CAF3185D-5677-D5A7-88AB-19FC497234AD}"/>
              </a:ext>
            </a:extLst>
          </p:cNvPr>
          <p:cNvSpPr/>
          <p:nvPr/>
        </p:nvSpPr>
        <p:spPr>
          <a:xfrm>
            <a:off x="1752242" y="2311776"/>
            <a:ext cx="1191158" cy="1350532"/>
          </a:xfrm>
          <a:custGeom>
            <a:avLst/>
            <a:gdLst/>
            <a:ahLst/>
            <a:cxnLst/>
            <a:rect l="l" t="t" r="r" b="b"/>
            <a:pathLst>
              <a:path w="63715" h="80502" extrusionOk="0">
                <a:moveTo>
                  <a:pt x="63715" y="80502"/>
                </a:moveTo>
                <a:cubicBezTo>
                  <a:pt x="63231" y="74447"/>
                  <a:pt x="62068" y="53762"/>
                  <a:pt x="60808" y="44170"/>
                </a:cubicBezTo>
                <a:cubicBezTo>
                  <a:pt x="59549" y="34579"/>
                  <a:pt x="57890" y="28443"/>
                  <a:pt x="56158" y="22953"/>
                </a:cubicBezTo>
                <a:cubicBezTo>
                  <a:pt x="54426" y="17463"/>
                  <a:pt x="52556" y="14280"/>
                  <a:pt x="50416" y="11228"/>
                </a:cubicBezTo>
                <a:cubicBezTo>
                  <a:pt x="48276" y="8176"/>
                  <a:pt x="46038" y="6396"/>
                  <a:pt x="43316" y="4639"/>
                </a:cubicBezTo>
                <a:cubicBezTo>
                  <a:pt x="40594" y="2882"/>
                  <a:pt x="37161" y="1418"/>
                  <a:pt x="34084" y="686"/>
                </a:cubicBezTo>
                <a:cubicBezTo>
                  <a:pt x="31007" y="-46"/>
                  <a:pt x="27615" y="-192"/>
                  <a:pt x="24854" y="247"/>
                </a:cubicBezTo>
                <a:cubicBezTo>
                  <a:pt x="22093" y="686"/>
                  <a:pt x="19962" y="1784"/>
                  <a:pt x="17516" y="3321"/>
                </a:cubicBezTo>
                <a:cubicBezTo>
                  <a:pt x="15070" y="4858"/>
                  <a:pt x="12191" y="7055"/>
                  <a:pt x="10179" y="9471"/>
                </a:cubicBezTo>
                <a:cubicBezTo>
                  <a:pt x="8167" y="11887"/>
                  <a:pt x="6904" y="14669"/>
                  <a:pt x="5444" y="17817"/>
                </a:cubicBezTo>
                <a:cubicBezTo>
                  <a:pt x="3984" y="20965"/>
                  <a:pt x="2328" y="25212"/>
                  <a:pt x="1421" y="28360"/>
                </a:cubicBezTo>
                <a:cubicBezTo>
                  <a:pt x="514" y="31508"/>
                  <a:pt x="237" y="35315"/>
                  <a:pt x="0" y="36706"/>
                </a:cubicBezTo>
              </a:path>
            </a:pathLst>
          </a:custGeom>
          <a:noFill/>
          <a:ln w="19050" cap="flat" cmpd="sng">
            <a:solidFill>
              <a:srgbClr val="58687A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buClrTx/>
              <a:buFontTx/>
              <a:buNone/>
            </a:pPr>
            <a:endParaRPr lang="en-US" sz="1350" kern="1200">
              <a:solidFill>
                <a:prstClr val="black"/>
              </a:solidFill>
              <a:latin typeface="等线" panose="020F0502020204030204"/>
              <a:cs typeface="+mn-cs"/>
            </a:endParaRPr>
          </a:p>
        </p:txBody>
      </p:sp>
      <p:sp>
        <p:nvSpPr>
          <p:cNvPr id="1292" name="Google Shape;798;p32">
            <a:extLst>
              <a:ext uri="{FF2B5EF4-FFF2-40B4-BE49-F238E27FC236}">
                <a16:creationId xmlns:a16="http://schemas.microsoft.com/office/drawing/2014/main" id="{02E756DE-E99E-90B1-B3C6-84C7A281B849}"/>
              </a:ext>
            </a:extLst>
          </p:cNvPr>
          <p:cNvSpPr/>
          <p:nvPr/>
        </p:nvSpPr>
        <p:spPr>
          <a:xfrm>
            <a:off x="3041213" y="1890682"/>
            <a:ext cx="1482017" cy="1981289"/>
          </a:xfrm>
          <a:custGeom>
            <a:avLst/>
            <a:gdLst/>
            <a:ahLst/>
            <a:cxnLst/>
            <a:rect l="l" t="t" r="r" b="b"/>
            <a:pathLst>
              <a:path w="79273" h="118100" extrusionOk="0">
                <a:moveTo>
                  <a:pt x="0" y="118100"/>
                </a:moveTo>
                <a:cubicBezTo>
                  <a:pt x="318" y="108160"/>
                  <a:pt x="815" y="72884"/>
                  <a:pt x="1910" y="58461"/>
                </a:cubicBezTo>
                <a:cubicBezTo>
                  <a:pt x="3006" y="44039"/>
                  <a:pt x="4333" y="38737"/>
                  <a:pt x="6573" y="31565"/>
                </a:cubicBezTo>
                <a:cubicBezTo>
                  <a:pt x="8813" y="24393"/>
                  <a:pt x="12106" y="19854"/>
                  <a:pt x="15352" y="15427"/>
                </a:cubicBezTo>
                <a:cubicBezTo>
                  <a:pt x="18598" y="11000"/>
                  <a:pt x="21982" y="7527"/>
                  <a:pt x="26051" y="5005"/>
                </a:cubicBezTo>
                <a:cubicBezTo>
                  <a:pt x="30120" y="2484"/>
                  <a:pt x="35545" y="1001"/>
                  <a:pt x="39768" y="298"/>
                </a:cubicBezTo>
                <a:cubicBezTo>
                  <a:pt x="43991" y="-405"/>
                  <a:pt x="47958" y="291"/>
                  <a:pt x="51389" y="785"/>
                </a:cubicBezTo>
                <a:cubicBezTo>
                  <a:pt x="54820" y="1280"/>
                  <a:pt x="57367" y="2025"/>
                  <a:pt x="60355" y="3265"/>
                </a:cubicBezTo>
                <a:cubicBezTo>
                  <a:pt x="63344" y="4505"/>
                  <a:pt x="66862" y="6278"/>
                  <a:pt x="69320" y="8227"/>
                </a:cubicBezTo>
                <a:cubicBezTo>
                  <a:pt x="71778" y="10176"/>
                  <a:pt x="73583" y="12363"/>
                  <a:pt x="75105" y="14961"/>
                </a:cubicBezTo>
                <a:cubicBezTo>
                  <a:pt x="76627" y="17559"/>
                  <a:pt x="77755" y="21188"/>
                  <a:pt x="78450" y="23816"/>
                </a:cubicBezTo>
                <a:cubicBezTo>
                  <a:pt x="79145" y="26444"/>
                  <a:pt x="79136" y="29578"/>
                  <a:pt x="79273" y="30730"/>
                </a:cubicBezTo>
              </a:path>
            </a:pathLst>
          </a:custGeom>
          <a:noFill/>
          <a:ln w="19050" cap="flat" cmpd="sng">
            <a:solidFill>
              <a:srgbClr val="58687A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buClrTx/>
              <a:buFontTx/>
              <a:buNone/>
            </a:pPr>
            <a:endParaRPr lang="en-US" sz="1350" kern="1200">
              <a:solidFill>
                <a:prstClr val="black"/>
              </a:solidFill>
              <a:latin typeface="等线" panose="020F0502020204030204"/>
              <a:cs typeface="+mn-cs"/>
            </a:endParaRPr>
          </a:p>
        </p:txBody>
      </p:sp>
      <p:sp>
        <p:nvSpPr>
          <p:cNvPr id="1293" name="Google Shape;799;p32">
            <a:extLst>
              <a:ext uri="{FF2B5EF4-FFF2-40B4-BE49-F238E27FC236}">
                <a16:creationId xmlns:a16="http://schemas.microsoft.com/office/drawing/2014/main" id="{69C21CA6-53F9-AD0B-6A74-824BE48187CE}"/>
              </a:ext>
            </a:extLst>
          </p:cNvPr>
          <p:cNvSpPr/>
          <p:nvPr/>
        </p:nvSpPr>
        <p:spPr>
          <a:xfrm>
            <a:off x="3972023" y="2087762"/>
            <a:ext cx="551207" cy="494635"/>
          </a:xfrm>
          <a:prstGeom prst="ellipse">
            <a:avLst/>
          </a:prstGeom>
          <a:noFill/>
          <a:ln w="19050" cap="flat" cmpd="sng">
            <a:solidFill>
              <a:srgbClr val="58687A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685800">
              <a:buClrTx/>
              <a:defRPr/>
            </a:pPr>
            <a:endParaRPr sz="1350">
              <a:solidFill>
                <a:sysClr val="windowText" lastClr="000000"/>
              </a:solidFill>
            </a:endParaRPr>
          </a:p>
        </p:txBody>
      </p:sp>
      <p:sp>
        <p:nvSpPr>
          <p:cNvPr id="1294" name="Google Shape;802;p32">
            <a:extLst>
              <a:ext uri="{FF2B5EF4-FFF2-40B4-BE49-F238E27FC236}">
                <a16:creationId xmlns:a16="http://schemas.microsoft.com/office/drawing/2014/main" id="{2CA39426-7430-38E6-BEB6-46D10FC9FB52}"/>
              </a:ext>
            </a:extLst>
          </p:cNvPr>
          <p:cNvSpPr txBox="1"/>
          <p:nvPr/>
        </p:nvSpPr>
        <p:spPr>
          <a:xfrm>
            <a:off x="354796" y="2561692"/>
            <a:ext cx="1343522" cy="5319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/>
            <a:r>
              <a:rPr lang="en-US" sz="1350">
                <a:latin typeface="Times New Roman" panose="02020603050405020304" pitchFamily="18" charset="0"/>
                <a:ea typeface="Calibri" panose="020F0502020204030204" pitchFamily="34" charset="0"/>
              </a:rPr>
              <a:t>Ý kiến của tác giả rất hợp lý, bởi vì việc phát triển ý thức của mỗi người đọc là điều quan trọng, người đọc cần hình thành ý thức và thái độ đọc sách để tiếp thu những bài học trong cuộc sống</a:t>
            </a:r>
            <a:endParaRPr lang="en-US" sz="21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5" name="Google Shape;805;p32">
            <a:extLst>
              <a:ext uri="{FF2B5EF4-FFF2-40B4-BE49-F238E27FC236}">
                <a16:creationId xmlns:a16="http://schemas.microsoft.com/office/drawing/2014/main" id="{5E5B59D6-2FFB-D7BE-0395-90CE4A11D363}"/>
              </a:ext>
            </a:extLst>
          </p:cNvPr>
          <p:cNvSpPr txBox="1"/>
          <p:nvPr/>
        </p:nvSpPr>
        <p:spPr>
          <a:xfrm>
            <a:off x="4619699" y="1880976"/>
            <a:ext cx="1801663" cy="48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/>
            <a:r>
              <a:rPr lang="en-US" sz="1350">
                <a:latin typeface="Times New Roman" panose="02020603050405020304" pitchFamily="18" charset="0"/>
                <a:ea typeface="Calibri" panose="020F0502020204030204" pitchFamily="34" charset="0"/>
              </a:rPr>
              <a:t>Hiện nay trên thị trường có rất nhiều cuốn sách không chất lượng, ý nghĩa, làm xấu đi bộ mặt của những cuốn sách chân chính</a:t>
            </a:r>
            <a:endParaRPr lang="en-US" sz="21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6" name="Google Shape;808;p32">
            <a:extLst>
              <a:ext uri="{FF2B5EF4-FFF2-40B4-BE49-F238E27FC236}">
                <a16:creationId xmlns:a16="http://schemas.microsoft.com/office/drawing/2014/main" id="{CFF8F34C-19B3-4C77-0A40-4BD06F765418}"/>
              </a:ext>
            </a:extLst>
          </p:cNvPr>
          <p:cNvSpPr txBox="1"/>
          <p:nvPr/>
        </p:nvSpPr>
        <p:spPr>
          <a:xfrm>
            <a:off x="5029831" y="3318600"/>
            <a:ext cx="1265591" cy="48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/>
            <a:r>
              <a:rPr lang="en-US" sz="1350">
                <a:latin typeface="Times New Roman" panose="02020603050405020304" pitchFamily="18" charset="0"/>
                <a:ea typeface="Calibri" panose="020F0502020204030204" pitchFamily="34" charset="0"/>
              </a:rPr>
              <a:t>Cả người đọc và sách đều cần là “bộ mặt” tốt đẹp nhất để kích thích nhau cùng phát triển.</a:t>
            </a:r>
            <a:endParaRPr lang="en-US" sz="135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7" name="Google Shape;810;p32">
            <a:extLst>
              <a:ext uri="{FF2B5EF4-FFF2-40B4-BE49-F238E27FC236}">
                <a16:creationId xmlns:a16="http://schemas.microsoft.com/office/drawing/2014/main" id="{0B0D130E-55B9-6FB3-6957-F08AA853E050}"/>
              </a:ext>
            </a:extLst>
          </p:cNvPr>
          <p:cNvSpPr/>
          <p:nvPr/>
        </p:nvSpPr>
        <p:spPr>
          <a:xfrm flipH="1">
            <a:off x="4212587" y="3121682"/>
            <a:ext cx="665396" cy="597105"/>
          </a:xfrm>
          <a:prstGeom prst="ellipse">
            <a:avLst/>
          </a:prstGeom>
          <a:solidFill>
            <a:srgbClr val="EEEEEE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685800">
              <a:buClrTx/>
              <a:defRPr/>
            </a:pPr>
            <a:endParaRPr sz="1350">
              <a:solidFill>
                <a:sysClr val="windowText" lastClr="000000"/>
              </a:solidFill>
            </a:endParaRPr>
          </a:p>
        </p:txBody>
      </p:sp>
      <p:sp>
        <p:nvSpPr>
          <p:cNvPr id="1298" name="Google Shape;811;p32">
            <a:extLst>
              <a:ext uri="{FF2B5EF4-FFF2-40B4-BE49-F238E27FC236}">
                <a16:creationId xmlns:a16="http://schemas.microsoft.com/office/drawing/2014/main" id="{6C1CD1C5-D61D-5DD7-DABA-292A3D0D0F89}"/>
              </a:ext>
            </a:extLst>
          </p:cNvPr>
          <p:cNvSpPr/>
          <p:nvPr/>
        </p:nvSpPr>
        <p:spPr>
          <a:xfrm>
            <a:off x="3177052" y="2764029"/>
            <a:ext cx="1745898" cy="883645"/>
          </a:xfrm>
          <a:custGeom>
            <a:avLst/>
            <a:gdLst/>
            <a:ahLst/>
            <a:cxnLst/>
            <a:rect l="l" t="t" r="r" b="b"/>
            <a:pathLst>
              <a:path w="93388" h="52672" extrusionOk="0">
                <a:moveTo>
                  <a:pt x="0" y="52672"/>
                </a:moveTo>
                <a:cubicBezTo>
                  <a:pt x="194" y="50589"/>
                  <a:pt x="-146" y="44970"/>
                  <a:pt x="1162" y="40174"/>
                </a:cubicBezTo>
                <a:cubicBezTo>
                  <a:pt x="2470" y="35378"/>
                  <a:pt x="5037" y="28790"/>
                  <a:pt x="7847" y="23897"/>
                </a:cubicBezTo>
                <a:cubicBezTo>
                  <a:pt x="10657" y="19004"/>
                  <a:pt x="14096" y="14354"/>
                  <a:pt x="18020" y="10818"/>
                </a:cubicBezTo>
                <a:cubicBezTo>
                  <a:pt x="21944" y="7282"/>
                  <a:pt x="26933" y="4472"/>
                  <a:pt x="31390" y="2680"/>
                </a:cubicBezTo>
                <a:cubicBezTo>
                  <a:pt x="35847" y="888"/>
                  <a:pt x="40443" y="332"/>
                  <a:pt x="44760" y="64"/>
                </a:cubicBezTo>
                <a:cubicBezTo>
                  <a:pt x="49077" y="-204"/>
                  <a:pt x="53426" y="413"/>
                  <a:pt x="57290" y="1070"/>
                </a:cubicBezTo>
                <a:cubicBezTo>
                  <a:pt x="61155" y="1728"/>
                  <a:pt x="64395" y="2539"/>
                  <a:pt x="67947" y="4009"/>
                </a:cubicBezTo>
                <a:cubicBezTo>
                  <a:pt x="71499" y="5479"/>
                  <a:pt x="75682" y="7579"/>
                  <a:pt x="78604" y="9889"/>
                </a:cubicBezTo>
                <a:cubicBezTo>
                  <a:pt x="81526" y="12199"/>
                  <a:pt x="83361" y="14859"/>
                  <a:pt x="85481" y="17869"/>
                </a:cubicBezTo>
                <a:cubicBezTo>
                  <a:pt x="87601" y="20879"/>
                  <a:pt x="90006" y="24938"/>
                  <a:pt x="91324" y="27948"/>
                </a:cubicBezTo>
                <a:cubicBezTo>
                  <a:pt x="92642" y="30958"/>
                  <a:pt x="93044" y="34598"/>
                  <a:pt x="93388" y="35928"/>
                </a:cubicBezTo>
              </a:path>
            </a:pathLst>
          </a:custGeom>
          <a:noFill/>
          <a:ln w="19050" cap="flat" cmpd="sng">
            <a:solidFill>
              <a:srgbClr val="58687A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buClrTx/>
              <a:buFontTx/>
              <a:buNone/>
            </a:pPr>
            <a:endParaRPr lang="en-US" sz="1350" kern="1200">
              <a:solidFill>
                <a:prstClr val="black"/>
              </a:solidFill>
              <a:latin typeface="等线" panose="020F0502020204030204"/>
              <a:cs typeface="+mn-cs"/>
            </a:endParaRPr>
          </a:p>
        </p:txBody>
      </p:sp>
      <p:sp>
        <p:nvSpPr>
          <p:cNvPr id="1299" name="Google Shape;812;p32">
            <a:extLst>
              <a:ext uri="{FF2B5EF4-FFF2-40B4-BE49-F238E27FC236}">
                <a16:creationId xmlns:a16="http://schemas.microsoft.com/office/drawing/2014/main" id="{1BE7D40A-5134-93A5-0B4D-E92BC3B9A18D}"/>
              </a:ext>
            </a:extLst>
          </p:cNvPr>
          <p:cNvSpPr/>
          <p:nvPr/>
        </p:nvSpPr>
        <p:spPr>
          <a:xfrm flipH="1">
            <a:off x="4257544" y="3099872"/>
            <a:ext cx="665396" cy="597105"/>
          </a:xfrm>
          <a:prstGeom prst="ellipse">
            <a:avLst/>
          </a:prstGeom>
          <a:noFill/>
          <a:ln w="19050" cap="flat" cmpd="sng">
            <a:solidFill>
              <a:srgbClr val="58687A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685800">
              <a:buClrTx/>
              <a:defRPr/>
            </a:pPr>
            <a:endParaRPr sz="1350">
              <a:solidFill>
                <a:sysClr val="windowText" lastClr="000000"/>
              </a:solidFill>
            </a:endParaRPr>
          </a:p>
        </p:txBody>
      </p:sp>
      <p:sp>
        <p:nvSpPr>
          <p:cNvPr id="1300" name="Google Shape;813;p32">
            <a:extLst>
              <a:ext uri="{FF2B5EF4-FFF2-40B4-BE49-F238E27FC236}">
                <a16:creationId xmlns:a16="http://schemas.microsoft.com/office/drawing/2014/main" id="{B97F3D8A-0785-2155-3A44-440FB928B7EB}"/>
              </a:ext>
            </a:extLst>
          </p:cNvPr>
          <p:cNvSpPr/>
          <p:nvPr/>
        </p:nvSpPr>
        <p:spPr>
          <a:xfrm>
            <a:off x="1805208" y="2620318"/>
            <a:ext cx="665396" cy="597105"/>
          </a:xfrm>
          <a:prstGeom prst="ellipse">
            <a:avLst/>
          </a:prstGeom>
          <a:solidFill>
            <a:srgbClr val="EEEEEE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685800">
              <a:buClrTx/>
              <a:defRPr/>
            </a:pPr>
            <a:endParaRPr sz="1350">
              <a:solidFill>
                <a:sysClr val="windowText" lastClr="000000"/>
              </a:solidFill>
            </a:endParaRPr>
          </a:p>
        </p:txBody>
      </p:sp>
      <p:sp>
        <p:nvSpPr>
          <p:cNvPr id="1301" name="Google Shape;814;p32">
            <a:extLst>
              <a:ext uri="{FF2B5EF4-FFF2-40B4-BE49-F238E27FC236}">
                <a16:creationId xmlns:a16="http://schemas.microsoft.com/office/drawing/2014/main" id="{4BF2825D-AAA0-F0C5-A810-EBD85957EF19}"/>
              </a:ext>
            </a:extLst>
          </p:cNvPr>
          <p:cNvSpPr/>
          <p:nvPr/>
        </p:nvSpPr>
        <p:spPr>
          <a:xfrm>
            <a:off x="1752244" y="2623740"/>
            <a:ext cx="665396" cy="597105"/>
          </a:xfrm>
          <a:prstGeom prst="ellipse">
            <a:avLst/>
          </a:prstGeom>
          <a:noFill/>
          <a:ln w="19050" cap="flat" cmpd="sng">
            <a:solidFill>
              <a:srgbClr val="58687A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685800">
              <a:buClrTx/>
              <a:defRPr/>
            </a:pPr>
            <a:endParaRPr sz="1350">
              <a:solidFill>
                <a:sysClr val="windowText" lastClr="000000"/>
              </a:solidFill>
            </a:endParaRPr>
          </a:p>
        </p:txBody>
      </p:sp>
      <p:grpSp>
        <p:nvGrpSpPr>
          <p:cNvPr id="1302" name="Google Shape;815;p32">
            <a:extLst>
              <a:ext uri="{FF2B5EF4-FFF2-40B4-BE49-F238E27FC236}">
                <a16:creationId xmlns:a16="http://schemas.microsoft.com/office/drawing/2014/main" id="{241F4CBC-8FD2-04B0-CF42-F8F26E276BC8}"/>
              </a:ext>
            </a:extLst>
          </p:cNvPr>
          <p:cNvGrpSpPr/>
          <p:nvPr/>
        </p:nvGrpSpPr>
        <p:grpSpPr>
          <a:xfrm>
            <a:off x="1951549" y="2803206"/>
            <a:ext cx="275570" cy="239317"/>
            <a:chOff x="-1183550" y="3586525"/>
            <a:chExt cx="296175" cy="290550"/>
          </a:xfrm>
        </p:grpSpPr>
        <p:sp>
          <p:nvSpPr>
            <p:cNvPr id="1310" name="Google Shape;816;p32">
              <a:extLst>
                <a:ext uri="{FF2B5EF4-FFF2-40B4-BE49-F238E27FC236}">
                  <a16:creationId xmlns:a16="http://schemas.microsoft.com/office/drawing/2014/main" id="{099D0AC3-534C-8790-6899-0C5F4F6C4872}"/>
                </a:ext>
              </a:extLst>
            </p:cNvPr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E7A3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1" name="Google Shape;817;p32">
              <a:extLst>
                <a:ext uri="{FF2B5EF4-FFF2-40B4-BE49-F238E27FC236}">
                  <a16:creationId xmlns:a16="http://schemas.microsoft.com/office/drawing/2014/main" id="{C847CC4C-67D0-D4FD-9D4D-9DA002B2BE14}"/>
                </a:ext>
              </a:extLst>
            </p:cNvPr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E7A3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2" name="Google Shape;818;p32">
              <a:extLst>
                <a:ext uri="{FF2B5EF4-FFF2-40B4-BE49-F238E27FC236}">
                  <a16:creationId xmlns:a16="http://schemas.microsoft.com/office/drawing/2014/main" id="{D107D9CA-F4DC-C2A7-8733-5EC52B32714C}"/>
                </a:ext>
              </a:extLst>
            </p:cNvPr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E7A3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3" name="Google Shape;819;p32">
              <a:extLst>
                <a:ext uri="{FF2B5EF4-FFF2-40B4-BE49-F238E27FC236}">
                  <a16:creationId xmlns:a16="http://schemas.microsoft.com/office/drawing/2014/main" id="{E865E8DE-B0F3-BF4D-26DE-9CAB3AE93F6A}"/>
                </a:ext>
              </a:extLst>
            </p:cNvPr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E7A3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4" name="Google Shape;820;p32">
              <a:extLst>
                <a:ext uri="{FF2B5EF4-FFF2-40B4-BE49-F238E27FC236}">
                  <a16:creationId xmlns:a16="http://schemas.microsoft.com/office/drawing/2014/main" id="{146465ED-57E7-6C18-FAE4-3BCBBB43EA9E}"/>
                </a:ext>
              </a:extLst>
            </p:cNvPr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E7A3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5" name="Google Shape;821;p32">
              <a:extLst>
                <a:ext uri="{FF2B5EF4-FFF2-40B4-BE49-F238E27FC236}">
                  <a16:creationId xmlns:a16="http://schemas.microsoft.com/office/drawing/2014/main" id="{194D4608-9509-5C58-294C-A60F4193A574}"/>
                </a:ext>
              </a:extLst>
            </p:cNvPr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E7A3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6" name="Google Shape;822;p32">
              <a:extLst>
                <a:ext uri="{FF2B5EF4-FFF2-40B4-BE49-F238E27FC236}">
                  <a16:creationId xmlns:a16="http://schemas.microsoft.com/office/drawing/2014/main" id="{EC002DA8-4142-5B3C-19AE-3DB3B63CF435}"/>
                </a:ext>
              </a:extLst>
            </p:cNvPr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E7A3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7" name="Google Shape;823;p32">
              <a:extLst>
                <a:ext uri="{FF2B5EF4-FFF2-40B4-BE49-F238E27FC236}">
                  <a16:creationId xmlns:a16="http://schemas.microsoft.com/office/drawing/2014/main" id="{AE730712-05C1-164F-2DB5-41CB0CCAD42E}"/>
                </a:ext>
              </a:extLst>
            </p:cNvPr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E7A3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8" name="Google Shape;824;p32">
              <a:extLst>
                <a:ext uri="{FF2B5EF4-FFF2-40B4-BE49-F238E27FC236}">
                  <a16:creationId xmlns:a16="http://schemas.microsoft.com/office/drawing/2014/main" id="{74769F7A-643F-D11A-7044-08BC3F812848}"/>
                </a:ext>
              </a:extLst>
            </p:cNvPr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E7A33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303" name="Google Shape;825;p32">
            <a:extLst>
              <a:ext uri="{FF2B5EF4-FFF2-40B4-BE49-F238E27FC236}">
                <a16:creationId xmlns:a16="http://schemas.microsoft.com/office/drawing/2014/main" id="{7F85E02C-99FB-65CF-136A-86602A42920A}"/>
              </a:ext>
            </a:extLst>
          </p:cNvPr>
          <p:cNvGrpSpPr/>
          <p:nvPr/>
        </p:nvGrpSpPr>
        <p:grpSpPr>
          <a:xfrm>
            <a:off x="4105516" y="2215400"/>
            <a:ext cx="284462" cy="239316"/>
            <a:chOff x="-11295075" y="4092875"/>
            <a:chExt cx="355250" cy="330825"/>
          </a:xfrm>
        </p:grpSpPr>
        <p:sp>
          <p:nvSpPr>
            <p:cNvPr id="1305" name="Google Shape;826;p32">
              <a:extLst>
                <a:ext uri="{FF2B5EF4-FFF2-40B4-BE49-F238E27FC236}">
                  <a16:creationId xmlns:a16="http://schemas.microsoft.com/office/drawing/2014/main" id="{B7863CCF-1CD2-3DC6-E8C7-F253A5E71741}"/>
                </a:ext>
              </a:extLst>
            </p:cNvPr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BE362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6" name="Google Shape;827;p32">
              <a:extLst>
                <a:ext uri="{FF2B5EF4-FFF2-40B4-BE49-F238E27FC236}">
                  <a16:creationId xmlns:a16="http://schemas.microsoft.com/office/drawing/2014/main" id="{10B82F02-3708-A48D-D718-16BAACCD713E}"/>
                </a:ext>
              </a:extLst>
            </p:cNvPr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BE362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7" name="Google Shape;828;p32">
              <a:extLst>
                <a:ext uri="{FF2B5EF4-FFF2-40B4-BE49-F238E27FC236}">
                  <a16:creationId xmlns:a16="http://schemas.microsoft.com/office/drawing/2014/main" id="{0FC4B255-5E66-8572-9AB1-ED84B0A3DDE0}"/>
                </a:ext>
              </a:extLst>
            </p:cNvPr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BE362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8" name="Google Shape;829;p32">
              <a:extLst>
                <a:ext uri="{FF2B5EF4-FFF2-40B4-BE49-F238E27FC236}">
                  <a16:creationId xmlns:a16="http://schemas.microsoft.com/office/drawing/2014/main" id="{4BA6D7B8-6893-0C16-5394-45E87C2FB351}"/>
                </a:ext>
              </a:extLst>
            </p:cNvPr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BE362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9" name="Google Shape;830;p32">
              <a:extLst>
                <a:ext uri="{FF2B5EF4-FFF2-40B4-BE49-F238E27FC236}">
                  <a16:creationId xmlns:a16="http://schemas.microsoft.com/office/drawing/2014/main" id="{57DB83C8-D094-3548-708F-C8751FF6541F}"/>
                </a:ext>
              </a:extLst>
            </p:cNvPr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BE362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304" name="Google Shape;831;p32">
            <a:extLst>
              <a:ext uri="{FF2B5EF4-FFF2-40B4-BE49-F238E27FC236}">
                <a16:creationId xmlns:a16="http://schemas.microsoft.com/office/drawing/2014/main" id="{A84C75E5-B67A-AB1C-9B5F-56CF8571710B}"/>
              </a:ext>
            </a:extLst>
          </p:cNvPr>
          <p:cNvSpPr/>
          <p:nvPr/>
        </p:nvSpPr>
        <p:spPr>
          <a:xfrm>
            <a:off x="4488794" y="3279704"/>
            <a:ext cx="202910" cy="237462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8687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685800">
              <a:buClrTx/>
              <a:defRPr/>
            </a:pPr>
            <a:endParaRPr sz="135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7477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1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1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1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1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1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9" grpId="0" animBg="1"/>
      <p:bldP spid="1291" grpId="0" animBg="1"/>
      <p:bldP spid="1292" grpId="0" animBg="1"/>
      <p:bldP spid="1293" grpId="0" animBg="1"/>
      <p:bldP spid="1294" grpId="0"/>
      <p:bldP spid="1295" grpId="0"/>
      <p:bldP spid="1296" grpId="0"/>
      <p:bldP spid="1297" grpId="0" animBg="1"/>
      <p:bldP spid="1298" grpId="0" animBg="1"/>
      <p:bldP spid="1299" grpId="0" animBg="1"/>
      <p:bldP spid="1300" grpId="0" animBg="1"/>
      <p:bldP spid="1301" grpId="0" animBg="1"/>
      <p:bldP spid="1304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922019"/>
            <a:ext cx="5158350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5. Chia sẻ, kết nối</a:t>
            </a: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5698343" y="931654"/>
            <a:ext cx="920132" cy="920132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342693" y="1000571"/>
            <a:ext cx="644559" cy="344801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55" name="Google Shape;1299;p52">
            <a:extLst>
              <a:ext uri="{FF2B5EF4-FFF2-40B4-BE49-F238E27FC236}">
                <a16:creationId xmlns:a16="http://schemas.microsoft.com/office/drawing/2014/main" id="{EB911883-DE28-73B4-C5AB-6CBE7AAC10E4}"/>
              </a:ext>
            </a:extLst>
          </p:cNvPr>
          <p:cNvGrpSpPr/>
          <p:nvPr/>
        </p:nvGrpSpPr>
        <p:grpSpPr>
          <a:xfrm>
            <a:off x="6102023" y="3847384"/>
            <a:ext cx="676075" cy="600539"/>
            <a:chOff x="0" y="2291150"/>
            <a:chExt cx="1962250" cy="1654224"/>
          </a:xfrm>
        </p:grpSpPr>
        <p:grpSp>
          <p:nvGrpSpPr>
            <p:cNvPr id="56" name="Google Shape;1300;p52">
              <a:extLst>
                <a:ext uri="{FF2B5EF4-FFF2-40B4-BE49-F238E27FC236}">
                  <a16:creationId xmlns:a16="http://schemas.microsoft.com/office/drawing/2014/main" id="{1E3726E5-3618-6DD5-7BA8-181297481DA0}"/>
                </a:ext>
              </a:extLst>
            </p:cNvPr>
            <p:cNvGrpSpPr/>
            <p:nvPr/>
          </p:nvGrpSpPr>
          <p:grpSpPr>
            <a:xfrm>
              <a:off x="0" y="2291150"/>
              <a:ext cx="1962249" cy="1654224"/>
              <a:chOff x="0" y="2291150"/>
              <a:chExt cx="1962249" cy="1654224"/>
            </a:xfrm>
          </p:grpSpPr>
          <p:sp>
            <p:nvSpPr>
              <p:cNvPr id="1284" name="Google Shape;1301;p52">
                <a:extLst>
                  <a:ext uri="{FF2B5EF4-FFF2-40B4-BE49-F238E27FC236}">
                    <a16:creationId xmlns:a16="http://schemas.microsoft.com/office/drawing/2014/main" id="{F9D7C914-BD51-62C6-B05A-B33566B3F2C7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5" name="Google Shape;1302;p52">
                <a:extLst>
                  <a:ext uri="{FF2B5EF4-FFF2-40B4-BE49-F238E27FC236}">
                    <a16:creationId xmlns:a16="http://schemas.microsoft.com/office/drawing/2014/main" id="{7F527767-F625-E4E1-3ED7-AF9821C163CC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6" name="Google Shape;1303;p52">
                <a:extLst>
                  <a:ext uri="{FF2B5EF4-FFF2-40B4-BE49-F238E27FC236}">
                    <a16:creationId xmlns:a16="http://schemas.microsoft.com/office/drawing/2014/main" id="{FA82C91D-9137-BFCA-C6C8-3E8ECE37A55C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7" name="Google Shape;1304;p52">
                <a:extLst>
                  <a:ext uri="{FF2B5EF4-FFF2-40B4-BE49-F238E27FC236}">
                    <a16:creationId xmlns:a16="http://schemas.microsoft.com/office/drawing/2014/main" id="{E2A62597-CC27-2328-495C-337954FA7D44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8" name="Google Shape;1305;p52">
                <a:extLst>
                  <a:ext uri="{FF2B5EF4-FFF2-40B4-BE49-F238E27FC236}">
                    <a16:creationId xmlns:a16="http://schemas.microsoft.com/office/drawing/2014/main" id="{1391302F-E9E4-6988-B965-D7817D611B1D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7" name="Google Shape;1306;p52">
              <a:extLst>
                <a:ext uri="{FF2B5EF4-FFF2-40B4-BE49-F238E27FC236}">
                  <a16:creationId xmlns:a16="http://schemas.microsoft.com/office/drawing/2014/main" id="{F2F0BA8B-F751-4337-A0AD-8E62BAE99837}"/>
                </a:ext>
              </a:extLst>
            </p:cNvPr>
            <p:cNvGrpSpPr/>
            <p:nvPr/>
          </p:nvGrpSpPr>
          <p:grpSpPr>
            <a:xfrm>
              <a:off x="0" y="2291150"/>
              <a:ext cx="1962250" cy="1654224"/>
              <a:chOff x="0" y="2291150"/>
              <a:chExt cx="1962250" cy="1654224"/>
            </a:xfrm>
          </p:grpSpPr>
          <p:sp>
            <p:nvSpPr>
              <p:cNvPr id="58" name="Google Shape;1307;p52">
                <a:extLst>
                  <a:ext uri="{FF2B5EF4-FFF2-40B4-BE49-F238E27FC236}">
                    <a16:creationId xmlns:a16="http://schemas.microsoft.com/office/drawing/2014/main" id="{3600BC60-C50C-BAC8-75E3-82AA1FFFDEF2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" name="Google Shape;1308;p52">
                <a:extLst>
                  <a:ext uri="{FF2B5EF4-FFF2-40B4-BE49-F238E27FC236}">
                    <a16:creationId xmlns:a16="http://schemas.microsoft.com/office/drawing/2014/main" id="{71C9CD8B-C345-7E75-E1E2-3D3270AD524F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8C9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" name="Google Shape;1309;p52">
                <a:extLst>
                  <a:ext uri="{FF2B5EF4-FFF2-40B4-BE49-F238E27FC236}">
                    <a16:creationId xmlns:a16="http://schemas.microsoft.com/office/drawing/2014/main" id="{A62755C0-3CCA-3265-3A7E-6905C2435A4A}"/>
                  </a:ext>
                </a:extLst>
              </p:cNvPr>
              <p:cNvSpPr/>
              <p:nvPr/>
            </p:nvSpPr>
            <p:spPr>
              <a:xfrm>
                <a:off x="562968" y="2708980"/>
                <a:ext cx="186560" cy="199216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424" extrusionOk="0">
                    <a:moveTo>
                      <a:pt x="1552" y="0"/>
                    </a:moveTo>
                    <a:cubicBezTo>
                      <a:pt x="995" y="0"/>
                      <a:pt x="364" y="742"/>
                      <a:pt x="175" y="1181"/>
                    </a:cubicBezTo>
                    <a:cubicBezTo>
                      <a:pt x="82" y="1397"/>
                      <a:pt x="0" y="1612"/>
                      <a:pt x="41" y="1869"/>
                    </a:cubicBezTo>
                    <a:cubicBezTo>
                      <a:pt x="82" y="2126"/>
                      <a:pt x="216" y="2341"/>
                      <a:pt x="473" y="2423"/>
                    </a:cubicBezTo>
                    <a:lnTo>
                      <a:pt x="770" y="2423"/>
                    </a:lnTo>
                    <a:cubicBezTo>
                      <a:pt x="1407" y="2382"/>
                      <a:pt x="2013" y="1869"/>
                      <a:pt x="2177" y="1232"/>
                    </a:cubicBezTo>
                    <a:cubicBezTo>
                      <a:pt x="2270" y="924"/>
                      <a:pt x="2270" y="585"/>
                      <a:pt x="2095" y="329"/>
                    </a:cubicBezTo>
                    <a:cubicBezTo>
                      <a:pt x="1939" y="94"/>
                      <a:pt x="1750" y="0"/>
                      <a:pt x="1552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" name="Google Shape;1310;p52">
                <a:extLst>
                  <a:ext uri="{FF2B5EF4-FFF2-40B4-BE49-F238E27FC236}">
                    <a16:creationId xmlns:a16="http://schemas.microsoft.com/office/drawing/2014/main" id="{8C323048-1921-ECB2-EAA7-FF664ECE798A}"/>
                  </a:ext>
                </a:extLst>
              </p:cNvPr>
              <p:cNvSpPr/>
              <p:nvPr/>
            </p:nvSpPr>
            <p:spPr>
              <a:xfrm>
                <a:off x="503055" y="2928825"/>
                <a:ext cx="116538" cy="1193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52" extrusionOk="0">
                    <a:moveTo>
                      <a:pt x="697" y="0"/>
                    </a:moveTo>
                    <a:cubicBezTo>
                      <a:pt x="373" y="0"/>
                      <a:pt x="70" y="347"/>
                      <a:pt x="41" y="734"/>
                    </a:cubicBezTo>
                    <a:cubicBezTo>
                      <a:pt x="0" y="950"/>
                      <a:pt x="82" y="1207"/>
                      <a:pt x="257" y="1330"/>
                    </a:cubicBezTo>
                    <a:cubicBezTo>
                      <a:pt x="371" y="1412"/>
                      <a:pt x="504" y="1451"/>
                      <a:pt x="637" y="1451"/>
                    </a:cubicBezTo>
                    <a:cubicBezTo>
                      <a:pt x="853" y="1451"/>
                      <a:pt x="1068" y="1349"/>
                      <a:pt x="1202" y="1166"/>
                    </a:cubicBezTo>
                    <a:cubicBezTo>
                      <a:pt x="1417" y="909"/>
                      <a:pt x="1366" y="477"/>
                      <a:pt x="1109" y="221"/>
                    </a:cubicBezTo>
                    <a:cubicBezTo>
                      <a:pt x="982" y="66"/>
                      <a:pt x="838" y="0"/>
                      <a:pt x="697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" name="Google Shape;1311;p52">
                <a:extLst>
                  <a:ext uri="{FF2B5EF4-FFF2-40B4-BE49-F238E27FC236}">
                    <a16:creationId xmlns:a16="http://schemas.microsoft.com/office/drawing/2014/main" id="{28800A37-409B-E1A9-B062-08D164BFB430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" name="Google Shape;1312;p52">
                <a:extLst>
                  <a:ext uri="{FF2B5EF4-FFF2-40B4-BE49-F238E27FC236}">
                    <a16:creationId xmlns:a16="http://schemas.microsoft.com/office/drawing/2014/main" id="{1908E444-868F-7125-88AE-9AED66B25A02}"/>
                  </a:ext>
                </a:extLst>
              </p:cNvPr>
              <p:cNvSpPr/>
              <p:nvPr/>
            </p:nvSpPr>
            <p:spPr>
              <a:xfrm>
                <a:off x="155330" y="3745336"/>
                <a:ext cx="70104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434" extrusionOk="0">
                    <a:moveTo>
                      <a:pt x="637" y="0"/>
                    </a:moveTo>
                    <a:cubicBezTo>
                      <a:pt x="0" y="1109"/>
                      <a:pt x="339" y="2013"/>
                      <a:pt x="596" y="2434"/>
                    </a:cubicBezTo>
                    <a:lnTo>
                      <a:pt x="771" y="2434"/>
                    </a:lnTo>
                    <a:cubicBezTo>
                      <a:pt x="555" y="2054"/>
                      <a:pt x="165" y="1150"/>
                      <a:pt x="853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6" name="Google Shape;1313;p52">
                <a:extLst>
                  <a:ext uri="{FF2B5EF4-FFF2-40B4-BE49-F238E27FC236}">
                    <a16:creationId xmlns:a16="http://schemas.microsoft.com/office/drawing/2014/main" id="{A4B74EF6-C68A-8041-A04E-29FC9DB4B159}"/>
                  </a:ext>
                </a:extLst>
              </p:cNvPr>
              <p:cNvSpPr/>
              <p:nvPr/>
            </p:nvSpPr>
            <p:spPr>
              <a:xfrm>
                <a:off x="235460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14" y="0"/>
                    </a:moveTo>
                    <a:cubicBezTo>
                      <a:pt x="1" y="1109"/>
                      <a:pt x="350" y="2013"/>
                      <a:pt x="566" y="2434"/>
                    </a:cubicBezTo>
                    <a:lnTo>
                      <a:pt x="771" y="2434"/>
                    </a:lnTo>
                    <a:cubicBezTo>
                      <a:pt x="514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7" name="Google Shape;1314;p52">
                <a:extLst>
                  <a:ext uri="{FF2B5EF4-FFF2-40B4-BE49-F238E27FC236}">
                    <a16:creationId xmlns:a16="http://schemas.microsoft.com/office/drawing/2014/main" id="{676E7A2C-0135-C150-61B7-AC270599E443}"/>
                  </a:ext>
                </a:extLst>
              </p:cNvPr>
              <p:cNvSpPr/>
              <p:nvPr/>
            </p:nvSpPr>
            <p:spPr>
              <a:xfrm>
                <a:off x="1371422" y="3745336"/>
                <a:ext cx="6336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34" extrusionOk="0">
                    <a:moveTo>
                      <a:pt x="555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55" y="2054"/>
                      <a:pt x="175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8" name="Google Shape;1315;p52">
                <a:extLst>
                  <a:ext uri="{FF2B5EF4-FFF2-40B4-BE49-F238E27FC236}">
                    <a16:creationId xmlns:a16="http://schemas.microsoft.com/office/drawing/2014/main" id="{AFE0390B-4C8E-B1B7-0D8D-EF943064B309}"/>
                  </a:ext>
                </a:extLst>
              </p:cNvPr>
              <p:cNvSpPr/>
              <p:nvPr/>
            </p:nvSpPr>
            <p:spPr>
              <a:xfrm>
                <a:off x="1290387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66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66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9" name="Google Shape;1316;p52">
                <a:extLst>
                  <a:ext uri="{FF2B5EF4-FFF2-40B4-BE49-F238E27FC236}">
                    <a16:creationId xmlns:a16="http://schemas.microsoft.com/office/drawing/2014/main" id="{74EE714A-87FE-FFE1-1195-FB7EC64B55E3}"/>
                  </a:ext>
                </a:extLst>
              </p:cNvPr>
              <p:cNvSpPr/>
              <p:nvPr/>
            </p:nvSpPr>
            <p:spPr>
              <a:xfrm>
                <a:off x="1533491" y="3766375"/>
                <a:ext cx="428759" cy="16889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2055" extrusionOk="0">
                    <a:moveTo>
                      <a:pt x="729" y="1"/>
                    </a:moveTo>
                    <a:cubicBezTo>
                      <a:pt x="729" y="1"/>
                      <a:pt x="637" y="1"/>
                      <a:pt x="555" y="42"/>
                    </a:cubicBezTo>
                    <a:lnTo>
                      <a:pt x="514" y="83"/>
                    </a:lnTo>
                    <a:cubicBezTo>
                      <a:pt x="432" y="124"/>
                      <a:pt x="380" y="175"/>
                      <a:pt x="298" y="216"/>
                    </a:cubicBezTo>
                    <a:lnTo>
                      <a:pt x="257" y="257"/>
                    </a:lnTo>
                    <a:cubicBezTo>
                      <a:pt x="216" y="299"/>
                      <a:pt x="175" y="340"/>
                      <a:pt x="175" y="432"/>
                    </a:cubicBezTo>
                    <a:lnTo>
                      <a:pt x="124" y="432"/>
                    </a:lnTo>
                    <a:cubicBezTo>
                      <a:pt x="124" y="514"/>
                      <a:pt x="83" y="555"/>
                      <a:pt x="83" y="596"/>
                    </a:cubicBezTo>
                    <a:lnTo>
                      <a:pt x="41" y="637"/>
                    </a:lnTo>
                    <a:lnTo>
                      <a:pt x="41" y="771"/>
                    </a:lnTo>
                    <a:lnTo>
                      <a:pt x="41" y="812"/>
                    </a:lnTo>
                    <a:cubicBezTo>
                      <a:pt x="0" y="853"/>
                      <a:pt x="0" y="894"/>
                      <a:pt x="0" y="987"/>
                    </a:cubicBezTo>
                    <a:lnTo>
                      <a:pt x="0" y="1028"/>
                    </a:lnTo>
                    <a:cubicBezTo>
                      <a:pt x="41" y="1069"/>
                      <a:pt x="41" y="1110"/>
                      <a:pt x="41" y="1151"/>
                    </a:cubicBezTo>
                    <a:lnTo>
                      <a:pt x="41" y="1202"/>
                    </a:lnTo>
                    <a:cubicBezTo>
                      <a:pt x="41" y="1243"/>
                      <a:pt x="41" y="1284"/>
                      <a:pt x="83" y="1325"/>
                    </a:cubicBezTo>
                    <a:lnTo>
                      <a:pt x="83" y="1366"/>
                    </a:lnTo>
                    <a:cubicBezTo>
                      <a:pt x="83" y="1408"/>
                      <a:pt x="124" y="1500"/>
                      <a:pt x="175" y="1541"/>
                    </a:cubicBezTo>
                    <a:cubicBezTo>
                      <a:pt x="216" y="1623"/>
                      <a:pt x="257" y="1664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39"/>
                      <a:pt x="473" y="1880"/>
                    </a:cubicBezTo>
                    <a:lnTo>
                      <a:pt x="514" y="1921"/>
                    </a:lnTo>
                    <a:cubicBezTo>
                      <a:pt x="688" y="2013"/>
                      <a:pt x="771" y="2054"/>
                      <a:pt x="771" y="2054"/>
                    </a:cubicBezTo>
                    <a:lnTo>
                      <a:pt x="5217" y="2054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0" name="Google Shape;1317;p52">
                <a:extLst>
                  <a:ext uri="{FF2B5EF4-FFF2-40B4-BE49-F238E27FC236}">
                    <a16:creationId xmlns:a16="http://schemas.microsoft.com/office/drawing/2014/main" id="{CBA62499-E100-5BCB-28CB-8DFC582B0195}"/>
                  </a:ext>
                </a:extLst>
              </p:cNvPr>
              <p:cNvSpPr/>
              <p:nvPr/>
            </p:nvSpPr>
            <p:spPr>
              <a:xfrm>
                <a:off x="1575652" y="3769745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2" y="1"/>
                    </a:moveTo>
                    <a:lnTo>
                      <a:pt x="1" y="42"/>
                    </a:lnTo>
                    <a:lnTo>
                      <a:pt x="4704" y="42"/>
                    </a:lnTo>
                    <a:lnTo>
                      <a:pt x="470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1" name="Google Shape;1318;p52">
                <a:extLst>
                  <a:ext uri="{FF2B5EF4-FFF2-40B4-BE49-F238E27FC236}">
                    <a16:creationId xmlns:a16="http://schemas.microsoft.com/office/drawing/2014/main" id="{0E919918-58F0-8909-7819-5630B8C294D1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2" name="Google Shape;1319;p52">
                <a:extLst>
                  <a:ext uri="{FF2B5EF4-FFF2-40B4-BE49-F238E27FC236}">
                    <a16:creationId xmlns:a16="http://schemas.microsoft.com/office/drawing/2014/main" id="{ADD83781-66AF-2F01-1404-83333529EB99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6" name="Google Shape;1320;p52">
                <a:extLst>
                  <a:ext uri="{FF2B5EF4-FFF2-40B4-BE49-F238E27FC236}">
                    <a16:creationId xmlns:a16="http://schemas.microsoft.com/office/drawing/2014/main" id="{A2EC6F27-D580-E323-F44B-5EE47D859960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7" name="Google Shape;1321;p52">
                <a:extLst>
                  <a:ext uri="{FF2B5EF4-FFF2-40B4-BE49-F238E27FC236}">
                    <a16:creationId xmlns:a16="http://schemas.microsoft.com/office/drawing/2014/main" id="{A2044E36-CCA9-9A89-3658-8D5B7A6BBB72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8" name="Google Shape;1322;p52">
                <a:extLst>
                  <a:ext uri="{FF2B5EF4-FFF2-40B4-BE49-F238E27FC236}">
                    <a16:creationId xmlns:a16="http://schemas.microsoft.com/office/drawing/2014/main" id="{C7B5E34B-3FBE-D1E2-C472-F4B6376DBAF5}"/>
                  </a:ext>
                </a:extLst>
              </p:cNvPr>
              <p:cNvSpPr/>
              <p:nvPr/>
            </p:nvSpPr>
            <p:spPr>
              <a:xfrm>
                <a:off x="1536860" y="38153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42" y="0"/>
                    </a:moveTo>
                    <a:lnTo>
                      <a:pt x="0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9" name="Google Shape;1323;p52">
                <a:extLst>
                  <a:ext uri="{FF2B5EF4-FFF2-40B4-BE49-F238E27FC236}">
                    <a16:creationId xmlns:a16="http://schemas.microsoft.com/office/drawing/2014/main" id="{D78F443E-CBDF-3828-FA6B-7623D1D18975}"/>
                  </a:ext>
                </a:extLst>
              </p:cNvPr>
              <p:cNvSpPr/>
              <p:nvPr/>
            </p:nvSpPr>
            <p:spPr>
              <a:xfrm>
                <a:off x="1536860" y="38296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0" name="Google Shape;1324;p52">
                <a:extLst>
                  <a:ext uri="{FF2B5EF4-FFF2-40B4-BE49-F238E27FC236}">
                    <a16:creationId xmlns:a16="http://schemas.microsoft.com/office/drawing/2014/main" id="{43DDD844-96C2-1471-29A8-9D42881D053C}"/>
                  </a:ext>
                </a:extLst>
              </p:cNvPr>
              <p:cNvSpPr/>
              <p:nvPr/>
            </p:nvSpPr>
            <p:spPr>
              <a:xfrm>
                <a:off x="1533491" y="3847410"/>
                <a:ext cx="4287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1" name="Google Shape;1325;p52">
                <a:extLst>
                  <a:ext uri="{FF2B5EF4-FFF2-40B4-BE49-F238E27FC236}">
                    <a16:creationId xmlns:a16="http://schemas.microsoft.com/office/drawing/2014/main" id="{E430F2DD-68DF-1BBC-99F5-94BD94B71D3C}"/>
                  </a:ext>
                </a:extLst>
              </p:cNvPr>
              <p:cNvSpPr/>
              <p:nvPr/>
            </p:nvSpPr>
            <p:spPr>
              <a:xfrm>
                <a:off x="1536860" y="3860889"/>
                <a:ext cx="425390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53" extrusionOk="0">
                    <a:moveTo>
                      <a:pt x="0" y="1"/>
                    </a:moveTo>
                    <a:lnTo>
                      <a:pt x="0" y="52"/>
                    </a:lnTo>
                    <a:lnTo>
                      <a:pt x="5176" y="5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2" name="Google Shape;1326;p52">
                <a:extLst>
                  <a:ext uri="{FF2B5EF4-FFF2-40B4-BE49-F238E27FC236}">
                    <a16:creationId xmlns:a16="http://schemas.microsoft.com/office/drawing/2014/main" id="{9B573F5B-E7A8-6FD8-3C80-50C2E5792D77}"/>
                  </a:ext>
                </a:extLst>
              </p:cNvPr>
              <p:cNvSpPr/>
              <p:nvPr/>
            </p:nvSpPr>
            <p:spPr>
              <a:xfrm>
                <a:off x="1540230" y="3875271"/>
                <a:ext cx="4220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5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35" y="41"/>
                    </a:lnTo>
                    <a:lnTo>
                      <a:pt x="513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3" name="Google Shape;1327;p52">
                <a:extLst>
                  <a:ext uri="{FF2B5EF4-FFF2-40B4-BE49-F238E27FC236}">
                    <a16:creationId xmlns:a16="http://schemas.microsoft.com/office/drawing/2014/main" id="{16E35578-126F-7194-C770-E8CD0EBB20AF}"/>
                  </a:ext>
                </a:extLst>
              </p:cNvPr>
              <p:cNvSpPr/>
              <p:nvPr/>
            </p:nvSpPr>
            <p:spPr>
              <a:xfrm>
                <a:off x="1547791" y="3893023"/>
                <a:ext cx="4144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1" extrusionOk="0">
                    <a:moveTo>
                      <a:pt x="5043" y="0"/>
                    </a:moveTo>
                    <a:lnTo>
                      <a:pt x="504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4" name="Google Shape;1328;p52">
                <a:extLst>
                  <a:ext uri="{FF2B5EF4-FFF2-40B4-BE49-F238E27FC236}">
                    <a16:creationId xmlns:a16="http://schemas.microsoft.com/office/drawing/2014/main" id="{99779505-F7C9-2A5C-1E4A-4ED7840D5E6E}"/>
                  </a:ext>
                </a:extLst>
              </p:cNvPr>
              <p:cNvSpPr/>
              <p:nvPr/>
            </p:nvSpPr>
            <p:spPr>
              <a:xfrm>
                <a:off x="1554612" y="3907323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5" name="Google Shape;1329;p52">
                <a:extLst>
                  <a:ext uri="{FF2B5EF4-FFF2-40B4-BE49-F238E27FC236}">
                    <a16:creationId xmlns:a16="http://schemas.microsoft.com/office/drawing/2014/main" id="{BA1BF56A-F101-76DA-1BFC-5D4867A61E7D}"/>
                  </a:ext>
                </a:extLst>
              </p:cNvPr>
              <p:cNvSpPr/>
              <p:nvPr/>
            </p:nvSpPr>
            <p:spPr>
              <a:xfrm>
                <a:off x="1572282" y="3920802"/>
                <a:ext cx="38996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42" extrusionOk="0">
                    <a:moveTo>
                      <a:pt x="1" y="1"/>
                    </a:moveTo>
                    <a:lnTo>
                      <a:pt x="42" y="42"/>
                    </a:lnTo>
                    <a:lnTo>
                      <a:pt x="4745" y="42"/>
                    </a:lnTo>
                    <a:lnTo>
                      <a:pt x="474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6" name="Google Shape;1330;p52">
                <a:extLst>
                  <a:ext uri="{FF2B5EF4-FFF2-40B4-BE49-F238E27FC236}">
                    <a16:creationId xmlns:a16="http://schemas.microsoft.com/office/drawing/2014/main" id="{C9E55FB2-5DA9-9F2F-2AF9-6B87AE37C620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7" name="Google Shape;1331;p52">
                <a:extLst>
                  <a:ext uri="{FF2B5EF4-FFF2-40B4-BE49-F238E27FC236}">
                    <a16:creationId xmlns:a16="http://schemas.microsoft.com/office/drawing/2014/main" id="{530C1159-59D5-8DBD-DB6F-707E14C91C0F}"/>
                  </a:ext>
                </a:extLst>
              </p:cNvPr>
              <p:cNvSpPr/>
              <p:nvPr/>
            </p:nvSpPr>
            <p:spPr>
              <a:xfrm>
                <a:off x="151138" y="3227980"/>
                <a:ext cx="67556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903" extrusionOk="0">
                    <a:moveTo>
                      <a:pt x="606" y="0"/>
                    </a:moveTo>
                    <a:cubicBezTo>
                      <a:pt x="0" y="1797"/>
                      <a:pt x="308" y="3214"/>
                      <a:pt x="565" y="3902"/>
                    </a:cubicBezTo>
                    <a:lnTo>
                      <a:pt x="729" y="3902"/>
                    </a:lnTo>
                    <a:cubicBezTo>
                      <a:pt x="514" y="3255"/>
                      <a:pt x="134" y="1797"/>
                      <a:pt x="82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8" name="Google Shape;1332;p52">
                <a:extLst>
                  <a:ext uri="{FF2B5EF4-FFF2-40B4-BE49-F238E27FC236}">
                    <a16:creationId xmlns:a16="http://schemas.microsoft.com/office/drawing/2014/main" id="{F2580D94-F6A5-DE31-A096-F3DB4DBE8930}"/>
                  </a:ext>
                </a:extLst>
              </p:cNvPr>
              <p:cNvSpPr/>
              <p:nvPr/>
            </p:nvSpPr>
            <p:spPr>
              <a:xfrm>
                <a:off x="228721" y="3227980"/>
                <a:ext cx="5662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903" extrusionOk="0">
                    <a:moveTo>
                      <a:pt x="473" y="0"/>
                    </a:moveTo>
                    <a:cubicBezTo>
                      <a:pt x="1" y="1756"/>
                      <a:pt x="299" y="3214"/>
                      <a:pt x="514" y="3902"/>
                    </a:cubicBezTo>
                    <a:lnTo>
                      <a:pt x="689" y="3902"/>
                    </a:lnTo>
                    <a:cubicBezTo>
                      <a:pt x="473" y="3255"/>
                      <a:pt x="134" y="1756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9" name="Google Shape;1333;p52">
                <a:extLst>
                  <a:ext uri="{FF2B5EF4-FFF2-40B4-BE49-F238E27FC236}">
                    <a16:creationId xmlns:a16="http://schemas.microsoft.com/office/drawing/2014/main" id="{19E0810A-73C1-F193-282A-A2AEE0A04C0F}"/>
                  </a:ext>
                </a:extLst>
              </p:cNvPr>
              <p:cNvSpPr/>
              <p:nvPr/>
            </p:nvSpPr>
            <p:spPr>
              <a:xfrm>
                <a:off x="1301400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0" y="1756"/>
                      <a:pt x="298" y="3214"/>
                      <a:pt x="514" y="3902"/>
                    </a:cubicBezTo>
                    <a:lnTo>
                      <a:pt x="730" y="3902"/>
                    </a:lnTo>
                    <a:cubicBezTo>
                      <a:pt x="514" y="3255"/>
                      <a:pt x="175" y="1756"/>
                      <a:pt x="688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0" name="Google Shape;1334;p52">
                <a:extLst>
                  <a:ext uri="{FF2B5EF4-FFF2-40B4-BE49-F238E27FC236}">
                    <a16:creationId xmlns:a16="http://schemas.microsoft.com/office/drawing/2014/main" id="{9D263033-B5A5-249E-9785-6A0F50947538}"/>
                  </a:ext>
                </a:extLst>
              </p:cNvPr>
              <p:cNvSpPr/>
              <p:nvPr/>
            </p:nvSpPr>
            <p:spPr>
              <a:xfrm>
                <a:off x="1223735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1" y="1756"/>
                      <a:pt x="350" y="3214"/>
                      <a:pt x="555" y="3902"/>
                    </a:cubicBezTo>
                    <a:lnTo>
                      <a:pt x="730" y="3902"/>
                    </a:lnTo>
                    <a:cubicBezTo>
                      <a:pt x="514" y="3255"/>
                      <a:pt x="175" y="1797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1" name="Google Shape;1335;p52">
                <a:extLst>
                  <a:ext uri="{FF2B5EF4-FFF2-40B4-BE49-F238E27FC236}">
                    <a16:creationId xmlns:a16="http://schemas.microsoft.com/office/drawing/2014/main" id="{DD92A7A1-FF4D-A000-6778-A487FD2C36C5}"/>
                  </a:ext>
                </a:extLst>
              </p:cNvPr>
              <p:cNvSpPr/>
              <p:nvPr/>
            </p:nvSpPr>
            <p:spPr>
              <a:xfrm>
                <a:off x="1455826" y="3260032"/>
                <a:ext cx="400981" cy="267594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3256" extrusionOk="0">
                    <a:moveTo>
                      <a:pt x="648" y="0"/>
                    </a:moveTo>
                    <a:cubicBezTo>
                      <a:pt x="648" y="0"/>
                      <a:pt x="606" y="42"/>
                      <a:pt x="514" y="83"/>
                    </a:cubicBezTo>
                    <a:cubicBezTo>
                      <a:pt x="473" y="124"/>
                      <a:pt x="473" y="124"/>
                      <a:pt x="432" y="124"/>
                    </a:cubicBezTo>
                    <a:cubicBezTo>
                      <a:pt x="391" y="216"/>
                      <a:pt x="298" y="298"/>
                      <a:pt x="257" y="380"/>
                    </a:cubicBezTo>
                    <a:cubicBezTo>
                      <a:pt x="257" y="432"/>
                      <a:pt x="216" y="432"/>
                      <a:pt x="216" y="432"/>
                    </a:cubicBezTo>
                    <a:cubicBezTo>
                      <a:pt x="175" y="514"/>
                      <a:pt x="134" y="596"/>
                      <a:pt x="134" y="688"/>
                    </a:cubicBezTo>
                    <a:cubicBezTo>
                      <a:pt x="93" y="688"/>
                      <a:pt x="93" y="730"/>
                      <a:pt x="93" y="730"/>
                    </a:cubicBezTo>
                    <a:cubicBezTo>
                      <a:pt x="93" y="812"/>
                      <a:pt x="42" y="894"/>
                      <a:pt x="42" y="986"/>
                    </a:cubicBezTo>
                    <a:lnTo>
                      <a:pt x="42" y="1027"/>
                    </a:lnTo>
                    <a:cubicBezTo>
                      <a:pt x="1" y="1110"/>
                      <a:pt x="1" y="1202"/>
                      <a:pt x="1" y="1284"/>
                    </a:cubicBezTo>
                    <a:lnTo>
                      <a:pt x="1" y="1325"/>
                    </a:lnTo>
                    <a:lnTo>
                      <a:pt x="1" y="1582"/>
                    </a:lnTo>
                    <a:lnTo>
                      <a:pt x="1" y="1623"/>
                    </a:lnTo>
                    <a:lnTo>
                      <a:pt x="1" y="1664"/>
                    </a:lnTo>
                    <a:lnTo>
                      <a:pt x="1" y="1880"/>
                    </a:lnTo>
                    <a:lnTo>
                      <a:pt x="1" y="1921"/>
                    </a:lnTo>
                    <a:cubicBezTo>
                      <a:pt x="1" y="2013"/>
                      <a:pt x="1" y="2095"/>
                      <a:pt x="42" y="2136"/>
                    </a:cubicBezTo>
                    <a:lnTo>
                      <a:pt x="42" y="2229"/>
                    </a:lnTo>
                    <a:cubicBezTo>
                      <a:pt x="42" y="2311"/>
                      <a:pt x="93" y="2393"/>
                      <a:pt x="134" y="2434"/>
                    </a:cubicBezTo>
                    <a:lnTo>
                      <a:pt x="134" y="2486"/>
                    </a:lnTo>
                    <a:cubicBezTo>
                      <a:pt x="175" y="2609"/>
                      <a:pt x="175" y="2691"/>
                      <a:pt x="216" y="2742"/>
                    </a:cubicBezTo>
                    <a:cubicBezTo>
                      <a:pt x="216" y="2783"/>
                      <a:pt x="257" y="2783"/>
                      <a:pt x="257" y="2783"/>
                    </a:cubicBezTo>
                    <a:cubicBezTo>
                      <a:pt x="298" y="2907"/>
                      <a:pt x="391" y="2999"/>
                      <a:pt x="432" y="3040"/>
                    </a:cubicBezTo>
                    <a:lnTo>
                      <a:pt x="473" y="3081"/>
                    </a:lnTo>
                    <a:cubicBezTo>
                      <a:pt x="606" y="3204"/>
                      <a:pt x="730" y="3256"/>
                      <a:pt x="730" y="3256"/>
                    </a:cubicBezTo>
                    <a:lnTo>
                      <a:pt x="4878" y="3256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2" name="Google Shape;1336;p52">
                <a:extLst>
                  <a:ext uri="{FF2B5EF4-FFF2-40B4-BE49-F238E27FC236}">
                    <a16:creationId xmlns:a16="http://schemas.microsoft.com/office/drawing/2014/main" id="{C5EACE45-6330-45D9-8805-69E9A336DB28}"/>
                  </a:ext>
                </a:extLst>
              </p:cNvPr>
              <p:cNvSpPr/>
              <p:nvPr/>
            </p:nvSpPr>
            <p:spPr>
              <a:xfrm>
                <a:off x="1491248" y="3266771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83" y="1"/>
                    </a:moveTo>
                    <a:cubicBezTo>
                      <a:pt x="42" y="42"/>
                      <a:pt x="42" y="42"/>
                      <a:pt x="1" y="42"/>
                    </a:cubicBezTo>
                    <a:lnTo>
                      <a:pt x="4447" y="42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3" name="Google Shape;1337;p52">
                <a:extLst>
                  <a:ext uri="{FF2B5EF4-FFF2-40B4-BE49-F238E27FC236}">
                    <a16:creationId xmlns:a16="http://schemas.microsoft.com/office/drawing/2014/main" id="{8BA53FB3-2B0E-22F7-0182-E6BEA48562E7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4" name="Google Shape;1338;p52">
                <a:extLst>
                  <a:ext uri="{FF2B5EF4-FFF2-40B4-BE49-F238E27FC236}">
                    <a16:creationId xmlns:a16="http://schemas.microsoft.com/office/drawing/2014/main" id="{BC4F0B64-0564-A61E-1253-A5552172265A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5" name="Google Shape;1339;p52">
                <a:extLst>
                  <a:ext uri="{FF2B5EF4-FFF2-40B4-BE49-F238E27FC236}">
                    <a16:creationId xmlns:a16="http://schemas.microsoft.com/office/drawing/2014/main" id="{AB1E03FF-5BE8-2E73-72BF-1F4AF90B670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6" name="Google Shape;1340;p52">
                <a:extLst>
                  <a:ext uri="{FF2B5EF4-FFF2-40B4-BE49-F238E27FC236}">
                    <a16:creationId xmlns:a16="http://schemas.microsoft.com/office/drawing/2014/main" id="{F4B55AE4-1681-F52B-068C-9674B31D191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7" name="Google Shape;1341;p52">
                <a:extLst>
                  <a:ext uri="{FF2B5EF4-FFF2-40B4-BE49-F238E27FC236}">
                    <a16:creationId xmlns:a16="http://schemas.microsoft.com/office/drawing/2014/main" id="{87377756-A8F0-C606-92F3-B56B804B34C7}"/>
                  </a:ext>
                </a:extLst>
              </p:cNvPr>
              <p:cNvSpPr/>
              <p:nvPr/>
            </p:nvSpPr>
            <p:spPr>
              <a:xfrm>
                <a:off x="1459195" y="3341067"/>
                <a:ext cx="39761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37" y="41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8" name="Google Shape;1342;p52">
                <a:extLst>
                  <a:ext uri="{FF2B5EF4-FFF2-40B4-BE49-F238E27FC236}">
                    <a16:creationId xmlns:a16="http://schemas.microsoft.com/office/drawing/2014/main" id="{EB922DD6-C836-29F0-4EBC-AD3C224C660A}"/>
                  </a:ext>
                </a:extLst>
              </p:cNvPr>
              <p:cNvSpPr/>
              <p:nvPr/>
            </p:nvSpPr>
            <p:spPr>
              <a:xfrm>
                <a:off x="1455826" y="33655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78" y="41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9" name="Google Shape;1343;p52">
                <a:extLst>
                  <a:ext uri="{FF2B5EF4-FFF2-40B4-BE49-F238E27FC236}">
                    <a16:creationId xmlns:a16="http://schemas.microsoft.com/office/drawing/2014/main" id="{D416B4FD-CEE6-DA72-4A00-7FD808F8679C}"/>
                  </a:ext>
                </a:extLst>
              </p:cNvPr>
              <p:cNvSpPr/>
              <p:nvPr/>
            </p:nvSpPr>
            <p:spPr>
              <a:xfrm>
                <a:off x="1455826" y="3389967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0" name="Google Shape;1344;p52">
                <a:extLst>
                  <a:ext uri="{FF2B5EF4-FFF2-40B4-BE49-F238E27FC236}">
                    <a16:creationId xmlns:a16="http://schemas.microsoft.com/office/drawing/2014/main" id="{E9351DB4-9B99-C250-C037-3A0D51ABC30B}"/>
                  </a:ext>
                </a:extLst>
              </p:cNvPr>
              <p:cNvSpPr/>
              <p:nvPr/>
            </p:nvSpPr>
            <p:spPr>
              <a:xfrm>
                <a:off x="1455826" y="34144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1" name="Google Shape;1345;p52">
                <a:extLst>
                  <a:ext uri="{FF2B5EF4-FFF2-40B4-BE49-F238E27FC236}">
                    <a16:creationId xmlns:a16="http://schemas.microsoft.com/office/drawing/2014/main" id="{9079D00C-6323-6CB3-9494-C6E2A426E1BE}"/>
                  </a:ext>
                </a:extLst>
              </p:cNvPr>
              <p:cNvSpPr/>
              <p:nvPr/>
            </p:nvSpPr>
            <p:spPr>
              <a:xfrm>
                <a:off x="1459195" y="3435580"/>
                <a:ext cx="397611" cy="7643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93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4837" y="93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2" name="Google Shape;1346;p52">
                <a:extLst>
                  <a:ext uri="{FF2B5EF4-FFF2-40B4-BE49-F238E27FC236}">
                    <a16:creationId xmlns:a16="http://schemas.microsoft.com/office/drawing/2014/main" id="{A62D4BF8-6978-C6CA-5DF7-CFE1CF318B4A}"/>
                  </a:ext>
                </a:extLst>
              </p:cNvPr>
              <p:cNvSpPr/>
              <p:nvPr/>
            </p:nvSpPr>
            <p:spPr>
              <a:xfrm>
                <a:off x="1466839" y="3460071"/>
                <a:ext cx="389968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52" extrusionOk="0">
                    <a:moveTo>
                      <a:pt x="0" y="0"/>
                    </a:moveTo>
                    <a:lnTo>
                      <a:pt x="0" y="52"/>
                    </a:lnTo>
                    <a:lnTo>
                      <a:pt x="4744" y="52"/>
                    </a:lnTo>
                    <a:lnTo>
                      <a:pt x="474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3" name="Google Shape;1347;p52">
                <a:extLst>
                  <a:ext uri="{FF2B5EF4-FFF2-40B4-BE49-F238E27FC236}">
                    <a16:creationId xmlns:a16="http://schemas.microsoft.com/office/drawing/2014/main" id="{A76BD91C-3475-269F-1509-EF7C935969A6}"/>
                  </a:ext>
                </a:extLst>
              </p:cNvPr>
              <p:cNvSpPr/>
              <p:nvPr/>
            </p:nvSpPr>
            <p:spPr>
              <a:xfrm>
                <a:off x="1473578" y="3485384"/>
                <a:ext cx="38322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2" extrusionOk="0">
                    <a:moveTo>
                      <a:pt x="0" y="0"/>
                    </a:moveTo>
                    <a:cubicBezTo>
                      <a:pt x="0" y="41"/>
                      <a:pt x="41" y="41"/>
                      <a:pt x="41" y="41"/>
                    </a:cubicBezTo>
                    <a:lnTo>
                      <a:pt x="4662" y="41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4" name="Google Shape;1348;p52">
                <a:extLst>
                  <a:ext uri="{FF2B5EF4-FFF2-40B4-BE49-F238E27FC236}">
                    <a16:creationId xmlns:a16="http://schemas.microsoft.com/office/drawing/2014/main" id="{6F505B35-50A6-E8E5-80C5-FA72E15836DB}"/>
                  </a:ext>
                </a:extLst>
              </p:cNvPr>
              <p:cNvSpPr/>
              <p:nvPr/>
            </p:nvSpPr>
            <p:spPr>
              <a:xfrm>
                <a:off x="1491248" y="3509875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447" y="41"/>
                    </a:lnTo>
                    <a:lnTo>
                      <a:pt x="444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5" name="Google Shape;1349;p52">
                <a:extLst>
                  <a:ext uri="{FF2B5EF4-FFF2-40B4-BE49-F238E27FC236}">
                    <a16:creationId xmlns:a16="http://schemas.microsoft.com/office/drawing/2014/main" id="{A7A1AF33-C450-746D-9D7D-E1630F97785B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6" name="Google Shape;1350;p52">
                <a:extLst>
                  <a:ext uri="{FF2B5EF4-FFF2-40B4-BE49-F238E27FC236}">
                    <a16:creationId xmlns:a16="http://schemas.microsoft.com/office/drawing/2014/main" id="{63ECBC10-51AD-63BD-FD13-1D48E4CCA392}"/>
                  </a:ext>
                </a:extLst>
              </p:cNvPr>
              <p:cNvSpPr/>
              <p:nvPr/>
            </p:nvSpPr>
            <p:spPr>
              <a:xfrm>
                <a:off x="74295" y="3544475"/>
                <a:ext cx="66734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445" extrusionOk="0">
                    <a:moveTo>
                      <a:pt x="637" y="0"/>
                    </a:moveTo>
                    <a:cubicBezTo>
                      <a:pt x="1" y="1119"/>
                      <a:pt x="298" y="2013"/>
                      <a:pt x="596" y="2444"/>
                    </a:cubicBezTo>
                    <a:lnTo>
                      <a:pt x="771" y="2444"/>
                    </a:lnTo>
                    <a:cubicBezTo>
                      <a:pt x="514" y="2054"/>
                      <a:pt x="124" y="1160"/>
                      <a:pt x="81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7" name="Google Shape;1351;p52">
                <a:extLst>
                  <a:ext uri="{FF2B5EF4-FFF2-40B4-BE49-F238E27FC236}">
                    <a16:creationId xmlns:a16="http://schemas.microsoft.com/office/drawing/2014/main" id="{712E2583-AECA-46CE-68D8-2420DAA91C65}"/>
                  </a:ext>
                </a:extLst>
              </p:cNvPr>
              <p:cNvSpPr/>
              <p:nvPr/>
            </p:nvSpPr>
            <p:spPr>
              <a:xfrm>
                <a:off x="155330" y="3544475"/>
                <a:ext cx="59173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445" extrusionOk="0">
                    <a:moveTo>
                      <a:pt x="514" y="0"/>
                    </a:moveTo>
                    <a:cubicBezTo>
                      <a:pt x="0" y="1119"/>
                      <a:pt x="298" y="2013"/>
                      <a:pt x="555" y="2444"/>
                    </a:cubicBezTo>
                    <a:lnTo>
                      <a:pt x="719" y="2444"/>
                    </a:lnTo>
                    <a:cubicBezTo>
                      <a:pt x="514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8" name="Google Shape;1352;p52">
                <a:extLst>
                  <a:ext uri="{FF2B5EF4-FFF2-40B4-BE49-F238E27FC236}">
                    <a16:creationId xmlns:a16="http://schemas.microsoft.com/office/drawing/2014/main" id="{6CA495B7-A56B-457F-F5FC-E358C1908807}"/>
                  </a:ext>
                </a:extLst>
              </p:cNvPr>
              <p:cNvSpPr/>
              <p:nvPr/>
            </p:nvSpPr>
            <p:spPr>
              <a:xfrm>
                <a:off x="1290387" y="3544475"/>
                <a:ext cx="6344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45" extrusionOk="0">
                    <a:moveTo>
                      <a:pt x="514" y="0"/>
                    </a:moveTo>
                    <a:cubicBezTo>
                      <a:pt x="1" y="1119"/>
                      <a:pt x="350" y="2013"/>
                      <a:pt x="566" y="2444"/>
                    </a:cubicBezTo>
                    <a:lnTo>
                      <a:pt x="771" y="2444"/>
                    </a:lnTo>
                    <a:cubicBezTo>
                      <a:pt x="514" y="2054"/>
                      <a:pt x="176" y="111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9" name="Google Shape;1353;p52">
                <a:extLst>
                  <a:ext uri="{FF2B5EF4-FFF2-40B4-BE49-F238E27FC236}">
                    <a16:creationId xmlns:a16="http://schemas.microsoft.com/office/drawing/2014/main" id="{2906676A-9B15-B793-D51D-EC7A47209D49}"/>
                  </a:ext>
                </a:extLst>
              </p:cNvPr>
              <p:cNvSpPr/>
              <p:nvPr/>
            </p:nvSpPr>
            <p:spPr>
              <a:xfrm>
                <a:off x="1210257" y="3544475"/>
                <a:ext cx="63365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45" extrusionOk="0">
                    <a:moveTo>
                      <a:pt x="555" y="0"/>
                    </a:moveTo>
                    <a:cubicBezTo>
                      <a:pt x="0" y="1119"/>
                      <a:pt x="339" y="2013"/>
                      <a:pt x="555" y="2444"/>
                    </a:cubicBezTo>
                    <a:lnTo>
                      <a:pt x="771" y="2444"/>
                    </a:lnTo>
                    <a:cubicBezTo>
                      <a:pt x="555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0" name="Google Shape;1354;p52">
                <a:extLst>
                  <a:ext uri="{FF2B5EF4-FFF2-40B4-BE49-F238E27FC236}">
                    <a16:creationId xmlns:a16="http://schemas.microsoft.com/office/drawing/2014/main" id="{8E129CF8-D6E7-4D5E-7E4F-B91072495194}"/>
                  </a:ext>
                </a:extLst>
              </p:cNvPr>
              <p:cNvSpPr/>
              <p:nvPr/>
            </p:nvSpPr>
            <p:spPr>
              <a:xfrm>
                <a:off x="1452456" y="3565515"/>
                <a:ext cx="428841" cy="165521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014" extrusionOk="0">
                    <a:moveTo>
                      <a:pt x="689" y="1"/>
                    </a:moveTo>
                    <a:cubicBezTo>
                      <a:pt x="689" y="1"/>
                      <a:pt x="647" y="1"/>
                      <a:pt x="555" y="52"/>
                    </a:cubicBezTo>
                    <a:cubicBezTo>
                      <a:pt x="514" y="52"/>
                      <a:pt x="514" y="52"/>
                      <a:pt x="514" y="93"/>
                    </a:cubicBezTo>
                    <a:cubicBezTo>
                      <a:pt x="432" y="134"/>
                      <a:pt x="339" y="175"/>
                      <a:pt x="298" y="216"/>
                    </a:cubicBezTo>
                    <a:lnTo>
                      <a:pt x="257" y="257"/>
                    </a:lnTo>
                    <a:cubicBezTo>
                      <a:pt x="216" y="309"/>
                      <a:pt x="175" y="350"/>
                      <a:pt x="134" y="432"/>
                    </a:cubicBezTo>
                    <a:cubicBezTo>
                      <a:pt x="83" y="514"/>
                      <a:pt x="83" y="566"/>
                      <a:pt x="42" y="607"/>
                    </a:cubicBezTo>
                    <a:lnTo>
                      <a:pt x="42" y="648"/>
                    </a:lnTo>
                    <a:cubicBezTo>
                      <a:pt x="42" y="689"/>
                      <a:pt x="42" y="730"/>
                      <a:pt x="1" y="771"/>
                    </a:cubicBezTo>
                    <a:lnTo>
                      <a:pt x="1" y="822"/>
                    </a:lnTo>
                    <a:lnTo>
                      <a:pt x="1" y="987"/>
                    </a:lnTo>
                    <a:lnTo>
                      <a:pt x="1" y="1028"/>
                    </a:lnTo>
                    <a:cubicBezTo>
                      <a:pt x="1" y="1079"/>
                      <a:pt x="1" y="1120"/>
                      <a:pt x="42" y="1161"/>
                    </a:cubicBezTo>
                    <a:lnTo>
                      <a:pt x="42" y="1202"/>
                    </a:lnTo>
                    <a:cubicBezTo>
                      <a:pt x="42" y="1243"/>
                      <a:pt x="42" y="1284"/>
                      <a:pt x="83" y="1336"/>
                    </a:cubicBezTo>
                    <a:lnTo>
                      <a:pt x="83" y="1377"/>
                    </a:lnTo>
                    <a:cubicBezTo>
                      <a:pt x="83" y="1418"/>
                      <a:pt x="134" y="1500"/>
                      <a:pt x="134" y="1541"/>
                    </a:cubicBezTo>
                    <a:lnTo>
                      <a:pt x="175" y="1541"/>
                    </a:lnTo>
                    <a:cubicBezTo>
                      <a:pt x="175" y="1634"/>
                      <a:pt x="216" y="1675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49"/>
                      <a:pt x="473" y="1890"/>
                    </a:cubicBezTo>
                    <a:lnTo>
                      <a:pt x="514" y="1931"/>
                    </a:lnTo>
                    <a:cubicBezTo>
                      <a:pt x="647" y="2013"/>
                      <a:pt x="771" y="2013"/>
                      <a:pt x="771" y="2013"/>
                    </a:cubicBezTo>
                    <a:lnTo>
                      <a:pt x="5217" y="2013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1" name="Google Shape;1355;p52">
                <a:extLst>
                  <a:ext uri="{FF2B5EF4-FFF2-40B4-BE49-F238E27FC236}">
                    <a16:creationId xmlns:a16="http://schemas.microsoft.com/office/drawing/2014/main" id="{552838E1-7C0A-FBE9-24C9-0D49E05B2575}"/>
                  </a:ext>
                </a:extLst>
              </p:cNvPr>
              <p:cNvSpPr/>
              <p:nvPr/>
            </p:nvSpPr>
            <p:spPr>
              <a:xfrm>
                <a:off x="1494699" y="3569788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1" y="0"/>
                    </a:moveTo>
                    <a:cubicBezTo>
                      <a:pt x="0" y="0"/>
                      <a:pt x="0" y="0"/>
                      <a:pt x="0" y="41"/>
                    </a:cubicBezTo>
                    <a:lnTo>
                      <a:pt x="4703" y="41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2" name="Google Shape;1356;p52">
                <a:extLst>
                  <a:ext uri="{FF2B5EF4-FFF2-40B4-BE49-F238E27FC236}">
                    <a16:creationId xmlns:a16="http://schemas.microsoft.com/office/drawing/2014/main" id="{C4877C85-DA13-2085-4908-D2CAFD997585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3" name="Google Shape;1357;p52">
                <a:extLst>
                  <a:ext uri="{FF2B5EF4-FFF2-40B4-BE49-F238E27FC236}">
                    <a16:creationId xmlns:a16="http://schemas.microsoft.com/office/drawing/2014/main" id="{F3473193-D573-8176-7C95-BEB3AE021DDE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4" name="Google Shape;1358;p52">
                <a:extLst>
                  <a:ext uri="{FF2B5EF4-FFF2-40B4-BE49-F238E27FC236}">
                    <a16:creationId xmlns:a16="http://schemas.microsoft.com/office/drawing/2014/main" id="{9DF18108-6ADE-B5F2-3AEF-ACFC7F8FF6CD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5" name="Google Shape;1359;p52">
                <a:extLst>
                  <a:ext uri="{FF2B5EF4-FFF2-40B4-BE49-F238E27FC236}">
                    <a16:creationId xmlns:a16="http://schemas.microsoft.com/office/drawing/2014/main" id="{021B09F8-64E9-F46E-9561-53BE862C8C45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6" name="Google Shape;1360;p52">
                <a:extLst>
                  <a:ext uri="{FF2B5EF4-FFF2-40B4-BE49-F238E27FC236}">
                    <a16:creationId xmlns:a16="http://schemas.microsoft.com/office/drawing/2014/main" id="{A11BA593-F394-4150-4CA4-0ED2E9D83742}"/>
                  </a:ext>
                </a:extLst>
              </p:cNvPr>
              <p:cNvSpPr/>
              <p:nvPr/>
            </p:nvSpPr>
            <p:spPr>
              <a:xfrm>
                <a:off x="1455826" y="3615319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7" name="Google Shape;1361;p52">
                <a:extLst>
                  <a:ext uri="{FF2B5EF4-FFF2-40B4-BE49-F238E27FC236}">
                    <a16:creationId xmlns:a16="http://schemas.microsoft.com/office/drawing/2014/main" id="{A7FEADC2-0152-E403-B449-CE502A6DDE39}"/>
                  </a:ext>
                </a:extLst>
              </p:cNvPr>
              <p:cNvSpPr/>
              <p:nvPr/>
            </p:nvSpPr>
            <p:spPr>
              <a:xfrm>
                <a:off x="1452456" y="3628797"/>
                <a:ext cx="428841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53" extrusionOk="0">
                    <a:moveTo>
                      <a:pt x="1" y="1"/>
                    </a:moveTo>
                    <a:lnTo>
                      <a:pt x="1" y="52"/>
                    </a:lnTo>
                    <a:lnTo>
                      <a:pt x="5217" y="52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8" name="Google Shape;1362;p52">
                <a:extLst>
                  <a:ext uri="{FF2B5EF4-FFF2-40B4-BE49-F238E27FC236}">
                    <a16:creationId xmlns:a16="http://schemas.microsoft.com/office/drawing/2014/main" id="{6746F894-7EB1-5B02-89CB-C9B05BC4900C}"/>
                  </a:ext>
                </a:extLst>
              </p:cNvPr>
              <p:cNvSpPr/>
              <p:nvPr/>
            </p:nvSpPr>
            <p:spPr>
              <a:xfrm>
                <a:off x="1452456" y="3646549"/>
                <a:ext cx="42884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9" name="Google Shape;1363;p52">
                <a:extLst>
                  <a:ext uri="{FF2B5EF4-FFF2-40B4-BE49-F238E27FC236}">
                    <a16:creationId xmlns:a16="http://schemas.microsoft.com/office/drawing/2014/main" id="{FDA6DB6B-CBA7-10A0-7F32-9BEEB87E9A57}"/>
                  </a:ext>
                </a:extLst>
              </p:cNvPr>
              <p:cNvSpPr/>
              <p:nvPr/>
            </p:nvSpPr>
            <p:spPr>
              <a:xfrm>
                <a:off x="1455826" y="3660932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0" name="Google Shape;1364;p52">
                <a:extLst>
                  <a:ext uri="{FF2B5EF4-FFF2-40B4-BE49-F238E27FC236}">
                    <a16:creationId xmlns:a16="http://schemas.microsoft.com/office/drawing/2014/main" id="{EEC1F5DF-ADB0-6B1E-2928-8AC5EB199A28}"/>
                  </a:ext>
                </a:extLst>
              </p:cNvPr>
              <p:cNvSpPr/>
              <p:nvPr/>
            </p:nvSpPr>
            <p:spPr>
              <a:xfrm>
                <a:off x="1459195" y="3675232"/>
                <a:ext cx="42210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35" y="42"/>
                    </a:lnTo>
                    <a:lnTo>
                      <a:pt x="513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1" name="Google Shape;1365;p52">
                <a:extLst>
                  <a:ext uri="{FF2B5EF4-FFF2-40B4-BE49-F238E27FC236}">
                    <a16:creationId xmlns:a16="http://schemas.microsoft.com/office/drawing/2014/main" id="{030F9FB9-6CE5-9812-A49C-63B28D6CFDC1}"/>
                  </a:ext>
                </a:extLst>
              </p:cNvPr>
              <p:cNvSpPr/>
              <p:nvPr/>
            </p:nvSpPr>
            <p:spPr>
              <a:xfrm>
                <a:off x="1463469" y="3692162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2" name="Google Shape;1366;p52">
                <a:extLst>
                  <a:ext uri="{FF2B5EF4-FFF2-40B4-BE49-F238E27FC236}">
                    <a16:creationId xmlns:a16="http://schemas.microsoft.com/office/drawing/2014/main" id="{BC5446A2-2475-981A-3858-CA6A6A052DCE}"/>
                  </a:ext>
                </a:extLst>
              </p:cNvPr>
              <p:cNvSpPr/>
              <p:nvPr/>
            </p:nvSpPr>
            <p:spPr>
              <a:xfrm>
                <a:off x="1473578" y="3706462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3" name="Google Shape;1367;p52">
                <a:extLst>
                  <a:ext uri="{FF2B5EF4-FFF2-40B4-BE49-F238E27FC236}">
                    <a16:creationId xmlns:a16="http://schemas.microsoft.com/office/drawing/2014/main" id="{E752C07E-9E64-0C7C-ADF7-B4AABEB0ACBC}"/>
                  </a:ext>
                </a:extLst>
              </p:cNvPr>
              <p:cNvSpPr/>
              <p:nvPr/>
            </p:nvSpPr>
            <p:spPr>
              <a:xfrm>
                <a:off x="1491248" y="3720845"/>
                <a:ext cx="39005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745" y="41"/>
                    </a:lnTo>
                    <a:lnTo>
                      <a:pt x="474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FEEBBDDF-FC6E-332D-B255-99488740BB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9912" y="1710573"/>
            <a:ext cx="2880332" cy="2880332"/>
          </a:xfrm>
          <a:prstGeom prst="rect">
            <a:avLst/>
          </a:prstGeom>
        </p:spPr>
      </p:pic>
      <p:grpSp>
        <p:nvGrpSpPr>
          <p:cNvPr id="3" name="组合 11">
            <a:extLst>
              <a:ext uri="{FF2B5EF4-FFF2-40B4-BE49-F238E27FC236}">
                <a16:creationId xmlns:a16="http://schemas.microsoft.com/office/drawing/2014/main" id="{8E17EF51-3F7D-0146-E4AE-C05F78D5A75D}"/>
              </a:ext>
            </a:extLst>
          </p:cNvPr>
          <p:cNvGrpSpPr/>
          <p:nvPr/>
        </p:nvGrpSpPr>
        <p:grpSpPr>
          <a:xfrm>
            <a:off x="3083455" y="1724419"/>
            <a:ext cx="3356663" cy="1599827"/>
            <a:chOff x="-1489" y="2170"/>
            <a:chExt cx="13172" cy="7275"/>
          </a:xfrm>
          <a:solidFill>
            <a:srgbClr val="5E8381">
              <a:lumMod val="20000"/>
              <a:lumOff val="80000"/>
            </a:srgbClr>
          </a:solidFill>
        </p:grpSpPr>
        <p:sp>
          <p:nvSpPr>
            <p:cNvPr id="1224" name="椭圆形标注 12">
              <a:extLst>
                <a:ext uri="{FF2B5EF4-FFF2-40B4-BE49-F238E27FC236}">
                  <a16:creationId xmlns:a16="http://schemas.microsoft.com/office/drawing/2014/main" id="{F7EB89E7-59A4-331B-5691-6857472CB3D5}"/>
                </a:ext>
              </a:extLst>
            </p:cNvPr>
            <p:cNvSpPr/>
            <p:nvPr/>
          </p:nvSpPr>
          <p:spPr>
            <a:xfrm flipH="1">
              <a:off x="-1489" y="2170"/>
              <a:ext cx="13172" cy="7215"/>
            </a:xfrm>
            <a:prstGeom prst="wedgeEllipseCallout">
              <a:avLst>
                <a:gd name="adj1" fmla="val 52101"/>
                <a:gd name="adj2" fmla="val 48024"/>
              </a:avLst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buClrTx/>
                <a:buFontTx/>
                <a:buNone/>
                <a:defRPr/>
              </a:pPr>
              <a:endParaRPr lang="zh-CN" altLang="en-US" sz="2400">
                <a:solidFill>
                  <a:srgbClr val="C2E5F3"/>
                </a:solidFill>
                <a:latin typeface="思源黑体 CN Light" panose="020B0300000000000000" charset="-122"/>
                <a:ea typeface="思源黑体 CN Light" panose="020B0300000000000000" charset="-122"/>
              </a:endParaRPr>
            </a:p>
          </p:txBody>
        </p:sp>
        <p:sp>
          <p:nvSpPr>
            <p:cNvPr id="1289" name="文本框 13">
              <a:extLst>
                <a:ext uri="{FF2B5EF4-FFF2-40B4-BE49-F238E27FC236}">
                  <a16:creationId xmlns:a16="http://schemas.microsoft.com/office/drawing/2014/main" id="{1D367F59-4CDE-B2B9-A7B3-292DB0CE4FC6}"/>
                </a:ext>
              </a:extLst>
            </p:cNvPr>
            <p:cNvSpPr txBox="1"/>
            <p:nvPr/>
          </p:nvSpPr>
          <p:spPr>
            <a:xfrm>
              <a:off x="453" y="2727"/>
              <a:ext cx="10049" cy="6718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spcAft>
                  <a:spcPts val="750"/>
                </a:spcAft>
              </a:pPr>
              <a:r>
                <a:rPr lang="en-US" i="1">
                  <a:solidFill>
                    <a:schemeClr val="accent4"/>
                  </a:solidFill>
                  <a:latin typeface="Times New Roman" panose="02020603050405020304" pitchFamily="18" charset="0"/>
                  <a:ea typeface="Calibri" panose="020F0502020204030204" pitchFamily="34" charset="0"/>
                </a:rPr>
                <a:t>Từ nội dung văn bản Hãy cầm lấy và đọc, theo em, có thể xem đọc sách là một kiểu trải nghiệm được không? Vì sao?</a:t>
              </a:r>
              <a:endParaRPr lang="en-US" sz="2400">
                <a:solidFill>
                  <a:schemeClr val="accent4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815124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292100"/>
            <a:ext cx="5158350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Chia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sẻ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nối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oogle Shape;2136;p40">
            <a:extLst>
              <a:ext uri="{FF2B5EF4-FFF2-40B4-BE49-F238E27FC236}">
                <a16:creationId xmlns:a16="http://schemas.microsoft.com/office/drawing/2014/main" id="{5DA73A87-4104-30DC-E128-3D06B842E214}"/>
              </a:ext>
            </a:extLst>
          </p:cNvPr>
          <p:cNvGrpSpPr/>
          <p:nvPr/>
        </p:nvGrpSpPr>
        <p:grpSpPr>
          <a:xfrm>
            <a:off x="406217" y="1707074"/>
            <a:ext cx="5798146" cy="470475"/>
            <a:chOff x="3233738" y="1396088"/>
            <a:chExt cx="5588661" cy="627300"/>
          </a:xfrm>
        </p:grpSpPr>
        <p:sp>
          <p:nvSpPr>
            <p:cNvPr id="3" name="Google Shape;2137;p40">
              <a:extLst>
                <a:ext uri="{FF2B5EF4-FFF2-40B4-BE49-F238E27FC236}">
                  <a16:creationId xmlns:a16="http://schemas.microsoft.com/office/drawing/2014/main" id="{5C1B260F-341C-425F-0E17-AD050498E9B0}"/>
                </a:ext>
              </a:extLst>
            </p:cNvPr>
            <p:cNvSpPr/>
            <p:nvPr/>
          </p:nvSpPr>
          <p:spPr>
            <a:xfrm>
              <a:off x="3233738" y="1396088"/>
              <a:ext cx="627300" cy="627300"/>
            </a:xfrm>
            <a:prstGeom prst="ellipse">
              <a:avLst/>
            </a:prstGeom>
            <a:solidFill>
              <a:srgbClr val="ED73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ctr">
                <a:buClrTx/>
                <a:buFontTx/>
                <a:buNone/>
                <a:defRPr/>
              </a:pPr>
              <a:r>
                <a:rPr lang="fr" sz="1500" b="1" dirty="0">
                  <a:solidFill>
                    <a:srgbClr val="FFFFFF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01</a:t>
              </a:r>
              <a:endParaRPr sz="1500" b="1" dirty="0">
                <a:solidFill>
                  <a:srgbClr val="FFFFFF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224" name="Google Shape;2139;p40">
              <a:extLst>
                <a:ext uri="{FF2B5EF4-FFF2-40B4-BE49-F238E27FC236}">
                  <a16:creationId xmlns:a16="http://schemas.microsoft.com/office/drawing/2014/main" id="{35FD897F-A4D0-21D6-301C-B8184BFEDBA0}"/>
                </a:ext>
              </a:extLst>
            </p:cNvPr>
            <p:cNvSpPr txBox="1"/>
            <p:nvPr/>
          </p:nvSpPr>
          <p:spPr>
            <a:xfrm>
              <a:off x="4019356" y="1564852"/>
              <a:ext cx="4803043" cy="331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>
                <a:buClrTx/>
                <a:buFontTx/>
                <a:buNone/>
                <a:defRPr/>
              </a:pPr>
              <a:r>
                <a:rPr lang="en-US" sz="2400" dirty="0" err="1">
                  <a:solidFill>
                    <a:schemeClr val="tx1">
                      <a:lumMod val="10000"/>
                    </a:schemeClr>
                  </a:solidFill>
                  <a:latin typeface="Times New Roman" panose="02020603050405020304" pitchFamily="18" charset="0"/>
                  <a:ea typeface="Segoe UI" panose="020B0502040204020203" pitchFamily="34" charset="0"/>
                </a:rPr>
                <a:t>Trải</a:t>
              </a:r>
              <a:r>
                <a:rPr lang="en-US" sz="2400" dirty="0">
                  <a:solidFill>
                    <a:schemeClr val="tx1">
                      <a:lumMod val="10000"/>
                    </a:schemeClr>
                  </a:solidFill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solidFill>
                    <a:schemeClr val="tx1">
                      <a:lumMod val="10000"/>
                    </a:schemeClr>
                  </a:solidFill>
                  <a:latin typeface="Times New Roman" panose="02020603050405020304" pitchFamily="18" charset="0"/>
                  <a:ea typeface="Segoe UI" panose="020B0502040204020203" pitchFamily="34" charset="0"/>
                </a:rPr>
                <a:t>nghiệm</a:t>
              </a:r>
              <a:r>
                <a:rPr lang="en-US" sz="2400" dirty="0">
                  <a:solidFill>
                    <a:schemeClr val="tx1">
                      <a:lumMod val="10000"/>
                    </a:schemeClr>
                  </a:solidFill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solidFill>
                    <a:schemeClr val="tx1">
                      <a:lumMod val="10000"/>
                    </a:schemeClr>
                  </a:solidFill>
                  <a:latin typeface="Times New Roman" panose="02020603050405020304" pitchFamily="18" charset="0"/>
                  <a:ea typeface="Segoe UI" panose="020B0502040204020203" pitchFamily="34" charset="0"/>
                </a:rPr>
                <a:t>là</a:t>
              </a:r>
              <a:r>
                <a:rPr lang="en-US" sz="2400" dirty="0">
                  <a:solidFill>
                    <a:schemeClr val="tx1">
                      <a:lumMod val="10000"/>
                    </a:schemeClr>
                  </a:solidFill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solidFill>
                    <a:schemeClr val="tx1">
                      <a:lumMod val="10000"/>
                    </a:schemeClr>
                  </a:solidFill>
                  <a:latin typeface="Times New Roman" panose="02020603050405020304" pitchFamily="18" charset="0"/>
                  <a:ea typeface="Segoe UI" panose="020B0502040204020203" pitchFamily="34" charset="0"/>
                </a:rPr>
                <a:t>kinh</a:t>
              </a:r>
              <a:r>
                <a:rPr lang="en-US" sz="2400" dirty="0">
                  <a:solidFill>
                    <a:schemeClr val="tx1">
                      <a:lumMod val="10000"/>
                    </a:schemeClr>
                  </a:solidFill>
                  <a:latin typeface="Times New Roman" panose="02020603050405020304" pitchFamily="18" charset="0"/>
                  <a:ea typeface="Segoe UI" panose="020B0502040204020203" pitchFamily="34" charset="0"/>
                </a:rPr>
                <a:t> qua, </a:t>
              </a:r>
              <a:r>
                <a:rPr lang="en-US" sz="2400" dirty="0" err="1">
                  <a:solidFill>
                    <a:schemeClr val="tx1">
                      <a:lumMod val="10000"/>
                    </a:schemeClr>
                  </a:solidFill>
                  <a:latin typeface="Times New Roman" panose="02020603050405020304" pitchFamily="18" charset="0"/>
                  <a:ea typeface="Segoe UI" panose="020B0502040204020203" pitchFamily="34" charset="0"/>
                </a:rPr>
                <a:t>trải</a:t>
              </a:r>
              <a:r>
                <a:rPr lang="en-US" sz="2400" dirty="0">
                  <a:solidFill>
                    <a:schemeClr val="tx1">
                      <a:lumMod val="10000"/>
                    </a:schemeClr>
                  </a:solidFill>
                  <a:latin typeface="Times New Roman" panose="02020603050405020304" pitchFamily="18" charset="0"/>
                  <a:ea typeface="Segoe UI" panose="020B0502040204020203" pitchFamily="34" charset="0"/>
                </a:rPr>
                <a:t> qua</a:t>
              </a:r>
              <a:endParaRPr sz="2400" b="1" dirty="0">
                <a:solidFill>
                  <a:schemeClr val="tx1">
                    <a:lumMod val="10000"/>
                  </a:schemeClr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</p:grpSp>
      <p:grpSp>
        <p:nvGrpSpPr>
          <p:cNvPr id="1289" name="Google Shape;2141;p40">
            <a:extLst>
              <a:ext uri="{FF2B5EF4-FFF2-40B4-BE49-F238E27FC236}">
                <a16:creationId xmlns:a16="http://schemas.microsoft.com/office/drawing/2014/main" id="{5DCF8CDC-9D13-A0C8-A985-5E78A126A7B1}"/>
              </a:ext>
            </a:extLst>
          </p:cNvPr>
          <p:cNvGrpSpPr/>
          <p:nvPr/>
        </p:nvGrpSpPr>
        <p:grpSpPr>
          <a:xfrm>
            <a:off x="291069" y="2309536"/>
            <a:ext cx="6167488" cy="517286"/>
            <a:chOff x="3089239" y="2199363"/>
            <a:chExt cx="8223319" cy="689714"/>
          </a:xfrm>
        </p:grpSpPr>
        <p:sp>
          <p:nvSpPr>
            <p:cNvPr id="1290" name="Google Shape;2142;p40">
              <a:extLst>
                <a:ext uri="{FF2B5EF4-FFF2-40B4-BE49-F238E27FC236}">
                  <a16:creationId xmlns:a16="http://schemas.microsoft.com/office/drawing/2014/main" id="{7BD3CC50-7C9B-BDEA-2D51-30321D3FA38C}"/>
                </a:ext>
              </a:extLst>
            </p:cNvPr>
            <p:cNvSpPr/>
            <p:nvPr/>
          </p:nvSpPr>
          <p:spPr>
            <a:xfrm>
              <a:off x="3089239" y="2199363"/>
              <a:ext cx="867752" cy="627300"/>
            </a:xfrm>
            <a:prstGeom prst="ellipse">
              <a:avLst/>
            </a:prstGeom>
            <a:solidFill>
              <a:srgbClr val="E76C5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ctr">
                <a:buClrTx/>
                <a:buFontTx/>
                <a:buNone/>
                <a:defRPr/>
              </a:pPr>
              <a:r>
                <a:rPr lang="fr" sz="1500" b="1" dirty="0">
                  <a:solidFill>
                    <a:srgbClr val="FFFFFF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02</a:t>
              </a:r>
              <a:endParaRPr sz="1500" b="1" dirty="0">
                <a:solidFill>
                  <a:srgbClr val="FFFFFF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291" name="Google Shape;2144;p40">
              <a:extLst>
                <a:ext uri="{FF2B5EF4-FFF2-40B4-BE49-F238E27FC236}">
                  <a16:creationId xmlns:a16="http://schemas.microsoft.com/office/drawing/2014/main" id="{74A20A35-7D41-6C05-F4D6-8FF5057D472F}"/>
                </a:ext>
              </a:extLst>
            </p:cNvPr>
            <p:cNvSpPr txBox="1"/>
            <p:nvPr/>
          </p:nvSpPr>
          <p:spPr>
            <a:xfrm>
              <a:off x="4157495" y="2276530"/>
              <a:ext cx="7155063" cy="61254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just">
                <a:spcAft>
                  <a:spcPts val="750"/>
                </a:spcAft>
              </a:pP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Con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người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sẽ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trưởng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thành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hơn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qua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trải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nghiệm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,</a:t>
              </a:r>
              <a:endParaRPr lang="en-US" sz="24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92" name="Google Shape;2146;p40">
            <a:extLst>
              <a:ext uri="{FF2B5EF4-FFF2-40B4-BE49-F238E27FC236}">
                <a16:creationId xmlns:a16="http://schemas.microsoft.com/office/drawing/2014/main" id="{AB00AAC8-270B-B6D9-D40D-5B62297CB724}"/>
              </a:ext>
            </a:extLst>
          </p:cNvPr>
          <p:cNvGrpSpPr/>
          <p:nvPr/>
        </p:nvGrpSpPr>
        <p:grpSpPr>
          <a:xfrm>
            <a:off x="121736" y="3035357"/>
            <a:ext cx="6523334" cy="817529"/>
            <a:chOff x="3233738" y="3833550"/>
            <a:chExt cx="5473156" cy="629628"/>
          </a:xfrm>
        </p:grpSpPr>
        <p:sp>
          <p:nvSpPr>
            <p:cNvPr id="1293" name="Google Shape;2147;p40">
              <a:extLst>
                <a:ext uri="{FF2B5EF4-FFF2-40B4-BE49-F238E27FC236}">
                  <a16:creationId xmlns:a16="http://schemas.microsoft.com/office/drawing/2014/main" id="{6259E828-88CE-C945-D85F-1C1CE6E86BCB}"/>
                </a:ext>
              </a:extLst>
            </p:cNvPr>
            <p:cNvSpPr/>
            <p:nvPr/>
          </p:nvSpPr>
          <p:spPr>
            <a:xfrm>
              <a:off x="3233738" y="3833550"/>
              <a:ext cx="627300" cy="627300"/>
            </a:xfrm>
            <a:prstGeom prst="ellipse">
              <a:avLst/>
            </a:prstGeom>
            <a:solidFill>
              <a:srgbClr val="F3D6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ctr">
                <a:buClrTx/>
                <a:buFontTx/>
                <a:buNone/>
                <a:defRPr/>
              </a:pPr>
              <a:r>
                <a:rPr lang="fr" sz="1500" b="1" dirty="0">
                  <a:solidFill>
                    <a:schemeClr val="accent4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03</a:t>
              </a:r>
              <a:endParaRPr sz="1500" b="1" dirty="0">
                <a:solidFill>
                  <a:schemeClr val="accent4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1294" name="Google Shape;2149;p40">
              <a:extLst>
                <a:ext uri="{FF2B5EF4-FFF2-40B4-BE49-F238E27FC236}">
                  <a16:creationId xmlns:a16="http://schemas.microsoft.com/office/drawing/2014/main" id="{ED727686-7660-59EF-95DB-870A1AAFDA56}"/>
                </a:ext>
              </a:extLst>
            </p:cNvPr>
            <p:cNvSpPr txBox="1"/>
            <p:nvPr/>
          </p:nvSpPr>
          <p:spPr>
            <a:xfrm>
              <a:off x="4017795" y="4131378"/>
              <a:ext cx="4689099" cy="331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algn="just">
                <a:spcAft>
                  <a:spcPts val="750"/>
                </a:spcAft>
              </a:pP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Đọc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sách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,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người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đọc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mở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mang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trí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tuệ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,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làm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giày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cảm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xúc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,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khám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phá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tự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nhiên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và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xã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hội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,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hiểu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biết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về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con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người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và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bản</a:t>
              </a:r>
              <a:r>
                <a:rPr lang="en-US" sz="2400" dirty="0">
                  <a:latin typeface="Times New Roman" panose="02020603050405020304" pitchFamily="18" charset="0"/>
                  <a:ea typeface="Segoe UI" panose="020B0502040204020203" pitchFamily="34" charset="0"/>
                </a:rPr>
                <a:t> </a:t>
              </a:r>
              <a:r>
                <a:rPr lang="en-US" sz="2400" dirty="0" err="1">
                  <a:latin typeface="Times New Roman" panose="02020603050405020304" pitchFamily="18" charset="0"/>
                  <a:ea typeface="Segoe UI" panose="020B0502040204020203" pitchFamily="34" charset="0"/>
                </a:rPr>
                <a:t>thân</a:t>
              </a:r>
              <a:endParaRPr lang="en-US" sz="24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300" name="Google Shape;2135;p40">
            <a:extLst>
              <a:ext uri="{FF2B5EF4-FFF2-40B4-BE49-F238E27FC236}">
                <a16:creationId xmlns:a16="http://schemas.microsoft.com/office/drawing/2014/main" id="{E29919F0-9772-F2E1-0744-826A33B2529E}"/>
              </a:ext>
            </a:extLst>
          </p:cNvPr>
          <p:cNvSpPr/>
          <p:nvPr/>
        </p:nvSpPr>
        <p:spPr>
          <a:xfrm>
            <a:off x="0" y="786234"/>
            <a:ext cx="6444244" cy="908751"/>
          </a:xfrm>
          <a:prstGeom prst="roundRect">
            <a:avLst>
              <a:gd name="adj" fmla="val 16667"/>
            </a:avLst>
          </a:prstGeom>
          <a:solidFill>
            <a:srgbClr val="5F4776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algn="ctr">
              <a:buClrTx/>
              <a:buFontTx/>
              <a:buNone/>
              <a:defRPr/>
            </a:pPr>
            <a:r>
              <a:rPr lang="en-US" sz="2400" b="1" i="1" dirty="0" err="1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Hoàn</a:t>
            </a:r>
            <a:r>
              <a:rPr lang="en-US" sz="2400" b="1" i="1" dirty="0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 </a:t>
            </a:r>
            <a:r>
              <a:rPr lang="en-US" sz="2400" b="1" i="1" dirty="0" err="1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toàn</a:t>
            </a:r>
            <a:r>
              <a:rPr lang="en-US" sz="2400" b="1" i="1" dirty="0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 </a:t>
            </a:r>
            <a:r>
              <a:rPr lang="en-US" sz="2400" b="1" i="1" dirty="0" err="1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có</a:t>
            </a:r>
            <a:r>
              <a:rPr lang="en-US" sz="2400" b="1" i="1" dirty="0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 </a:t>
            </a:r>
            <a:r>
              <a:rPr lang="en-US" sz="2400" b="1" i="1" dirty="0" err="1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thể</a:t>
            </a:r>
            <a:r>
              <a:rPr lang="en-US" sz="2400" b="1" i="1" dirty="0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 </a:t>
            </a:r>
            <a:r>
              <a:rPr lang="en-US" sz="2400" b="1" i="1" dirty="0" err="1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xem</a:t>
            </a:r>
            <a:r>
              <a:rPr lang="en-US" sz="2400" b="1" i="1" dirty="0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 </a:t>
            </a:r>
            <a:r>
              <a:rPr lang="en-US" sz="2400" b="1" i="1" dirty="0" err="1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đọc</a:t>
            </a:r>
            <a:r>
              <a:rPr lang="en-US" sz="2400" b="1" i="1" dirty="0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 </a:t>
            </a:r>
            <a:r>
              <a:rPr lang="en-US" sz="2400" b="1" i="1" dirty="0" err="1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sách</a:t>
            </a:r>
            <a:r>
              <a:rPr lang="en-US" sz="2400" b="1" i="1" dirty="0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 </a:t>
            </a:r>
            <a:r>
              <a:rPr lang="en-US" sz="2400" b="1" i="1" dirty="0" err="1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cũng</a:t>
            </a:r>
            <a:r>
              <a:rPr lang="en-US" sz="2400" b="1" i="1" dirty="0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 </a:t>
            </a:r>
            <a:r>
              <a:rPr lang="en-US" sz="2400" b="1" i="1" dirty="0" err="1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là</a:t>
            </a:r>
            <a:r>
              <a:rPr lang="en-US" sz="2400" b="1" i="1" dirty="0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 </a:t>
            </a:r>
            <a:r>
              <a:rPr lang="en-US" sz="2400" b="1" i="1" dirty="0" err="1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một</a:t>
            </a:r>
            <a:r>
              <a:rPr lang="en-US" sz="2400" b="1" i="1" dirty="0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 </a:t>
            </a:r>
            <a:r>
              <a:rPr lang="en-US" sz="2400" b="1" i="1" dirty="0" err="1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kiểu</a:t>
            </a:r>
            <a:r>
              <a:rPr lang="en-US" sz="2400" b="1" i="1" dirty="0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 </a:t>
            </a:r>
            <a:r>
              <a:rPr lang="en-US" sz="2400" b="1" i="1" dirty="0" err="1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trải</a:t>
            </a:r>
            <a:r>
              <a:rPr lang="en-US" sz="2400" b="1" i="1" dirty="0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 </a:t>
            </a:r>
            <a:r>
              <a:rPr lang="en-US" sz="2400" b="1" i="1" dirty="0" err="1">
                <a:solidFill>
                  <a:schemeClr val="accent5"/>
                </a:solidFill>
                <a:latin typeface="Times New Roman" panose="02020603050405020304" pitchFamily="18" charset="0"/>
                <a:ea typeface="Segoe UI" panose="020B0502040204020203" pitchFamily="34" charset="0"/>
              </a:rPr>
              <a:t>nghiệm</a:t>
            </a:r>
            <a:endParaRPr sz="2400" b="1" i="1" dirty="0">
              <a:solidFill>
                <a:schemeClr val="accent5"/>
              </a:solidFill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724555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922019"/>
            <a:ext cx="5158350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b="1">
                <a:latin typeface="Times New Roman" panose="02020603050405020304" pitchFamily="18" charset="0"/>
                <a:cs typeface="Times New Roman" panose="02020603050405020304" pitchFamily="18" charset="0"/>
              </a:rPr>
              <a:t>III. Tổng kết</a:t>
            </a: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5698343" y="931654"/>
            <a:ext cx="920132" cy="920132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342693" y="1000571"/>
            <a:ext cx="644559" cy="344801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55" name="Google Shape;1299;p52">
            <a:extLst>
              <a:ext uri="{FF2B5EF4-FFF2-40B4-BE49-F238E27FC236}">
                <a16:creationId xmlns:a16="http://schemas.microsoft.com/office/drawing/2014/main" id="{06D304B2-0CF0-D177-348C-92277BF61CA6}"/>
              </a:ext>
            </a:extLst>
          </p:cNvPr>
          <p:cNvGrpSpPr/>
          <p:nvPr/>
        </p:nvGrpSpPr>
        <p:grpSpPr>
          <a:xfrm>
            <a:off x="1146619" y="3828089"/>
            <a:ext cx="663584" cy="659021"/>
            <a:chOff x="0" y="2291150"/>
            <a:chExt cx="1962250" cy="1654224"/>
          </a:xfrm>
        </p:grpSpPr>
        <p:grpSp>
          <p:nvGrpSpPr>
            <p:cNvPr id="56" name="Google Shape;1300;p52">
              <a:extLst>
                <a:ext uri="{FF2B5EF4-FFF2-40B4-BE49-F238E27FC236}">
                  <a16:creationId xmlns:a16="http://schemas.microsoft.com/office/drawing/2014/main" id="{5ACDDDE9-5E33-120A-A1F4-BC4D529EFB79}"/>
                </a:ext>
              </a:extLst>
            </p:cNvPr>
            <p:cNvGrpSpPr/>
            <p:nvPr/>
          </p:nvGrpSpPr>
          <p:grpSpPr>
            <a:xfrm>
              <a:off x="0" y="2291150"/>
              <a:ext cx="1962249" cy="1654224"/>
              <a:chOff x="0" y="2291150"/>
              <a:chExt cx="1962249" cy="1654224"/>
            </a:xfrm>
          </p:grpSpPr>
          <p:sp>
            <p:nvSpPr>
              <p:cNvPr id="1284" name="Google Shape;1301;p52">
                <a:extLst>
                  <a:ext uri="{FF2B5EF4-FFF2-40B4-BE49-F238E27FC236}">
                    <a16:creationId xmlns:a16="http://schemas.microsoft.com/office/drawing/2014/main" id="{2140B496-0B73-8A6F-C4FD-EECD6F52E775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5" name="Google Shape;1302;p52">
                <a:extLst>
                  <a:ext uri="{FF2B5EF4-FFF2-40B4-BE49-F238E27FC236}">
                    <a16:creationId xmlns:a16="http://schemas.microsoft.com/office/drawing/2014/main" id="{1758C7DA-071B-C14C-52EC-ECA98107A519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6" name="Google Shape;1303;p52">
                <a:extLst>
                  <a:ext uri="{FF2B5EF4-FFF2-40B4-BE49-F238E27FC236}">
                    <a16:creationId xmlns:a16="http://schemas.microsoft.com/office/drawing/2014/main" id="{667C0CEA-5FF3-33AF-E8D0-B9AE0ECB2541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7" name="Google Shape;1304;p52">
                <a:extLst>
                  <a:ext uri="{FF2B5EF4-FFF2-40B4-BE49-F238E27FC236}">
                    <a16:creationId xmlns:a16="http://schemas.microsoft.com/office/drawing/2014/main" id="{3C76F24C-38AA-4ADE-7717-55363E077EEE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8" name="Google Shape;1305;p52">
                <a:extLst>
                  <a:ext uri="{FF2B5EF4-FFF2-40B4-BE49-F238E27FC236}">
                    <a16:creationId xmlns:a16="http://schemas.microsoft.com/office/drawing/2014/main" id="{4B1867B9-49DE-C80E-AEEF-9BDE73912D54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7" name="Google Shape;1306;p52">
              <a:extLst>
                <a:ext uri="{FF2B5EF4-FFF2-40B4-BE49-F238E27FC236}">
                  <a16:creationId xmlns:a16="http://schemas.microsoft.com/office/drawing/2014/main" id="{1B8A384F-0A56-7361-EF7A-8CA88E775640}"/>
                </a:ext>
              </a:extLst>
            </p:cNvPr>
            <p:cNvGrpSpPr/>
            <p:nvPr/>
          </p:nvGrpSpPr>
          <p:grpSpPr>
            <a:xfrm>
              <a:off x="0" y="2291150"/>
              <a:ext cx="1962250" cy="1654224"/>
              <a:chOff x="0" y="2291150"/>
              <a:chExt cx="1962250" cy="1654224"/>
            </a:xfrm>
          </p:grpSpPr>
          <p:sp>
            <p:nvSpPr>
              <p:cNvPr id="58" name="Google Shape;1307;p52">
                <a:extLst>
                  <a:ext uri="{FF2B5EF4-FFF2-40B4-BE49-F238E27FC236}">
                    <a16:creationId xmlns:a16="http://schemas.microsoft.com/office/drawing/2014/main" id="{84BAA10F-C3DE-F4A2-53FF-3FA7CF528446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" name="Google Shape;1308;p52">
                <a:extLst>
                  <a:ext uri="{FF2B5EF4-FFF2-40B4-BE49-F238E27FC236}">
                    <a16:creationId xmlns:a16="http://schemas.microsoft.com/office/drawing/2014/main" id="{A2079CF8-84FB-B523-335C-8E8E3EEED53C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8C9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" name="Google Shape;1309;p52">
                <a:extLst>
                  <a:ext uri="{FF2B5EF4-FFF2-40B4-BE49-F238E27FC236}">
                    <a16:creationId xmlns:a16="http://schemas.microsoft.com/office/drawing/2014/main" id="{765F2611-1415-F53E-0A17-866DFCED5FE3}"/>
                  </a:ext>
                </a:extLst>
              </p:cNvPr>
              <p:cNvSpPr/>
              <p:nvPr/>
            </p:nvSpPr>
            <p:spPr>
              <a:xfrm>
                <a:off x="562968" y="2708980"/>
                <a:ext cx="186560" cy="199216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424" extrusionOk="0">
                    <a:moveTo>
                      <a:pt x="1552" y="0"/>
                    </a:moveTo>
                    <a:cubicBezTo>
                      <a:pt x="995" y="0"/>
                      <a:pt x="364" y="742"/>
                      <a:pt x="175" y="1181"/>
                    </a:cubicBezTo>
                    <a:cubicBezTo>
                      <a:pt x="82" y="1397"/>
                      <a:pt x="0" y="1612"/>
                      <a:pt x="41" y="1869"/>
                    </a:cubicBezTo>
                    <a:cubicBezTo>
                      <a:pt x="82" y="2126"/>
                      <a:pt x="216" y="2341"/>
                      <a:pt x="473" y="2423"/>
                    </a:cubicBezTo>
                    <a:lnTo>
                      <a:pt x="770" y="2423"/>
                    </a:lnTo>
                    <a:cubicBezTo>
                      <a:pt x="1407" y="2382"/>
                      <a:pt x="2013" y="1869"/>
                      <a:pt x="2177" y="1232"/>
                    </a:cubicBezTo>
                    <a:cubicBezTo>
                      <a:pt x="2270" y="924"/>
                      <a:pt x="2270" y="585"/>
                      <a:pt x="2095" y="329"/>
                    </a:cubicBezTo>
                    <a:cubicBezTo>
                      <a:pt x="1939" y="94"/>
                      <a:pt x="1750" y="0"/>
                      <a:pt x="1552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" name="Google Shape;1310;p52">
                <a:extLst>
                  <a:ext uri="{FF2B5EF4-FFF2-40B4-BE49-F238E27FC236}">
                    <a16:creationId xmlns:a16="http://schemas.microsoft.com/office/drawing/2014/main" id="{7BFB6B01-0A49-5101-11AF-B5C1F3397007}"/>
                  </a:ext>
                </a:extLst>
              </p:cNvPr>
              <p:cNvSpPr/>
              <p:nvPr/>
            </p:nvSpPr>
            <p:spPr>
              <a:xfrm>
                <a:off x="503055" y="2928825"/>
                <a:ext cx="116538" cy="1193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52" extrusionOk="0">
                    <a:moveTo>
                      <a:pt x="697" y="0"/>
                    </a:moveTo>
                    <a:cubicBezTo>
                      <a:pt x="373" y="0"/>
                      <a:pt x="70" y="347"/>
                      <a:pt x="41" y="734"/>
                    </a:cubicBezTo>
                    <a:cubicBezTo>
                      <a:pt x="0" y="950"/>
                      <a:pt x="82" y="1207"/>
                      <a:pt x="257" y="1330"/>
                    </a:cubicBezTo>
                    <a:cubicBezTo>
                      <a:pt x="371" y="1412"/>
                      <a:pt x="504" y="1451"/>
                      <a:pt x="637" y="1451"/>
                    </a:cubicBezTo>
                    <a:cubicBezTo>
                      <a:pt x="853" y="1451"/>
                      <a:pt x="1068" y="1349"/>
                      <a:pt x="1202" y="1166"/>
                    </a:cubicBezTo>
                    <a:cubicBezTo>
                      <a:pt x="1417" y="909"/>
                      <a:pt x="1366" y="477"/>
                      <a:pt x="1109" y="221"/>
                    </a:cubicBezTo>
                    <a:cubicBezTo>
                      <a:pt x="982" y="66"/>
                      <a:pt x="838" y="0"/>
                      <a:pt x="697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" name="Google Shape;1311;p52">
                <a:extLst>
                  <a:ext uri="{FF2B5EF4-FFF2-40B4-BE49-F238E27FC236}">
                    <a16:creationId xmlns:a16="http://schemas.microsoft.com/office/drawing/2014/main" id="{A2E8EE1A-DF99-9ABD-3D07-2B8ECE21D344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" name="Google Shape;1312;p52">
                <a:extLst>
                  <a:ext uri="{FF2B5EF4-FFF2-40B4-BE49-F238E27FC236}">
                    <a16:creationId xmlns:a16="http://schemas.microsoft.com/office/drawing/2014/main" id="{BC4C5712-E47C-4679-90C4-32EF4AE010A5}"/>
                  </a:ext>
                </a:extLst>
              </p:cNvPr>
              <p:cNvSpPr/>
              <p:nvPr/>
            </p:nvSpPr>
            <p:spPr>
              <a:xfrm>
                <a:off x="155330" y="3745336"/>
                <a:ext cx="70104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434" extrusionOk="0">
                    <a:moveTo>
                      <a:pt x="637" y="0"/>
                    </a:moveTo>
                    <a:cubicBezTo>
                      <a:pt x="0" y="1109"/>
                      <a:pt x="339" y="2013"/>
                      <a:pt x="596" y="2434"/>
                    </a:cubicBezTo>
                    <a:lnTo>
                      <a:pt x="771" y="2434"/>
                    </a:lnTo>
                    <a:cubicBezTo>
                      <a:pt x="555" y="2054"/>
                      <a:pt x="165" y="1150"/>
                      <a:pt x="853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6" name="Google Shape;1313;p52">
                <a:extLst>
                  <a:ext uri="{FF2B5EF4-FFF2-40B4-BE49-F238E27FC236}">
                    <a16:creationId xmlns:a16="http://schemas.microsoft.com/office/drawing/2014/main" id="{99FF68B5-55AE-7E97-D3E4-D3655FBDCA19}"/>
                  </a:ext>
                </a:extLst>
              </p:cNvPr>
              <p:cNvSpPr/>
              <p:nvPr/>
            </p:nvSpPr>
            <p:spPr>
              <a:xfrm>
                <a:off x="235460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14" y="0"/>
                    </a:moveTo>
                    <a:cubicBezTo>
                      <a:pt x="1" y="1109"/>
                      <a:pt x="350" y="2013"/>
                      <a:pt x="566" y="2434"/>
                    </a:cubicBezTo>
                    <a:lnTo>
                      <a:pt x="771" y="2434"/>
                    </a:lnTo>
                    <a:cubicBezTo>
                      <a:pt x="514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7" name="Google Shape;1314;p52">
                <a:extLst>
                  <a:ext uri="{FF2B5EF4-FFF2-40B4-BE49-F238E27FC236}">
                    <a16:creationId xmlns:a16="http://schemas.microsoft.com/office/drawing/2014/main" id="{796A26DB-63C4-C6B9-0730-59E6A14078BE}"/>
                  </a:ext>
                </a:extLst>
              </p:cNvPr>
              <p:cNvSpPr/>
              <p:nvPr/>
            </p:nvSpPr>
            <p:spPr>
              <a:xfrm>
                <a:off x="1371422" y="3745336"/>
                <a:ext cx="6336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34" extrusionOk="0">
                    <a:moveTo>
                      <a:pt x="555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55" y="2054"/>
                      <a:pt x="175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8" name="Google Shape;1315;p52">
                <a:extLst>
                  <a:ext uri="{FF2B5EF4-FFF2-40B4-BE49-F238E27FC236}">
                    <a16:creationId xmlns:a16="http://schemas.microsoft.com/office/drawing/2014/main" id="{DBAFB841-A8E0-7C7D-5FB0-1406479788D4}"/>
                  </a:ext>
                </a:extLst>
              </p:cNvPr>
              <p:cNvSpPr/>
              <p:nvPr/>
            </p:nvSpPr>
            <p:spPr>
              <a:xfrm>
                <a:off x="1290387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66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66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9" name="Google Shape;1316;p52">
                <a:extLst>
                  <a:ext uri="{FF2B5EF4-FFF2-40B4-BE49-F238E27FC236}">
                    <a16:creationId xmlns:a16="http://schemas.microsoft.com/office/drawing/2014/main" id="{22F037EB-C024-1FF7-91F5-C83B32CB74DB}"/>
                  </a:ext>
                </a:extLst>
              </p:cNvPr>
              <p:cNvSpPr/>
              <p:nvPr/>
            </p:nvSpPr>
            <p:spPr>
              <a:xfrm>
                <a:off x="1533491" y="3766375"/>
                <a:ext cx="428759" cy="16889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2055" extrusionOk="0">
                    <a:moveTo>
                      <a:pt x="729" y="1"/>
                    </a:moveTo>
                    <a:cubicBezTo>
                      <a:pt x="729" y="1"/>
                      <a:pt x="637" y="1"/>
                      <a:pt x="555" y="42"/>
                    </a:cubicBezTo>
                    <a:lnTo>
                      <a:pt x="514" y="83"/>
                    </a:lnTo>
                    <a:cubicBezTo>
                      <a:pt x="432" y="124"/>
                      <a:pt x="380" y="175"/>
                      <a:pt x="298" y="216"/>
                    </a:cubicBezTo>
                    <a:lnTo>
                      <a:pt x="257" y="257"/>
                    </a:lnTo>
                    <a:cubicBezTo>
                      <a:pt x="216" y="299"/>
                      <a:pt x="175" y="340"/>
                      <a:pt x="175" y="432"/>
                    </a:cubicBezTo>
                    <a:lnTo>
                      <a:pt x="124" y="432"/>
                    </a:lnTo>
                    <a:cubicBezTo>
                      <a:pt x="124" y="514"/>
                      <a:pt x="83" y="555"/>
                      <a:pt x="83" y="596"/>
                    </a:cubicBezTo>
                    <a:lnTo>
                      <a:pt x="41" y="637"/>
                    </a:lnTo>
                    <a:lnTo>
                      <a:pt x="41" y="771"/>
                    </a:lnTo>
                    <a:lnTo>
                      <a:pt x="41" y="812"/>
                    </a:lnTo>
                    <a:cubicBezTo>
                      <a:pt x="0" y="853"/>
                      <a:pt x="0" y="894"/>
                      <a:pt x="0" y="987"/>
                    </a:cubicBezTo>
                    <a:lnTo>
                      <a:pt x="0" y="1028"/>
                    </a:lnTo>
                    <a:cubicBezTo>
                      <a:pt x="41" y="1069"/>
                      <a:pt x="41" y="1110"/>
                      <a:pt x="41" y="1151"/>
                    </a:cubicBezTo>
                    <a:lnTo>
                      <a:pt x="41" y="1202"/>
                    </a:lnTo>
                    <a:cubicBezTo>
                      <a:pt x="41" y="1243"/>
                      <a:pt x="41" y="1284"/>
                      <a:pt x="83" y="1325"/>
                    </a:cubicBezTo>
                    <a:lnTo>
                      <a:pt x="83" y="1366"/>
                    </a:lnTo>
                    <a:cubicBezTo>
                      <a:pt x="83" y="1408"/>
                      <a:pt x="124" y="1500"/>
                      <a:pt x="175" y="1541"/>
                    </a:cubicBezTo>
                    <a:cubicBezTo>
                      <a:pt x="216" y="1623"/>
                      <a:pt x="257" y="1664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39"/>
                      <a:pt x="473" y="1880"/>
                    </a:cubicBezTo>
                    <a:lnTo>
                      <a:pt x="514" y="1921"/>
                    </a:lnTo>
                    <a:cubicBezTo>
                      <a:pt x="688" y="2013"/>
                      <a:pt x="771" y="2054"/>
                      <a:pt x="771" y="2054"/>
                    </a:cubicBezTo>
                    <a:lnTo>
                      <a:pt x="5217" y="2054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0" name="Google Shape;1317;p52">
                <a:extLst>
                  <a:ext uri="{FF2B5EF4-FFF2-40B4-BE49-F238E27FC236}">
                    <a16:creationId xmlns:a16="http://schemas.microsoft.com/office/drawing/2014/main" id="{DF31E8ED-4AC5-B46A-8DD0-E21C19049816}"/>
                  </a:ext>
                </a:extLst>
              </p:cNvPr>
              <p:cNvSpPr/>
              <p:nvPr/>
            </p:nvSpPr>
            <p:spPr>
              <a:xfrm>
                <a:off x="1575652" y="3769745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2" y="1"/>
                    </a:moveTo>
                    <a:lnTo>
                      <a:pt x="1" y="42"/>
                    </a:lnTo>
                    <a:lnTo>
                      <a:pt x="4704" y="42"/>
                    </a:lnTo>
                    <a:lnTo>
                      <a:pt x="470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1" name="Google Shape;1318;p52">
                <a:extLst>
                  <a:ext uri="{FF2B5EF4-FFF2-40B4-BE49-F238E27FC236}">
                    <a16:creationId xmlns:a16="http://schemas.microsoft.com/office/drawing/2014/main" id="{C96B75B8-25CC-C31C-18FC-2D4DC40B6657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2" name="Google Shape;1319;p52">
                <a:extLst>
                  <a:ext uri="{FF2B5EF4-FFF2-40B4-BE49-F238E27FC236}">
                    <a16:creationId xmlns:a16="http://schemas.microsoft.com/office/drawing/2014/main" id="{E49E4D13-AF68-E2C9-A7B5-092BC61A665F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6" name="Google Shape;1320;p52">
                <a:extLst>
                  <a:ext uri="{FF2B5EF4-FFF2-40B4-BE49-F238E27FC236}">
                    <a16:creationId xmlns:a16="http://schemas.microsoft.com/office/drawing/2014/main" id="{68C285B9-A10F-103F-2A06-C3FA73817D29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7" name="Google Shape;1321;p52">
                <a:extLst>
                  <a:ext uri="{FF2B5EF4-FFF2-40B4-BE49-F238E27FC236}">
                    <a16:creationId xmlns:a16="http://schemas.microsoft.com/office/drawing/2014/main" id="{00DEECD7-5F1F-FA69-17FD-0E367ADD25D1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8" name="Google Shape;1322;p52">
                <a:extLst>
                  <a:ext uri="{FF2B5EF4-FFF2-40B4-BE49-F238E27FC236}">
                    <a16:creationId xmlns:a16="http://schemas.microsoft.com/office/drawing/2014/main" id="{81DC8010-40F6-984C-458D-F46942E875A8}"/>
                  </a:ext>
                </a:extLst>
              </p:cNvPr>
              <p:cNvSpPr/>
              <p:nvPr/>
            </p:nvSpPr>
            <p:spPr>
              <a:xfrm>
                <a:off x="1536860" y="38153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42" y="0"/>
                    </a:moveTo>
                    <a:lnTo>
                      <a:pt x="0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9" name="Google Shape;1323;p52">
                <a:extLst>
                  <a:ext uri="{FF2B5EF4-FFF2-40B4-BE49-F238E27FC236}">
                    <a16:creationId xmlns:a16="http://schemas.microsoft.com/office/drawing/2014/main" id="{743DEBB2-3C31-A340-8CF4-5A23EF362A57}"/>
                  </a:ext>
                </a:extLst>
              </p:cNvPr>
              <p:cNvSpPr/>
              <p:nvPr/>
            </p:nvSpPr>
            <p:spPr>
              <a:xfrm>
                <a:off x="1536860" y="38296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0" name="Google Shape;1324;p52">
                <a:extLst>
                  <a:ext uri="{FF2B5EF4-FFF2-40B4-BE49-F238E27FC236}">
                    <a16:creationId xmlns:a16="http://schemas.microsoft.com/office/drawing/2014/main" id="{DAAA0B8D-E0CA-9C14-F9B6-9666596D0059}"/>
                  </a:ext>
                </a:extLst>
              </p:cNvPr>
              <p:cNvSpPr/>
              <p:nvPr/>
            </p:nvSpPr>
            <p:spPr>
              <a:xfrm>
                <a:off x="1533491" y="3847410"/>
                <a:ext cx="4287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1" name="Google Shape;1325;p52">
                <a:extLst>
                  <a:ext uri="{FF2B5EF4-FFF2-40B4-BE49-F238E27FC236}">
                    <a16:creationId xmlns:a16="http://schemas.microsoft.com/office/drawing/2014/main" id="{22390BE8-6454-483B-3948-736BA4B9D780}"/>
                  </a:ext>
                </a:extLst>
              </p:cNvPr>
              <p:cNvSpPr/>
              <p:nvPr/>
            </p:nvSpPr>
            <p:spPr>
              <a:xfrm>
                <a:off x="1536860" y="3860889"/>
                <a:ext cx="425390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53" extrusionOk="0">
                    <a:moveTo>
                      <a:pt x="0" y="1"/>
                    </a:moveTo>
                    <a:lnTo>
                      <a:pt x="0" y="52"/>
                    </a:lnTo>
                    <a:lnTo>
                      <a:pt x="5176" y="5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2" name="Google Shape;1326;p52">
                <a:extLst>
                  <a:ext uri="{FF2B5EF4-FFF2-40B4-BE49-F238E27FC236}">
                    <a16:creationId xmlns:a16="http://schemas.microsoft.com/office/drawing/2014/main" id="{31725920-8C82-F4FE-B2FD-80EC245C9ACA}"/>
                  </a:ext>
                </a:extLst>
              </p:cNvPr>
              <p:cNvSpPr/>
              <p:nvPr/>
            </p:nvSpPr>
            <p:spPr>
              <a:xfrm>
                <a:off x="1540230" y="3875271"/>
                <a:ext cx="4220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5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35" y="41"/>
                    </a:lnTo>
                    <a:lnTo>
                      <a:pt x="513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3" name="Google Shape;1327;p52">
                <a:extLst>
                  <a:ext uri="{FF2B5EF4-FFF2-40B4-BE49-F238E27FC236}">
                    <a16:creationId xmlns:a16="http://schemas.microsoft.com/office/drawing/2014/main" id="{358B2147-A743-E366-EAA5-49CBA1635199}"/>
                  </a:ext>
                </a:extLst>
              </p:cNvPr>
              <p:cNvSpPr/>
              <p:nvPr/>
            </p:nvSpPr>
            <p:spPr>
              <a:xfrm>
                <a:off x="1547791" y="3893023"/>
                <a:ext cx="4144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1" extrusionOk="0">
                    <a:moveTo>
                      <a:pt x="5043" y="0"/>
                    </a:moveTo>
                    <a:lnTo>
                      <a:pt x="504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4" name="Google Shape;1328;p52">
                <a:extLst>
                  <a:ext uri="{FF2B5EF4-FFF2-40B4-BE49-F238E27FC236}">
                    <a16:creationId xmlns:a16="http://schemas.microsoft.com/office/drawing/2014/main" id="{DD20F946-0749-6C84-0180-A3C0E6821BEB}"/>
                  </a:ext>
                </a:extLst>
              </p:cNvPr>
              <p:cNvSpPr/>
              <p:nvPr/>
            </p:nvSpPr>
            <p:spPr>
              <a:xfrm>
                <a:off x="1554612" y="3907323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5" name="Google Shape;1329;p52">
                <a:extLst>
                  <a:ext uri="{FF2B5EF4-FFF2-40B4-BE49-F238E27FC236}">
                    <a16:creationId xmlns:a16="http://schemas.microsoft.com/office/drawing/2014/main" id="{6D08E7DB-D64B-F4B2-3A6D-AB4E2F5A2924}"/>
                  </a:ext>
                </a:extLst>
              </p:cNvPr>
              <p:cNvSpPr/>
              <p:nvPr/>
            </p:nvSpPr>
            <p:spPr>
              <a:xfrm>
                <a:off x="1572282" y="3920802"/>
                <a:ext cx="38996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42" extrusionOk="0">
                    <a:moveTo>
                      <a:pt x="1" y="1"/>
                    </a:moveTo>
                    <a:lnTo>
                      <a:pt x="42" y="42"/>
                    </a:lnTo>
                    <a:lnTo>
                      <a:pt x="4745" y="42"/>
                    </a:lnTo>
                    <a:lnTo>
                      <a:pt x="474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6" name="Google Shape;1330;p52">
                <a:extLst>
                  <a:ext uri="{FF2B5EF4-FFF2-40B4-BE49-F238E27FC236}">
                    <a16:creationId xmlns:a16="http://schemas.microsoft.com/office/drawing/2014/main" id="{15810FA3-A8A1-8996-1D1E-399822D95D02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7" name="Google Shape;1331;p52">
                <a:extLst>
                  <a:ext uri="{FF2B5EF4-FFF2-40B4-BE49-F238E27FC236}">
                    <a16:creationId xmlns:a16="http://schemas.microsoft.com/office/drawing/2014/main" id="{BD4F4BB2-184A-AF22-872C-CE6403B3C508}"/>
                  </a:ext>
                </a:extLst>
              </p:cNvPr>
              <p:cNvSpPr/>
              <p:nvPr/>
            </p:nvSpPr>
            <p:spPr>
              <a:xfrm>
                <a:off x="151138" y="3227980"/>
                <a:ext cx="67556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903" extrusionOk="0">
                    <a:moveTo>
                      <a:pt x="606" y="0"/>
                    </a:moveTo>
                    <a:cubicBezTo>
                      <a:pt x="0" y="1797"/>
                      <a:pt x="308" y="3214"/>
                      <a:pt x="565" y="3902"/>
                    </a:cubicBezTo>
                    <a:lnTo>
                      <a:pt x="729" y="3902"/>
                    </a:lnTo>
                    <a:cubicBezTo>
                      <a:pt x="514" y="3255"/>
                      <a:pt x="134" y="1797"/>
                      <a:pt x="82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8" name="Google Shape;1332;p52">
                <a:extLst>
                  <a:ext uri="{FF2B5EF4-FFF2-40B4-BE49-F238E27FC236}">
                    <a16:creationId xmlns:a16="http://schemas.microsoft.com/office/drawing/2014/main" id="{F7EA63FF-FC72-33D6-B5E3-BC873F966747}"/>
                  </a:ext>
                </a:extLst>
              </p:cNvPr>
              <p:cNvSpPr/>
              <p:nvPr/>
            </p:nvSpPr>
            <p:spPr>
              <a:xfrm>
                <a:off x="228721" y="3227980"/>
                <a:ext cx="5662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903" extrusionOk="0">
                    <a:moveTo>
                      <a:pt x="473" y="0"/>
                    </a:moveTo>
                    <a:cubicBezTo>
                      <a:pt x="1" y="1756"/>
                      <a:pt x="299" y="3214"/>
                      <a:pt x="514" y="3902"/>
                    </a:cubicBezTo>
                    <a:lnTo>
                      <a:pt x="689" y="3902"/>
                    </a:lnTo>
                    <a:cubicBezTo>
                      <a:pt x="473" y="3255"/>
                      <a:pt x="134" y="1756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9" name="Google Shape;1333;p52">
                <a:extLst>
                  <a:ext uri="{FF2B5EF4-FFF2-40B4-BE49-F238E27FC236}">
                    <a16:creationId xmlns:a16="http://schemas.microsoft.com/office/drawing/2014/main" id="{B988929C-FED4-F038-652B-605552A71083}"/>
                  </a:ext>
                </a:extLst>
              </p:cNvPr>
              <p:cNvSpPr/>
              <p:nvPr/>
            </p:nvSpPr>
            <p:spPr>
              <a:xfrm>
                <a:off x="1301400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0" y="1756"/>
                      <a:pt x="298" y="3214"/>
                      <a:pt x="514" y="3902"/>
                    </a:cubicBezTo>
                    <a:lnTo>
                      <a:pt x="730" y="3902"/>
                    </a:lnTo>
                    <a:cubicBezTo>
                      <a:pt x="514" y="3255"/>
                      <a:pt x="175" y="1756"/>
                      <a:pt x="688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0" name="Google Shape;1334;p52">
                <a:extLst>
                  <a:ext uri="{FF2B5EF4-FFF2-40B4-BE49-F238E27FC236}">
                    <a16:creationId xmlns:a16="http://schemas.microsoft.com/office/drawing/2014/main" id="{98F8B885-07B9-176F-34ED-F911E9C9ED0D}"/>
                  </a:ext>
                </a:extLst>
              </p:cNvPr>
              <p:cNvSpPr/>
              <p:nvPr/>
            </p:nvSpPr>
            <p:spPr>
              <a:xfrm>
                <a:off x="1223735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1" y="1756"/>
                      <a:pt x="350" y="3214"/>
                      <a:pt x="555" y="3902"/>
                    </a:cubicBezTo>
                    <a:lnTo>
                      <a:pt x="730" y="3902"/>
                    </a:lnTo>
                    <a:cubicBezTo>
                      <a:pt x="514" y="3255"/>
                      <a:pt x="175" y="1797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1" name="Google Shape;1335;p52">
                <a:extLst>
                  <a:ext uri="{FF2B5EF4-FFF2-40B4-BE49-F238E27FC236}">
                    <a16:creationId xmlns:a16="http://schemas.microsoft.com/office/drawing/2014/main" id="{EF1A9B4D-E04D-7F59-AB92-7F434D82B946}"/>
                  </a:ext>
                </a:extLst>
              </p:cNvPr>
              <p:cNvSpPr/>
              <p:nvPr/>
            </p:nvSpPr>
            <p:spPr>
              <a:xfrm>
                <a:off x="1455826" y="3260032"/>
                <a:ext cx="400981" cy="267594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3256" extrusionOk="0">
                    <a:moveTo>
                      <a:pt x="648" y="0"/>
                    </a:moveTo>
                    <a:cubicBezTo>
                      <a:pt x="648" y="0"/>
                      <a:pt x="606" y="42"/>
                      <a:pt x="514" y="83"/>
                    </a:cubicBezTo>
                    <a:cubicBezTo>
                      <a:pt x="473" y="124"/>
                      <a:pt x="473" y="124"/>
                      <a:pt x="432" y="124"/>
                    </a:cubicBezTo>
                    <a:cubicBezTo>
                      <a:pt x="391" y="216"/>
                      <a:pt x="298" y="298"/>
                      <a:pt x="257" y="380"/>
                    </a:cubicBezTo>
                    <a:cubicBezTo>
                      <a:pt x="257" y="432"/>
                      <a:pt x="216" y="432"/>
                      <a:pt x="216" y="432"/>
                    </a:cubicBezTo>
                    <a:cubicBezTo>
                      <a:pt x="175" y="514"/>
                      <a:pt x="134" y="596"/>
                      <a:pt x="134" y="688"/>
                    </a:cubicBezTo>
                    <a:cubicBezTo>
                      <a:pt x="93" y="688"/>
                      <a:pt x="93" y="730"/>
                      <a:pt x="93" y="730"/>
                    </a:cubicBezTo>
                    <a:cubicBezTo>
                      <a:pt x="93" y="812"/>
                      <a:pt x="42" y="894"/>
                      <a:pt x="42" y="986"/>
                    </a:cubicBezTo>
                    <a:lnTo>
                      <a:pt x="42" y="1027"/>
                    </a:lnTo>
                    <a:cubicBezTo>
                      <a:pt x="1" y="1110"/>
                      <a:pt x="1" y="1202"/>
                      <a:pt x="1" y="1284"/>
                    </a:cubicBezTo>
                    <a:lnTo>
                      <a:pt x="1" y="1325"/>
                    </a:lnTo>
                    <a:lnTo>
                      <a:pt x="1" y="1582"/>
                    </a:lnTo>
                    <a:lnTo>
                      <a:pt x="1" y="1623"/>
                    </a:lnTo>
                    <a:lnTo>
                      <a:pt x="1" y="1664"/>
                    </a:lnTo>
                    <a:lnTo>
                      <a:pt x="1" y="1880"/>
                    </a:lnTo>
                    <a:lnTo>
                      <a:pt x="1" y="1921"/>
                    </a:lnTo>
                    <a:cubicBezTo>
                      <a:pt x="1" y="2013"/>
                      <a:pt x="1" y="2095"/>
                      <a:pt x="42" y="2136"/>
                    </a:cubicBezTo>
                    <a:lnTo>
                      <a:pt x="42" y="2229"/>
                    </a:lnTo>
                    <a:cubicBezTo>
                      <a:pt x="42" y="2311"/>
                      <a:pt x="93" y="2393"/>
                      <a:pt x="134" y="2434"/>
                    </a:cubicBezTo>
                    <a:lnTo>
                      <a:pt x="134" y="2486"/>
                    </a:lnTo>
                    <a:cubicBezTo>
                      <a:pt x="175" y="2609"/>
                      <a:pt x="175" y="2691"/>
                      <a:pt x="216" y="2742"/>
                    </a:cubicBezTo>
                    <a:cubicBezTo>
                      <a:pt x="216" y="2783"/>
                      <a:pt x="257" y="2783"/>
                      <a:pt x="257" y="2783"/>
                    </a:cubicBezTo>
                    <a:cubicBezTo>
                      <a:pt x="298" y="2907"/>
                      <a:pt x="391" y="2999"/>
                      <a:pt x="432" y="3040"/>
                    </a:cubicBezTo>
                    <a:lnTo>
                      <a:pt x="473" y="3081"/>
                    </a:lnTo>
                    <a:cubicBezTo>
                      <a:pt x="606" y="3204"/>
                      <a:pt x="730" y="3256"/>
                      <a:pt x="730" y="3256"/>
                    </a:cubicBezTo>
                    <a:lnTo>
                      <a:pt x="4878" y="3256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2" name="Google Shape;1336;p52">
                <a:extLst>
                  <a:ext uri="{FF2B5EF4-FFF2-40B4-BE49-F238E27FC236}">
                    <a16:creationId xmlns:a16="http://schemas.microsoft.com/office/drawing/2014/main" id="{82AB0315-DFE1-350F-ED5D-EED9AC3CC5AA}"/>
                  </a:ext>
                </a:extLst>
              </p:cNvPr>
              <p:cNvSpPr/>
              <p:nvPr/>
            </p:nvSpPr>
            <p:spPr>
              <a:xfrm>
                <a:off x="1491248" y="3266771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83" y="1"/>
                    </a:moveTo>
                    <a:cubicBezTo>
                      <a:pt x="42" y="42"/>
                      <a:pt x="42" y="42"/>
                      <a:pt x="1" y="42"/>
                    </a:cubicBezTo>
                    <a:lnTo>
                      <a:pt x="4447" y="42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3" name="Google Shape;1337;p52">
                <a:extLst>
                  <a:ext uri="{FF2B5EF4-FFF2-40B4-BE49-F238E27FC236}">
                    <a16:creationId xmlns:a16="http://schemas.microsoft.com/office/drawing/2014/main" id="{F3B0DD4D-D436-A6D2-F8FB-01483AABA1AC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4" name="Google Shape;1338;p52">
                <a:extLst>
                  <a:ext uri="{FF2B5EF4-FFF2-40B4-BE49-F238E27FC236}">
                    <a16:creationId xmlns:a16="http://schemas.microsoft.com/office/drawing/2014/main" id="{5E137A80-EC8A-951A-9859-836834929129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5" name="Google Shape;1339;p52">
                <a:extLst>
                  <a:ext uri="{FF2B5EF4-FFF2-40B4-BE49-F238E27FC236}">
                    <a16:creationId xmlns:a16="http://schemas.microsoft.com/office/drawing/2014/main" id="{11F8CA38-2191-BF28-CC6C-BE2D75DD545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6" name="Google Shape;1340;p52">
                <a:extLst>
                  <a:ext uri="{FF2B5EF4-FFF2-40B4-BE49-F238E27FC236}">
                    <a16:creationId xmlns:a16="http://schemas.microsoft.com/office/drawing/2014/main" id="{B570E418-4175-F748-238C-DCD678AA349D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7" name="Google Shape;1341;p52">
                <a:extLst>
                  <a:ext uri="{FF2B5EF4-FFF2-40B4-BE49-F238E27FC236}">
                    <a16:creationId xmlns:a16="http://schemas.microsoft.com/office/drawing/2014/main" id="{A9D499CB-E9A1-E074-6FDB-D137884E5338}"/>
                  </a:ext>
                </a:extLst>
              </p:cNvPr>
              <p:cNvSpPr/>
              <p:nvPr/>
            </p:nvSpPr>
            <p:spPr>
              <a:xfrm>
                <a:off x="1459195" y="3341067"/>
                <a:ext cx="39761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37" y="41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8" name="Google Shape;1342;p52">
                <a:extLst>
                  <a:ext uri="{FF2B5EF4-FFF2-40B4-BE49-F238E27FC236}">
                    <a16:creationId xmlns:a16="http://schemas.microsoft.com/office/drawing/2014/main" id="{E1E6C2F9-D1D5-FD75-3961-C5BE6605EAB0}"/>
                  </a:ext>
                </a:extLst>
              </p:cNvPr>
              <p:cNvSpPr/>
              <p:nvPr/>
            </p:nvSpPr>
            <p:spPr>
              <a:xfrm>
                <a:off x="1455826" y="33655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78" y="41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9" name="Google Shape;1343;p52">
                <a:extLst>
                  <a:ext uri="{FF2B5EF4-FFF2-40B4-BE49-F238E27FC236}">
                    <a16:creationId xmlns:a16="http://schemas.microsoft.com/office/drawing/2014/main" id="{23729AFD-3487-3BA6-422D-09876E522225}"/>
                  </a:ext>
                </a:extLst>
              </p:cNvPr>
              <p:cNvSpPr/>
              <p:nvPr/>
            </p:nvSpPr>
            <p:spPr>
              <a:xfrm>
                <a:off x="1455826" y="3389967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0" name="Google Shape;1344;p52">
                <a:extLst>
                  <a:ext uri="{FF2B5EF4-FFF2-40B4-BE49-F238E27FC236}">
                    <a16:creationId xmlns:a16="http://schemas.microsoft.com/office/drawing/2014/main" id="{A657E39D-BEDF-E956-94E9-609795B38E2D}"/>
                  </a:ext>
                </a:extLst>
              </p:cNvPr>
              <p:cNvSpPr/>
              <p:nvPr/>
            </p:nvSpPr>
            <p:spPr>
              <a:xfrm>
                <a:off x="1455826" y="34144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1" name="Google Shape;1345;p52">
                <a:extLst>
                  <a:ext uri="{FF2B5EF4-FFF2-40B4-BE49-F238E27FC236}">
                    <a16:creationId xmlns:a16="http://schemas.microsoft.com/office/drawing/2014/main" id="{EB212BEF-DD8F-B457-DE8A-970C73ACE13E}"/>
                  </a:ext>
                </a:extLst>
              </p:cNvPr>
              <p:cNvSpPr/>
              <p:nvPr/>
            </p:nvSpPr>
            <p:spPr>
              <a:xfrm>
                <a:off x="1459195" y="3435580"/>
                <a:ext cx="397611" cy="7643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93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4837" y="93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2" name="Google Shape;1346;p52">
                <a:extLst>
                  <a:ext uri="{FF2B5EF4-FFF2-40B4-BE49-F238E27FC236}">
                    <a16:creationId xmlns:a16="http://schemas.microsoft.com/office/drawing/2014/main" id="{75E5E9CA-76BC-92CE-64F8-9B001FFD3795}"/>
                  </a:ext>
                </a:extLst>
              </p:cNvPr>
              <p:cNvSpPr/>
              <p:nvPr/>
            </p:nvSpPr>
            <p:spPr>
              <a:xfrm>
                <a:off x="1466839" y="3460071"/>
                <a:ext cx="389968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52" extrusionOk="0">
                    <a:moveTo>
                      <a:pt x="0" y="0"/>
                    </a:moveTo>
                    <a:lnTo>
                      <a:pt x="0" y="52"/>
                    </a:lnTo>
                    <a:lnTo>
                      <a:pt x="4744" y="52"/>
                    </a:lnTo>
                    <a:lnTo>
                      <a:pt x="474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3" name="Google Shape;1347;p52">
                <a:extLst>
                  <a:ext uri="{FF2B5EF4-FFF2-40B4-BE49-F238E27FC236}">
                    <a16:creationId xmlns:a16="http://schemas.microsoft.com/office/drawing/2014/main" id="{5075A13A-97E5-1C58-0DDD-805075AE4EE0}"/>
                  </a:ext>
                </a:extLst>
              </p:cNvPr>
              <p:cNvSpPr/>
              <p:nvPr/>
            </p:nvSpPr>
            <p:spPr>
              <a:xfrm>
                <a:off x="1473578" y="3485384"/>
                <a:ext cx="38322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2" extrusionOk="0">
                    <a:moveTo>
                      <a:pt x="0" y="0"/>
                    </a:moveTo>
                    <a:cubicBezTo>
                      <a:pt x="0" y="41"/>
                      <a:pt x="41" y="41"/>
                      <a:pt x="41" y="41"/>
                    </a:cubicBezTo>
                    <a:lnTo>
                      <a:pt x="4662" y="41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4" name="Google Shape;1348;p52">
                <a:extLst>
                  <a:ext uri="{FF2B5EF4-FFF2-40B4-BE49-F238E27FC236}">
                    <a16:creationId xmlns:a16="http://schemas.microsoft.com/office/drawing/2014/main" id="{886359D6-DC43-45ED-BF31-CA969F5241D8}"/>
                  </a:ext>
                </a:extLst>
              </p:cNvPr>
              <p:cNvSpPr/>
              <p:nvPr/>
            </p:nvSpPr>
            <p:spPr>
              <a:xfrm>
                <a:off x="1491248" y="3509875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447" y="41"/>
                    </a:lnTo>
                    <a:lnTo>
                      <a:pt x="444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5" name="Google Shape;1349;p52">
                <a:extLst>
                  <a:ext uri="{FF2B5EF4-FFF2-40B4-BE49-F238E27FC236}">
                    <a16:creationId xmlns:a16="http://schemas.microsoft.com/office/drawing/2014/main" id="{6CC97473-602A-411F-C737-7302EC7F1A51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6" name="Google Shape;1350;p52">
                <a:extLst>
                  <a:ext uri="{FF2B5EF4-FFF2-40B4-BE49-F238E27FC236}">
                    <a16:creationId xmlns:a16="http://schemas.microsoft.com/office/drawing/2014/main" id="{A9B5F05B-BFCC-6A66-E809-D4A0819B8C86}"/>
                  </a:ext>
                </a:extLst>
              </p:cNvPr>
              <p:cNvSpPr/>
              <p:nvPr/>
            </p:nvSpPr>
            <p:spPr>
              <a:xfrm>
                <a:off x="74295" y="3544475"/>
                <a:ext cx="66734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445" extrusionOk="0">
                    <a:moveTo>
                      <a:pt x="637" y="0"/>
                    </a:moveTo>
                    <a:cubicBezTo>
                      <a:pt x="1" y="1119"/>
                      <a:pt x="298" y="2013"/>
                      <a:pt x="596" y="2444"/>
                    </a:cubicBezTo>
                    <a:lnTo>
                      <a:pt x="771" y="2444"/>
                    </a:lnTo>
                    <a:cubicBezTo>
                      <a:pt x="514" y="2054"/>
                      <a:pt x="124" y="1160"/>
                      <a:pt x="81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7" name="Google Shape;1351;p52">
                <a:extLst>
                  <a:ext uri="{FF2B5EF4-FFF2-40B4-BE49-F238E27FC236}">
                    <a16:creationId xmlns:a16="http://schemas.microsoft.com/office/drawing/2014/main" id="{2615BC28-A496-CCDA-2139-471BED2FCC56}"/>
                  </a:ext>
                </a:extLst>
              </p:cNvPr>
              <p:cNvSpPr/>
              <p:nvPr/>
            </p:nvSpPr>
            <p:spPr>
              <a:xfrm>
                <a:off x="155330" y="3544475"/>
                <a:ext cx="59173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445" extrusionOk="0">
                    <a:moveTo>
                      <a:pt x="514" y="0"/>
                    </a:moveTo>
                    <a:cubicBezTo>
                      <a:pt x="0" y="1119"/>
                      <a:pt x="298" y="2013"/>
                      <a:pt x="555" y="2444"/>
                    </a:cubicBezTo>
                    <a:lnTo>
                      <a:pt x="719" y="2444"/>
                    </a:lnTo>
                    <a:cubicBezTo>
                      <a:pt x="514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8" name="Google Shape;1352;p52">
                <a:extLst>
                  <a:ext uri="{FF2B5EF4-FFF2-40B4-BE49-F238E27FC236}">
                    <a16:creationId xmlns:a16="http://schemas.microsoft.com/office/drawing/2014/main" id="{93E9DC92-8323-78A1-6DB1-9C5E4C4AD9E0}"/>
                  </a:ext>
                </a:extLst>
              </p:cNvPr>
              <p:cNvSpPr/>
              <p:nvPr/>
            </p:nvSpPr>
            <p:spPr>
              <a:xfrm>
                <a:off x="1290387" y="3544475"/>
                <a:ext cx="6344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45" extrusionOk="0">
                    <a:moveTo>
                      <a:pt x="514" y="0"/>
                    </a:moveTo>
                    <a:cubicBezTo>
                      <a:pt x="1" y="1119"/>
                      <a:pt x="350" y="2013"/>
                      <a:pt x="566" y="2444"/>
                    </a:cubicBezTo>
                    <a:lnTo>
                      <a:pt x="771" y="2444"/>
                    </a:lnTo>
                    <a:cubicBezTo>
                      <a:pt x="514" y="2054"/>
                      <a:pt x="176" y="111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9" name="Google Shape;1353;p52">
                <a:extLst>
                  <a:ext uri="{FF2B5EF4-FFF2-40B4-BE49-F238E27FC236}">
                    <a16:creationId xmlns:a16="http://schemas.microsoft.com/office/drawing/2014/main" id="{5D72230B-23E5-C267-A39D-ADD93F4CCCD7}"/>
                  </a:ext>
                </a:extLst>
              </p:cNvPr>
              <p:cNvSpPr/>
              <p:nvPr/>
            </p:nvSpPr>
            <p:spPr>
              <a:xfrm>
                <a:off x="1210257" y="3544475"/>
                <a:ext cx="63365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45" extrusionOk="0">
                    <a:moveTo>
                      <a:pt x="555" y="0"/>
                    </a:moveTo>
                    <a:cubicBezTo>
                      <a:pt x="0" y="1119"/>
                      <a:pt x="339" y="2013"/>
                      <a:pt x="555" y="2444"/>
                    </a:cubicBezTo>
                    <a:lnTo>
                      <a:pt x="771" y="2444"/>
                    </a:lnTo>
                    <a:cubicBezTo>
                      <a:pt x="555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0" name="Google Shape;1354;p52">
                <a:extLst>
                  <a:ext uri="{FF2B5EF4-FFF2-40B4-BE49-F238E27FC236}">
                    <a16:creationId xmlns:a16="http://schemas.microsoft.com/office/drawing/2014/main" id="{FBA515BF-B9C3-B30B-8DC7-ED397F087AB8}"/>
                  </a:ext>
                </a:extLst>
              </p:cNvPr>
              <p:cNvSpPr/>
              <p:nvPr/>
            </p:nvSpPr>
            <p:spPr>
              <a:xfrm>
                <a:off x="1452456" y="3565515"/>
                <a:ext cx="428841" cy="165521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014" extrusionOk="0">
                    <a:moveTo>
                      <a:pt x="689" y="1"/>
                    </a:moveTo>
                    <a:cubicBezTo>
                      <a:pt x="689" y="1"/>
                      <a:pt x="647" y="1"/>
                      <a:pt x="555" y="52"/>
                    </a:cubicBezTo>
                    <a:cubicBezTo>
                      <a:pt x="514" y="52"/>
                      <a:pt x="514" y="52"/>
                      <a:pt x="514" y="93"/>
                    </a:cubicBezTo>
                    <a:cubicBezTo>
                      <a:pt x="432" y="134"/>
                      <a:pt x="339" y="175"/>
                      <a:pt x="298" y="216"/>
                    </a:cubicBezTo>
                    <a:lnTo>
                      <a:pt x="257" y="257"/>
                    </a:lnTo>
                    <a:cubicBezTo>
                      <a:pt x="216" y="309"/>
                      <a:pt x="175" y="350"/>
                      <a:pt x="134" y="432"/>
                    </a:cubicBezTo>
                    <a:cubicBezTo>
                      <a:pt x="83" y="514"/>
                      <a:pt x="83" y="566"/>
                      <a:pt x="42" y="607"/>
                    </a:cubicBezTo>
                    <a:lnTo>
                      <a:pt x="42" y="648"/>
                    </a:lnTo>
                    <a:cubicBezTo>
                      <a:pt x="42" y="689"/>
                      <a:pt x="42" y="730"/>
                      <a:pt x="1" y="771"/>
                    </a:cubicBezTo>
                    <a:lnTo>
                      <a:pt x="1" y="822"/>
                    </a:lnTo>
                    <a:lnTo>
                      <a:pt x="1" y="987"/>
                    </a:lnTo>
                    <a:lnTo>
                      <a:pt x="1" y="1028"/>
                    </a:lnTo>
                    <a:cubicBezTo>
                      <a:pt x="1" y="1079"/>
                      <a:pt x="1" y="1120"/>
                      <a:pt x="42" y="1161"/>
                    </a:cubicBezTo>
                    <a:lnTo>
                      <a:pt x="42" y="1202"/>
                    </a:lnTo>
                    <a:cubicBezTo>
                      <a:pt x="42" y="1243"/>
                      <a:pt x="42" y="1284"/>
                      <a:pt x="83" y="1336"/>
                    </a:cubicBezTo>
                    <a:lnTo>
                      <a:pt x="83" y="1377"/>
                    </a:lnTo>
                    <a:cubicBezTo>
                      <a:pt x="83" y="1418"/>
                      <a:pt x="134" y="1500"/>
                      <a:pt x="134" y="1541"/>
                    </a:cubicBezTo>
                    <a:lnTo>
                      <a:pt x="175" y="1541"/>
                    </a:lnTo>
                    <a:cubicBezTo>
                      <a:pt x="175" y="1634"/>
                      <a:pt x="216" y="1675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49"/>
                      <a:pt x="473" y="1890"/>
                    </a:cubicBezTo>
                    <a:lnTo>
                      <a:pt x="514" y="1931"/>
                    </a:lnTo>
                    <a:cubicBezTo>
                      <a:pt x="647" y="2013"/>
                      <a:pt x="771" y="2013"/>
                      <a:pt x="771" y="2013"/>
                    </a:cubicBezTo>
                    <a:lnTo>
                      <a:pt x="5217" y="2013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1" name="Google Shape;1355;p52">
                <a:extLst>
                  <a:ext uri="{FF2B5EF4-FFF2-40B4-BE49-F238E27FC236}">
                    <a16:creationId xmlns:a16="http://schemas.microsoft.com/office/drawing/2014/main" id="{8206921F-D461-548E-CD5C-50FB5A7C0D20}"/>
                  </a:ext>
                </a:extLst>
              </p:cNvPr>
              <p:cNvSpPr/>
              <p:nvPr/>
            </p:nvSpPr>
            <p:spPr>
              <a:xfrm>
                <a:off x="1494699" y="3569788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1" y="0"/>
                    </a:moveTo>
                    <a:cubicBezTo>
                      <a:pt x="0" y="0"/>
                      <a:pt x="0" y="0"/>
                      <a:pt x="0" y="41"/>
                    </a:cubicBezTo>
                    <a:lnTo>
                      <a:pt x="4703" y="41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2" name="Google Shape;1356;p52">
                <a:extLst>
                  <a:ext uri="{FF2B5EF4-FFF2-40B4-BE49-F238E27FC236}">
                    <a16:creationId xmlns:a16="http://schemas.microsoft.com/office/drawing/2014/main" id="{AED778D4-8C39-E114-E6B4-DA7631CBEC71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3" name="Google Shape;1357;p52">
                <a:extLst>
                  <a:ext uri="{FF2B5EF4-FFF2-40B4-BE49-F238E27FC236}">
                    <a16:creationId xmlns:a16="http://schemas.microsoft.com/office/drawing/2014/main" id="{9D20079F-E38D-73D5-8186-4754F3DB7904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4" name="Google Shape;1358;p52">
                <a:extLst>
                  <a:ext uri="{FF2B5EF4-FFF2-40B4-BE49-F238E27FC236}">
                    <a16:creationId xmlns:a16="http://schemas.microsoft.com/office/drawing/2014/main" id="{0F1E772C-6889-E417-42D2-D6BC6BDC04F9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5" name="Google Shape;1359;p52">
                <a:extLst>
                  <a:ext uri="{FF2B5EF4-FFF2-40B4-BE49-F238E27FC236}">
                    <a16:creationId xmlns:a16="http://schemas.microsoft.com/office/drawing/2014/main" id="{6536FB08-DFA2-7B0F-F06E-4C07C8813990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6" name="Google Shape;1360;p52">
                <a:extLst>
                  <a:ext uri="{FF2B5EF4-FFF2-40B4-BE49-F238E27FC236}">
                    <a16:creationId xmlns:a16="http://schemas.microsoft.com/office/drawing/2014/main" id="{A5D366E7-DF2B-D984-66D7-1484F70F2910}"/>
                  </a:ext>
                </a:extLst>
              </p:cNvPr>
              <p:cNvSpPr/>
              <p:nvPr/>
            </p:nvSpPr>
            <p:spPr>
              <a:xfrm>
                <a:off x="1455826" y="3615319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7" name="Google Shape;1361;p52">
                <a:extLst>
                  <a:ext uri="{FF2B5EF4-FFF2-40B4-BE49-F238E27FC236}">
                    <a16:creationId xmlns:a16="http://schemas.microsoft.com/office/drawing/2014/main" id="{60885073-F878-83F0-842C-EDF93953F4E9}"/>
                  </a:ext>
                </a:extLst>
              </p:cNvPr>
              <p:cNvSpPr/>
              <p:nvPr/>
            </p:nvSpPr>
            <p:spPr>
              <a:xfrm>
                <a:off x="1452456" y="3628797"/>
                <a:ext cx="428841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53" extrusionOk="0">
                    <a:moveTo>
                      <a:pt x="1" y="1"/>
                    </a:moveTo>
                    <a:lnTo>
                      <a:pt x="1" y="52"/>
                    </a:lnTo>
                    <a:lnTo>
                      <a:pt x="5217" y="52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8" name="Google Shape;1362;p52">
                <a:extLst>
                  <a:ext uri="{FF2B5EF4-FFF2-40B4-BE49-F238E27FC236}">
                    <a16:creationId xmlns:a16="http://schemas.microsoft.com/office/drawing/2014/main" id="{04662A53-E08C-22BD-D8A4-0B7D2C5E3917}"/>
                  </a:ext>
                </a:extLst>
              </p:cNvPr>
              <p:cNvSpPr/>
              <p:nvPr/>
            </p:nvSpPr>
            <p:spPr>
              <a:xfrm>
                <a:off x="1452456" y="3646549"/>
                <a:ext cx="42884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9" name="Google Shape;1363;p52">
                <a:extLst>
                  <a:ext uri="{FF2B5EF4-FFF2-40B4-BE49-F238E27FC236}">
                    <a16:creationId xmlns:a16="http://schemas.microsoft.com/office/drawing/2014/main" id="{10E55503-42E6-20BA-FAC7-8A1F8E890A6D}"/>
                  </a:ext>
                </a:extLst>
              </p:cNvPr>
              <p:cNvSpPr/>
              <p:nvPr/>
            </p:nvSpPr>
            <p:spPr>
              <a:xfrm>
                <a:off x="1455826" y="3660932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0" name="Google Shape;1364;p52">
                <a:extLst>
                  <a:ext uri="{FF2B5EF4-FFF2-40B4-BE49-F238E27FC236}">
                    <a16:creationId xmlns:a16="http://schemas.microsoft.com/office/drawing/2014/main" id="{2FC91A87-7368-2EBE-09BC-7D25F861244D}"/>
                  </a:ext>
                </a:extLst>
              </p:cNvPr>
              <p:cNvSpPr/>
              <p:nvPr/>
            </p:nvSpPr>
            <p:spPr>
              <a:xfrm>
                <a:off x="1459195" y="3675232"/>
                <a:ext cx="42210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35" y="42"/>
                    </a:lnTo>
                    <a:lnTo>
                      <a:pt x="513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1" name="Google Shape;1365;p52">
                <a:extLst>
                  <a:ext uri="{FF2B5EF4-FFF2-40B4-BE49-F238E27FC236}">
                    <a16:creationId xmlns:a16="http://schemas.microsoft.com/office/drawing/2014/main" id="{DD8497D9-85B2-2B8B-BA2C-0078F244CC2F}"/>
                  </a:ext>
                </a:extLst>
              </p:cNvPr>
              <p:cNvSpPr/>
              <p:nvPr/>
            </p:nvSpPr>
            <p:spPr>
              <a:xfrm>
                <a:off x="1463469" y="3692162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2" name="Google Shape;1366;p52">
                <a:extLst>
                  <a:ext uri="{FF2B5EF4-FFF2-40B4-BE49-F238E27FC236}">
                    <a16:creationId xmlns:a16="http://schemas.microsoft.com/office/drawing/2014/main" id="{C7938126-50C4-0130-2FEE-19B334C0A741}"/>
                  </a:ext>
                </a:extLst>
              </p:cNvPr>
              <p:cNvSpPr/>
              <p:nvPr/>
            </p:nvSpPr>
            <p:spPr>
              <a:xfrm>
                <a:off x="1473578" y="3706462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3" name="Google Shape;1367;p52">
                <a:extLst>
                  <a:ext uri="{FF2B5EF4-FFF2-40B4-BE49-F238E27FC236}">
                    <a16:creationId xmlns:a16="http://schemas.microsoft.com/office/drawing/2014/main" id="{C5C3B2E2-6D54-B2B1-7606-D5E6E97C1526}"/>
                  </a:ext>
                </a:extLst>
              </p:cNvPr>
              <p:cNvSpPr/>
              <p:nvPr/>
            </p:nvSpPr>
            <p:spPr>
              <a:xfrm>
                <a:off x="1491248" y="3720845"/>
                <a:ext cx="39005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745" y="41"/>
                    </a:lnTo>
                    <a:lnTo>
                      <a:pt x="474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sp>
        <p:nvSpPr>
          <p:cNvPr id="1322" name="Google Shape;1129;p30">
            <a:extLst>
              <a:ext uri="{FF2B5EF4-FFF2-40B4-BE49-F238E27FC236}">
                <a16:creationId xmlns:a16="http://schemas.microsoft.com/office/drawing/2014/main" id="{0F3764CA-4C58-156E-C149-A2D73849C0BC}"/>
              </a:ext>
            </a:extLst>
          </p:cNvPr>
          <p:cNvSpPr/>
          <p:nvPr/>
        </p:nvSpPr>
        <p:spPr>
          <a:xfrm>
            <a:off x="556181" y="1681064"/>
            <a:ext cx="843075" cy="843075"/>
          </a:xfrm>
          <a:prstGeom prst="ellipse">
            <a:avLst/>
          </a:prstGeom>
          <a:solidFill>
            <a:srgbClr val="F3D676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800">
              <a:buClrTx/>
              <a:defRPr/>
            </a:pPr>
            <a:endParaRPr sz="1350">
              <a:solidFill>
                <a:sysClr val="windowText" lastClr="000000"/>
              </a:solidFill>
            </a:endParaRPr>
          </a:p>
        </p:txBody>
      </p:sp>
      <p:sp>
        <p:nvSpPr>
          <p:cNvPr id="1323" name="Google Shape;1130;p30">
            <a:extLst>
              <a:ext uri="{FF2B5EF4-FFF2-40B4-BE49-F238E27FC236}">
                <a16:creationId xmlns:a16="http://schemas.microsoft.com/office/drawing/2014/main" id="{3A65E730-E33B-EDF1-B328-155BCF3BCC33}"/>
              </a:ext>
            </a:extLst>
          </p:cNvPr>
          <p:cNvSpPr/>
          <p:nvPr/>
        </p:nvSpPr>
        <p:spPr>
          <a:xfrm>
            <a:off x="2084410" y="1681064"/>
            <a:ext cx="843075" cy="843075"/>
          </a:xfrm>
          <a:prstGeom prst="ellipse">
            <a:avLst/>
          </a:prstGeom>
          <a:solidFill>
            <a:srgbClr val="ED734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800">
              <a:buClrTx/>
              <a:defRPr/>
            </a:pPr>
            <a:endParaRPr sz="1350">
              <a:solidFill>
                <a:sysClr val="windowText" lastClr="000000"/>
              </a:solidFill>
            </a:endParaRPr>
          </a:p>
        </p:txBody>
      </p:sp>
      <p:sp>
        <p:nvSpPr>
          <p:cNvPr id="1324" name="Google Shape;1131;p30">
            <a:extLst>
              <a:ext uri="{FF2B5EF4-FFF2-40B4-BE49-F238E27FC236}">
                <a16:creationId xmlns:a16="http://schemas.microsoft.com/office/drawing/2014/main" id="{5B777D97-7D78-A558-ABC0-A5143D330019}"/>
              </a:ext>
            </a:extLst>
          </p:cNvPr>
          <p:cNvSpPr/>
          <p:nvPr/>
        </p:nvSpPr>
        <p:spPr>
          <a:xfrm>
            <a:off x="3631294" y="1681064"/>
            <a:ext cx="843075" cy="843075"/>
          </a:xfrm>
          <a:prstGeom prst="ellipse">
            <a:avLst/>
          </a:prstGeom>
          <a:solidFill>
            <a:srgbClr val="E76C5F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800">
              <a:buClrTx/>
              <a:defRPr/>
            </a:pPr>
            <a:endParaRPr sz="1350">
              <a:solidFill>
                <a:sysClr val="windowText" lastClr="000000"/>
              </a:solidFill>
            </a:endParaRPr>
          </a:p>
        </p:txBody>
      </p:sp>
      <p:grpSp>
        <p:nvGrpSpPr>
          <p:cNvPr id="1325" name="Google Shape;1132;p30">
            <a:extLst>
              <a:ext uri="{FF2B5EF4-FFF2-40B4-BE49-F238E27FC236}">
                <a16:creationId xmlns:a16="http://schemas.microsoft.com/office/drawing/2014/main" id="{9E0ECE81-7AC6-315F-1FF1-67CBEC415F82}"/>
              </a:ext>
            </a:extLst>
          </p:cNvPr>
          <p:cNvGrpSpPr/>
          <p:nvPr/>
        </p:nvGrpSpPr>
        <p:grpSpPr>
          <a:xfrm>
            <a:off x="5498506" y="2176356"/>
            <a:ext cx="1239878" cy="2324207"/>
            <a:chOff x="6619909" y="1003710"/>
            <a:chExt cx="2066897" cy="3728305"/>
          </a:xfrm>
        </p:grpSpPr>
        <p:grpSp>
          <p:nvGrpSpPr>
            <p:cNvPr id="1326" name="Google Shape;1133;p30">
              <a:extLst>
                <a:ext uri="{FF2B5EF4-FFF2-40B4-BE49-F238E27FC236}">
                  <a16:creationId xmlns:a16="http://schemas.microsoft.com/office/drawing/2014/main" id="{65D07DEB-4A20-A984-E966-8DB2C25ACFE8}"/>
                </a:ext>
              </a:extLst>
            </p:cNvPr>
            <p:cNvGrpSpPr/>
            <p:nvPr/>
          </p:nvGrpSpPr>
          <p:grpSpPr>
            <a:xfrm>
              <a:off x="6619909" y="1003710"/>
              <a:ext cx="2066897" cy="3728305"/>
              <a:chOff x="1104525" y="1174875"/>
              <a:chExt cx="1972042" cy="3557203"/>
            </a:xfrm>
          </p:grpSpPr>
          <p:sp>
            <p:nvSpPr>
              <p:cNvPr id="1328" name="Google Shape;1134;p30">
                <a:extLst>
                  <a:ext uri="{FF2B5EF4-FFF2-40B4-BE49-F238E27FC236}">
                    <a16:creationId xmlns:a16="http://schemas.microsoft.com/office/drawing/2014/main" id="{BD2E9E81-B4F6-066B-2B6F-ADFAB1D3E963}"/>
                  </a:ext>
                </a:extLst>
              </p:cNvPr>
              <p:cNvSpPr/>
              <p:nvPr/>
            </p:nvSpPr>
            <p:spPr>
              <a:xfrm>
                <a:off x="1104525" y="4635028"/>
                <a:ext cx="1926209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2838" h="2662" extrusionOk="0">
                    <a:moveTo>
                      <a:pt x="23716" y="1"/>
                    </a:moveTo>
                    <a:lnTo>
                      <a:pt x="21097" y="26"/>
                    </a:lnTo>
                    <a:lnTo>
                      <a:pt x="18562" y="59"/>
                    </a:lnTo>
                    <a:lnTo>
                      <a:pt x="16135" y="101"/>
                    </a:lnTo>
                    <a:lnTo>
                      <a:pt x="13825" y="160"/>
                    </a:lnTo>
                    <a:lnTo>
                      <a:pt x="11649" y="227"/>
                    </a:lnTo>
                    <a:lnTo>
                      <a:pt x="9616" y="302"/>
                    </a:lnTo>
                    <a:lnTo>
                      <a:pt x="7741" y="386"/>
                    </a:lnTo>
                    <a:lnTo>
                      <a:pt x="6034" y="478"/>
                    </a:lnTo>
                    <a:lnTo>
                      <a:pt x="5256" y="528"/>
                    </a:lnTo>
                    <a:lnTo>
                      <a:pt x="4520" y="587"/>
                    </a:lnTo>
                    <a:lnTo>
                      <a:pt x="3825" y="637"/>
                    </a:lnTo>
                    <a:lnTo>
                      <a:pt x="3189" y="695"/>
                    </a:lnTo>
                    <a:lnTo>
                      <a:pt x="2612" y="754"/>
                    </a:lnTo>
                    <a:lnTo>
                      <a:pt x="2085" y="813"/>
                    </a:lnTo>
                    <a:lnTo>
                      <a:pt x="1608" y="871"/>
                    </a:lnTo>
                    <a:lnTo>
                      <a:pt x="1189" y="930"/>
                    </a:lnTo>
                    <a:lnTo>
                      <a:pt x="838" y="997"/>
                    </a:lnTo>
                    <a:lnTo>
                      <a:pt x="545" y="1064"/>
                    </a:lnTo>
                    <a:lnTo>
                      <a:pt x="310" y="1122"/>
                    </a:lnTo>
                    <a:lnTo>
                      <a:pt x="218" y="1156"/>
                    </a:lnTo>
                    <a:lnTo>
                      <a:pt x="143" y="1189"/>
                    </a:lnTo>
                    <a:lnTo>
                      <a:pt x="85" y="1223"/>
                    </a:lnTo>
                    <a:lnTo>
                      <a:pt x="43" y="1265"/>
                    </a:lnTo>
                    <a:lnTo>
                      <a:pt x="18" y="1298"/>
                    </a:lnTo>
                    <a:lnTo>
                      <a:pt x="1" y="1331"/>
                    </a:lnTo>
                    <a:lnTo>
                      <a:pt x="18" y="1365"/>
                    </a:lnTo>
                    <a:lnTo>
                      <a:pt x="43" y="1398"/>
                    </a:lnTo>
                    <a:lnTo>
                      <a:pt x="85" y="1432"/>
                    </a:lnTo>
                    <a:lnTo>
                      <a:pt x="143" y="1465"/>
                    </a:lnTo>
                    <a:lnTo>
                      <a:pt x="218" y="1499"/>
                    </a:lnTo>
                    <a:lnTo>
                      <a:pt x="310" y="1532"/>
                    </a:lnTo>
                    <a:lnTo>
                      <a:pt x="545" y="1599"/>
                    </a:lnTo>
                    <a:lnTo>
                      <a:pt x="838" y="1666"/>
                    </a:lnTo>
                    <a:lnTo>
                      <a:pt x="1189" y="1725"/>
                    </a:lnTo>
                    <a:lnTo>
                      <a:pt x="1608" y="1783"/>
                    </a:lnTo>
                    <a:lnTo>
                      <a:pt x="2085" y="1850"/>
                    </a:lnTo>
                    <a:lnTo>
                      <a:pt x="2612" y="1909"/>
                    </a:lnTo>
                    <a:lnTo>
                      <a:pt x="3189" y="1967"/>
                    </a:lnTo>
                    <a:lnTo>
                      <a:pt x="3825" y="2018"/>
                    </a:lnTo>
                    <a:lnTo>
                      <a:pt x="4520" y="2076"/>
                    </a:lnTo>
                    <a:lnTo>
                      <a:pt x="5256" y="2126"/>
                    </a:lnTo>
                    <a:lnTo>
                      <a:pt x="6034" y="2177"/>
                    </a:lnTo>
                    <a:lnTo>
                      <a:pt x="7741" y="2269"/>
                    </a:lnTo>
                    <a:lnTo>
                      <a:pt x="9616" y="2361"/>
                    </a:lnTo>
                    <a:lnTo>
                      <a:pt x="11649" y="2436"/>
                    </a:lnTo>
                    <a:lnTo>
                      <a:pt x="13825" y="2503"/>
                    </a:lnTo>
                    <a:lnTo>
                      <a:pt x="16135" y="2553"/>
                    </a:lnTo>
                    <a:lnTo>
                      <a:pt x="18562" y="2603"/>
                    </a:lnTo>
                    <a:lnTo>
                      <a:pt x="21097" y="2637"/>
                    </a:lnTo>
                    <a:lnTo>
                      <a:pt x="23716" y="2654"/>
                    </a:lnTo>
                    <a:lnTo>
                      <a:pt x="26419" y="2662"/>
                    </a:lnTo>
                    <a:lnTo>
                      <a:pt x="29122" y="2654"/>
                    </a:lnTo>
                    <a:lnTo>
                      <a:pt x="31742" y="2637"/>
                    </a:lnTo>
                    <a:lnTo>
                      <a:pt x="34277" y="2603"/>
                    </a:lnTo>
                    <a:lnTo>
                      <a:pt x="36704" y="2553"/>
                    </a:lnTo>
                    <a:lnTo>
                      <a:pt x="39014" y="2503"/>
                    </a:lnTo>
                    <a:lnTo>
                      <a:pt x="41189" y="2436"/>
                    </a:lnTo>
                    <a:lnTo>
                      <a:pt x="43223" y="2361"/>
                    </a:lnTo>
                    <a:lnTo>
                      <a:pt x="45097" y="2269"/>
                    </a:lnTo>
                    <a:lnTo>
                      <a:pt x="46804" y="2177"/>
                    </a:lnTo>
                    <a:lnTo>
                      <a:pt x="47591" y="2126"/>
                    </a:lnTo>
                    <a:lnTo>
                      <a:pt x="48327" y="2076"/>
                    </a:lnTo>
                    <a:lnTo>
                      <a:pt x="49014" y="2018"/>
                    </a:lnTo>
                    <a:lnTo>
                      <a:pt x="49650" y="1967"/>
                    </a:lnTo>
                    <a:lnTo>
                      <a:pt x="50227" y="1909"/>
                    </a:lnTo>
                    <a:lnTo>
                      <a:pt x="50763" y="1850"/>
                    </a:lnTo>
                    <a:lnTo>
                      <a:pt x="51231" y="1783"/>
                    </a:lnTo>
                    <a:lnTo>
                      <a:pt x="51650" y="1725"/>
                    </a:lnTo>
                    <a:lnTo>
                      <a:pt x="52001" y="1666"/>
                    </a:lnTo>
                    <a:lnTo>
                      <a:pt x="52302" y="1599"/>
                    </a:lnTo>
                    <a:lnTo>
                      <a:pt x="52528" y="1532"/>
                    </a:lnTo>
                    <a:lnTo>
                      <a:pt x="52620" y="1499"/>
                    </a:lnTo>
                    <a:lnTo>
                      <a:pt x="52696" y="1465"/>
                    </a:lnTo>
                    <a:lnTo>
                      <a:pt x="52754" y="1432"/>
                    </a:lnTo>
                    <a:lnTo>
                      <a:pt x="52804" y="1398"/>
                    </a:lnTo>
                    <a:lnTo>
                      <a:pt x="52830" y="1365"/>
                    </a:lnTo>
                    <a:lnTo>
                      <a:pt x="52838" y="1331"/>
                    </a:lnTo>
                    <a:lnTo>
                      <a:pt x="52830" y="1298"/>
                    </a:lnTo>
                    <a:lnTo>
                      <a:pt x="52804" y="1265"/>
                    </a:lnTo>
                    <a:lnTo>
                      <a:pt x="52754" y="1223"/>
                    </a:lnTo>
                    <a:lnTo>
                      <a:pt x="52696" y="1189"/>
                    </a:lnTo>
                    <a:lnTo>
                      <a:pt x="52620" y="1156"/>
                    </a:lnTo>
                    <a:lnTo>
                      <a:pt x="52528" y="1122"/>
                    </a:lnTo>
                    <a:lnTo>
                      <a:pt x="52302" y="1064"/>
                    </a:lnTo>
                    <a:lnTo>
                      <a:pt x="52001" y="997"/>
                    </a:lnTo>
                    <a:lnTo>
                      <a:pt x="51650" y="930"/>
                    </a:lnTo>
                    <a:lnTo>
                      <a:pt x="51231" y="871"/>
                    </a:lnTo>
                    <a:lnTo>
                      <a:pt x="50763" y="813"/>
                    </a:lnTo>
                    <a:lnTo>
                      <a:pt x="50227" y="754"/>
                    </a:lnTo>
                    <a:lnTo>
                      <a:pt x="49650" y="695"/>
                    </a:lnTo>
                    <a:lnTo>
                      <a:pt x="49014" y="637"/>
                    </a:lnTo>
                    <a:lnTo>
                      <a:pt x="48327" y="587"/>
                    </a:lnTo>
                    <a:lnTo>
                      <a:pt x="47591" y="528"/>
                    </a:lnTo>
                    <a:lnTo>
                      <a:pt x="46804" y="478"/>
                    </a:lnTo>
                    <a:lnTo>
                      <a:pt x="45097" y="386"/>
                    </a:lnTo>
                    <a:lnTo>
                      <a:pt x="43223" y="302"/>
                    </a:lnTo>
                    <a:lnTo>
                      <a:pt x="41189" y="227"/>
                    </a:lnTo>
                    <a:lnTo>
                      <a:pt x="39014" y="160"/>
                    </a:lnTo>
                    <a:lnTo>
                      <a:pt x="36704" y="101"/>
                    </a:lnTo>
                    <a:lnTo>
                      <a:pt x="34277" y="59"/>
                    </a:lnTo>
                    <a:lnTo>
                      <a:pt x="31742" y="26"/>
                    </a:lnTo>
                    <a:lnTo>
                      <a:pt x="29122" y="1"/>
                    </a:lnTo>
                    <a:close/>
                  </a:path>
                </a:pathLst>
              </a:custGeom>
              <a:solidFill>
                <a:srgbClr val="666666">
                  <a:alpha val="12549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29" name="Google Shape;1135;p30">
                <a:extLst>
                  <a:ext uri="{FF2B5EF4-FFF2-40B4-BE49-F238E27FC236}">
                    <a16:creationId xmlns:a16="http://schemas.microsoft.com/office/drawing/2014/main" id="{7F669F05-E0C9-616D-B42E-778E03BCA4CE}"/>
                  </a:ext>
                </a:extLst>
              </p:cNvPr>
              <p:cNvSpPr/>
              <p:nvPr/>
            </p:nvSpPr>
            <p:spPr>
              <a:xfrm>
                <a:off x="1481625" y="4567913"/>
                <a:ext cx="372789" cy="106237"/>
              </a:xfrm>
              <a:custGeom>
                <a:avLst/>
                <a:gdLst/>
                <a:ahLst/>
                <a:cxnLst/>
                <a:rect l="l" t="t" r="r" b="b"/>
                <a:pathLst>
                  <a:path w="10226" h="2914" extrusionOk="0">
                    <a:moveTo>
                      <a:pt x="4828" y="1"/>
                    </a:moveTo>
                    <a:lnTo>
                      <a:pt x="4385" y="152"/>
                    </a:lnTo>
                    <a:lnTo>
                      <a:pt x="3883" y="327"/>
                    </a:lnTo>
                    <a:lnTo>
                      <a:pt x="3247" y="562"/>
                    </a:lnTo>
                    <a:lnTo>
                      <a:pt x="2895" y="695"/>
                    </a:lnTo>
                    <a:lnTo>
                      <a:pt x="2527" y="846"/>
                    </a:lnTo>
                    <a:lnTo>
                      <a:pt x="2151" y="1013"/>
                    </a:lnTo>
                    <a:lnTo>
                      <a:pt x="1757" y="1189"/>
                    </a:lnTo>
                    <a:lnTo>
                      <a:pt x="1364" y="1373"/>
                    </a:lnTo>
                    <a:lnTo>
                      <a:pt x="979" y="1574"/>
                    </a:lnTo>
                    <a:lnTo>
                      <a:pt x="603" y="1775"/>
                    </a:lnTo>
                    <a:lnTo>
                      <a:pt x="234" y="1993"/>
                    </a:lnTo>
                    <a:lnTo>
                      <a:pt x="159" y="2043"/>
                    </a:lnTo>
                    <a:lnTo>
                      <a:pt x="100" y="2101"/>
                    </a:lnTo>
                    <a:lnTo>
                      <a:pt x="59" y="2168"/>
                    </a:lnTo>
                    <a:lnTo>
                      <a:pt x="25" y="2244"/>
                    </a:lnTo>
                    <a:lnTo>
                      <a:pt x="8" y="2319"/>
                    </a:lnTo>
                    <a:lnTo>
                      <a:pt x="0" y="2394"/>
                    </a:lnTo>
                    <a:lnTo>
                      <a:pt x="0" y="2470"/>
                    </a:lnTo>
                    <a:lnTo>
                      <a:pt x="17" y="2545"/>
                    </a:lnTo>
                    <a:lnTo>
                      <a:pt x="42" y="2620"/>
                    </a:lnTo>
                    <a:lnTo>
                      <a:pt x="84" y="2687"/>
                    </a:lnTo>
                    <a:lnTo>
                      <a:pt x="126" y="2746"/>
                    </a:lnTo>
                    <a:lnTo>
                      <a:pt x="184" y="2804"/>
                    </a:lnTo>
                    <a:lnTo>
                      <a:pt x="251" y="2846"/>
                    </a:lnTo>
                    <a:lnTo>
                      <a:pt x="326" y="2880"/>
                    </a:lnTo>
                    <a:lnTo>
                      <a:pt x="410" y="2905"/>
                    </a:lnTo>
                    <a:lnTo>
                      <a:pt x="494" y="2913"/>
                    </a:lnTo>
                    <a:lnTo>
                      <a:pt x="10109" y="2913"/>
                    </a:lnTo>
                    <a:lnTo>
                      <a:pt x="10142" y="2788"/>
                    </a:lnTo>
                    <a:lnTo>
                      <a:pt x="10176" y="2670"/>
                    </a:lnTo>
                    <a:lnTo>
                      <a:pt x="10193" y="2545"/>
                    </a:lnTo>
                    <a:lnTo>
                      <a:pt x="10209" y="2419"/>
                    </a:lnTo>
                    <a:lnTo>
                      <a:pt x="10226" y="2302"/>
                    </a:lnTo>
                    <a:lnTo>
                      <a:pt x="10226" y="2177"/>
                    </a:lnTo>
                    <a:lnTo>
                      <a:pt x="10226" y="1926"/>
                    </a:lnTo>
                    <a:lnTo>
                      <a:pt x="10201" y="1675"/>
                    </a:lnTo>
                    <a:lnTo>
                      <a:pt x="10167" y="1440"/>
                    </a:lnTo>
                    <a:lnTo>
                      <a:pt x="10117" y="1206"/>
                    </a:lnTo>
                    <a:lnTo>
                      <a:pt x="10067" y="988"/>
                    </a:lnTo>
                    <a:lnTo>
                      <a:pt x="10008" y="779"/>
                    </a:lnTo>
                    <a:lnTo>
                      <a:pt x="9941" y="595"/>
                    </a:lnTo>
                    <a:lnTo>
                      <a:pt x="9883" y="428"/>
                    </a:lnTo>
                    <a:lnTo>
                      <a:pt x="9824" y="285"/>
                    </a:lnTo>
                    <a:lnTo>
                      <a:pt x="9732" y="76"/>
                    </a:lnTo>
                    <a:lnTo>
                      <a:pt x="9699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30" name="Google Shape;1136;p30">
                <a:extLst>
                  <a:ext uri="{FF2B5EF4-FFF2-40B4-BE49-F238E27FC236}">
                    <a16:creationId xmlns:a16="http://schemas.microsoft.com/office/drawing/2014/main" id="{4AB3712C-8730-3A63-6D12-D1CA15D05488}"/>
                  </a:ext>
                </a:extLst>
              </p:cNvPr>
              <p:cNvSpPr/>
              <p:nvPr/>
            </p:nvSpPr>
            <p:spPr>
              <a:xfrm>
                <a:off x="1474298" y="4565178"/>
                <a:ext cx="392037" cy="119617"/>
              </a:xfrm>
              <a:custGeom>
                <a:avLst/>
                <a:gdLst/>
                <a:ahLst/>
                <a:cxnLst/>
                <a:rect l="l" t="t" r="r" b="b"/>
                <a:pathLst>
                  <a:path w="10754" h="3281" extrusionOk="0">
                    <a:moveTo>
                      <a:pt x="4469" y="1"/>
                    </a:moveTo>
                    <a:lnTo>
                      <a:pt x="4427" y="9"/>
                    </a:lnTo>
                    <a:lnTo>
                      <a:pt x="4393" y="17"/>
                    </a:lnTo>
                    <a:lnTo>
                      <a:pt x="3582" y="344"/>
                    </a:lnTo>
                    <a:lnTo>
                      <a:pt x="3021" y="570"/>
                    </a:lnTo>
                    <a:lnTo>
                      <a:pt x="2410" y="829"/>
                    </a:lnTo>
                    <a:lnTo>
                      <a:pt x="1799" y="1097"/>
                    </a:lnTo>
                    <a:lnTo>
                      <a:pt x="1230" y="1356"/>
                    </a:lnTo>
                    <a:lnTo>
                      <a:pt x="979" y="1482"/>
                    </a:lnTo>
                    <a:lnTo>
                      <a:pt x="753" y="1607"/>
                    </a:lnTo>
                    <a:lnTo>
                      <a:pt x="561" y="1716"/>
                    </a:lnTo>
                    <a:lnTo>
                      <a:pt x="402" y="1816"/>
                    </a:lnTo>
                    <a:lnTo>
                      <a:pt x="318" y="1883"/>
                    </a:lnTo>
                    <a:lnTo>
                      <a:pt x="234" y="1959"/>
                    </a:lnTo>
                    <a:lnTo>
                      <a:pt x="176" y="2034"/>
                    </a:lnTo>
                    <a:lnTo>
                      <a:pt x="117" y="2109"/>
                    </a:lnTo>
                    <a:lnTo>
                      <a:pt x="75" y="2185"/>
                    </a:lnTo>
                    <a:lnTo>
                      <a:pt x="50" y="2260"/>
                    </a:lnTo>
                    <a:lnTo>
                      <a:pt x="25" y="2335"/>
                    </a:lnTo>
                    <a:lnTo>
                      <a:pt x="9" y="2419"/>
                    </a:lnTo>
                    <a:lnTo>
                      <a:pt x="0" y="2494"/>
                    </a:lnTo>
                    <a:lnTo>
                      <a:pt x="0" y="2570"/>
                    </a:lnTo>
                    <a:lnTo>
                      <a:pt x="9" y="2645"/>
                    </a:lnTo>
                    <a:lnTo>
                      <a:pt x="17" y="2712"/>
                    </a:lnTo>
                    <a:lnTo>
                      <a:pt x="50" y="2854"/>
                    </a:lnTo>
                    <a:lnTo>
                      <a:pt x="101" y="2980"/>
                    </a:lnTo>
                    <a:lnTo>
                      <a:pt x="134" y="3047"/>
                    </a:lnTo>
                    <a:lnTo>
                      <a:pt x="184" y="3105"/>
                    </a:lnTo>
                    <a:lnTo>
                      <a:pt x="234" y="3155"/>
                    </a:lnTo>
                    <a:lnTo>
                      <a:pt x="293" y="3206"/>
                    </a:lnTo>
                    <a:lnTo>
                      <a:pt x="360" y="3239"/>
                    </a:lnTo>
                    <a:lnTo>
                      <a:pt x="435" y="3264"/>
                    </a:lnTo>
                    <a:lnTo>
                      <a:pt x="511" y="3281"/>
                    </a:lnTo>
                    <a:lnTo>
                      <a:pt x="586" y="3281"/>
                    </a:lnTo>
                    <a:lnTo>
                      <a:pt x="10628" y="3063"/>
                    </a:lnTo>
                    <a:lnTo>
                      <a:pt x="10670" y="2946"/>
                    </a:lnTo>
                    <a:lnTo>
                      <a:pt x="10695" y="2829"/>
                    </a:lnTo>
                    <a:lnTo>
                      <a:pt x="10720" y="2712"/>
                    </a:lnTo>
                    <a:lnTo>
                      <a:pt x="10737" y="2595"/>
                    </a:lnTo>
                    <a:lnTo>
                      <a:pt x="10745" y="2478"/>
                    </a:lnTo>
                    <a:lnTo>
                      <a:pt x="10753" y="2360"/>
                    </a:lnTo>
                    <a:lnTo>
                      <a:pt x="10753" y="2143"/>
                    </a:lnTo>
                    <a:lnTo>
                      <a:pt x="10737" y="1959"/>
                    </a:lnTo>
                    <a:lnTo>
                      <a:pt x="10712" y="1808"/>
                    </a:lnTo>
                    <a:lnTo>
                      <a:pt x="10695" y="1674"/>
                    </a:lnTo>
                    <a:lnTo>
                      <a:pt x="8184" y="1883"/>
                    </a:lnTo>
                    <a:lnTo>
                      <a:pt x="7992" y="1892"/>
                    </a:lnTo>
                    <a:lnTo>
                      <a:pt x="7808" y="1892"/>
                    </a:lnTo>
                    <a:lnTo>
                      <a:pt x="7624" y="1883"/>
                    </a:lnTo>
                    <a:lnTo>
                      <a:pt x="7440" y="1858"/>
                    </a:lnTo>
                    <a:lnTo>
                      <a:pt x="7255" y="1825"/>
                    </a:lnTo>
                    <a:lnTo>
                      <a:pt x="7080" y="1775"/>
                    </a:lnTo>
                    <a:lnTo>
                      <a:pt x="6904" y="1724"/>
                    </a:lnTo>
                    <a:lnTo>
                      <a:pt x="6728" y="1657"/>
                    </a:lnTo>
                    <a:lnTo>
                      <a:pt x="6561" y="1582"/>
                    </a:lnTo>
                    <a:lnTo>
                      <a:pt x="6393" y="1498"/>
                    </a:lnTo>
                    <a:lnTo>
                      <a:pt x="6235" y="1398"/>
                    </a:lnTo>
                    <a:lnTo>
                      <a:pt x="6084" y="1298"/>
                    </a:lnTo>
                    <a:lnTo>
                      <a:pt x="5933" y="1189"/>
                    </a:lnTo>
                    <a:lnTo>
                      <a:pt x="5791" y="1063"/>
                    </a:lnTo>
                    <a:lnTo>
                      <a:pt x="5657" y="929"/>
                    </a:lnTo>
                    <a:lnTo>
                      <a:pt x="5532" y="796"/>
                    </a:lnTo>
                    <a:lnTo>
                      <a:pt x="5406" y="662"/>
                    </a:lnTo>
                    <a:lnTo>
                      <a:pt x="5289" y="536"/>
                    </a:lnTo>
                    <a:lnTo>
                      <a:pt x="5172" y="427"/>
                    </a:lnTo>
                    <a:lnTo>
                      <a:pt x="5063" y="335"/>
                    </a:lnTo>
                    <a:lnTo>
                      <a:pt x="4862" y="168"/>
                    </a:lnTo>
                    <a:lnTo>
                      <a:pt x="4703" y="51"/>
                    </a:lnTo>
                    <a:lnTo>
                      <a:pt x="4670" y="34"/>
                    </a:lnTo>
                    <a:lnTo>
                      <a:pt x="4628" y="17"/>
                    </a:lnTo>
                    <a:lnTo>
                      <a:pt x="455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31" name="Google Shape;1137;p30">
                <a:extLst>
                  <a:ext uri="{FF2B5EF4-FFF2-40B4-BE49-F238E27FC236}">
                    <a16:creationId xmlns:a16="http://schemas.microsoft.com/office/drawing/2014/main" id="{6402F4D5-8E3C-AF58-78A0-3EB12F95B69B}"/>
                  </a:ext>
                </a:extLst>
              </p:cNvPr>
              <p:cNvSpPr/>
              <p:nvPr/>
            </p:nvSpPr>
            <p:spPr>
              <a:xfrm>
                <a:off x="2364807" y="4508125"/>
                <a:ext cx="365170" cy="163257"/>
              </a:xfrm>
              <a:custGeom>
                <a:avLst/>
                <a:gdLst/>
                <a:ahLst/>
                <a:cxnLst/>
                <a:rect l="l" t="t" r="r" b="b"/>
                <a:pathLst>
                  <a:path w="10017" h="4478" extrusionOk="0">
                    <a:moveTo>
                      <a:pt x="5113" y="1"/>
                    </a:moveTo>
                    <a:lnTo>
                      <a:pt x="4636" y="9"/>
                    </a:lnTo>
                    <a:lnTo>
                      <a:pt x="42" y="1599"/>
                    </a:lnTo>
                    <a:lnTo>
                      <a:pt x="25" y="1674"/>
                    </a:lnTo>
                    <a:lnTo>
                      <a:pt x="8" y="1900"/>
                    </a:lnTo>
                    <a:lnTo>
                      <a:pt x="0" y="2051"/>
                    </a:lnTo>
                    <a:lnTo>
                      <a:pt x="0" y="2227"/>
                    </a:lnTo>
                    <a:lnTo>
                      <a:pt x="0" y="2427"/>
                    </a:lnTo>
                    <a:lnTo>
                      <a:pt x="8" y="2645"/>
                    </a:lnTo>
                    <a:lnTo>
                      <a:pt x="34" y="2871"/>
                    </a:lnTo>
                    <a:lnTo>
                      <a:pt x="59" y="3105"/>
                    </a:lnTo>
                    <a:lnTo>
                      <a:pt x="109" y="3340"/>
                    </a:lnTo>
                    <a:lnTo>
                      <a:pt x="167" y="3582"/>
                    </a:lnTo>
                    <a:lnTo>
                      <a:pt x="243" y="3817"/>
                    </a:lnTo>
                    <a:lnTo>
                      <a:pt x="293" y="3934"/>
                    </a:lnTo>
                    <a:lnTo>
                      <a:pt x="343" y="4051"/>
                    </a:lnTo>
                    <a:lnTo>
                      <a:pt x="393" y="4160"/>
                    </a:lnTo>
                    <a:lnTo>
                      <a:pt x="460" y="4269"/>
                    </a:lnTo>
                    <a:lnTo>
                      <a:pt x="527" y="4377"/>
                    </a:lnTo>
                    <a:lnTo>
                      <a:pt x="603" y="4478"/>
                    </a:lnTo>
                    <a:lnTo>
                      <a:pt x="9682" y="1340"/>
                    </a:lnTo>
                    <a:lnTo>
                      <a:pt x="9766" y="1306"/>
                    </a:lnTo>
                    <a:lnTo>
                      <a:pt x="9841" y="1256"/>
                    </a:lnTo>
                    <a:lnTo>
                      <a:pt x="9900" y="1197"/>
                    </a:lnTo>
                    <a:lnTo>
                      <a:pt x="9941" y="1139"/>
                    </a:lnTo>
                    <a:lnTo>
                      <a:pt x="9983" y="1072"/>
                    </a:lnTo>
                    <a:lnTo>
                      <a:pt x="10008" y="997"/>
                    </a:lnTo>
                    <a:lnTo>
                      <a:pt x="10017" y="921"/>
                    </a:lnTo>
                    <a:lnTo>
                      <a:pt x="10017" y="846"/>
                    </a:lnTo>
                    <a:lnTo>
                      <a:pt x="10008" y="762"/>
                    </a:lnTo>
                    <a:lnTo>
                      <a:pt x="9992" y="695"/>
                    </a:lnTo>
                    <a:lnTo>
                      <a:pt x="9958" y="620"/>
                    </a:lnTo>
                    <a:lnTo>
                      <a:pt x="9916" y="561"/>
                    </a:lnTo>
                    <a:lnTo>
                      <a:pt x="9858" y="503"/>
                    </a:lnTo>
                    <a:lnTo>
                      <a:pt x="9799" y="453"/>
                    </a:lnTo>
                    <a:lnTo>
                      <a:pt x="9724" y="411"/>
                    </a:lnTo>
                    <a:lnTo>
                      <a:pt x="9632" y="386"/>
                    </a:lnTo>
                    <a:lnTo>
                      <a:pt x="9213" y="302"/>
                    </a:lnTo>
                    <a:lnTo>
                      <a:pt x="8795" y="235"/>
                    </a:lnTo>
                    <a:lnTo>
                      <a:pt x="8360" y="176"/>
                    </a:lnTo>
                    <a:lnTo>
                      <a:pt x="7933" y="126"/>
                    </a:lnTo>
                    <a:lnTo>
                      <a:pt x="7506" y="84"/>
                    </a:lnTo>
                    <a:lnTo>
                      <a:pt x="7088" y="59"/>
                    </a:lnTo>
                    <a:lnTo>
                      <a:pt x="6695" y="34"/>
                    </a:lnTo>
                    <a:lnTo>
                      <a:pt x="6318" y="17"/>
                    </a:lnTo>
                    <a:lnTo>
                      <a:pt x="5640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32" name="Google Shape;1138;p30">
                <a:extLst>
                  <a:ext uri="{FF2B5EF4-FFF2-40B4-BE49-F238E27FC236}">
                    <a16:creationId xmlns:a16="http://schemas.microsoft.com/office/drawing/2014/main" id="{D3EE7847-B4AD-AA6D-7557-3482B208AC61}"/>
                  </a:ext>
                </a:extLst>
              </p:cNvPr>
              <p:cNvSpPr/>
              <p:nvPr/>
            </p:nvSpPr>
            <p:spPr>
              <a:xfrm>
                <a:off x="2362656" y="4496860"/>
                <a:ext cx="379825" cy="180647"/>
              </a:xfrm>
              <a:custGeom>
                <a:avLst/>
                <a:gdLst/>
                <a:ahLst/>
                <a:cxnLst/>
                <a:rect l="l" t="t" r="r" b="b"/>
                <a:pathLst>
                  <a:path w="10419" h="4955" extrusionOk="0">
                    <a:moveTo>
                      <a:pt x="5348" y="0"/>
                    </a:moveTo>
                    <a:lnTo>
                      <a:pt x="5306" y="8"/>
                    </a:lnTo>
                    <a:lnTo>
                      <a:pt x="5231" y="34"/>
                    </a:lnTo>
                    <a:lnTo>
                      <a:pt x="5155" y="75"/>
                    </a:lnTo>
                    <a:lnTo>
                      <a:pt x="5130" y="109"/>
                    </a:lnTo>
                    <a:lnTo>
                      <a:pt x="5105" y="142"/>
                    </a:lnTo>
                    <a:lnTo>
                      <a:pt x="4988" y="301"/>
                    </a:lnTo>
                    <a:lnTo>
                      <a:pt x="4862" y="519"/>
                    </a:lnTo>
                    <a:lnTo>
                      <a:pt x="4787" y="653"/>
                    </a:lnTo>
                    <a:lnTo>
                      <a:pt x="4712" y="795"/>
                    </a:lnTo>
                    <a:lnTo>
                      <a:pt x="4645" y="946"/>
                    </a:lnTo>
                    <a:lnTo>
                      <a:pt x="4578" y="1113"/>
                    </a:lnTo>
                    <a:lnTo>
                      <a:pt x="4503" y="1289"/>
                    </a:lnTo>
                    <a:lnTo>
                      <a:pt x="4419" y="1456"/>
                    </a:lnTo>
                    <a:lnTo>
                      <a:pt x="4318" y="1615"/>
                    </a:lnTo>
                    <a:lnTo>
                      <a:pt x="4218" y="1774"/>
                    </a:lnTo>
                    <a:lnTo>
                      <a:pt x="4109" y="1925"/>
                    </a:lnTo>
                    <a:lnTo>
                      <a:pt x="3992" y="2067"/>
                    </a:lnTo>
                    <a:lnTo>
                      <a:pt x="3867" y="2201"/>
                    </a:lnTo>
                    <a:lnTo>
                      <a:pt x="3733" y="2326"/>
                    </a:lnTo>
                    <a:lnTo>
                      <a:pt x="3590" y="2444"/>
                    </a:lnTo>
                    <a:lnTo>
                      <a:pt x="3448" y="2561"/>
                    </a:lnTo>
                    <a:lnTo>
                      <a:pt x="3289" y="2661"/>
                    </a:lnTo>
                    <a:lnTo>
                      <a:pt x="3130" y="2753"/>
                    </a:lnTo>
                    <a:lnTo>
                      <a:pt x="2963" y="2837"/>
                    </a:lnTo>
                    <a:lnTo>
                      <a:pt x="2795" y="2912"/>
                    </a:lnTo>
                    <a:lnTo>
                      <a:pt x="2620" y="2979"/>
                    </a:lnTo>
                    <a:lnTo>
                      <a:pt x="2436" y="3029"/>
                    </a:lnTo>
                    <a:lnTo>
                      <a:pt x="0" y="3674"/>
                    </a:lnTo>
                    <a:lnTo>
                      <a:pt x="26" y="3808"/>
                    </a:lnTo>
                    <a:lnTo>
                      <a:pt x="59" y="3950"/>
                    </a:lnTo>
                    <a:lnTo>
                      <a:pt x="109" y="4134"/>
                    </a:lnTo>
                    <a:lnTo>
                      <a:pt x="176" y="4343"/>
                    </a:lnTo>
                    <a:lnTo>
                      <a:pt x="218" y="4444"/>
                    </a:lnTo>
                    <a:lnTo>
                      <a:pt x="268" y="4552"/>
                    </a:lnTo>
                    <a:lnTo>
                      <a:pt x="327" y="4661"/>
                    </a:lnTo>
                    <a:lnTo>
                      <a:pt x="385" y="4762"/>
                    </a:lnTo>
                    <a:lnTo>
                      <a:pt x="452" y="4862"/>
                    </a:lnTo>
                    <a:lnTo>
                      <a:pt x="528" y="4954"/>
                    </a:lnTo>
                    <a:lnTo>
                      <a:pt x="10067" y="1799"/>
                    </a:lnTo>
                    <a:lnTo>
                      <a:pt x="10134" y="1766"/>
                    </a:lnTo>
                    <a:lnTo>
                      <a:pt x="10201" y="1732"/>
                    </a:lnTo>
                    <a:lnTo>
                      <a:pt x="10260" y="1682"/>
                    </a:lnTo>
                    <a:lnTo>
                      <a:pt x="10310" y="1624"/>
                    </a:lnTo>
                    <a:lnTo>
                      <a:pt x="10352" y="1565"/>
                    </a:lnTo>
                    <a:lnTo>
                      <a:pt x="10385" y="1498"/>
                    </a:lnTo>
                    <a:lnTo>
                      <a:pt x="10411" y="1423"/>
                    </a:lnTo>
                    <a:lnTo>
                      <a:pt x="10419" y="1347"/>
                    </a:lnTo>
                    <a:lnTo>
                      <a:pt x="10419" y="1213"/>
                    </a:lnTo>
                    <a:lnTo>
                      <a:pt x="10411" y="1071"/>
                    </a:lnTo>
                    <a:lnTo>
                      <a:pt x="10394" y="1004"/>
                    </a:lnTo>
                    <a:lnTo>
                      <a:pt x="10377" y="929"/>
                    </a:lnTo>
                    <a:lnTo>
                      <a:pt x="10352" y="862"/>
                    </a:lnTo>
                    <a:lnTo>
                      <a:pt x="10318" y="787"/>
                    </a:lnTo>
                    <a:lnTo>
                      <a:pt x="10277" y="720"/>
                    </a:lnTo>
                    <a:lnTo>
                      <a:pt x="10226" y="653"/>
                    </a:lnTo>
                    <a:lnTo>
                      <a:pt x="10176" y="594"/>
                    </a:lnTo>
                    <a:lnTo>
                      <a:pt x="10109" y="536"/>
                    </a:lnTo>
                    <a:lnTo>
                      <a:pt x="10034" y="485"/>
                    </a:lnTo>
                    <a:lnTo>
                      <a:pt x="9950" y="435"/>
                    </a:lnTo>
                    <a:lnTo>
                      <a:pt x="9850" y="393"/>
                    </a:lnTo>
                    <a:lnTo>
                      <a:pt x="9741" y="360"/>
                    </a:lnTo>
                    <a:lnTo>
                      <a:pt x="9565" y="318"/>
                    </a:lnTo>
                    <a:lnTo>
                      <a:pt x="9348" y="276"/>
                    </a:lnTo>
                    <a:lnTo>
                      <a:pt x="9088" y="234"/>
                    </a:lnTo>
                    <a:lnTo>
                      <a:pt x="8812" y="201"/>
                    </a:lnTo>
                    <a:lnTo>
                      <a:pt x="8185" y="142"/>
                    </a:lnTo>
                    <a:lnTo>
                      <a:pt x="7524" y="100"/>
                    </a:lnTo>
                    <a:lnTo>
                      <a:pt x="6862" y="59"/>
                    </a:lnTo>
                    <a:lnTo>
                      <a:pt x="6252" y="34"/>
                    </a:lnTo>
                    <a:lnTo>
                      <a:pt x="539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33" name="Google Shape;1139;p30">
                <a:extLst>
                  <a:ext uri="{FF2B5EF4-FFF2-40B4-BE49-F238E27FC236}">
                    <a16:creationId xmlns:a16="http://schemas.microsoft.com/office/drawing/2014/main" id="{F20ECC4C-8657-AA9F-0075-7DA824E0C3AD}"/>
                  </a:ext>
                </a:extLst>
              </p:cNvPr>
              <p:cNvSpPr/>
              <p:nvPr/>
            </p:nvSpPr>
            <p:spPr>
              <a:xfrm>
                <a:off x="1532554" y="3559356"/>
                <a:ext cx="319127" cy="1008633"/>
              </a:xfrm>
              <a:custGeom>
                <a:avLst/>
                <a:gdLst/>
                <a:ahLst/>
                <a:cxnLst/>
                <a:rect l="l" t="t" r="r" b="b"/>
                <a:pathLst>
                  <a:path w="8754" h="27666" extrusionOk="0">
                    <a:moveTo>
                      <a:pt x="1038" y="0"/>
                    </a:moveTo>
                    <a:lnTo>
                      <a:pt x="896" y="561"/>
                    </a:lnTo>
                    <a:lnTo>
                      <a:pt x="754" y="1122"/>
                    </a:lnTo>
                    <a:lnTo>
                      <a:pt x="628" y="1691"/>
                    </a:lnTo>
                    <a:lnTo>
                      <a:pt x="519" y="2268"/>
                    </a:lnTo>
                    <a:lnTo>
                      <a:pt x="419" y="2846"/>
                    </a:lnTo>
                    <a:lnTo>
                      <a:pt x="327" y="3431"/>
                    </a:lnTo>
                    <a:lnTo>
                      <a:pt x="252" y="4017"/>
                    </a:lnTo>
                    <a:lnTo>
                      <a:pt x="185" y="4603"/>
                    </a:lnTo>
                    <a:lnTo>
                      <a:pt x="126" y="5189"/>
                    </a:lnTo>
                    <a:lnTo>
                      <a:pt x="84" y="5783"/>
                    </a:lnTo>
                    <a:lnTo>
                      <a:pt x="51" y="6377"/>
                    </a:lnTo>
                    <a:lnTo>
                      <a:pt x="26" y="6963"/>
                    </a:lnTo>
                    <a:lnTo>
                      <a:pt x="9" y="7557"/>
                    </a:lnTo>
                    <a:lnTo>
                      <a:pt x="1" y="8151"/>
                    </a:lnTo>
                    <a:lnTo>
                      <a:pt x="1" y="8745"/>
                    </a:lnTo>
                    <a:lnTo>
                      <a:pt x="9" y="9339"/>
                    </a:lnTo>
                    <a:lnTo>
                      <a:pt x="26" y="9925"/>
                    </a:lnTo>
                    <a:lnTo>
                      <a:pt x="51" y="10519"/>
                    </a:lnTo>
                    <a:lnTo>
                      <a:pt x="76" y="11105"/>
                    </a:lnTo>
                    <a:lnTo>
                      <a:pt x="118" y="11682"/>
                    </a:lnTo>
                    <a:lnTo>
                      <a:pt x="159" y="12260"/>
                    </a:lnTo>
                    <a:lnTo>
                      <a:pt x="210" y="12837"/>
                    </a:lnTo>
                    <a:lnTo>
                      <a:pt x="268" y="13415"/>
                    </a:lnTo>
                    <a:lnTo>
                      <a:pt x="335" y="13975"/>
                    </a:lnTo>
                    <a:lnTo>
                      <a:pt x="402" y="14536"/>
                    </a:lnTo>
                    <a:lnTo>
                      <a:pt x="469" y="15097"/>
                    </a:lnTo>
                    <a:lnTo>
                      <a:pt x="544" y="15649"/>
                    </a:lnTo>
                    <a:lnTo>
                      <a:pt x="628" y="16193"/>
                    </a:lnTo>
                    <a:lnTo>
                      <a:pt x="804" y="17256"/>
                    </a:lnTo>
                    <a:lnTo>
                      <a:pt x="988" y="18293"/>
                    </a:lnTo>
                    <a:lnTo>
                      <a:pt x="1180" y="19289"/>
                    </a:lnTo>
                    <a:lnTo>
                      <a:pt x="1381" y="20252"/>
                    </a:lnTo>
                    <a:lnTo>
                      <a:pt x="1590" y="21172"/>
                    </a:lnTo>
                    <a:lnTo>
                      <a:pt x="1800" y="22051"/>
                    </a:lnTo>
                    <a:lnTo>
                      <a:pt x="2001" y="22871"/>
                    </a:lnTo>
                    <a:lnTo>
                      <a:pt x="2210" y="23649"/>
                    </a:lnTo>
                    <a:lnTo>
                      <a:pt x="2402" y="24360"/>
                    </a:lnTo>
                    <a:lnTo>
                      <a:pt x="2595" y="25022"/>
                    </a:lnTo>
                    <a:lnTo>
                      <a:pt x="2770" y="25607"/>
                    </a:lnTo>
                    <a:lnTo>
                      <a:pt x="2929" y="26134"/>
                    </a:lnTo>
                    <a:lnTo>
                      <a:pt x="3197" y="26971"/>
                    </a:lnTo>
                    <a:lnTo>
                      <a:pt x="3373" y="27490"/>
                    </a:lnTo>
                    <a:lnTo>
                      <a:pt x="3431" y="27666"/>
                    </a:lnTo>
                    <a:lnTo>
                      <a:pt x="8302" y="27666"/>
                    </a:lnTo>
                    <a:lnTo>
                      <a:pt x="8754" y="0"/>
                    </a:lnTo>
                    <a:close/>
                  </a:path>
                </a:pathLst>
              </a:custGeom>
              <a:solidFill>
                <a:srgbClr val="5F47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34" name="Google Shape;1140;p30">
                <a:extLst>
                  <a:ext uri="{FF2B5EF4-FFF2-40B4-BE49-F238E27FC236}">
                    <a16:creationId xmlns:a16="http://schemas.microsoft.com/office/drawing/2014/main" id="{9C1B10CC-1B2B-3AA7-FD03-BF634A7E9FE0}"/>
                  </a:ext>
                </a:extLst>
              </p:cNvPr>
              <p:cNvSpPr/>
              <p:nvPr/>
            </p:nvSpPr>
            <p:spPr>
              <a:xfrm>
                <a:off x="2021903" y="3526400"/>
                <a:ext cx="512229" cy="1039768"/>
              </a:xfrm>
              <a:custGeom>
                <a:avLst/>
                <a:gdLst/>
                <a:ahLst/>
                <a:cxnLst/>
                <a:rect l="l" t="t" r="r" b="b"/>
                <a:pathLst>
                  <a:path w="14051" h="28520" extrusionOk="0">
                    <a:moveTo>
                      <a:pt x="7289" y="1"/>
                    </a:moveTo>
                    <a:lnTo>
                      <a:pt x="0" y="2511"/>
                    </a:lnTo>
                    <a:lnTo>
                      <a:pt x="9448" y="28520"/>
                    </a:lnTo>
                    <a:lnTo>
                      <a:pt x="14050" y="26938"/>
                    </a:lnTo>
                    <a:lnTo>
                      <a:pt x="14050" y="26746"/>
                    </a:lnTo>
                    <a:lnTo>
                      <a:pt x="14050" y="26193"/>
                    </a:lnTo>
                    <a:lnTo>
                      <a:pt x="14025" y="25323"/>
                    </a:lnTo>
                    <a:lnTo>
                      <a:pt x="14009" y="24771"/>
                    </a:lnTo>
                    <a:lnTo>
                      <a:pt x="13983" y="24151"/>
                    </a:lnTo>
                    <a:lnTo>
                      <a:pt x="13942" y="23474"/>
                    </a:lnTo>
                    <a:lnTo>
                      <a:pt x="13900" y="22729"/>
                    </a:lnTo>
                    <a:lnTo>
                      <a:pt x="13841" y="21934"/>
                    </a:lnTo>
                    <a:lnTo>
                      <a:pt x="13766" y="21089"/>
                    </a:lnTo>
                    <a:lnTo>
                      <a:pt x="13674" y="20193"/>
                    </a:lnTo>
                    <a:lnTo>
                      <a:pt x="13573" y="19256"/>
                    </a:lnTo>
                    <a:lnTo>
                      <a:pt x="13448" y="18285"/>
                    </a:lnTo>
                    <a:lnTo>
                      <a:pt x="13306" y="17273"/>
                    </a:lnTo>
                    <a:lnTo>
                      <a:pt x="13147" y="16235"/>
                    </a:lnTo>
                    <a:lnTo>
                      <a:pt x="12963" y="15172"/>
                    </a:lnTo>
                    <a:lnTo>
                      <a:pt x="12862" y="14628"/>
                    </a:lnTo>
                    <a:lnTo>
                      <a:pt x="12753" y="14084"/>
                    </a:lnTo>
                    <a:lnTo>
                      <a:pt x="12636" y="13532"/>
                    </a:lnTo>
                    <a:lnTo>
                      <a:pt x="12519" y="12980"/>
                    </a:lnTo>
                    <a:lnTo>
                      <a:pt x="12393" y="12427"/>
                    </a:lnTo>
                    <a:lnTo>
                      <a:pt x="12260" y="11867"/>
                    </a:lnTo>
                    <a:lnTo>
                      <a:pt x="12117" y="11306"/>
                    </a:lnTo>
                    <a:lnTo>
                      <a:pt x="11975" y="10745"/>
                    </a:lnTo>
                    <a:lnTo>
                      <a:pt x="11824" y="10176"/>
                    </a:lnTo>
                    <a:lnTo>
                      <a:pt x="11657" y="9616"/>
                    </a:lnTo>
                    <a:lnTo>
                      <a:pt x="11490" y="9047"/>
                    </a:lnTo>
                    <a:lnTo>
                      <a:pt x="11314" y="8486"/>
                    </a:lnTo>
                    <a:lnTo>
                      <a:pt x="11130" y="7925"/>
                    </a:lnTo>
                    <a:lnTo>
                      <a:pt x="10937" y="7365"/>
                    </a:lnTo>
                    <a:lnTo>
                      <a:pt x="10737" y="6804"/>
                    </a:lnTo>
                    <a:lnTo>
                      <a:pt x="10527" y="6252"/>
                    </a:lnTo>
                    <a:lnTo>
                      <a:pt x="10310" y="5699"/>
                    </a:lnTo>
                    <a:lnTo>
                      <a:pt x="10084" y="5155"/>
                    </a:lnTo>
                    <a:lnTo>
                      <a:pt x="9841" y="4612"/>
                    </a:lnTo>
                    <a:lnTo>
                      <a:pt x="9599" y="4068"/>
                    </a:lnTo>
                    <a:lnTo>
                      <a:pt x="9347" y="3532"/>
                    </a:lnTo>
                    <a:lnTo>
                      <a:pt x="9080" y="3005"/>
                    </a:lnTo>
                    <a:lnTo>
                      <a:pt x="8812" y="2486"/>
                    </a:lnTo>
                    <a:lnTo>
                      <a:pt x="8527" y="1975"/>
                    </a:lnTo>
                    <a:lnTo>
                      <a:pt x="8234" y="1465"/>
                    </a:lnTo>
                    <a:lnTo>
                      <a:pt x="7925" y="971"/>
                    </a:lnTo>
                    <a:lnTo>
                      <a:pt x="7615" y="478"/>
                    </a:lnTo>
                    <a:lnTo>
                      <a:pt x="7289" y="1"/>
                    </a:lnTo>
                    <a:close/>
                  </a:path>
                </a:pathLst>
              </a:custGeom>
              <a:solidFill>
                <a:srgbClr val="5F47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35" name="Google Shape;1141;p30">
                <a:extLst>
                  <a:ext uri="{FF2B5EF4-FFF2-40B4-BE49-F238E27FC236}">
                    <a16:creationId xmlns:a16="http://schemas.microsoft.com/office/drawing/2014/main" id="{8371BC6E-892C-DAC5-9C84-591E6C252034}"/>
                  </a:ext>
                </a:extLst>
              </p:cNvPr>
              <p:cNvSpPr/>
              <p:nvPr/>
            </p:nvSpPr>
            <p:spPr>
              <a:xfrm>
                <a:off x="1534377" y="3506568"/>
                <a:ext cx="819764" cy="320060"/>
              </a:xfrm>
              <a:custGeom>
                <a:avLst/>
                <a:gdLst/>
                <a:ahLst/>
                <a:cxnLst/>
                <a:rect l="l" t="t" r="r" b="b"/>
                <a:pathLst>
                  <a:path w="22487" h="8779" extrusionOk="0">
                    <a:moveTo>
                      <a:pt x="478" y="1"/>
                    </a:moveTo>
                    <a:lnTo>
                      <a:pt x="402" y="980"/>
                    </a:lnTo>
                    <a:lnTo>
                      <a:pt x="327" y="2043"/>
                    </a:lnTo>
                    <a:lnTo>
                      <a:pt x="235" y="3348"/>
                    </a:lnTo>
                    <a:lnTo>
                      <a:pt x="151" y="4779"/>
                    </a:lnTo>
                    <a:lnTo>
                      <a:pt x="76" y="6235"/>
                    </a:lnTo>
                    <a:lnTo>
                      <a:pt x="43" y="6938"/>
                    </a:lnTo>
                    <a:lnTo>
                      <a:pt x="17" y="7607"/>
                    </a:lnTo>
                    <a:lnTo>
                      <a:pt x="1" y="8218"/>
                    </a:lnTo>
                    <a:lnTo>
                      <a:pt x="1" y="8779"/>
                    </a:lnTo>
                    <a:lnTo>
                      <a:pt x="22369" y="8779"/>
                    </a:lnTo>
                    <a:lnTo>
                      <a:pt x="22386" y="8536"/>
                    </a:lnTo>
                    <a:lnTo>
                      <a:pt x="22419" y="7875"/>
                    </a:lnTo>
                    <a:lnTo>
                      <a:pt x="22461" y="6879"/>
                    </a:lnTo>
                    <a:lnTo>
                      <a:pt x="22469" y="6285"/>
                    </a:lnTo>
                    <a:lnTo>
                      <a:pt x="22478" y="5641"/>
                    </a:lnTo>
                    <a:lnTo>
                      <a:pt x="22486" y="4955"/>
                    </a:lnTo>
                    <a:lnTo>
                      <a:pt x="22478" y="4243"/>
                    </a:lnTo>
                    <a:lnTo>
                      <a:pt x="22461" y="3515"/>
                    </a:lnTo>
                    <a:lnTo>
                      <a:pt x="22436" y="2779"/>
                    </a:lnTo>
                    <a:lnTo>
                      <a:pt x="22394" y="2051"/>
                    </a:lnTo>
                    <a:lnTo>
                      <a:pt x="22336" y="1340"/>
                    </a:lnTo>
                    <a:lnTo>
                      <a:pt x="22294" y="988"/>
                    </a:lnTo>
                    <a:lnTo>
                      <a:pt x="22252" y="653"/>
                    </a:lnTo>
                    <a:lnTo>
                      <a:pt x="22210" y="319"/>
                    </a:lnTo>
                    <a:lnTo>
                      <a:pt x="22160" y="1"/>
                    </a:lnTo>
                    <a:close/>
                  </a:path>
                </a:pathLst>
              </a:custGeom>
              <a:solidFill>
                <a:srgbClr val="5F47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36" name="Google Shape;1142;p30">
                <a:extLst>
                  <a:ext uri="{FF2B5EF4-FFF2-40B4-BE49-F238E27FC236}">
                    <a16:creationId xmlns:a16="http://schemas.microsoft.com/office/drawing/2014/main" id="{8548FC0C-ABBD-BA87-272A-3FCF7597265A}"/>
                  </a:ext>
                </a:extLst>
              </p:cNvPr>
              <p:cNvSpPr/>
              <p:nvPr/>
            </p:nvSpPr>
            <p:spPr>
              <a:xfrm>
                <a:off x="1473970" y="2652657"/>
                <a:ext cx="952460" cy="781685"/>
              </a:xfrm>
              <a:custGeom>
                <a:avLst/>
                <a:gdLst/>
                <a:ahLst/>
                <a:cxnLst/>
                <a:rect l="l" t="t" r="r" b="b"/>
                <a:pathLst>
                  <a:path w="26127" h="21441" extrusionOk="0">
                    <a:moveTo>
                      <a:pt x="4913" y="1"/>
                    </a:moveTo>
                    <a:lnTo>
                      <a:pt x="4796" y="9"/>
                    </a:lnTo>
                    <a:lnTo>
                      <a:pt x="4679" y="9"/>
                    </a:lnTo>
                    <a:lnTo>
                      <a:pt x="4553" y="26"/>
                    </a:lnTo>
                    <a:lnTo>
                      <a:pt x="4436" y="43"/>
                    </a:lnTo>
                    <a:lnTo>
                      <a:pt x="4210" y="93"/>
                    </a:lnTo>
                    <a:lnTo>
                      <a:pt x="3992" y="160"/>
                    </a:lnTo>
                    <a:lnTo>
                      <a:pt x="3783" y="244"/>
                    </a:lnTo>
                    <a:lnTo>
                      <a:pt x="3582" y="344"/>
                    </a:lnTo>
                    <a:lnTo>
                      <a:pt x="3390" y="461"/>
                    </a:lnTo>
                    <a:lnTo>
                      <a:pt x="3214" y="587"/>
                    </a:lnTo>
                    <a:lnTo>
                      <a:pt x="3047" y="737"/>
                    </a:lnTo>
                    <a:lnTo>
                      <a:pt x="2896" y="888"/>
                    </a:lnTo>
                    <a:lnTo>
                      <a:pt x="2762" y="1064"/>
                    </a:lnTo>
                    <a:lnTo>
                      <a:pt x="2704" y="1147"/>
                    </a:lnTo>
                    <a:lnTo>
                      <a:pt x="2645" y="1239"/>
                    </a:lnTo>
                    <a:lnTo>
                      <a:pt x="2595" y="1331"/>
                    </a:lnTo>
                    <a:lnTo>
                      <a:pt x="2545" y="1432"/>
                    </a:lnTo>
                    <a:lnTo>
                      <a:pt x="2503" y="1532"/>
                    </a:lnTo>
                    <a:lnTo>
                      <a:pt x="2461" y="1633"/>
                    </a:lnTo>
                    <a:lnTo>
                      <a:pt x="2428" y="1733"/>
                    </a:lnTo>
                    <a:lnTo>
                      <a:pt x="2402" y="1842"/>
                    </a:lnTo>
                    <a:lnTo>
                      <a:pt x="2377" y="1951"/>
                    </a:lnTo>
                    <a:lnTo>
                      <a:pt x="2361" y="2059"/>
                    </a:lnTo>
                    <a:lnTo>
                      <a:pt x="26" y="18788"/>
                    </a:lnTo>
                    <a:lnTo>
                      <a:pt x="9" y="18922"/>
                    </a:lnTo>
                    <a:lnTo>
                      <a:pt x="1" y="19047"/>
                    </a:lnTo>
                    <a:lnTo>
                      <a:pt x="1" y="19173"/>
                    </a:lnTo>
                    <a:lnTo>
                      <a:pt x="18" y="19306"/>
                    </a:lnTo>
                    <a:lnTo>
                      <a:pt x="34" y="19432"/>
                    </a:lnTo>
                    <a:lnTo>
                      <a:pt x="51" y="19549"/>
                    </a:lnTo>
                    <a:lnTo>
                      <a:pt x="84" y="19675"/>
                    </a:lnTo>
                    <a:lnTo>
                      <a:pt x="118" y="19792"/>
                    </a:lnTo>
                    <a:lnTo>
                      <a:pt x="168" y="19909"/>
                    </a:lnTo>
                    <a:lnTo>
                      <a:pt x="218" y="20026"/>
                    </a:lnTo>
                    <a:lnTo>
                      <a:pt x="277" y="20135"/>
                    </a:lnTo>
                    <a:lnTo>
                      <a:pt x="336" y="20244"/>
                    </a:lnTo>
                    <a:lnTo>
                      <a:pt x="402" y="20344"/>
                    </a:lnTo>
                    <a:lnTo>
                      <a:pt x="478" y="20445"/>
                    </a:lnTo>
                    <a:lnTo>
                      <a:pt x="561" y="20545"/>
                    </a:lnTo>
                    <a:lnTo>
                      <a:pt x="645" y="20637"/>
                    </a:lnTo>
                    <a:lnTo>
                      <a:pt x="737" y="20729"/>
                    </a:lnTo>
                    <a:lnTo>
                      <a:pt x="829" y="20813"/>
                    </a:lnTo>
                    <a:lnTo>
                      <a:pt x="930" y="20896"/>
                    </a:lnTo>
                    <a:lnTo>
                      <a:pt x="1038" y="20972"/>
                    </a:lnTo>
                    <a:lnTo>
                      <a:pt x="1147" y="21039"/>
                    </a:lnTo>
                    <a:lnTo>
                      <a:pt x="1256" y="21106"/>
                    </a:lnTo>
                    <a:lnTo>
                      <a:pt x="1373" y="21164"/>
                    </a:lnTo>
                    <a:lnTo>
                      <a:pt x="1499" y="21223"/>
                    </a:lnTo>
                    <a:lnTo>
                      <a:pt x="1624" y="21273"/>
                    </a:lnTo>
                    <a:lnTo>
                      <a:pt x="1750" y="21315"/>
                    </a:lnTo>
                    <a:lnTo>
                      <a:pt x="1884" y="21348"/>
                    </a:lnTo>
                    <a:lnTo>
                      <a:pt x="2018" y="21382"/>
                    </a:lnTo>
                    <a:lnTo>
                      <a:pt x="2151" y="21407"/>
                    </a:lnTo>
                    <a:lnTo>
                      <a:pt x="2294" y="21424"/>
                    </a:lnTo>
                    <a:lnTo>
                      <a:pt x="2436" y="21432"/>
                    </a:lnTo>
                    <a:lnTo>
                      <a:pt x="2578" y="21440"/>
                    </a:lnTo>
                    <a:lnTo>
                      <a:pt x="23549" y="21440"/>
                    </a:lnTo>
                    <a:lnTo>
                      <a:pt x="23691" y="21432"/>
                    </a:lnTo>
                    <a:lnTo>
                      <a:pt x="23834" y="21424"/>
                    </a:lnTo>
                    <a:lnTo>
                      <a:pt x="23976" y="21407"/>
                    </a:lnTo>
                    <a:lnTo>
                      <a:pt x="24110" y="21382"/>
                    </a:lnTo>
                    <a:lnTo>
                      <a:pt x="24244" y="21348"/>
                    </a:lnTo>
                    <a:lnTo>
                      <a:pt x="24377" y="21315"/>
                    </a:lnTo>
                    <a:lnTo>
                      <a:pt x="24503" y="21273"/>
                    </a:lnTo>
                    <a:lnTo>
                      <a:pt x="24629" y="21223"/>
                    </a:lnTo>
                    <a:lnTo>
                      <a:pt x="24754" y="21164"/>
                    </a:lnTo>
                    <a:lnTo>
                      <a:pt x="24871" y="21106"/>
                    </a:lnTo>
                    <a:lnTo>
                      <a:pt x="24980" y="21039"/>
                    </a:lnTo>
                    <a:lnTo>
                      <a:pt x="25089" y="20972"/>
                    </a:lnTo>
                    <a:lnTo>
                      <a:pt x="25198" y="20896"/>
                    </a:lnTo>
                    <a:lnTo>
                      <a:pt x="25298" y="20813"/>
                    </a:lnTo>
                    <a:lnTo>
                      <a:pt x="25390" y="20729"/>
                    </a:lnTo>
                    <a:lnTo>
                      <a:pt x="25482" y="20637"/>
                    </a:lnTo>
                    <a:lnTo>
                      <a:pt x="25566" y="20545"/>
                    </a:lnTo>
                    <a:lnTo>
                      <a:pt x="25649" y="20445"/>
                    </a:lnTo>
                    <a:lnTo>
                      <a:pt x="25725" y="20344"/>
                    </a:lnTo>
                    <a:lnTo>
                      <a:pt x="25792" y="20244"/>
                    </a:lnTo>
                    <a:lnTo>
                      <a:pt x="25850" y="20135"/>
                    </a:lnTo>
                    <a:lnTo>
                      <a:pt x="25909" y="20026"/>
                    </a:lnTo>
                    <a:lnTo>
                      <a:pt x="25959" y="19909"/>
                    </a:lnTo>
                    <a:lnTo>
                      <a:pt x="26009" y="19792"/>
                    </a:lnTo>
                    <a:lnTo>
                      <a:pt x="26043" y="19675"/>
                    </a:lnTo>
                    <a:lnTo>
                      <a:pt x="26076" y="19549"/>
                    </a:lnTo>
                    <a:lnTo>
                      <a:pt x="26101" y="19432"/>
                    </a:lnTo>
                    <a:lnTo>
                      <a:pt x="26118" y="19306"/>
                    </a:lnTo>
                    <a:lnTo>
                      <a:pt x="26126" y="19173"/>
                    </a:lnTo>
                    <a:lnTo>
                      <a:pt x="26126" y="19047"/>
                    </a:lnTo>
                    <a:lnTo>
                      <a:pt x="26118" y="18922"/>
                    </a:lnTo>
                    <a:lnTo>
                      <a:pt x="26101" y="18788"/>
                    </a:lnTo>
                    <a:lnTo>
                      <a:pt x="23767" y="2059"/>
                    </a:lnTo>
                    <a:lnTo>
                      <a:pt x="23750" y="1951"/>
                    </a:lnTo>
                    <a:lnTo>
                      <a:pt x="23725" y="1842"/>
                    </a:lnTo>
                    <a:lnTo>
                      <a:pt x="23700" y="1733"/>
                    </a:lnTo>
                    <a:lnTo>
                      <a:pt x="23666" y="1633"/>
                    </a:lnTo>
                    <a:lnTo>
                      <a:pt x="23624" y="1532"/>
                    </a:lnTo>
                    <a:lnTo>
                      <a:pt x="23582" y="1432"/>
                    </a:lnTo>
                    <a:lnTo>
                      <a:pt x="23532" y="1331"/>
                    </a:lnTo>
                    <a:lnTo>
                      <a:pt x="23482" y="1239"/>
                    </a:lnTo>
                    <a:lnTo>
                      <a:pt x="23423" y="1147"/>
                    </a:lnTo>
                    <a:lnTo>
                      <a:pt x="23365" y="1064"/>
                    </a:lnTo>
                    <a:lnTo>
                      <a:pt x="23231" y="888"/>
                    </a:lnTo>
                    <a:lnTo>
                      <a:pt x="23080" y="737"/>
                    </a:lnTo>
                    <a:lnTo>
                      <a:pt x="22913" y="587"/>
                    </a:lnTo>
                    <a:lnTo>
                      <a:pt x="22737" y="461"/>
                    </a:lnTo>
                    <a:lnTo>
                      <a:pt x="22545" y="344"/>
                    </a:lnTo>
                    <a:lnTo>
                      <a:pt x="22344" y="244"/>
                    </a:lnTo>
                    <a:lnTo>
                      <a:pt x="22135" y="160"/>
                    </a:lnTo>
                    <a:lnTo>
                      <a:pt x="21917" y="93"/>
                    </a:lnTo>
                    <a:lnTo>
                      <a:pt x="21691" y="43"/>
                    </a:lnTo>
                    <a:lnTo>
                      <a:pt x="21574" y="26"/>
                    </a:lnTo>
                    <a:lnTo>
                      <a:pt x="21457" y="9"/>
                    </a:lnTo>
                    <a:lnTo>
                      <a:pt x="21331" y="9"/>
                    </a:lnTo>
                    <a:lnTo>
                      <a:pt x="21214" y="1"/>
                    </a:lnTo>
                    <a:close/>
                  </a:path>
                </a:pathLst>
              </a:custGeom>
              <a:solidFill>
                <a:srgbClr val="E76C5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37" name="Google Shape;1143;p30">
                <a:extLst>
                  <a:ext uri="{FF2B5EF4-FFF2-40B4-BE49-F238E27FC236}">
                    <a16:creationId xmlns:a16="http://schemas.microsoft.com/office/drawing/2014/main" id="{9E5D0D44-A840-726F-9B7E-AC2F1C906C2B}"/>
                  </a:ext>
                </a:extLst>
              </p:cNvPr>
              <p:cNvSpPr/>
              <p:nvPr/>
            </p:nvSpPr>
            <p:spPr>
              <a:xfrm>
                <a:off x="1527378" y="2581605"/>
                <a:ext cx="806603" cy="929302"/>
              </a:xfrm>
              <a:custGeom>
                <a:avLst/>
                <a:gdLst/>
                <a:ahLst/>
                <a:cxnLst/>
                <a:rect l="l" t="t" r="r" b="b"/>
                <a:pathLst>
                  <a:path w="22126" h="25490" extrusionOk="0">
                    <a:moveTo>
                      <a:pt x="8645" y="0"/>
                    </a:moveTo>
                    <a:lnTo>
                      <a:pt x="8536" y="67"/>
                    </a:lnTo>
                    <a:lnTo>
                      <a:pt x="8226" y="234"/>
                    </a:lnTo>
                    <a:lnTo>
                      <a:pt x="8009" y="343"/>
                    </a:lnTo>
                    <a:lnTo>
                      <a:pt x="7749" y="469"/>
                    </a:lnTo>
                    <a:lnTo>
                      <a:pt x="7456" y="603"/>
                    </a:lnTo>
                    <a:lnTo>
                      <a:pt x="7130" y="745"/>
                    </a:lnTo>
                    <a:lnTo>
                      <a:pt x="6779" y="887"/>
                    </a:lnTo>
                    <a:lnTo>
                      <a:pt x="6402" y="1029"/>
                    </a:lnTo>
                    <a:lnTo>
                      <a:pt x="6000" y="1155"/>
                    </a:lnTo>
                    <a:lnTo>
                      <a:pt x="5590" y="1280"/>
                    </a:lnTo>
                    <a:lnTo>
                      <a:pt x="5373" y="1331"/>
                    </a:lnTo>
                    <a:lnTo>
                      <a:pt x="5163" y="1381"/>
                    </a:lnTo>
                    <a:lnTo>
                      <a:pt x="4946" y="1431"/>
                    </a:lnTo>
                    <a:lnTo>
                      <a:pt x="4720" y="1473"/>
                    </a:lnTo>
                    <a:lnTo>
                      <a:pt x="4502" y="1506"/>
                    </a:lnTo>
                    <a:lnTo>
                      <a:pt x="4276" y="1531"/>
                    </a:lnTo>
                    <a:lnTo>
                      <a:pt x="4059" y="1557"/>
                    </a:lnTo>
                    <a:lnTo>
                      <a:pt x="3833" y="1565"/>
                    </a:lnTo>
                    <a:lnTo>
                      <a:pt x="3465" y="1590"/>
                    </a:lnTo>
                    <a:lnTo>
                      <a:pt x="3113" y="1623"/>
                    </a:lnTo>
                    <a:lnTo>
                      <a:pt x="2795" y="1665"/>
                    </a:lnTo>
                    <a:lnTo>
                      <a:pt x="2494" y="1724"/>
                    </a:lnTo>
                    <a:lnTo>
                      <a:pt x="2218" y="1791"/>
                    </a:lnTo>
                    <a:lnTo>
                      <a:pt x="1967" y="1875"/>
                    </a:lnTo>
                    <a:lnTo>
                      <a:pt x="1732" y="1958"/>
                    </a:lnTo>
                    <a:lnTo>
                      <a:pt x="1515" y="2059"/>
                    </a:lnTo>
                    <a:lnTo>
                      <a:pt x="1322" y="2167"/>
                    </a:lnTo>
                    <a:lnTo>
                      <a:pt x="1147" y="2285"/>
                    </a:lnTo>
                    <a:lnTo>
                      <a:pt x="988" y="2410"/>
                    </a:lnTo>
                    <a:lnTo>
                      <a:pt x="845" y="2544"/>
                    </a:lnTo>
                    <a:lnTo>
                      <a:pt x="720" y="2686"/>
                    </a:lnTo>
                    <a:lnTo>
                      <a:pt x="611" y="2837"/>
                    </a:lnTo>
                    <a:lnTo>
                      <a:pt x="511" y="2996"/>
                    </a:lnTo>
                    <a:lnTo>
                      <a:pt x="419" y="3163"/>
                    </a:lnTo>
                    <a:lnTo>
                      <a:pt x="352" y="3331"/>
                    </a:lnTo>
                    <a:lnTo>
                      <a:pt x="285" y="3506"/>
                    </a:lnTo>
                    <a:lnTo>
                      <a:pt x="235" y="3690"/>
                    </a:lnTo>
                    <a:lnTo>
                      <a:pt x="184" y="3883"/>
                    </a:lnTo>
                    <a:lnTo>
                      <a:pt x="151" y="4075"/>
                    </a:lnTo>
                    <a:lnTo>
                      <a:pt x="117" y="4276"/>
                    </a:lnTo>
                    <a:lnTo>
                      <a:pt x="92" y="4485"/>
                    </a:lnTo>
                    <a:lnTo>
                      <a:pt x="76" y="4695"/>
                    </a:lnTo>
                    <a:lnTo>
                      <a:pt x="50" y="5130"/>
                    </a:lnTo>
                    <a:lnTo>
                      <a:pt x="42" y="5573"/>
                    </a:lnTo>
                    <a:lnTo>
                      <a:pt x="25" y="6025"/>
                    </a:lnTo>
                    <a:lnTo>
                      <a:pt x="9" y="6494"/>
                    </a:lnTo>
                    <a:lnTo>
                      <a:pt x="0" y="6762"/>
                    </a:lnTo>
                    <a:lnTo>
                      <a:pt x="0" y="7113"/>
                    </a:lnTo>
                    <a:lnTo>
                      <a:pt x="9" y="8025"/>
                    </a:lnTo>
                    <a:lnTo>
                      <a:pt x="34" y="9172"/>
                    </a:lnTo>
                    <a:lnTo>
                      <a:pt x="67" y="10511"/>
                    </a:lnTo>
                    <a:lnTo>
                      <a:pt x="117" y="12000"/>
                    </a:lnTo>
                    <a:lnTo>
                      <a:pt x="176" y="13598"/>
                    </a:lnTo>
                    <a:lnTo>
                      <a:pt x="318" y="16921"/>
                    </a:lnTo>
                    <a:lnTo>
                      <a:pt x="452" y="20134"/>
                    </a:lnTo>
                    <a:lnTo>
                      <a:pt x="578" y="22871"/>
                    </a:lnTo>
                    <a:lnTo>
                      <a:pt x="703" y="25490"/>
                    </a:lnTo>
                    <a:lnTo>
                      <a:pt x="22126" y="25490"/>
                    </a:lnTo>
                    <a:lnTo>
                      <a:pt x="22126" y="2904"/>
                    </a:lnTo>
                    <a:lnTo>
                      <a:pt x="21942" y="2720"/>
                    </a:lnTo>
                    <a:lnTo>
                      <a:pt x="21875" y="2644"/>
                    </a:lnTo>
                    <a:lnTo>
                      <a:pt x="21816" y="2577"/>
                    </a:lnTo>
                    <a:lnTo>
                      <a:pt x="21758" y="2494"/>
                    </a:lnTo>
                    <a:lnTo>
                      <a:pt x="21707" y="2418"/>
                    </a:lnTo>
                    <a:lnTo>
                      <a:pt x="21657" y="2335"/>
                    </a:lnTo>
                    <a:lnTo>
                      <a:pt x="21624" y="2251"/>
                    </a:lnTo>
                    <a:lnTo>
                      <a:pt x="21548" y="2084"/>
                    </a:lnTo>
                    <a:lnTo>
                      <a:pt x="21331" y="1983"/>
                    </a:lnTo>
                    <a:lnTo>
                      <a:pt x="21097" y="1883"/>
                    </a:lnTo>
                    <a:lnTo>
                      <a:pt x="20846" y="1808"/>
                    </a:lnTo>
                    <a:lnTo>
                      <a:pt x="20561" y="1732"/>
                    </a:lnTo>
                    <a:lnTo>
                      <a:pt x="20260" y="1674"/>
                    </a:lnTo>
                    <a:lnTo>
                      <a:pt x="19925" y="1623"/>
                    </a:lnTo>
                    <a:lnTo>
                      <a:pt x="19574" y="1590"/>
                    </a:lnTo>
                    <a:lnTo>
                      <a:pt x="19189" y="1565"/>
                    </a:lnTo>
                    <a:lnTo>
                      <a:pt x="18971" y="1557"/>
                    </a:lnTo>
                    <a:lnTo>
                      <a:pt x="18745" y="1531"/>
                    </a:lnTo>
                    <a:lnTo>
                      <a:pt x="18519" y="1506"/>
                    </a:lnTo>
                    <a:lnTo>
                      <a:pt x="18302" y="1473"/>
                    </a:lnTo>
                    <a:lnTo>
                      <a:pt x="18084" y="1431"/>
                    </a:lnTo>
                    <a:lnTo>
                      <a:pt x="17866" y="1381"/>
                    </a:lnTo>
                    <a:lnTo>
                      <a:pt x="17649" y="1331"/>
                    </a:lnTo>
                    <a:lnTo>
                      <a:pt x="17440" y="1280"/>
                    </a:lnTo>
                    <a:lnTo>
                      <a:pt x="17021" y="1155"/>
                    </a:lnTo>
                    <a:lnTo>
                      <a:pt x="16620" y="1029"/>
                    </a:lnTo>
                    <a:lnTo>
                      <a:pt x="16243" y="887"/>
                    </a:lnTo>
                    <a:lnTo>
                      <a:pt x="15892" y="745"/>
                    </a:lnTo>
                    <a:lnTo>
                      <a:pt x="15565" y="603"/>
                    </a:lnTo>
                    <a:lnTo>
                      <a:pt x="15272" y="469"/>
                    </a:lnTo>
                    <a:lnTo>
                      <a:pt x="15013" y="343"/>
                    </a:lnTo>
                    <a:lnTo>
                      <a:pt x="14795" y="234"/>
                    </a:lnTo>
                    <a:lnTo>
                      <a:pt x="14486" y="67"/>
                    </a:lnTo>
                    <a:lnTo>
                      <a:pt x="14377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38" name="Google Shape;1144;p30">
                <a:extLst>
                  <a:ext uri="{FF2B5EF4-FFF2-40B4-BE49-F238E27FC236}">
                    <a16:creationId xmlns:a16="http://schemas.microsoft.com/office/drawing/2014/main" id="{220C7E61-DB8A-241A-9888-9A71BDDBE61F}"/>
                  </a:ext>
                </a:extLst>
              </p:cNvPr>
              <p:cNvSpPr/>
              <p:nvPr/>
            </p:nvSpPr>
            <p:spPr>
              <a:xfrm>
                <a:off x="1523696" y="2620941"/>
                <a:ext cx="835330" cy="889964"/>
              </a:xfrm>
              <a:custGeom>
                <a:avLst/>
                <a:gdLst/>
                <a:ahLst/>
                <a:cxnLst/>
                <a:rect l="l" t="t" r="r" b="b"/>
                <a:pathLst>
                  <a:path w="22914" h="24411" extrusionOk="0">
                    <a:moveTo>
                      <a:pt x="17156" y="1"/>
                    </a:moveTo>
                    <a:lnTo>
                      <a:pt x="13465" y="9950"/>
                    </a:lnTo>
                    <a:lnTo>
                      <a:pt x="9817" y="9950"/>
                    </a:lnTo>
                    <a:lnTo>
                      <a:pt x="5298" y="268"/>
                    </a:lnTo>
                    <a:lnTo>
                      <a:pt x="5223" y="252"/>
                    </a:lnTo>
                    <a:lnTo>
                      <a:pt x="5022" y="226"/>
                    </a:lnTo>
                    <a:lnTo>
                      <a:pt x="4871" y="218"/>
                    </a:lnTo>
                    <a:lnTo>
                      <a:pt x="4704" y="210"/>
                    </a:lnTo>
                    <a:lnTo>
                      <a:pt x="4503" y="201"/>
                    </a:lnTo>
                    <a:lnTo>
                      <a:pt x="4285" y="201"/>
                    </a:lnTo>
                    <a:lnTo>
                      <a:pt x="4043" y="218"/>
                    </a:lnTo>
                    <a:lnTo>
                      <a:pt x="3783" y="235"/>
                    </a:lnTo>
                    <a:lnTo>
                      <a:pt x="3515" y="268"/>
                    </a:lnTo>
                    <a:lnTo>
                      <a:pt x="3231" y="319"/>
                    </a:lnTo>
                    <a:lnTo>
                      <a:pt x="2930" y="385"/>
                    </a:lnTo>
                    <a:lnTo>
                      <a:pt x="2628" y="469"/>
                    </a:lnTo>
                    <a:lnTo>
                      <a:pt x="2310" y="570"/>
                    </a:lnTo>
                    <a:lnTo>
                      <a:pt x="2160" y="637"/>
                    </a:lnTo>
                    <a:lnTo>
                      <a:pt x="2001" y="695"/>
                    </a:lnTo>
                    <a:lnTo>
                      <a:pt x="1842" y="770"/>
                    </a:lnTo>
                    <a:lnTo>
                      <a:pt x="1700" y="854"/>
                    </a:lnTo>
                    <a:lnTo>
                      <a:pt x="1557" y="946"/>
                    </a:lnTo>
                    <a:lnTo>
                      <a:pt x="1423" y="1047"/>
                    </a:lnTo>
                    <a:lnTo>
                      <a:pt x="1306" y="1147"/>
                    </a:lnTo>
                    <a:lnTo>
                      <a:pt x="1189" y="1256"/>
                    </a:lnTo>
                    <a:lnTo>
                      <a:pt x="1080" y="1373"/>
                    </a:lnTo>
                    <a:lnTo>
                      <a:pt x="980" y="1490"/>
                    </a:lnTo>
                    <a:lnTo>
                      <a:pt x="879" y="1616"/>
                    </a:lnTo>
                    <a:lnTo>
                      <a:pt x="796" y="1741"/>
                    </a:lnTo>
                    <a:lnTo>
                      <a:pt x="712" y="1867"/>
                    </a:lnTo>
                    <a:lnTo>
                      <a:pt x="637" y="2001"/>
                    </a:lnTo>
                    <a:lnTo>
                      <a:pt x="561" y="2126"/>
                    </a:lnTo>
                    <a:lnTo>
                      <a:pt x="495" y="2260"/>
                    </a:lnTo>
                    <a:lnTo>
                      <a:pt x="386" y="2519"/>
                    </a:lnTo>
                    <a:lnTo>
                      <a:pt x="294" y="2770"/>
                    </a:lnTo>
                    <a:lnTo>
                      <a:pt x="210" y="3005"/>
                    </a:lnTo>
                    <a:lnTo>
                      <a:pt x="151" y="3214"/>
                    </a:lnTo>
                    <a:lnTo>
                      <a:pt x="110" y="3406"/>
                    </a:lnTo>
                    <a:lnTo>
                      <a:pt x="59" y="3683"/>
                    </a:lnTo>
                    <a:lnTo>
                      <a:pt x="43" y="3783"/>
                    </a:lnTo>
                    <a:lnTo>
                      <a:pt x="18" y="4218"/>
                    </a:lnTo>
                    <a:lnTo>
                      <a:pt x="9" y="4720"/>
                    </a:lnTo>
                    <a:lnTo>
                      <a:pt x="1" y="5281"/>
                    </a:lnTo>
                    <a:lnTo>
                      <a:pt x="1" y="5892"/>
                    </a:lnTo>
                    <a:lnTo>
                      <a:pt x="9" y="6561"/>
                    </a:lnTo>
                    <a:lnTo>
                      <a:pt x="18" y="7273"/>
                    </a:lnTo>
                    <a:lnTo>
                      <a:pt x="51" y="8804"/>
                    </a:lnTo>
                    <a:lnTo>
                      <a:pt x="101" y="10453"/>
                    </a:lnTo>
                    <a:lnTo>
                      <a:pt x="168" y="12185"/>
                    </a:lnTo>
                    <a:lnTo>
                      <a:pt x="244" y="13942"/>
                    </a:lnTo>
                    <a:lnTo>
                      <a:pt x="327" y="15691"/>
                    </a:lnTo>
                    <a:lnTo>
                      <a:pt x="495" y="19005"/>
                    </a:lnTo>
                    <a:lnTo>
                      <a:pt x="654" y="21783"/>
                    </a:lnTo>
                    <a:lnTo>
                      <a:pt x="804" y="24411"/>
                    </a:lnTo>
                    <a:lnTo>
                      <a:pt x="22419" y="24411"/>
                    </a:lnTo>
                    <a:lnTo>
                      <a:pt x="22453" y="23499"/>
                    </a:lnTo>
                    <a:lnTo>
                      <a:pt x="22545" y="21089"/>
                    </a:lnTo>
                    <a:lnTo>
                      <a:pt x="22662" y="17658"/>
                    </a:lnTo>
                    <a:lnTo>
                      <a:pt x="22721" y="15699"/>
                    </a:lnTo>
                    <a:lnTo>
                      <a:pt x="22779" y="13666"/>
                    </a:lnTo>
                    <a:lnTo>
                      <a:pt x="22829" y="11616"/>
                    </a:lnTo>
                    <a:lnTo>
                      <a:pt x="22871" y="9616"/>
                    </a:lnTo>
                    <a:lnTo>
                      <a:pt x="22905" y="7708"/>
                    </a:lnTo>
                    <a:lnTo>
                      <a:pt x="22913" y="5959"/>
                    </a:lnTo>
                    <a:lnTo>
                      <a:pt x="22913" y="5172"/>
                    </a:lnTo>
                    <a:lnTo>
                      <a:pt x="22905" y="4436"/>
                    </a:lnTo>
                    <a:lnTo>
                      <a:pt x="22888" y="3775"/>
                    </a:lnTo>
                    <a:lnTo>
                      <a:pt x="22871" y="3197"/>
                    </a:lnTo>
                    <a:lnTo>
                      <a:pt x="22846" y="2695"/>
                    </a:lnTo>
                    <a:lnTo>
                      <a:pt x="22813" y="2293"/>
                    </a:lnTo>
                    <a:lnTo>
                      <a:pt x="22788" y="2126"/>
                    </a:lnTo>
                    <a:lnTo>
                      <a:pt x="22771" y="1984"/>
                    </a:lnTo>
                    <a:lnTo>
                      <a:pt x="22746" y="1875"/>
                    </a:lnTo>
                    <a:lnTo>
                      <a:pt x="22721" y="1783"/>
                    </a:lnTo>
                    <a:lnTo>
                      <a:pt x="22687" y="1716"/>
                    </a:lnTo>
                    <a:lnTo>
                      <a:pt x="22654" y="1649"/>
                    </a:lnTo>
                    <a:lnTo>
                      <a:pt x="22612" y="1582"/>
                    </a:lnTo>
                    <a:lnTo>
                      <a:pt x="22562" y="1515"/>
                    </a:lnTo>
                    <a:lnTo>
                      <a:pt x="22511" y="1448"/>
                    </a:lnTo>
                    <a:lnTo>
                      <a:pt x="22453" y="1390"/>
                    </a:lnTo>
                    <a:lnTo>
                      <a:pt x="22319" y="1273"/>
                    </a:lnTo>
                    <a:lnTo>
                      <a:pt x="22168" y="1164"/>
                    </a:lnTo>
                    <a:lnTo>
                      <a:pt x="22001" y="1055"/>
                    </a:lnTo>
                    <a:lnTo>
                      <a:pt x="21817" y="955"/>
                    </a:lnTo>
                    <a:lnTo>
                      <a:pt x="21616" y="862"/>
                    </a:lnTo>
                    <a:lnTo>
                      <a:pt x="21398" y="779"/>
                    </a:lnTo>
                    <a:lnTo>
                      <a:pt x="21181" y="695"/>
                    </a:lnTo>
                    <a:lnTo>
                      <a:pt x="20947" y="620"/>
                    </a:lnTo>
                    <a:lnTo>
                      <a:pt x="20712" y="553"/>
                    </a:lnTo>
                    <a:lnTo>
                      <a:pt x="20470" y="486"/>
                    </a:lnTo>
                    <a:lnTo>
                      <a:pt x="20227" y="427"/>
                    </a:lnTo>
                    <a:lnTo>
                      <a:pt x="19725" y="327"/>
                    </a:lnTo>
                    <a:lnTo>
                      <a:pt x="19239" y="235"/>
                    </a:lnTo>
                    <a:lnTo>
                      <a:pt x="18771" y="168"/>
                    </a:lnTo>
                    <a:lnTo>
                      <a:pt x="18336" y="109"/>
                    </a:lnTo>
                    <a:lnTo>
                      <a:pt x="17951" y="67"/>
                    </a:lnTo>
                    <a:lnTo>
                      <a:pt x="17373" y="17"/>
                    </a:lnTo>
                    <a:lnTo>
                      <a:pt x="17156" y="1"/>
                    </a:lnTo>
                    <a:close/>
                  </a:path>
                </a:pathLst>
              </a:custGeom>
              <a:solidFill>
                <a:srgbClr val="5492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39" name="Google Shape;1145;p30">
                <a:extLst>
                  <a:ext uri="{FF2B5EF4-FFF2-40B4-BE49-F238E27FC236}">
                    <a16:creationId xmlns:a16="http://schemas.microsoft.com/office/drawing/2014/main" id="{CB18B2F7-8100-4788-D425-8ED508FE56AC}"/>
                  </a:ext>
                </a:extLst>
              </p:cNvPr>
              <p:cNvSpPr/>
              <p:nvPr/>
            </p:nvSpPr>
            <p:spPr>
              <a:xfrm>
                <a:off x="1535908" y="2621232"/>
                <a:ext cx="223943" cy="754853"/>
              </a:xfrm>
              <a:custGeom>
                <a:avLst/>
                <a:gdLst/>
                <a:ahLst/>
                <a:cxnLst/>
                <a:rect l="l" t="t" r="r" b="b"/>
                <a:pathLst>
                  <a:path w="6143" h="20705" extrusionOk="0">
                    <a:moveTo>
                      <a:pt x="4427" y="1"/>
                    </a:moveTo>
                    <a:lnTo>
                      <a:pt x="4218" y="18"/>
                    </a:lnTo>
                    <a:lnTo>
                      <a:pt x="4001" y="34"/>
                    </a:lnTo>
                    <a:lnTo>
                      <a:pt x="3775" y="68"/>
                    </a:lnTo>
                    <a:lnTo>
                      <a:pt x="3557" y="110"/>
                    </a:lnTo>
                    <a:lnTo>
                      <a:pt x="3331" y="152"/>
                    </a:lnTo>
                    <a:lnTo>
                      <a:pt x="3114" y="210"/>
                    </a:lnTo>
                    <a:lnTo>
                      <a:pt x="2687" y="319"/>
                    </a:lnTo>
                    <a:lnTo>
                      <a:pt x="2302" y="436"/>
                    </a:lnTo>
                    <a:lnTo>
                      <a:pt x="1967" y="553"/>
                    </a:lnTo>
                    <a:lnTo>
                      <a:pt x="1699" y="654"/>
                    </a:lnTo>
                    <a:lnTo>
                      <a:pt x="1649" y="679"/>
                    </a:lnTo>
                    <a:lnTo>
                      <a:pt x="1607" y="712"/>
                    </a:lnTo>
                    <a:lnTo>
                      <a:pt x="1574" y="746"/>
                    </a:lnTo>
                    <a:lnTo>
                      <a:pt x="1540" y="796"/>
                    </a:lnTo>
                    <a:lnTo>
                      <a:pt x="1524" y="846"/>
                    </a:lnTo>
                    <a:lnTo>
                      <a:pt x="1515" y="896"/>
                    </a:lnTo>
                    <a:lnTo>
                      <a:pt x="1515" y="955"/>
                    </a:lnTo>
                    <a:lnTo>
                      <a:pt x="1532" y="1013"/>
                    </a:lnTo>
                    <a:lnTo>
                      <a:pt x="1674" y="1474"/>
                    </a:lnTo>
                    <a:lnTo>
                      <a:pt x="1808" y="1926"/>
                    </a:lnTo>
                    <a:lnTo>
                      <a:pt x="1934" y="2377"/>
                    </a:lnTo>
                    <a:lnTo>
                      <a:pt x="2051" y="2821"/>
                    </a:lnTo>
                    <a:lnTo>
                      <a:pt x="2160" y="3265"/>
                    </a:lnTo>
                    <a:lnTo>
                      <a:pt x="2252" y="3700"/>
                    </a:lnTo>
                    <a:lnTo>
                      <a:pt x="2335" y="4135"/>
                    </a:lnTo>
                    <a:lnTo>
                      <a:pt x="2411" y="4562"/>
                    </a:lnTo>
                    <a:lnTo>
                      <a:pt x="2478" y="4980"/>
                    </a:lnTo>
                    <a:lnTo>
                      <a:pt x="2536" y="5398"/>
                    </a:lnTo>
                    <a:lnTo>
                      <a:pt x="2595" y="5808"/>
                    </a:lnTo>
                    <a:lnTo>
                      <a:pt x="2637" y="6210"/>
                    </a:lnTo>
                    <a:lnTo>
                      <a:pt x="2670" y="6612"/>
                    </a:lnTo>
                    <a:lnTo>
                      <a:pt x="2695" y="7005"/>
                    </a:lnTo>
                    <a:lnTo>
                      <a:pt x="2720" y="7390"/>
                    </a:lnTo>
                    <a:lnTo>
                      <a:pt x="2729" y="7775"/>
                    </a:lnTo>
                    <a:lnTo>
                      <a:pt x="2737" y="8152"/>
                    </a:lnTo>
                    <a:lnTo>
                      <a:pt x="2737" y="8520"/>
                    </a:lnTo>
                    <a:lnTo>
                      <a:pt x="2729" y="8888"/>
                    </a:lnTo>
                    <a:lnTo>
                      <a:pt x="2720" y="9248"/>
                    </a:lnTo>
                    <a:lnTo>
                      <a:pt x="2695" y="9599"/>
                    </a:lnTo>
                    <a:lnTo>
                      <a:pt x="2670" y="9951"/>
                    </a:lnTo>
                    <a:lnTo>
                      <a:pt x="2645" y="10286"/>
                    </a:lnTo>
                    <a:lnTo>
                      <a:pt x="2611" y="10620"/>
                    </a:lnTo>
                    <a:lnTo>
                      <a:pt x="2570" y="10955"/>
                    </a:lnTo>
                    <a:lnTo>
                      <a:pt x="2528" y="11273"/>
                    </a:lnTo>
                    <a:lnTo>
                      <a:pt x="2478" y="11591"/>
                    </a:lnTo>
                    <a:lnTo>
                      <a:pt x="2427" y="11901"/>
                    </a:lnTo>
                    <a:lnTo>
                      <a:pt x="2310" y="12503"/>
                    </a:lnTo>
                    <a:lnTo>
                      <a:pt x="2185" y="13072"/>
                    </a:lnTo>
                    <a:lnTo>
                      <a:pt x="2051" y="13624"/>
                    </a:lnTo>
                    <a:lnTo>
                      <a:pt x="1900" y="14143"/>
                    </a:lnTo>
                    <a:lnTo>
                      <a:pt x="1750" y="14637"/>
                    </a:lnTo>
                    <a:lnTo>
                      <a:pt x="1591" y="15097"/>
                    </a:lnTo>
                    <a:lnTo>
                      <a:pt x="1423" y="15532"/>
                    </a:lnTo>
                    <a:lnTo>
                      <a:pt x="1264" y="15942"/>
                    </a:lnTo>
                    <a:lnTo>
                      <a:pt x="1105" y="16319"/>
                    </a:lnTo>
                    <a:lnTo>
                      <a:pt x="946" y="16662"/>
                    </a:lnTo>
                    <a:lnTo>
                      <a:pt x="796" y="16980"/>
                    </a:lnTo>
                    <a:lnTo>
                      <a:pt x="645" y="17265"/>
                    </a:lnTo>
                    <a:lnTo>
                      <a:pt x="511" y="17516"/>
                    </a:lnTo>
                    <a:lnTo>
                      <a:pt x="385" y="17733"/>
                    </a:lnTo>
                    <a:lnTo>
                      <a:pt x="185" y="18076"/>
                    </a:lnTo>
                    <a:lnTo>
                      <a:pt x="42" y="18286"/>
                    </a:lnTo>
                    <a:lnTo>
                      <a:pt x="26" y="18327"/>
                    </a:lnTo>
                    <a:lnTo>
                      <a:pt x="9" y="18361"/>
                    </a:lnTo>
                    <a:lnTo>
                      <a:pt x="1" y="18403"/>
                    </a:lnTo>
                    <a:lnTo>
                      <a:pt x="1" y="18453"/>
                    </a:lnTo>
                    <a:lnTo>
                      <a:pt x="1" y="20411"/>
                    </a:lnTo>
                    <a:lnTo>
                      <a:pt x="1" y="20478"/>
                    </a:lnTo>
                    <a:lnTo>
                      <a:pt x="26" y="20537"/>
                    </a:lnTo>
                    <a:lnTo>
                      <a:pt x="51" y="20587"/>
                    </a:lnTo>
                    <a:lnTo>
                      <a:pt x="93" y="20629"/>
                    </a:lnTo>
                    <a:lnTo>
                      <a:pt x="143" y="20671"/>
                    </a:lnTo>
                    <a:lnTo>
                      <a:pt x="193" y="20687"/>
                    </a:lnTo>
                    <a:lnTo>
                      <a:pt x="252" y="20704"/>
                    </a:lnTo>
                    <a:lnTo>
                      <a:pt x="319" y="20704"/>
                    </a:lnTo>
                    <a:lnTo>
                      <a:pt x="519" y="20679"/>
                    </a:lnTo>
                    <a:lnTo>
                      <a:pt x="712" y="20645"/>
                    </a:lnTo>
                    <a:lnTo>
                      <a:pt x="913" y="20604"/>
                    </a:lnTo>
                    <a:lnTo>
                      <a:pt x="1097" y="20562"/>
                    </a:lnTo>
                    <a:lnTo>
                      <a:pt x="1281" y="20512"/>
                    </a:lnTo>
                    <a:lnTo>
                      <a:pt x="1465" y="20453"/>
                    </a:lnTo>
                    <a:lnTo>
                      <a:pt x="1641" y="20394"/>
                    </a:lnTo>
                    <a:lnTo>
                      <a:pt x="1808" y="20327"/>
                    </a:lnTo>
                    <a:lnTo>
                      <a:pt x="1975" y="20252"/>
                    </a:lnTo>
                    <a:lnTo>
                      <a:pt x="2143" y="20177"/>
                    </a:lnTo>
                    <a:lnTo>
                      <a:pt x="2302" y="20093"/>
                    </a:lnTo>
                    <a:lnTo>
                      <a:pt x="2461" y="20001"/>
                    </a:lnTo>
                    <a:lnTo>
                      <a:pt x="2611" y="19909"/>
                    </a:lnTo>
                    <a:lnTo>
                      <a:pt x="2754" y="19817"/>
                    </a:lnTo>
                    <a:lnTo>
                      <a:pt x="2904" y="19717"/>
                    </a:lnTo>
                    <a:lnTo>
                      <a:pt x="3038" y="19608"/>
                    </a:lnTo>
                    <a:lnTo>
                      <a:pt x="3180" y="19499"/>
                    </a:lnTo>
                    <a:lnTo>
                      <a:pt x="3306" y="19382"/>
                    </a:lnTo>
                    <a:lnTo>
                      <a:pt x="3440" y="19265"/>
                    </a:lnTo>
                    <a:lnTo>
                      <a:pt x="3565" y="19139"/>
                    </a:lnTo>
                    <a:lnTo>
                      <a:pt x="3683" y="19005"/>
                    </a:lnTo>
                    <a:lnTo>
                      <a:pt x="3800" y="18880"/>
                    </a:lnTo>
                    <a:lnTo>
                      <a:pt x="3917" y="18737"/>
                    </a:lnTo>
                    <a:lnTo>
                      <a:pt x="4026" y="18604"/>
                    </a:lnTo>
                    <a:lnTo>
                      <a:pt x="4243" y="18311"/>
                    </a:lnTo>
                    <a:lnTo>
                      <a:pt x="4436" y="18001"/>
                    </a:lnTo>
                    <a:lnTo>
                      <a:pt x="4628" y="17683"/>
                    </a:lnTo>
                    <a:lnTo>
                      <a:pt x="4796" y="17348"/>
                    </a:lnTo>
                    <a:lnTo>
                      <a:pt x="4963" y="17005"/>
                    </a:lnTo>
                    <a:lnTo>
                      <a:pt x="5105" y="16645"/>
                    </a:lnTo>
                    <a:lnTo>
                      <a:pt x="5247" y="16277"/>
                    </a:lnTo>
                    <a:lnTo>
                      <a:pt x="5373" y="15901"/>
                    </a:lnTo>
                    <a:lnTo>
                      <a:pt x="5482" y="15516"/>
                    </a:lnTo>
                    <a:lnTo>
                      <a:pt x="5591" y="15114"/>
                    </a:lnTo>
                    <a:lnTo>
                      <a:pt x="5683" y="14712"/>
                    </a:lnTo>
                    <a:lnTo>
                      <a:pt x="5766" y="14302"/>
                    </a:lnTo>
                    <a:lnTo>
                      <a:pt x="5842" y="13884"/>
                    </a:lnTo>
                    <a:lnTo>
                      <a:pt x="5909" y="13457"/>
                    </a:lnTo>
                    <a:lnTo>
                      <a:pt x="5967" y="13030"/>
                    </a:lnTo>
                    <a:lnTo>
                      <a:pt x="6017" y="12595"/>
                    </a:lnTo>
                    <a:lnTo>
                      <a:pt x="6051" y="12160"/>
                    </a:lnTo>
                    <a:lnTo>
                      <a:pt x="6084" y="11725"/>
                    </a:lnTo>
                    <a:lnTo>
                      <a:pt x="6109" y="11281"/>
                    </a:lnTo>
                    <a:lnTo>
                      <a:pt x="6126" y="10838"/>
                    </a:lnTo>
                    <a:lnTo>
                      <a:pt x="6143" y="10394"/>
                    </a:lnTo>
                    <a:lnTo>
                      <a:pt x="6143" y="9951"/>
                    </a:lnTo>
                    <a:lnTo>
                      <a:pt x="6143" y="9507"/>
                    </a:lnTo>
                    <a:lnTo>
                      <a:pt x="6134" y="9064"/>
                    </a:lnTo>
                    <a:lnTo>
                      <a:pt x="6126" y="8629"/>
                    </a:lnTo>
                    <a:lnTo>
                      <a:pt x="6109" y="8185"/>
                    </a:lnTo>
                    <a:lnTo>
                      <a:pt x="6059" y="7332"/>
                    </a:lnTo>
                    <a:lnTo>
                      <a:pt x="6001" y="6486"/>
                    </a:lnTo>
                    <a:lnTo>
                      <a:pt x="5925" y="5675"/>
                    </a:lnTo>
                    <a:lnTo>
                      <a:pt x="5833" y="4888"/>
                    </a:lnTo>
                    <a:lnTo>
                      <a:pt x="5741" y="4143"/>
                    </a:lnTo>
                    <a:lnTo>
                      <a:pt x="5649" y="3440"/>
                    </a:lnTo>
                    <a:lnTo>
                      <a:pt x="5549" y="2788"/>
                    </a:lnTo>
                    <a:lnTo>
                      <a:pt x="5448" y="2193"/>
                    </a:lnTo>
                    <a:lnTo>
                      <a:pt x="5356" y="1658"/>
                    </a:lnTo>
                    <a:lnTo>
                      <a:pt x="5189" y="796"/>
                    </a:lnTo>
                    <a:lnTo>
                      <a:pt x="5080" y="244"/>
                    </a:lnTo>
                    <a:lnTo>
                      <a:pt x="5063" y="202"/>
                    </a:lnTo>
                    <a:lnTo>
                      <a:pt x="5047" y="160"/>
                    </a:lnTo>
                    <a:lnTo>
                      <a:pt x="5021" y="118"/>
                    </a:lnTo>
                    <a:lnTo>
                      <a:pt x="4988" y="93"/>
                    </a:lnTo>
                    <a:lnTo>
                      <a:pt x="4955" y="59"/>
                    </a:lnTo>
                    <a:lnTo>
                      <a:pt x="4913" y="43"/>
                    </a:lnTo>
                    <a:lnTo>
                      <a:pt x="4871" y="26"/>
                    </a:lnTo>
                    <a:lnTo>
                      <a:pt x="4821" y="18"/>
                    </a:lnTo>
                    <a:lnTo>
                      <a:pt x="4628" y="1"/>
                    </a:lnTo>
                    <a:close/>
                  </a:path>
                </a:pathLst>
              </a:custGeom>
              <a:solidFill>
                <a:srgbClr val="E76C5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0" name="Google Shape;1146;p30">
                <a:extLst>
                  <a:ext uri="{FF2B5EF4-FFF2-40B4-BE49-F238E27FC236}">
                    <a16:creationId xmlns:a16="http://schemas.microsoft.com/office/drawing/2014/main" id="{88219143-5417-9327-D758-F2C00171C026}"/>
                  </a:ext>
                </a:extLst>
              </p:cNvPr>
              <p:cNvSpPr/>
              <p:nvPr/>
            </p:nvSpPr>
            <p:spPr>
              <a:xfrm>
                <a:off x="2107610" y="2620321"/>
                <a:ext cx="248660" cy="755764"/>
              </a:xfrm>
              <a:custGeom>
                <a:avLst/>
                <a:gdLst/>
                <a:ahLst/>
                <a:cxnLst/>
                <a:rect l="l" t="t" r="r" b="b"/>
                <a:pathLst>
                  <a:path w="6821" h="20730" extrusionOk="0">
                    <a:moveTo>
                      <a:pt x="1507" y="1"/>
                    </a:moveTo>
                    <a:lnTo>
                      <a:pt x="1289" y="9"/>
                    </a:lnTo>
                    <a:lnTo>
                      <a:pt x="1080" y="26"/>
                    </a:lnTo>
                    <a:lnTo>
                      <a:pt x="888" y="43"/>
                    </a:lnTo>
                    <a:lnTo>
                      <a:pt x="846" y="51"/>
                    </a:lnTo>
                    <a:lnTo>
                      <a:pt x="796" y="68"/>
                    </a:lnTo>
                    <a:lnTo>
                      <a:pt x="762" y="84"/>
                    </a:lnTo>
                    <a:lnTo>
                      <a:pt x="720" y="118"/>
                    </a:lnTo>
                    <a:lnTo>
                      <a:pt x="695" y="143"/>
                    </a:lnTo>
                    <a:lnTo>
                      <a:pt x="662" y="185"/>
                    </a:lnTo>
                    <a:lnTo>
                      <a:pt x="645" y="227"/>
                    </a:lnTo>
                    <a:lnTo>
                      <a:pt x="628" y="269"/>
                    </a:lnTo>
                    <a:lnTo>
                      <a:pt x="586" y="503"/>
                    </a:lnTo>
                    <a:lnTo>
                      <a:pt x="528" y="821"/>
                    </a:lnTo>
                    <a:lnTo>
                      <a:pt x="469" y="1214"/>
                    </a:lnTo>
                    <a:lnTo>
                      <a:pt x="402" y="1683"/>
                    </a:lnTo>
                    <a:lnTo>
                      <a:pt x="335" y="2218"/>
                    </a:lnTo>
                    <a:lnTo>
                      <a:pt x="260" y="2813"/>
                    </a:lnTo>
                    <a:lnTo>
                      <a:pt x="201" y="3465"/>
                    </a:lnTo>
                    <a:lnTo>
                      <a:pt x="135" y="4168"/>
                    </a:lnTo>
                    <a:lnTo>
                      <a:pt x="84" y="4913"/>
                    </a:lnTo>
                    <a:lnTo>
                      <a:pt x="42" y="5700"/>
                    </a:lnTo>
                    <a:lnTo>
                      <a:pt x="17" y="6511"/>
                    </a:lnTo>
                    <a:lnTo>
                      <a:pt x="1" y="7357"/>
                    </a:lnTo>
                    <a:lnTo>
                      <a:pt x="1" y="8218"/>
                    </a:lnTo>
                    <a:lnTo>
                      <a:pt x="9" y="8654"/>
                    </a:lnTo>
                    <a:lnTo>
                      <a:pt x="26" y="9089"/>
                    </a:lnTo>
                    <a:lnTo>
                      <a:pt x="42" y="9532"/>
                    </a:lnTo>
                    <a:lnTo>
                      <a:pt x="68" y="9976"/>
                    </a:lnTo>
                    <a:lnTo>
                      <a:pt x="93" y="10419"/>
                    </a:lnTo>
                    <a:lnTo>
                      <a:pt x="135" y="10863"/>
                    </a:lnTo>
                    <a:lnTo>
                      <a:pt x="176" y="11306"/>
                    </a:lnTo>
                    <a:lnTo>
                      <a:pt x="227" y="11750"/>
                    </a:lnTo>
                    <a:lnTo>
                      <a:pt x="285" y="12185"/>
                    </a:lnTo>
                    <a:lnTo>
                      <a:pt x="352" y="12629"/>
                    </a:lnTo>
                    <a:lnTo>
                      <a:pt x="427" y="13055"/>
                    </a:lnTo>
                    <a:lnTo>
                      <a:pt x="511" y="13490"/>
                    </a:lnTo>
                    <a:lnTo>
                      <a:pt x="603" y="13909"/>
                    </a:lnTo>
                    <a:lnTo>
                      <a:pt x="695" y="14327"/>
                    </a:lnTo>
                    <a:lnTo>
                      <a:pt x="804" y="14737"/>
                    </a:lnTo>
                    <a:lnTo>
                      <a:pt x="921" y="15147"/>
                    </a:lnTo>
                    <a:lnTo>
                      <a:pt x="1055" y="15541"/>
                    </a:lnTo>
                    <a:lnTo>
                      <a:pt x="1189" y="15926"/>
                    </a:lnTo>
                    <a:lnTo>
                      <a:pt x="1340" y="16302"/>
                    </a:lnTo>
                    <a:lnTo>
                      <a:pt x="1499" y="16670"/>
                    </a:lnTo>
                    <a:lnTo>
                      <a:pt x="1666" y="17030"/>
                    </a:lnTo>
                    <a:lnTo>
                      <a:pt x="1842" y="17373"/>
                    </a:lnTo>
                    <a:lnTo>
                      <a:pt x="2034" y="17708"/>
                    </a:lnTo>
                    <a:lnTo>
                      <a:pt x="2243" y="18026"/>
                    </a:lnTo>
                    <a:lnTo>
                      <a:pt x="2461" y="18336"/>
                    </a:lnTo>
                    <a:lnTo>
                      <a:pt x="2687" y="18629"/>
                    </a:lnTo>
                    <a:lnTo>
                      <a:pt x="2929" y="18905"/>
                    </a:lnTo>
                    <a:lnTo>
                      <a:pt x="3055" y="19039"/>
                    </a:lnTo>
                    <a:lnTo>
                      <a:pt x="3181" y="19164"/>
                    </a:lnTo>
                    <a:lnTo>
                      <a:pt x="3314" y="19290"/>
                    </a:lnTo>
                    <a:lnTo>
                      <a:pt x="3448" y="19407"/>
                    </a:lnTo>
                    <a:lnTo>
                      <a:pt x="3582" y="19524"/>
                    </a:lnTo>
                    <a:lnTo>
                      <a:pt x="3724" y="19633"/>
                    </a:lnTo>
                    <a:lnTo>
                      <a:pt x="3875" y="19742"/>
                    </a:lnTo>
                    <a:lnTo>
                      <a:pt x="4026" y="19842"/>
                    </a:lnTo>
                    <a:lnTo>
                      <a:pt x="4176" y="19942"/>
                    </a:lnTo>
                    <a:lnTo>
                      <a:pt x="4335" y="20034"/>
                    </a:lnTo>
                    <a:lnTo>
                      <a:pt x="4494" y="20118"/>
                    </a:lnTo>
                    <a:lnTo>
                      <a:pt x="4653" y="20202"/>
                    </a:lnTo>
                    <a:lnTo>
                      <a:pt x="4821" y="20277"/>
                    </a:lnTo>
                    <a:lnTo>
                      <a:pt x="4996" y="20352"/>
                    </a:lnTo>
                    <a:lnTo>
                      <a:pt x="5172" y="20419"/>
                    </a:lnTo>
                    <a:lnTo>
                      <a:pt x="5348" y="20478"/>
                    </a:lnTo>
                    <a:lnTo>
                      <a:pt x="5532" y="20537"/>
                    </a:lnTo>
                    <a:lnTo>
                      <a:pt x="5716" y="20587"/>
                    </a:lnTo>
                    <a:lnTo>
                      <a:pt x="5909" y="20629"/>
                    </a:lnTo>
                    <a:lnTo>
                      <a:pt x="6101" y="20670"/>
                    </a:lnTo>
                    <a:lnTo>
                      <a:pt x="6302" y="20704"/>
                    </a:lnTo>
                    <a:lnTo>
                      <a:pt x="6503" y="20729"/>
                    </a:lnTo>
                    <a:lnTo>
                      <a:pt x="6561" y="20729"/>
                    </a:lnTo>
                    <a:lnTo>
                      <a:pt x="6620" y="20721"/>
                    </a:lnTo>
                    <a:lnTo>
                      <a:pt x="6678" y="20696"/>
                    </a:lnTo>
                    <a:lnTo>
                      <a:pt x="6720" y="20654"/>
                    </a:lnTo>
                    <a:lnTo>
                      <a:pt x="6762" y="20612"/>
                    </a:lnTo>
                    <a:lnTo>
                      <a:pt x="6796" y="20562"/>
                    </a:lnTo>
                    <a:lnTo>
                      <a:pt x="6812" y="20503"/>
                    </a:lnTo>
                    <a:lnTo>
                      <a:pt x="6821" y="20444"/>
                    </a:lnTo>
                    <a:lnTo>
                      <a:pt x="6821" y="18478"/>
                    </a:lnTo>
                    <a:lnTo>
                      <a:pt x="6812" y="18436"/>
                    </a:lnTo>
                    <a:lnTo>
                      <a:pt x="6804" y="18394"/>
                    </a:lnTo>
                    <a:lnTo>
                      <a:pt x="6796" y="18352"/>
                    </a:lnTo>
                    <a:lnTo>
                      <a:pt x="6771" y="18311"/>
                    </a:lnTo>
                    <a:lnTo>
                      <a:pt x="6620" y="18101"/>
                    </a:lnTo>
                    <a:lnTo>
                      <a:pt x="6386" y="17742"/>
                    </a:lnTo>
                    <a:lnTo>
                      <a:pt x="6235" y="17516"/>
                    </a:lnTo>
                    <a:lnTo>
                      <a:pt x="6076" y="17256"/>
                    </a:lnTo>
                    <a:lnTo>
                      <a:pt x="5900" y="16955"/>
                    </a:lnTo>
                    <a:lnTo>
                      <a:pt x="5716" y="16629"/>
                    </a:lnTo>
                    <a:lnTo>
                      <a:pt x="5524" y="16269"/>
                    </a:lnTo>
                    <a:lnTo>
                      <a:pt x="5323" y="15875"/>
                    </a:lnTo>
                    <a:lnTo>
                      <a:pt x="5122" y="15457"/>
                    </a:lnTo>
                    <a:lnTo>
                      <a:pt x="4913" y="15005"/>
                    </a:lnTo>
                    <a:lnTo>
                      <a:pt x="4712" y="14520"/>
                    </a:lnTo>
                    <a:lnTo>
                      <a:pt x="4511" y="14009"/>
                    </a:lnTo>
                    <a:lnTo>
                      <a:pt x="4319" y="13474"/>
                    </a:lnTo>
                    <a:lnTo>
                      <a:pt x="4135" y="12913"/>
                    </a:lnTo>
                    <a:lnTo>
                      <a:pt x="3959" y="12319"/>
                    </a:lnTo>
                    <a:lnTo>
                      <a:pt x="3875" y="12009"/>
                    </a:lnTo>
                    <a:lnTo>
                      <a:pt x="3800" y="11700"/>
                    </a:lnTo>
                    <a:lnTo>
                      <a:pt x="3724" y="11382"/>
                    </a:lnTo>
                    <a:lnTo>
                      <a:pt x="3658" y="11055"/>
                    </a:lnTo>
                    <a:lnTo>
                      <a:pt x="3591" y="10729"/>
                    </a:lnTo>
                    <a:lnTo>
                      <a:pt x="3524" y="10386"/>
                    </a:lnTo>
                    <a:lnTo>
                      <a:pt x="3473" y="10043"/>
                    </a:lnTo>
                    <a:lnTo>
                      <a:pt x="3423" y="9691"/>
                    </a:lnTo>
                    <a:lnTo>
                      <a:pt x="3373" y="9340"/>
                    </a:lnTo>
                    <a:lnTo>
                      <a:pt x="3340" y="8980"/>
                    </a:lnTo>
                    <a:lnTo>
                      <a:pt x="3306" y="8612"/>
                    </a:lnTo>
                    <a:lnTo>
                      <a:pt x="3281" y="8235"/>
                    </a:lnTo>
                    <a:lnTo>
                      <a:pt x="3264" y="7859"/>
                    </a:lnTo>
                    <a:lnTo>
                      <a:pt x="3247" y="7474"/>
                    </a:lnTo>
                    <a:lnTo>
                      <a:pt x="3247" y="7089"/>
                    </a:lnTo>
                    <a:lnTo>
                      <a:pt x="3247" y="6695"/>
                    </a:lnTo>
                    <a:lnTo>
                      <a:pt x="3264" y="6294"/>
                    </a:lnTo>
                    <a:lnTo>
                      <a:pt x="3281" y="5892"/>
                    </a:lnTo>
                    <a:lnTo>
                      <a:pt x="3314" y="5482"/>
                    </a:lnTo>
                    <a:lnTo>
                      <a:pt x="3348" y="5064"/>
                    </a:lnTo>
                    <a:lnTo>
                      <a:pt x="3398" y="4645"/>
                    </a:lnTo>
                    <a:lnTo>
                      <a:pt x="3457" y="4218"/>
                    </a:lnTo>
                    <a:lnTo>
                      <a:pt x="3524" y="3792"/>
                    </a:lnTo>
                    <a:lnTo>
                      <a:pt x="3599" y="3356"/>
                    </a:lnTo>
                    <a:lnTo>
                      <a:pt x="3683" y="2913"/>
                    </a:lnTo>
                    <a:lnTo>
                      <a:pt x="3783" y="2469"/>
                    </a:lnTo>
                    <a:lnTo>
                      <a:pt x="3892" y="2026"/>
                    </a:lnTo>
                    <a:lnTo>
                      <a:pt x="4017" y="1566"/>
                    </a:lnTo>
                    <a:lnTo>
                      <a:pt x="4151" y="1114"/>
                    </a:lnTo>
                    <a:lnTo>
                      <a:pt x="4294" y="654"/>
                    </a:lnTo>
                    <a:lnTo>
                      <a:pt x="4302" y="595"/>
                    </a:lnTo>
                    <a:lnTo>
                      <a:pt x="4310" y="545"/>
                    </a:lnTo>
                    <a:lnTo>
                      <a:pt x="4302" y="486"/>
                    </a:lnTo>
                    <a:lnTo>
                      <a:pt x="4277" y="436"/>
                    </a:lnTo>
                    <a:lnTo>
                      <a:pt x="4252" y="394"/>
                    </a:lnTo>
                    <a:lnTo>
                      <a:pt x="4218" y="352"/>
                    </a:lnTo>
                    <a:lnTo>
                      <a:pt x="4176" y="319"/>
                    </a:lnTo>
                    <a:lnTo>
                      <a:pt x="4126" y="294"/>
                    </a:lnTo>
                    <a:lnTo>
                      <a:pt x="4001" y="252"/>
                    </a:lnTo>
                    <a:lnTo>
                      <a:pt x="3850" y="210"/>
                    </a:lnTo>
                    <a:lnTo>
                      <a:pt x="3691" y="177"/>
                    </a:lnTo>
                    <a:lnTo>
                      <a:pt x="3507" y="143"/>
                    </a:lnTo>
                    <a:lnTo>
                      <a:pt x="3097" y="84"/>
                    </a:lnTo>
                    <a:lnTo>
                      <a:pt x="2653" y="43"/>
                    </a:lnTo>
                    <a:lnTo>
                      <a:pt x="2193" y="9"/>
                    </a:lnTo>
                    <a:lnTo>
                      <a:pt x="1733" y="1"/>
                    </a:lnTo>
                    <a:close/>
                  </a:path>
                </a:pathLst>
              </a:custGeom>
              <a:solidFill>
                <a:srgbClr val="E76C5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1" name="Google Shape;1147;p30">
                <a:extLst>
                  <a:ext uri="{FF2B5EF4-FFF2-40B4-BE49-F238E27FC236}">
                    <a16:creationId xmlns:a16="http://schemas.microsoft.com/office/drawing/2014/main" id="{DFB5C564-26D9-D5F1-BE89-3EC68F3A74BF}"/>
                  </a:ext>
                </a:extLst>
              </p:cNvPr>
              <p:cNvSpPr/>
              <p:nvPr/>
            </p:nvSpPr>
            <p:spPr>
              <a:xfrm>
                <a:off x="1811698" y="2516312"/>
                <a:ext cx="255367" cy="188886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181" extrusionOk="0">
                    <a:moveTo>
                      <a:pt x="0" y="0"/>
                    </a:moveTo>
                    <a:lnTo>
                      <a:pt x="0" y="2368"/>
                    </a:lnTo>
                    <a:lnTo>
                      <a:pt x="0" y="2553"/>
                    </a:lnTo>
                    <a:lnTo>
                      <a:pt x="17" y="2720"/>
                    </a:lnTo>
                    <a:lnTo>
                      <a:pt x="42" y="2887"/>
                    </a:lnTo>
                    <a:lnTo>
                      <a:pt x="67" y="3046"/>
                    </a:lnTo>
                    <a:lnTo>
                      <a:pt x="109" y="3205"/>
                    </a:lnTo>
                    <a:lnTo>
                      <a:pt x="159" y="3348"/>
                    </a:lnTo>
                    <a:lnTo>
                      <a:pt x="210" y="3490"/>
                    </a:lnTo>
                    <a:lnTo>
                      <a:pt x="277" y="3624"/>
                    </a:lnTo>
                    <a:lnTo>
                      <a:pt x="344" y="3758"/>
                    </a:lnTo>
                    <a:lnTo>
                      <a:pt x="419" y="3883"/>
                    </a:lnTo>
                    <a:lnTo>
                      <a:pt x="503" y="4000"/>
                    </a:lnTo>
                    <a:lnTo>
                      <a:pt x="595" y="4109"/>
                    </a:lnTo>
                    <a:lnTo>
                      <a:pt x="695" y="4218"/>
                    </a:lnTo>
                    <a:lnTo>
                      <a:pt x="795" y="4318"/>
                    </a:lnTo>
                    <a:lnTo>
                      <a:pt x="913" y="4410"/>
                    </a:lnTo>
                    <a:lnTo>
                      <a:pt x="1030" y="4502"/>
                    </a:lnTo>
                    <a:lnTo>
                      <a:pt x="1147" y="4586"/>
                    </a:lnTo>
                    <a:lnTo>
                      <a:pt x="1272" y="4661"/>
                    </a:lnTo>
                    <a:lnTo>
                      <a:pt x="1406" y="4737"/>
                    </a:lnTo>
                    <a:lnTo>
                      <a:pt x="1540" y="4804"/>
                    </a:lnTo>
                    <a:lnTo>
                      <a:pt x="1682" y="4862"/>
                    </a:lnTo>
                    <a:lnTo>
                      <a:pt x="1833" y="4912"/>
                    </a:lnTo>
                    <a:lnTo>
                      <a:pt x="1984" y="4963"/>
                    </a:lnTo>
                    <a:lnTo>
                      <a:pt x="2143" y="5013"/>
                    </a:lnTo>
                    <a:lnTo>
                      <a:pt x="2302" y="5046"/>
                    </a:lnTo>
                    <a:lnTo>
                      <a:pt x="2461" y="5080"/>
                    </a:lnTo>
                    <a:lnTo>
                      <a:pt x="2628" y="5113"/>
                    </a:lnTo>
                    <a:lnTo>
                      <a:pt x="2795" y="5138"/>
                    </a:lnTo>
                    <a:lnTo>
                      <a:pt x="2971" y="5155"/>
                    </a:lnTo>
                    <a:lnTo>
                      <a:pt x="3147" y="5163"/>
                    </a:lnTo>
                    <a:lnTo>
                      <a:pt x="3323" y="5172"/>
                    </a:lnTo>
                    <a:lnTo>
                      <a:pt x="3507" y="5180"/>
                    </a:lnTo>
                    <a:lnTo>
                      <a:pt x="3682" y="5172"/>
                    </a:lnTo>
                    <a:lnTo>
                      <a:pt x="3858" y="5163"/>
                    </a:lnTo>
                    <a:lnTo>
                      <a:pt x="4034" y="5155"/>
                    </a:lnTo>
                    <a:lnTo>
                      <a:pt x="4210" y="5138"/>
                    </a:lnTo>
                    <a:lnTo>
                      <a:pt x="4377" y="5113"/>
                    </a:lnTo>
                    <a:lnTo>
                      <a:pt x="4544" y="5080"/>
                    </a:lnTo>
                    <a:lnTo>
                      <a:pt x="4712" y="5046"/>
                    </a:lnTo>
                    <a:lnTo>
                      <a:pt x="4871" y="5013"/>
                    </a:lnTo>
                    <a:lnTo>
                      <a:pt x="5021" y="4963"/>
                    </a:lnTo>
                    <a:lnTo>
                      <a:pt x="5172" y="4912"/>
                    </a:lnTo>
                    <a:lnTo>
                      <a:pt x="5323" y="4862"/>
                    </a:lnTo>
                    <a:lnTo>
                      <a:pt x="5465" y="4804"/>
                    </a:lnTo>
                    <a:lnTo>
                      <a:pt x="5599" y="4737"/>
                    </a:lnTo>
                    <a:lnTo>
                      <a:pt x="5733" y="4661"/>
                    </a:lnTo>
                    <a:lnTo>
                      <a:pt x="5858" y="4586"/>
                    </a:lnTo>
                    <a:lnTo>
                      <a:pt x="5984" y="4502"/>
                    </a:lnTo>
                    <a:lnTo>
                      <a:pt x="6101" y="4410"/>
                    </a:lnTo>
                    <a:lnTo>
                      <a:pt x="6210" y="4318"/>
                    </a:lnTo>
                    <a:lnTo>
                      <a:pt x="6310" y="4218"/>
                    </a:lnTo>
                    <a:lnTo>
                      <a:pt x="6410" y="4109"/>
                    </a:lnTo>
                    <a:lnTo>
                      <a:pt x="6503" y="4000"/>
                    </a:lnTo>
                    <a:lnTo>
                      <a:pt x="6586" y="3883"/>
                    </a:lnTo>
                    <a:lnTo>
                      <a:pt x="6662" y="3758"/>
                    </a:lnTo>
                    <a:lnTo>
                      <a:pt x="6737" y="3624"/>
                    </a:lnTo>
                    <a:lnTo>
                      <a:pt x="6795" y="3490"/>
                    </a:lnTo>
                    <a:lnTo>
                      <a:pt x="6854" y="3348"/>
                    </a:lnTo>
                    <a:lnTo>
                      <a:pt x="6896" y="3205"/>
                    </a:lnTo>
                    <a:lnTo>
                      <a:pt x="6938" y="3046"/>
                    </a:lnTo>
                    <a:lnTo>
                      <a:pt x="6971" y="2887"/>
                    </a:lnTo>
                    <a:lnTo>
                      <a:pt x="6988" y="2720"/>
                    </a:lnTo>
                    <a:lnTo>
                      <a:pt x="7005" y="2553"/>
                    </a:lnTo>
                    <a:lnTo>
                      <a:pt x="7005" y="2368"/>
                    </a:lnTo>
                    <a:lnTo>
                      <a:pt x="7005" y="0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2" name="Google Shape;1148;p30">
                <a:extLst>
                  <a:ext uri="{FF2B5EF4-FFF2-40B4-BE49-F238E27FC236}">
                    <a16:creationId xmlns:a16="http://schemas.microsoft.com/office/drawing/2014/main" id="{EB38456D-3739-A237-B345-7D2869E04CE1}"/>
                  </a:ext>
                </a:extLst>
              </p:cNvPr>
              <p:cNvSpPr/>
              <p:nvPr/>
            </p:nvSpPr>
            <p:spPr>
              <a:xfrm>
                <a:off x="1811698" y="2551674"/>
                <a:ext cx="255367" cy="56509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1550" extrusionOk="0">
                    <a:moveTo>
                      <a:pt x="7005" y="1"/>
                    </a:moveTo>
                    <a:lnTo>
                      <a:pt x="6653" y="76"/>
                    </a:lnTo>
                    <a:lnTo>
                      <a:pt x="6293" y="152"/>
                    </a:lnTo>
                    <a:lnTo>
                      <a:pt x="5934" y="210"/>
                    </a:lnTo>
                    <a:lnTo>
                      <a:pt x="5565" y="269"/>
                    </a:lnTo>
                    <a:lnTo>
                      <a:pt x="5197" y="311"/>
                    </a:lnTo>
                    <a:lnTo>
                      <a:pt x="4829" y="352"/>
                    </a:lnTo>
                    <a:lnTo>
                      <a:pt x="4452" y="378"/>
                    </a:lnTo>
                    <a:lnTo>
                      <a:pt x="4076" y="403"/>
                    </a:lnTo>
                    <a:lnTo>
                      <a:pt x="3557" y="419"/>
                    </a:lnTo>
                    <a:lnTo>
                      <a:pt x="3030" y="419"/>
                    </a:lnTo>
                    <a:lnTo>
                      <a:pt x="2511" y="411"/>
                    </a:lnTo>
                    <a:lnTo>
                      <a:pt x="2000" y="378"/>
                    </a:lnTo>
                    <a:lnTo>
                      <a:pt x="1498" y="327"/>
                    </a:lnTo>
                    <a:lnTo>
                      <a:pt x="988" y="269"/>
                    </a:lnTo>
                    <a:lnTo>
                      <a:pt x="494" y="193"/>
                    </a:lnTo>
                    <a:lnTo>
                      <a:pt x="0" y="93"/>
                    </a:lnTo>
                    <a:lnTo>
                      <a:pt x="0" y="1223"/>
                    </a:lnTo>
                    <a:lnTo>
                      <a:pt x="494" y="1323"/>
                    </a:lnTo>
                    <a:lnTo>
                      <a:pt x="988" y="1398"/>
                    </a:lnTo>
                    <a:lnTo>
                      <a:pt x="1498" y="1457"/>
                    </a:lnTo>
                    <a:lnTo>
                      <a:pt x="2000" y="1507"/>
                    </a:lnTo>
                    <a:lnTo>
                      <a:pt x="2511" y="1541"/>
                    </a:lnTo>
                    <a:lnTo>
                      <a:pt x="3030" y="1549"/>
                    </a:lnTo>
                    <a:lnTo>
                      <a:pt x="3557" y="1549"/>
                    </a:lnTo>
                    <a:lnTo>
                      <a:pt x="4076" y="1532"/>
                    </a:lnTo>
                    <a:lnTo>
                      <a:pt x="4452" y="1507"/>
                    </a:lnTo>
                    <a:lnTo>
                      <a:pt x="4829" y="1482"/>
                    </a:lnTo>
                    <a:lnTo>
                      <a:pt x="5197" y="1440"/>
                    </a:lnTo>
                    <a:lnTo>
                      <a:pt x="5565" y="1398"/>
                    </a:lnTo>
                    <a:lnTo>
                      <a:pt x="5934" y="1340"/>
                    </a:lnTo>
                    <a:lnTo>
                      <a:pt x="6293" y="1281"/>
                    </a:lnTo>
                    <a:lnTo>
                      <a:pt x="6653" y="1206"/>
                    </a:lnTo>
                    <a:lnTo>
                      <a:pt x="7005" y="1131"/>
                    </a:lnTo>
                    <a:lnTo>
                      <a:pt x="7005" y="1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3" name="Google Shape;1149;p30">
                <a:extLst>
                  <a:ext uri="{FF2B5EF4-FFF2-40B4-BE49-F238E27FC236}">
                    <a16:creationId xmlns:a16="http://schemas.microsoft.com/office/drawing/2014/main" id="{8DB69B1B-2D04-5BFE-EF41-90416F87D18F}"/>
                  </a:ext>
                </a:extLst>
              </p:cNvPr>
              <p:cNvSpPr/>
              <p:nvPr/>
            </p:nvSpPr>
            <p:spPr>
              <a:xfrm>
                <a:off x="1883078" y="2703295"/>
                <a:ext cx="126936" cy="125742"/>
              </a:xfrm>
              <a:custGeom>
                <a:avLst/>
                <a:gdLst/>
                <a:ahLst/>
                <a:cxnLst/>
                <a:rect l="l" t="t" r="r" b="b"/>
                <a:pathLst>
                  <a:path w="3482" h="3449" extrusionOk="0">
                    <a:moveTo>
                      <a:pt x="536" y="1"/>
                    </a:moveTo>
                    <a:lnTo>
                      <a:pt x="478" y="9"/>
                    </a:lnTo>
                    <a:lnTo>
                      <a:pt x="411" y="18"/>
                    </a:lnTo>
                    <a:lnTo>
                      <a:pt x="352" y="34"/>
                    </a:lnTo>
                    <a:lnTo>
                      <a:pt x="293" y="60"/>
                    </a:lnTo>
                    <a:lnTo>
                      <a:pt x="243" y="93"/>
                    </a:lnTo>
                    <a:lnTo>
                      <a:pt x="193" y="126"/>
                    </a:lnTo>
                    <a:lnTo>
                      <a:pt x="151" y="168"/>
                    </a:lnTo>
                    <a:lnTo>
                      <a:pt x="109" y="219"/>
                    </a:lnTo>
                    <a:lnTo>
                      <a:pt x="76" y="269"/>
                    </a:lnTo>
                    <a:lnTo>
                      <a:pt x="51" y="319"/>
                    </a:lnTo>
                    <a:lnTo>
                      <a:pt x="26" y="378"/>
                    </a:lnTo>
                    <a:lnTo>
                      <a:pt x="9" y="436"/>
                    </a:lnTo>
                    <a:lnTo>
                      <a:pt x="1" y="495"/>
                    </a:lnTo>
                    <a:lnTo>
                      <a:pt x="1" y="553"/>
                    </a:lnTo>
                    <a:lnTo>
                      <a:pt x="1" y="620"/>
                    </a:lnTo>
                    <a:lnTo>
                      <a:pt x="17" y="687"/>
                    </a:lnTo>
                    <a:lnTo>
                      <a:pt x="645" y="3047"/>
                    </a:lnTo>
                    <a:lnTo>
                      <a:pt x="678" y="3131"/>
                    </a:lnTo>
                    <a:lnTo>
                      <a:pt x="720" y="3214"/>
                    </a:lnTo>
                    <a:lnTo>
                      <a:pt x="779" y="3281"/>
                    </a:lnTo>
                    <a:lnTo>
                      <a:pt x="846" y="3340"/>
                    </a:lnTo>
                    <a:lnTo>
                      <a:pt x="913" y="3390"/>
                    </a:lnTo>
                    <a:lnTo>
                      <a:pt x="996" y="3424"/>
                    </a:lnTo>
                    <a:lnTo>
                      <a:pt x="1080" y="3440"/>
                    </a:lnTo>
                    <a:lnTo>
                      <a:pt x="1172" y="3449"/>
                    </a:lnTo>
                    <a:lnTo>
                      <a:pt x="2310" y="3449"/>
                    </a:lnTo>
                    <a:lnTo>
                      <a:pt x="2402" y="3440"/>
                    </a:lnTo>
                    <a:lnTo>
                      <a:pt x="2486" y="3424"/>
                    </a:lnTo>
                    <a:lnTo>
                      <a:pt x="2570" y="3390"/>
                    </a:lnTo>
                    <a:lnTo>
                      <a:pt x="2637" y="3340"/>
                    </a:lnTo>
                    <a:lnTo>
                      <a:pt x="2704" y="3281"/>
                    </a:lnTo>
                    <a:lnTo>
                      <a:pt x="2762" y="3214"/>
                    </a:lnTo>
                    <a:lnTo>
                      <a:pt x="2804" y="3131"/>
                    </a:lnTo>
                    <a:lnTo>
                      <a:pt x="2829" y="3047"/>
                    </a:lnTo>
                    <a:lnTo>
                      <a:pt x="3465" y="687"/>
                    </a:lnTo>
                    <a:lnTo>
                      <a:pt x="3473" y="620"/>
                    </a:lnTo>
                    <a:lnTo>
                      <a:pt x="3482" y="553"/>
                    </a:lnTo>
                    <a:lnTo>
                      <a:pt x="3482" y="495"/>
                    </a:lnTo>
                    <a:lnTo>
                      <a:pt x="3473" y="436"/>
                    </a:lnTo>
                    <a:lnTo>
                      <a:pt x="3457" y="378"/>
                    </a:lnTo>
                    <a:lnTo>
                      <a:pt x="3432" y="319"/>
                    </a:lnTo>
                    <a:lnTo>
                      <a:pt x="3406" y="269"/>
                    </a:lnTo>
                    <a:lnTo>
                      <a:pt x="3373" y="219"/>
                    </a:lnTo>
                    <a:lnTo>
                      <a:pt x="3331" y="168"/>
                    </a:lnTo>
                    <a:lnTo>
                      <a:pt x="3289" y="126"/>
                    </a:lnTo>
                    <a:lnTo>
                      <a:pt x="3239" y="93"/>
                    </a:lnTo>
                    <a:lnTo>
                      <a:pt x="3189" y="60"/>
                    </a:lnTo>
                    <a:lnTo>
                      <a:pt x="3130" y="34"/>
                    </a:lnTo>
                    <a:lnTo>
                      <a:pt x="3072" y="18"/>
                    </a:lnTo>
                    <a:lnTo>
                      <a:pt x="3005" y="9"/>
                    </a:lnTo>
                    <a:lnTo>
                      <a:pt x="2938" y="1"/>
                    </a:lnTo>
                    <a:close/>
                  </a:path>
                </a:pathLst>
              </a:custGeom>
              <a:solidFill>
                <a:srgbClr val="E76C5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4" name="Google Shape;1150;p30">
                <a:extLst>
                  <a:ext uri="{FF2B5EF4-FFF2-40B4-BE49-F238E27FC236}">
                    <a16:creationId xmlns:a16="http://schemas.microsoft.com/office/drawing/2014/main" id="{F399D86C-B882-5569-7BBC-D5C2CBA7F17B}"/>
                  </a:ext>
                </a:extLst>
              </p:cNvPr>
              <p:cNvSpPr/>
              <p:nvPr/>
            </p:nvSpPr>
            <p:spPr>
              <a:xfrm>
                <a:off x="1875751" y="2810986"/>
                <a:ext cx="141591" cy="661193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18136" extrusionOk="0">
                    <a:moveTo>
                      <a:pt x="1273" y="1"/>
                    </a:moveTo>
                    <a:lnTo>
                      <a:pt x="1" y="15591"/>
                    </a:lnTo>
                    <a:lnTo>
                      <a:pt x="1859" y="18135"/>
                    </a:lnTo>
                    <a:lnTo>
                      <a:pt x="3884" y="15591"/>
                    </a:lnTo>
                    <a:lnTo>
                      <a:pt x="2612" y="1"/>
                    </a:lnTo>
                    <a:close/>
                  </a:path>
                </a:pathLst>
              </a:custGeom>
              <a:solidFill>
                <a:srgbClr val="E76C5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5" name="Google Shape;1151;p30">
                <a:extLst>
                  <a:ext uri="{FF2B5EF4-FFF2-40B4-BE49-F238E27FC236}">
                    <a16:creationId xmlns:a16="http://schemas.microsoft.com/office/drawing/2014/main" id="{E679B400-8077-6C24-E06A-3F651D0FB621}"/>
                  </a:ext>
                </a:extLst>
              </p:cNvPr>
              <p:cNvSpPr/>
              <p:nvPr/>
            </p:nvSpPr>
            <p:spPr>
              <a:xfrm>
                <a:off x="1748556" y="2577303"/>
                <a:ext cx="199555" cy="205365"/>
              </a:xfrm>
              <a:custGeom>
                <a:avLst/>
                <a:gdLst/>
                <a:ahLst/>
                <a:cxnLst/>
                <a:rect l="l" t="t" r="r" b="b"/>
                <a:pathLst>
                  <a:path w="5474" h="5633" extrusionOk="0">
                    <a:moveTo>
                      <a:pt x="1565" y="1"/>
                    </a:moveTo>
                    <a:lnTo>
                      <a:pt x="1515" y="9"/>
                    </a:lnTo>
                    <a:lnTo>
                      <a:pt x="1465" y="26"/>
                    </a:lnTo>
                    <a:lnTo>
                      <a:pt x="1414" y="43"/>
                    </a:lnTo>
                    <a:lnTo>
                      <a:pt x="1373" y="68"/>
                    </a:lnTo>
                    <a:lnTo>
                      <a:pt x="176" y="846"/>
                    </a:lnTo>
                    <a:lnTo>
                      <a:pt x="117" y="896"/>
                    </a:lnTo>
                    <a:lnTo>
                      <a:pt x="67" y="955"/>
                    </a:lnTo>
                    <a:lnTo>
                      <a:pt x="34" y="1013"/>
                    </a:lnTo>
                    <a:lnTo>
                      <a:pt x="9" y="1089"/>
                    </a:lnTo>
                    <a:lnTo>
                      <a:pt x="0" y="1156"/>
                    </a:lnTo>
                    <a:lnTo>
                      <a:pt x="0" y="1231"/>
                    </a:lnTo>
                    <a:lnTo>
                      <a:pt x="17" y="1298"/>
                    </a:lnTo>
                    <a:lnTo>
                      <a:pt x="50" y="1365"/>
                    </a:lnTo>
                    <a:lnTo>
                      <a:pt x="184" y="1608"/>
                    </a:lnTo>
                    <a:lnTo>
                      <a:pt x="335" y="1909"/>
                    </a:lnTo>
                    <a:lnTo>
                      <a:pt x="703" y="2603"/>
                    </a:lnTo>
                    <a:lnTo>
                      <a:pt x="912" y="2988"/>
                    </a:lnTo>
                    <a:lnTo>
                      <a:pt x="1138" y="3382"/>
                    </a:lnTo>
                    <a:lnTo>
                      <a:pt x="1255" y="3582"/>
                    </a:lnTo>
                    <a:lnTo>
                      <a:pt x="1381" y="3775"/>
                    </a:lnTo>
                    <a:lnTo>
                      <a:pt x="1515" y="3967"/>
                    </a:lnTo>
                    <a:lnTo>
                      <a:pt x="1649" y="4152"/>
                    </a:lnTo>
                    <a:lnTo>
                      <a:pt x="1791" y="4336"/>
                    </a:lnTo>
                    <a:lnTo>
                      <a:pt x="1933" y="4511"/>
                    </a:lnTo>
                    <a:lnTo>
                      <a:pt x="2084" y="4679"/>
                    </a:lnTo>
                    <a:lnTo>
                      <a:pt x="2243" y="4838"/>
                    </a:lnTo>
                    <a:lnTo>
                      <a:pt x="2402" y="4988"/>
                    </a:lnTo>
                    <a:lnTo>
                      <a:pt x="2569" y="5122"/>
                    </a:lnTo>
                    <a:lnTo>
                      <a:pt x="2737" y="5248"/>
                    </a:lnTo>
                    <a:lnTo>
                      <a:pt x="2912" y="5357"/>
                    </a:lnTo>
                    <a:lnTo>
                      <a:pt x="3096" y="5449"/>
                    </a:lnTo>
                    <a:lnTo>
                      <a:pt x="3281" y="5524"/>
                    </a:lnTo>
                    <a:lnTo>
                      <a:pt x="3473" y="5583"/>
                    </a:lnTo>
                    <a:lnTo>
                      <a:pt x="3565" y="5608"/>
                    </a:lnTo>
                    <a:lnTo>
                      <a:pt x="3665" y="5616"/>
                    </a:lnTo>
                    <a:lnTo>
                      <a:pt x="3766" y="5633"/>
                    </a:lnTo>
                    <a:lnTo>
                      <a:pt x="4067" y="5633"/>
                    </a:lnTo>
                    <a:lnTo>
                      <a:pt x="4176" y="5616"/>
                    </a:lnTo>
                    <a:lnTo>
                      <a:pt x="4285" y="5599"/>
                    </a:lnTo>
                    <a:lnTo>
                      <a:pt x="4385" y="5574"/>
                    </a:lnTo>
                    <a:lnTo>
                      <a:pt x="4494" y="5549"/>
                    </a:lnTo>
                    <a:lnTo>
                      <a:pt x="4561" y="5424"/>
                    </a:lnTo>
                    <a:lnTo>
                      <a:pt x="4720" y="5097"/>
                    </a:lnTo>
                    <a:lnTo>
                      <a:pt x="4829" y="4880"/>
                    </a:lnTo>
                    <a:lnTo>
                      <a:pt x="4937" y="4629"/>
                    </a:lnTo>
                    <a:lnTo>
                      <a:pt x="5055" y="4352"/>
                    </a:lnTo>
                    <a:lnTo>
                      <a:pt x="5163" y="4068"/>
                    </a:lnTo>
                    <a:lnTo>
                      <a:pt x="5264" y="3775"/>
                    </a:lnTo>
                    <a:lnTo>
                      <a:pt x="5348" y="3482"/>
                    </a:lnTo>
                    <a:lnTo>
                      <a:pt x="5389" y="3340"/>
                    </a:lnTo>
                    <a:lnTo>
                      <a:pt x="5414" y="3198"/>
                    </a:lnTo>
                    <a:lnTo>
                      <a:pt x="5440" y="3055"/>
                    </a:lnTo>
                    <a:lnTo>
                      <a:pt x="5456" y="2921"/>
                    </a:lnTo>
                    <a:lnTo>
                      <a:pt x="5465" y="2796"/>
                    </a:lnTo>
                    <a:lnTo>
                      <a:pt x="5473" y="2679"/>
                    </a:lnTo>
                    <a:lnTo>
                      <a:pt x="5465" y="2562"/>
                    </a:lnTo>
                    <a:lnTo>
                      <a:pt x="5440" y="2453"/>
                    </a:lnTo>
                    <a:lnTo>
                      <a:pt x="5414" y="2361"/>
                    </a:lnTo>
                    <a:lnTo>
                      <a:pt x="5373" y="2277"/>
                    </a:lnTo>
                    <a:lnTo>
                      <a:pt x="5322" y="2202"/>
                    </a:lnTo>
                    <a:lnTo>
                      <a:pt x="5255" y="2135"/>
                    </a:lnTo>
                    <a:lnTo>
                      <a:pt x="5122" y="2034"/>
                    </a:lnTo>
                    <a:lnTo>
                      <a:pt x="4954" y="1917"/>
                    </a:lnTo>
                    <a:lnTo>
                      <a:pt x="4536" y="1649"/>
                    </a:lnTo>
                    <a:lnTo>
                      <a:pt x="4050" y="1348"/>
                    </a:lnTo>
                    <a:lnTo>
                      <a:pt x="3523" y="1039"/>
                    </a:lnTo>
                    <a:lnTo>
                      <a:pt x="2996" y="737"/>
                    </a:lnTo>
                    <a:lnTo>
                      <a:pt x="2511" y="461"/>
                    </a:lnTo>
                    <a:lnTo>
                      <a:pt x="1766" y="51"/>
                    </a:lnTo>
                    <a:lnTo>
                      <a:pt x="1716" y="26"/>
                    </a:lnTo>
                    <a:lnTo>
                      <a:pt x="1665" y="18"/>
                    </a:lnTo>
                    <a:lnTo>
                      <a:pt x="1615" y="9"/>
                    </a:lnTo>
                    <a:lnTo>
                      <a:pt x="1565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6" name="Google Shape;1152;p30">
                <a:extLst>
                  <a:ext uri="{FF2B5EF4-FFF2-40B4-BE49-F238E27FC236}">
                    <a16:creationId xmlns:a16="http://schemas.microsoft.com/office/drawing/2014/main" id="{1C1C5BE7-790B-F4BA-FBF4-12B52B9E149E}"/>
                  </a:ext>
                </a:extLst>
              </p:cNvPr>
              <p:cNvSpPr/>
              <p:nvPr/>
            </p:nvSpPr>
            <p:spPr>
              <a:xfrm>
                <a:off x="1928247" y="2577303"/>
                <a:ext cx="198315" cy="205365"/>
              </a:xfrm>
              <a:custGeom>
                <a:avLst/>
                <a:gdLst/>
                <a:ahLst/>
                <a:cxnLst/>
                <a:rect l="l" t="t" r="r" b="b"/>
                <a:pathLst>
                  <a:path w="5440" h="5633" extrusionOk="0">
                    <a:moveTo>
                      <a:pt x="3875" y="1"/>
                    </a:moveTo>
                    <a:lnTo>
                      <a:pt x="3816" y="9"/>
                    </a:lnTo>
                    <a:lnTo>
                      <a:pt x="3766" y="18"/>
                    </a:lnTo>
                    <a:lnTo>
                      <a:pt x="3716" y="26"/>
                    </a:lnTo>
                    <a:lnTo>
                      <a:pt x="3674" y="51"/>
                    </a:lnTo>
                    <a:lnTo>
                      <a:pt x="2929" y="461"/>
                    </a:lnTo>
                    <a:lnTo>
                      <a:pt x="2435" y="737"/>
                    </a:lnTo>
                    <a:lnTo>
                      <a:pt x="1908" y="1039"/>
                    </a:lnTo>
                    <a:lnTo>
                      <a:pt x="1389" y="1348"/>
                    </a:lnTo>
                    <a:lnTo>
                      <a:pt x="904" y="1649"/>
                    </a:lnTo>
                    <a:lnTo>
                      <a:pt x="485" y="1917"/>
                    </a:lnTo>
                    <a:lnTo>
                      <a:pt x="318" y="2034"/>
                    </a:lnTo>
                    <a:lnTo>
                      <a:pt x="184" y="2135"/>
                    </a:lnTo>
                    <a:lnTo>
                      <a:pt x="117" y="2202"/>
                    </a:lnTo>
                    <a:lnTo>
                      <a:pt x="67" y="2277"/>
                    </a:lnTo>
                    <a:lnTo>
                      <a:pt x="34" y="2361"/>
                    </a:lnTo>
                    <a:lnTo>
                      <a:pt x="8" y="2453"/>
                    </a:lnTo>
                    <a:lnTo>
                      <a:pt x="0" y="2562"/>
                    </a:lnTo>
                    <a:lnTo>
                      <a:pt x="0" y="2679"/>
                    </a:lnTo>
                    <a:lnTo>
                      <a:pt x="8" y="2796"/>
                    </a:lnTo>
                    <a:lnTo>
                      <a:pt x="34" y="2921"/>
                    </a:lnTo>
                    <a:lnTo>
                      <a:pt x="59" y="3055"/>
                    </a:lnTo>
                    <a:lnTo>
                      <a:pt x="101" y="3198"/>
                    </a:lnTo>
                    <a:lnTo>
                      <a:pt x="142" y="3340"/>
                    </a:lnTo>
                    <a:lnTo>
                      <a:pt x="193" y="3482"/>
                    </a:lnTo>
                    <a:lnTo>
                      <a:pt x="310" y="3775"/>
                    </a:lnTo>
                    <a:lnTo>
                      <a:pt x="444" y="4068"/>
                    </a:lnTo>
                    <a:lnTo>
                      <a:pt x="586" y="4352"/>
                    </a:lnTo>
                    <a:lnTo>
                      <a:pt x="737" y="4629"/>
                    </a:lnTo>
                    <a:lnTo>
                      <a:pt x="879" y="4880"/>
                    </a:lnTo>
                    <a:lnTo>
                      <a:pt x="1004" y="5097"/>
                    </a:lnTo>
                    <a:lnTo>
                      <a:pt x="1205" y="5424"/>
                    </a:lnTo>
                    <a:lnTo>
                      <a:pt x="1280" y="5549"/>
                    </a:lnTo>
                    <a:lnTo>
                      <a:pt x="1389" y="5574"/>
                    </a:lnTo>
                    <a:lnTo>
                      <a:pt x="1498" y="5599"/>
                    </a:lnTo>
                    <a:lnTo>
                      <a:pt x="1607" y="5616"/>
                    </a:lnTo>
                    <a:lnTo>
                      <a:pt x="1707" y="5633"/>
                    </a:lnTo>
                    <a:lnTo>
                      <a:pt x="2008" y="5633"/>
                    </a:lnTo>
                    <a:lnTo>
                      <a:pt x="2101" y="5616"/>
                    </a:lnTo>
                    <a:lnTo>
                      <a:pt x="2193" y="5608"/>
                    </a:lnTo>
                    <a:lnTo>
                      <a:pt x="2285" y="5583"/>
                    </a:lnTo>
                    <a:lnTo>
                      <a:pt x="2377" y="5557"/>
                    </a:lnTo>
                    <a:lnTo>
                      <a:pt x="2469" y="5524"/>
                    </a:lnTo>
                    <a:lnTo>
                      <a:pt x="2644" y="5449"/>
                    </a:lnTo>
                    <a:lnTo>
                      <a:pt x="2812" y="5357"/>
                    </a:lnTo>
                    <a:lnTo>
                      <a:pt x="2979" y="5248"/>
                    </a:lnTo>
                    <a:lnTo>
                      <a:pt x="3130" y="5122"/>
                    </a:lnTo>
                    <a:lnTo>
                      <a:pt x="3280" y="4988"/>
                    </a:lnTo>
                    <a:lnTo>
                      <a:pt x="3431" y="4838"/>
                    </a:lnTo>
                    <a:lnTo>
                      <a:pt x="3565" y="4679"/>
                    </a:lnTo>
                    <a:lnTo>
                      <a:pt x="3707" y="4511"/>
                    </a:lnTo>
                    <a:lnTo>
                      <a:pt x="3833" y="4336"/>
                    </a:lnTo>
                    <a:lnTo>
                      <a:pt x="3958" y="4152"/>
                    </a:lnTo>
                    <a:lnTo>
                      <a:pt x="4075" y="3967"/>
                    </a:lnTo>
                    <a:lnTo>
                      <a:pt x="4193" y="3775"/>
                    </a:lnTo>
                    <a:lnTo>
                      <a:pt x="4410" y="3382"/>
                    </a:lnTo>
                    <a:lnTo>
                      <a:pt x="4611" y="2988"/>
                    </a:lnTo>
                    <a:lnTo>
                      <a:pt x="4795" y="2603"/>
                    </a:lnTo>
                    <a:lnTo>
                      <a:pt x="5113" y="1909"/>
                    </a:lnTo>
                    <a:lnTo>
                      <a:pt x="5255" y="1608"/>
                    </a:lnTo>
                    <a:lnTo>
                      <a:pt x="5389" y="1365"/>
                    </a:lnTo>
                    <a:lnTo>
                      <a:pt x="5414" y="1298"/>
                    </a:lnTo>
                    <a:lnTo>
                      <a:pt x="5431" y="1231"/>
                    </a:lnTo>
                    <a:lnTo>
                      <a:pt x="5439" y="1156"/>
                    </a:lnTo>
                    <a:lnTo>
                      <a:pt x="5431" y="1089"/>
                    </a:lnTo>
                    <a:lnTo>
                      <a:pt x="5406" y="1013"/>
                    </a:lnTo>
                    <a:lnTo>
                      <a:pt x="5373" y="955"/>
                    </a:lnTo>
                    <a:lnTo>
                      <a:pt x="5322" y="896"/>
                    </a:lnTo>
                    <a:lnTo>
                      <a:pt x="5264" y="846"/>
                    </a:lnTo>
                    <a:lnTo>
                      <a:pt x="4067" y="68"/>
                    </a:lnTo>
                    <a:lnTo>
                      <a:pt x="4017" y="43"/>
                    </a:lnTo>
                    <a:lnTo>
                      <a:pt x="3975" y="26"/>
                    </a:lnTo>
                    <a:lnTo>
                      <a:pt x="3925" y="9"/>
                    </a:lnTo>
                    <a:lnTo>
                      <a:pt x="3875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7" name="Google Shape;1153;p30">
                <a:extLst>
                  <a:ext uri="{FF2B5EF4-FFF2-40B4-BE49-F238E27FC236}">
                    <a16:creationId xmlns:a16="http://schemas.microsoft.com/office/drawing/2014/main" id="{E1DA3245-08C4-F680-3D1A-D5124AD34797}"/>
                  </a:ext>
                </a:extLst>
              </p:cNvPr>
              <p:cNvSpPr/>
              <p:nvPr/>
            </p:nvSpPr>
            <p:spPr>
              <a:xfrm>
                <a:off x="1693325" y="2881784"/>
                <a:ext cx="452151" cy="545222"/>
              </a:xfrm>
              <a:custGeom>
                <a:avLst/>
                <a:gdLst/>
                <a:ahLst/>
                <a:cxnLst/>
                <a:rect l="l" t="t" r="r" b="b"/>
                <a:pathLst>
                  <a:path w="12403" h="14955" extrusionOk="0">
                    <a:moveTo>
                      <a:pt x="7649" y="0"/>
                    </a:moveTo>
                    <a:lnTo>
                      <a:pt x="7281" y="9"/>
                    </a:lnTo>
                    <a:lnTo>
                      <a:pt x="6921" y="26"/>
                    </a:lnTo>
                    <a:lnTo>
                      <a:pt x="6561" y="42"/>
                    </a:lnTo>
                    <a:lnTo>
                      <a:pt x="5867" y="92"/>
                    </a:lnTo>
                    <a:lnTo>
                      <a:pt x="5189" y="159"/>
                    </a:lnTo>
                    <a:lnTo>
                      <a:pt x="4545" y="243"/>
                    </a:lnTo>
                    <a:lnTo>
                      <a:pt x="3934" y="335"/>
                    </a:lnTo>
                    <a:lnTo>
                      <a:pt x="3348" y="436"/>
                    </a:lnTo>
                    <a:lnTo>
                      <a:pt x="2804" y="536"/>
                    </a:lnTo>
                    <a:lnTo>
                      <a:pt x="2293" y="645"/>
                    </a:lnTo>
                    <a:lnTo>
                      <a:pt x="1825" y="754"/>
                    </a:lnTo>
                    <a:lnTo>
                      <a:pt x="1406" y="862"/>
                    </a:lnTo>
                    <a:lnTo>
                      <a:pt x="1030" y="963"/>
                    </a:lnTo>
                    <a:lnTo>
                      <a:pt x="703" y="1055"/>
                    </a:lnTo>
                    <a:lnTo>
                      <a:pt x="620" y="1080"/>
                    </a:lnTo>
                    <a:lnTo>
                      <a:pt x="544" y="1113"/>
                    </a:lnTo>
                    <a:lnTo>
                      <a:pt x="469" y="1155"/>
                    </a:lnTo>
                    <a:lnTo>
                      <a:pt x="402" y="1205"/>
                    </a:lnTo>
                    <a:lnTo>
                      <a:pt x="335" y="1256"/>
                    </a:lnTo>
                    <a:lnTo>
                      <a:pt x="277" y="1314"/>
                    </a:lnTo>
                    <a:lnTo>
                      <a:pt x="218" y="1373"/>
                    </a:lnTo>
                    <a:lnTo>
                      <a:pt x="168" y="1440"/>
                    </a:lnTo>
                    <a:lnTo>
                      <a:pt x="126" y="1507"/>
                    </a:lnTo>
                    <a:lnTo>
                      <a:pt x="93" y="1582"/>
                    </a:lnTo>
                    <a:lnTo>
                      <a:pt x="59" y="1657"/>
                    </a:lnTo>
                    <a:lnTo>
                      <a:pt x="34" y="1741"/>
                    </a:lnTo>
                    <a:lnTo>
                      <a:pt x="17" y="1825"/>
                    </a:lnTo>
                    <a:lnTo>
                      <a:pt x="1" y="1908"/>
                    </a:lnTo>
                    <a:lnTo>
                      <a:pt x="1" y="1992"/>
                    </a:lnTo>
                    <a:lnTo>
                      <a:pt x="1" y="2076"/>
                    </a:lnTo>
                    <a:lnTo>
                      <a:pt x="109" y="3222"/>
                    </a:lnTo>
                    <a:lnTo>
                      <a:pt x="227" y="4318"/>
                    </a:lnTo>
                    <a:lnTo>
                      <a:pt x="344" y="5373"/>
                    </a:lnTo>
                    <a:lnTo>
                      <a:pt x="478" y="6369"/>
                    </a:lnTo>
                    <a:lnTo>
                      <a:pt x="611" y="7323"/>
                    </a:lnTo>
                    <a:lnTo>
                      <a:pt x="754" y="8226"/>
                    </a:lnTo>
                    <a:lnTo>
                      <a:pt x="896" y="9080"/>
                    </a:lnTo>
                    <a:lnTo>
                      <a:pt x="1038" y="9883"/>
                    </a:lnTo>
                    <a:lnTo>
                      <a:pt x="1180" y="10628"/>
                    </a:lnTo>
                    <a:lnTo>
                      <a:pt x="1323" y="11314"/>
                    </a:lnTo>
                    <a:lnTo>
                      <a:pt x="1457" y="11950"/>
                    </a:lnTo>
                    <a:lnTo>
                      <a:pt x="1582" y="12519"/>
                    </a:lnTo>
                    <a:lnTo>
                      <a:pt x="1699" y="13038"/>
                    </a:lnTo>
                    <a:lnTo>
                      <a:pt x="1808" y="13490"/>
                    </a:lnTo>
                    <a:lnTo>
                      <a:pt x="2001" y="14210"/>
                    </a:lnTo>
                    <a:lnTo>
                      <a:pt x="2017" y="14277"/>
                    </a:lnTo>
                    <a:lnTo>
                      <a:pt x="2051" y="14352"/>
                    </a:lnTo>
                    <a:lnTo>
                      <a:pt x="2084" y="14419"/>
                    </a:lnTo>
                    <a:lnTo>
                      <a:pt x="2118" y="14486"/>
                    </a:lnTo>
                    <a:lnTo>
                      <a:pt x="2160" y="14544"/>
                    </a:lnTo>
                    <a:lnTo>
                      <a:pt x="2210" y="14603"/>
                    </a:lnTo>
                    <a:lnTo>
                      <a:pt x="2260" y="14653"/>
                    </a:lnTo>
                    <a:lnTo>
                      <a:pt x="2319" y="14703"/>
                    </a:lnTo>
                    <a:lnTo>
                      <a:pt x="2369" y="14745"/>
                    </a:lnTo>
                    <a:lnTo>
                      <a:pt x="2436" y="14787"/>
                    </a:lnTo>
                    <a:lnTo>
                      <a:pt x="2503" y="14829"/>
                    </a:lnTo>
                    <a:lnTo>
                      <a:pt x="2570" y="14854"/>
                    </a:lnTo>
                    <a:lnTo>
                      <a:pt x="2637" y="14879"/>
                    </a:lnTo>
                    <a:lnTo>
                      <a:pt x="2712" y="14904"/>
                    </a:lnTo>
                    <a:lnTo>
                      <a:pt x="2787" y="14913"/>
                    </a:lnTo>
                    <a:lnTo>
                      <a:pt x="2862" y="14921"/>
                    </a:lnTo>
                    <a:lnTo>
                      <a:pt x="3130" y="14938"/>
                    </a:lnTo>
                    <a:lnTo>
                      <a:pt x="3406" y="14955"/>
                    </a:lnTo>
                    <a:lnTo>
                      <a:pt x="3984" y="14955"/>
                    </a:lnTo>
                    <a:lnTo>
                      <a:pt x="4578" y="14946"/>
                    </a:lnTo>
                    <a:lnTo>
                      <a:pt x="5189" y="14913"/>
                    </a:lnTo>
                    <a:lnTo>
                      <a:pt x="5808" y="14871"/>
                    </a:lnTo>
                    <a:lnTo>
                      <a:pt x="6427" y="14821"/>
                    </a:lnTo>
                    <a:lnTo>
                      <a:pt x="7047" y="14754"/>
                    </a:lnTo>
                    <a:lnTo>
                      <a:pt x="7657" y="14678"/>
                    </a:lnTo>
                    <a:lnTo>
                      <a:pt x="8260" y="14603"/>
                    </a:lnTo>
                    <a:lnTo>
                      <a:pt x="8837" y="14511"/>
                    </a:lnTo>
                    <a:lnTo>
                      <a:pt x="9398" y="14427"/>
                    </a:lnTo>
                    <a:lnTo>
                      <a:pt x="9925" y="14344"/>
                    </a:lnTo>
                    <a:lnTo>
                      <a:pt x="10863" y="14176"/>
                    </a:lnTo>
                    <a:lnTo>
                      <a:pt x="11616" y="14026"/>
                    </a:lnTo>
                    <a:lnTo>
                      <a:pt x="11699" y="14009"/>
                    </a:lnTo>
                    <a:lnTo>
                      <a:pt x="11783" y="13984"/>
                    </a:lnTo>
                    <a:lnTo>
                      <a:pt x="11858" y="13950"/>
                    </a:lnTo>
                    <a:lnTo>
                      <a:pt x="11934" y="13908"/>
                    </a:lnTo>
                    <a:lnTo>
                      <a:pt x="12001" y="13858"/>
                    </a:lnTo>
                    <a:lnTo>
                      <a:pt x="12068" y="13808"/>
                    </a:lnTo>
                    <a:lnTo>
                      <a:pt x="12126" y="13749"/>
                    </a:lnTo>
                    <a:lnTo>
                      <a:pt x="12185" y="13691"/>
                    </a:lnTo>
                    <a:lnTo>
                      <a:pt x="12235" y="13624"/>
                    </a:lnTo>
                    <a:lnTo>
                      <a:pt x="12277" y="13549"/>
                    </a:lnTo>
                    <a:lnTo>
                      <a:pt x="12310" y="13482"/>
                    </a:lnTo>
                    <a:lnTo>
                      <a:pt x="12344" y="13398"/>
                    </a:lnTo>
                    <a:lnTo>
                      <a:pt x="12369" y="13323"/>
                    </a:lnTo>
                    <a:lnTo>
                      <a:pt x="12386" y="13239"/>
                    </a:lnTo>
                    <a:lnTo>
                      <a:pt x="12402" y="13155"/>
                    </a:lnTo>
                    <a:lnTo>
                      <a:pt x="12402" y="13063"/>
                    </a:lnTo>
                    <a:lnTo>
                      <a:pt x="12394" y="12352"/>
                    </a:lnTo>
                    <a:lnTo>
                      <a:pt x="12360" y="11582"/>
                    </a:lnTo>
                    <a:lnTo>
                      <a:pt x="12310" y="10779"/>
                    </a:lnTo>
                    <a:lnTo>
                      <a:pt x="12252" y="9934"/>
                    </a:lnTo>
                    <a:lnTo>
                      <a:pt x="12176" y="9072"/>
                    </a:lnTo>
                    <a:lnTo>
                      <a:pt x="12093" y="8193"/>
                    </a:lnTo>
                    <a:lnTo>
                      <a:pt x="12009" y="7314"/>
                    </a:lnTo>
                    <a:lnTo>
                      <a:pt x="11909" y="6444"/>
                    </a:lnTo>
                    <a:lnTo>
                      <a:pt x="11808" y="5590"/>
                    </a:lnTo>
                    <a:lnTo>
                      <a:pt x="11708" y="4762"/>
                    </a:lnTo>
                    <a:lnTo>
                      <a:pt x="11507" y="3239"/>
                    </a:lnTo>
                    <a:lnTo>
                      <a:pt x="11323" y="1933"/>
                    </a:lnTo>
                    <a:lnTo>
                      <a:pt x="11181" y="954"/>
                    </a:lnTo>
                    <a:lnTo>
                      <a:pt x="11164" y="871"/>
                    </a:lnTo>
                    <a:lnTo>
                      <a:pt x="11139" y="787"/>
                    </a:lnTo>
                    <a:lnTo>
                      <a:pt x="11114" y="712"/>
                    </a:lnTo>
                    <a:lnTo>
                      <a:pt x="11080" y="645"/>
                    </a:lnTo>
                    <a:lnTo>
                      <a:pt x="11038" y="569"/>
                    </a:lnTo>
                    <a:lnTo>
                      <a:pt x="10996" y="511"/>
                    </a:lnTo>
                    <a:lnTo>
                      <a:pt x="10946" y="444"/>
                    </a:lnTo>
                    <a:lnTo>
                      <a:pt x="10888" y="385"/>
                    </a:lnTo>
                    <a:lnTo>
                      <a:pt x="10829" y="335"/>
                    </a:lnTo>
                    <a:lnTo>
                      <a:pt x="10762" y="285"/>
                    </a:lnTo>
                    <a:lnTo>
                      <a:pt x="10695" y="243"/>
                    </a:lnTo>
                    <a:lnTo>
                      <a:pt x="10628" y="210"/>
                    </a:lnTo>
                    <a:lnTo>
                      <a:pt x="10553" y="176"/>
                    </a:lnTo>
                    <a:lnTo>
                      <a:pt x="10469" y="151"/>
                    </a:lnTo>
                    <a:lnTo>
                      <a:pt x="10394" y="134"/>
                    </a:lnTo>
                    <a:lnTo>
                      <a:pt x="10310" y="118"/>
                    </a:lnTo>
                    <a:lnTo>
                      <a:pt x="9925" y="84"/>
                    </a:lnTo>
                    <a:lnTo>
                      <a:pt x="9532" y="51"/>
                    </a:lnTo>
                    <a:lnTo>
                      <a:pt x="9155" y="26"/>
                    </a:lnTo>
                    <a:lnTo>
                      <a:pt x="8770" y="9"/>
                    </a:lnTo>
                    <a:lnTo>
                      <a:pt x="8394" y="0"/>
                    </a:lnTo>
                    <a:close/>
                  </a:path>
                </a:pathLst>
              </a:custGeom>
              <a:solidFill>
                <a:srgbClr val="5F47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8" name="Google Shape;1154;p30">
                <a:extLst>
                  <a:ext uri="{FF2B5EF4-FFF2-40B4-BE49-F238E27FC236}">
                    <a16:creationId xmlns:a16="http://schemas.microsoft.com/office/drawing/2014/main" id="{8F8A1260-BF20-794E-6D90-0480D3E82096}"/>
                  </a:ext>
                </a:extLst>
              </p:cNvPr>
              <p:cNvSpPr/>
              <p:nvPr/>
            </p:nvSpPr>
            <p:spPr>
              <a:xfrm>
                <a:off x="1725953" y="2927864"/>
                <a:ext cx="356967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9792" h="5540" extrusionOk="0">
                    <a:moveTo>
                      <a:pt x="8629" y="0"/>
                    </a:moveTo>
                    <a:lnTo>
                      <a:pt x="7993" y="8"/>
                    </a:lnTo>
                    <a:lnTo>
                      <a:pt x="7357" y="33"/>
                    </a:lnTo>
                    <a:lnTo>
                      <a:pt x="6737" y="67"/>
                    </a:lnTo>
                    <a:lnTo>
                      <a:pt x="6127" y="100"/>
                    </a:lnTo>
                    <a:lnTo>
                      <a:pt x="5532" y="142"/>
                    </a:lnTo>
                    <a:lnTo>
                      <a:pt x="4947" y="201"/>
                    </a:lnTo>
                    <a:lnTo>
                      <a:pt x="4386" y="251"/>
                    </a:lnTo>
                    <a:lnTo>
                      <a:pt x="3850" y="310"/>
                    </a:lnTo>
                    <a:lnTo>
                      <a:pt x="2855" y="435"/>
                    </a:lnTo>
                    <a:lnTo>
                      <a:pt x="1967" y="561"/>
                    </a:lnTo>
                    <a:lnTo>
                      <a:pt x="1223" y="678"/>
                    </a:lnTo>
                    <a:lnTo>
                      <a:pt x="637" y="770"/>
                    </a:lnTo>
                    <a:lnTo>
                      <a:pt x="495" y="803"/>
                    </a:lnTo>
                    <a:lnTo>
                      <a:pt x="378" y="837"/>
                    </a:lnTo>
                    <a:lnTo>
                      <a:pt x="269" y="887"/>
                    </a:lnTo>
                    <a:lnTo>
                      <a:pt x="168" y="937"/>
                    </a:lnTo>
                    <a:lnTo>
                      <a:pt x="101" y="987"/>
                    </a:lnTo>
                    <a:lnTo>
                      <a:pt x="43" y="1046"/>
                    </a:lnTo>
                    <a:lnTo>
                      <a:pt x="26" y="1080"/>
                    </a:lnTo>
                    <a:lnTo>
                      <a:pt x="9" y="1105"/>
                    </a:lnTo>
                    <a:lnTo>
                      <a:pt x="1" y="1138"/>
                    </a:lnTo>
                    <a:lnTo>
                      <a:pt x="1" y="1163"/>
                    </a:lnTo>
                    <a:lnTo>
                      <a:pt x="34" y="1565"/>
                    </a:lnTo>
                    <a:lnTo>
                      <a:pt x="85" y="1941"/>
                    </a:lnTo>
                    <a:lnTo>
                      <a:pt x="135" y="2310"/>
                    </a:lnTo>
                    <a:lnTo>
                      <a:pt x="193" y="2653"/>
                    </a:lnTo>
                    <a:lnTo>
                      <a:pt x="269" y="2979"/>
                    </a:lnTo>
                    <a:lnTo>
                      <a:pt x="336" y="3289"/>
                    </a:lnTo>
                    <a:lnTo>
                      <a:pt x="419" y="3582"/>
                    </a:lnTo>
                    <a:lnTo>
                      <a:pt x="495" y="3858"/>
                    </a:lnTo>
                    <a:lnTo>
                      <a:pt x="578" y="4109"/>
                    </a:lnTo>
                    <a:lnTo>
                      <a:pt x="662" y="4343"/>
                    </a:lnTo>
                    <a:lnTo>
                      <a:pt x="746" y="4561"/>
                    </a:lnTo>
                    <a:lnTo>
                      <a:pt x="821" y="4762"/>
                    </a:lnTo>
                    <a:lnTo>
                      <a:pt x="972" y="5088"/>
                    </a:lnTo>
                    <a:lnTo>
                      <a:pt x="1089" y="5331"/>
                    </a:lnTo>
                    <a:lnTo>
                      <a:pt x="1122" y="5381"/>
                    </a:lnTo>
                    <a:lnTo>
                      <a:pt x="1181" y="5423"/>
                    </a:lnTo>
                    <a:lnTo>
                      <a:pt x="1248" y="5456"/>
                    </a:lnTo>
                    <a:lnTo>
                      <a:pt x="1332" y="5490"/>
                    </a:lnTo>
                    <a:lnTo>
                      <a:pt x="1424" y="5515"/>
                    </a:lnTo>
                    <a:lnTo>
                      <a:pt x="1532" y="5531"/>
                    </a:lnTo>
                    <a:lnTo>
                      <a:pt x="1650" y="5540"/>
                    </a:lnTo>
                    <a:lnTo>
                      <a:pt x="1775" y="5540"/>
                    </a:lnTo>
                    <a:lnTo>
                      <a:pt x="2227" y="5523"/>
                    </a:lnTo>
                    <a:lnTo>
                      <a:pt x="2696" y="5498"/>
                    </a:lnTo>
                    <a:lnTo>
                      <a:pt x="3189" y="5473"/>
                    </a:lnTo>
                    <a:lnTo>
                      <a:pt x="3700" y="5431"/>
                    </a:lnTo>
                    <a:lnTo>
                      <a:pt x="4729" y="5339"/>
                    </a:lnTo>
                    <a:lnTo>
                      <a:pt x="5758" y="5230"/>
                    </a:lnTo>
                    <a:lnTo>
                      <a:pt x="6746" y="5121"/>
                    </a:lnTo>
                    <a:lnTo>
                      <a:pt x="7650" y="5013"/>
                    </a:lnTo>
                    <a:lnTo>
                      <a:pt x="9064" y="4820"/>
                    </a:lnTo>
                    <a:lnTo>
                      <a:pt x="9206" y="4795"/>
                    </a:lnTo>
                    <a:lnTo>
                      <a:pt x="9332" y="4762"/>
                    </a:lnTo>
                    <a:lnTo>
                      <a:pt x="9449" y="4720"/>
                    </a:lnTo>
                    <a:lnTo>
                      <a:pt x="9549" y="4678"/>
                    </a:lnTo>
                    <a:lnTo>
                      <a:pt x="9633" y="4619"/>
                    </a:lnTo>
                    <a:lnTo>
                      <a:pt x="9700" y="4569"/>
                    </a:lnTo>
                    <a:lnTo>
                      <a:pt x="9742" y="4511"/>
                    </a:lnTo>
                    <a:lnTo>
                      <a:pt x="9750" y="4477"/>
                    </a:lnTo>
                    <a:lnTo>
                      <a:pt x="9758" y="4444"/>
                    </a:lnTo>
                    <a:lnTo>
                      <a:pt x="9783" y="4193"/>
                    </a:lnTo>
                    <a:lnTo>
                      <a:pt x="9792" y="3925"/>
                    </a:lnTo>
                    <a:lnTo>
                      <a:pt x="9792" y="3649"/>
                    </a:lnTo>
                    <a:lnTo>
                      <a:pt x="9783" y="3356"/>
                    </a:lnTo>
                    <a:lnTo>
                      <a:pt x="9758" y="3054"/>
                    </a:lnTo>
                    <a:lnTo>
                      <a:pt x="9733" y="2753"/>
                    </a:lnTo>
                    <a:lnTo>
                      <a:pt x="9700" y="2444"/>
                    </a:lnTo>
                    <a:lnTo>
                      <a:pt x="9658" y="2142"/>
                    </a:lnTo>
                    <a:lnTo>
                      <a:pt x="9566" y="1565"/>
                    </a:lnTo>
                    <a:lnTo>
                      <a:pt x="9474" y="1038"/>
                    </a:lnTo>
                    <a:lnTo>
                      <a:pt x="9382" y="594"/>
                    </a:lnTo>
                    <a:lnTo>
                      <a:pt x="9306" y="251"/>
                    </a:lnTo>
                    <a:lnTo>
                      <a:pt x="9298" y="226"/>
                    </a:lnTo>
                    <a:lnTo>
                      <a:pt x="9290" y="192"/>
                    </a:lnTo>
                    <a:lnTo>
                      <a:pt x="9239" y="151"/>
                    </a:lnTo>
                    <a:lnTo>
                      <a:pt x="9173" y="100"/>
                    </a:lnTo>
                    <a:lnTo>
                      <a:pt x="9097" y="67"/>
                    </a:lnTo>
                    <a:lnTo>
                      <a:pt x="8997" y="42"/>
                    </a:lnTo>
                    <a:lnTo>
                      <a:pt x="8888" y="17"/>
                    </a:lnTo>
                    <a:lnTo>
                      <a:pt x="876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9" name="Google Shape;1155;p30">
                <a:extLst>
                  <a:ext uri="{FF2B5EF4-FFF2-40B4-BE49-F238E27FC236}">
                    <a16:creationId xmlns:a16="http://schemas.microsoft.com/office/drawing/2014/main" id="{B31F0C34-A5BA-D300-02AC-20CE6FBEF96C}"/>
                  </a:ext>
                </a:extLst>
              </p:cNvPr>
              <p:cNvSpPr/>
              <p:nvPr/>
            </p:nvSpPr>
            <p:spPr>
              <a:xfrm>
                <a:off x="1846185" y="3159105"/>
                <a:ext cx="180015" cy="187975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156" extrusionOk="0">
                    <a:moveTo>
                      <a:pt x="3013" y="0"/>
                    </a:moveTo>
                    <a:lnTo>
                      <a:pt x="2829" y="17"/>
                    </a:lnTo>
                    <a:lnTo>
                      <a:pt x="2787" y="25"/>
                    </a:lnTo>
                    <a:lnTo>
                      <a:pt x="1398" y="260"/>
                    </a:lnTo>
                    <a:lnTo>
                      <a:pt x="0" y="486"/>
                    </a:lnTo>
                    <a:lnTo>
                      <a:pt x="0" y="5155"/>
                    </a:lnTo>
                    <a:lnTo>
                      <a:pt x="996" y="4753"/>
                    </a:lnTo>
                    <a:lnTo>
                      <a:pt x="1490" y="4544"/>
                    </a:lnTo>
                    <a:lnTo>
                      <a:pt x="1975" y="4335"/>
                    </a:lnTo>
                    <a:lnTo>
                      <a:pt x="2469" y="4117"/>
                    </a:lnTo>
                    <a:lnTo>
                      <a:pt x="2954" y="3891"/>
                    </a:lnTo>
                    <a:lnTo>
                      <a:pt x="3448" y="3657"/>
                    </a:lnTo>
                    <a:lnTo>
                      <a:pt x="3933" y="3414"/>
                    </a:lnTo>
                    <a:lnTo>
                      <a:pt x="4059" y="3347"/>
                    </a:lnTo>
                    <a:lnTo>
                      <a:pt x="4184" y="3272"/>
                    </a:lnTo>
                    <a:lnTo>
                      <a:pt x="4293" y="3180"/>
                    </a:lnTo>
                    <a:lnTo>
                      <a:pt x="4402" y="3088"/>
                    </a:lnTo>
                    <a:lnTo>
                      <a:pt x="4494" y="2979"/>
                    </a:lnTo>
                    <a:lnTo>
                      <a:pt x="4586" y="2870"/>
                    </a:lnTo>
                    <a:lnTo>
                      <a:pt x="4661" y="2753"/>
                    </a:lnTo>
                    <a:lnTo>
                      <a:pt x="4736" y="2628"/>
                    </a:lnTo>
                    <a:lnTo>
                      <a:pt x="4795" y="2502"/>
                    </a:lnTo>
                    <a:lnTo>
                      <a:pt x="4845" y="2368"/>
                    </a:lnTo>
                    <a:lnTo>
                      <a:pt x="4887" y="2235"/>
                    </a:lnTo>
                    <a:lnTo>
                      <a:pt x="4912" y="2092"/>
                    </a:lnTo>
                    <a:lnTo>
                      <a:pt x="4929" y="1950"/>
                    </a:lnTo>
                    <a:lnTo>
                      <a:pt x="4937" y="1799"/>
                    </a:lnTo>
                    <a:lnTo>
                      <a:pt x="4929" y="1649"/>
                    </a:lnTo>
                    <a:lnTo>
                      <a:pt x="4912" y="1506"/>
                    </a:lnTo>
                    <a:lnTo>
                      <a:pt x="4870" y="1322"/>
                    </a:lnTo>
                    <a:lnTo>
                      <a:pt x="4812" y="1147"/>
                    </a:lnTo>
                    <a:lnTo>
                      <a:pt x="4745" y="988"/>
                    </a:lnTo>
                    <a:lnTo>
                      <a:pt x="4653" y="837"/>
                    </a:lnTo>
                    <a:lnTo>
                      <a:pt x="4552" y="686"/>
                    </a:lnTo>
                    <a:lnTo>
                      <a:pt x="4444" y="561"/>
                    </a:lnTo>
                    <a:lnTo>
                      <a:pt x="4318" y="435"/>
                    </a:lnTo>
                    <a:lnTo>
                      <a:pt x="4176" y="335"/>
                    </a:lnTo>
                    <a:lnTo>
                      <a:pt x="4034" y="234"/>
                    </a:lnTo>
                    <a:lnTo>
                      <a:pt x="3875" y="159"/>
                    </a:lnTo>
                    <a:lnTo>
                      <a:pt x="3716" y="92"/>
                    </a:lnTo>
                    <a:lnTo>
                      <a:pt x="3548" y="42"/>
                    </a:lnTo>
                    <a:lnTo>
                      <a:pt x="3372" y="9"/>
                    </a:lnTo>
                    <a:lnTo>
                      <a:pt x="3197" y="0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0" name="Google Shape;1156;p30">
                <a:extLst>
                  <a:ext uri="{FF2B5EF4-FFF2-40B4-BE49-F238E27FC236}">
                    <a16:creationId xmlns:a16="http://schemas.microsoft.com/office/drawing/2014/main" id="{C9EF3FD4-A70A-D216-CA12-44C9FD3C81E1}"/>
                  </a:ext>
                </a:extLst>
              </p:cNvPr>
              <p:cNvSpPr/>
              <p:nvPr/>
            </p:nvSpPr>
            <p:spPr>
              <a:xfrm>
                <a:off x="1943486" y="3032165"/>
                <a:ext cx="226094" cy="265155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7273" extrusionOk="0">
                    <a:moveTo>
                      <a:pt x="5197" y="1"/>
                    </a:moveTo>
                    <a:lnTo>
                      <a:pt x="5105" y="9"/>
                    </a:lnTo>
                    <a:lnTo>
                      <a:pt x="5021" y="26"/>
                    </a:lnTo>
                    <a:lnTo>
                      <a:pt x="4929" y="43"/>
                    </a:lnTo>
                    <a:lnTo>
                      <a:pt x="4837" y="85"/>
                    </a:lnTo>
                    <a:lnTo>
                      <a:pt x="4511" y="244"/>
                    </a:lnTo>
                    <a:lnTo>
                      <a:pt x="4327" y="352"/>
                    </a:lnTo>
                    <a:lnTo>
                      <a:pt x="4118" y="470"/>
                    </a:lnTo>
                    <a:lnTo>
                      <a:pt x="3900" y="612"/>
                    </a:lnTo>
                    <a:lnTo>
                      <a:pt x="3657" y="762"/>
                    </a:lnTo>
                    <a:lnTo>
                      <a:pt x="3390" y="938"/>
                    </a:lnTo>
                    <a:lnTo>
                      <a:pt x="3105" y="1131"/>
                    </a:lnTo>
                    <a:lnTo>
                      <a:pt x="2804" y="1348"/>
                    </a:lnTo>
                    <a:lnTo>
                      <a:pt x="2478" y="1583"/>
                    </a:lnTo>
                    <a:lnTo>
                      <a:pt x="2126" y="1842"/>
                    </a:lnTo>
                    <a:lnTo>
                      <a:pt x="1749" y="2127"/>
                    </a:lnTo>
                    <a:lnTo>
                      <a:pt x="1348" y="2445"/>
                    </a:lnTo>
                    <a:lnTo>
                      <a:pt x="921" y="2779"/>
                    </a:lnTo>
                    <a:lnTo>
                      <a:pt x="477" y="3147"/>
                    </a:lnTo>
                    <a:lnTo>
                      <a:pt x="1" y="3541"/>
                    </a:lnTo>
                    <a:lnTo>
                      <a:pt x="603" y="7273"/>
                    </a:lnTo>
                    <a:lnTo>
                      <a:pt x="821" y="7240"/>
                    </a:lnTo>
                    <a:lnTo>
                      <a:pt x="1381" y="7139"/>
                    </a:lnTo>
                    <a:lnTo>
                      <a:pt x="2185" y="6980"/>
                    </a:lnTo>
                    <a:lnTo>
                      <a:pt x="2637" y="6880"/>
                    </a:lnTo>
                    <a:lnTo>
                      <a:pt x="3113" y="6771"/>
                    </a:lnTo>
                    <a:lnTo>
                      <a:pt x="3599" y="6654"/>
                    </a:lnTo>
                    <a:lnTo>
                      <a:pt x="4067" y="6528"/>
                    </a:lnTo>
                    <a:lnTo>
                      <a:pt x="4519" y="6403"/>
                    </a:lnTo>
                    <a:lnTo>
                      <a:pt x="4929" y="6260"/>
                    </a:lnTo>
                    <a:lnTo>
                      <a:pt x="5113" y="6193"/>
                    </a:lnTo>
                    <a:lnTo>
                      <a:pt x="5289" y="6127"/>
                    </a:lnTo>
                    <a:lnTo>
                      <a:pt x="5448" y="6051"/>
                    </a:lnTo>
                    <a:lnTo>
                      <a:pt x="5590" y="5984"/>
                    </a:lnTo>
                    <a:lnTo>
                      <a:pt x="5708" y="5909"/>
                    </a:lnTo>
                    <a:lnTo>
                      <a:pt x="5808" y="5842"/>
                    </a:lnTo>
                    <a:lnTo>
                      <a:pt x="5883" y="5767"/>
                    </a:lnTo>
                    <a:lnTo>
                      <a:pt x="5908" y="5733"/>
                    </a:lnTo>
                    <a:lnTo>
                      <a:pt x="5934" y="5700"/>
                    </a:lnTo>
                    <a:lnTo>
                      <a:pt x="5967" y="5633"/>
                    </a:lnTo>
                    <a:lnTo>
                      <a:pt x="5992" y="5558"/>
                    </a:lnTo>
                    <a:lnTo>
                      <a:pt x="6042" y="5365"/>
                    </a:lnTo>
                    <a:lnTo>
                      <a:pt x="6093" y="5131"/>
                    </a:lnTo>
                    <a:lnTo>
                      <a:pt x="6126" y="4863"/>
                    </a:lnTo>
                    <a:lnTo>
                      <a:pt x="6160" y="4562"/>
                    </a:lnTo>
                    <a:lnTo>
                      <a:pt x="6176" y="4227"/>
                    </a:lnTo>
                    <a:lnTo>
                      <a:pt x="6193" y="3884"/>
                    </a:lnTo>
                    <a:lnTo>
                      <a:pt x="6201" y="3516"/>
                    </a:lnTo>
                    <a:lnTo>
                      <a:pt x="6193" y="3139"/>
                    </a:lnTo>
                    <a:lnTo>
                      <a:pt x="6185" y="2754"/>
                    </a:lnTo>
                    <a:lnTo>
                      <a:pt x="6168" y="2369"/>
                    </a:lnTo>
                    <a:lnTo>
                      <a:pt x="6143" y="1993"/>
                    </a:lnTo>
                    <a:lnTo>
                      <a:pt x="6118" y="1624"/>
                    </a:lnTo>
                    <a:lnTo>
                      <a:pt x="6076" y="1273"/>
                    </a:lnTo>
                    <a:lnTo>
                      <a:pt x="6026" y="947"/>
                    </a:lnTo>
                    <a:lnTo>
                      <a:pt x="5967" y="645"/>
                    </a:lnTo>
                    <a:lnTo>
                      <a:pt x="5942" y="553"/>
                    </a:lnTo>
                    <a:lnTo>
                      <a:pt x="5908" y="461"/>
                    </a:lnTo>
                    <a:lnTo>
                      <a:pt x="5867" y="386"/>
                    </a:lnTo>
                    <a:lnTo>
                      <a:pt x="5816" y="311"/>
                    </a:lnTo>
                    <a:lnTo>
                      <a:pt x="5758" y="244"/>
                    </a:lnTo>
                    <a:lnTo>
                      <a:pt x="5691" y="185"/>
                    </a:lnTo>
                    <a:lnTo>
                      <a:pt x="5616" y="135"/>
                    </a:lnTo>
                    <a:lnTo>
                      <a:pt x="5540" y="85"/>
                    </a:lnTo>
                    <a:lnTo>
                      <a:pt x="5457" y="51"/>
                    </a:lnTo>
                    <a:lnTo>
                      <a:pt x="5373" y="26"/>
                    </a:lnTo>
                    <a:lnTo>
                      <a:pt x="5289" y="9"/>
                    </a:lnTo>
                    <a:lnTo>
                      <a:pt x="5197" y="1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1" name="Google Shape;1157;p30">
                <a:extLst>
                  <a:ext uri="{FF2B5EF4-FFF2-40B4-BE49-F238E27FC236}">
                    <a16:creationId xmlns:a16="http://schemas.microsoft.com/office/drawing/2014/main" id="{32593397-3BD9-E53E-2B2A-1B41A630AE22}"/>
                  </a:ext>
                </a:extLst>
              </p:cNvPr>
              <p:cNvSpPr/>
              <p:nvPr/>
            </p:nvSpPr>
            <p:spPr>
              <a:xfrm>
                <a:off x="1107879" y="2654189"/>
                <a:ext cx="814879" cy="812200"/>
              </a:xfrm>
              <a:custGeom>
                <a:avLst/>
                <a:gdLst/>
                <a:ahLst/>
                <a:cxnLst/>
                <a:rect l="l" t="t" r="r" b="b"/>
                <a:pathLst>
                  <a:path w="22353" h="22278" extrusionOk="0">
                    <a:moveTo>
                      <a:pt x="12980" y="1"/>
                    </a:moveTo>
                    <a:lnTo>
                      <a:pt x="12562" y="235"/>
                    </a:lnTo>
                    <a:lnTo>
                      <a:pt x="12126" y="486"/>
                    </a:lnTo>
                    <a:lnTo>
                      <a:pt x="11691" y="754"/>
                    </a:lnTo>
                    <a:lnTo>
                      <a:pt x="11256" y="1038"/>
                    </a:lnTo>
                    <a:lnTo>
                      <a:pt x="10813" y="1348"/>
                    </a:lnTo>
                    <a:lnTo>
                      <a:pt x="10378" y="1666"/>
                    </a:lnTo>
                    <a:lnTo>
                      <a:pt x="9934" y="2001"/>
                    </a:lnTo>
                    <a:lnTo>
                      <a:pt x="9490" y="2344"/>
                    </a:lnTo>
                    <a:lnTo>
                      <a:pt x="9047" y="2704"/>
                    </a:lnTo>
                    <a:lnTo>
                      <a:pt x="8612" y="3063"/>
                    </a:lnTo>
                    <a:lnTo>
                      <a:pt x="8185" y="3440"/>
                    </a:lnTo>
                    <a:lnTo>
                      <a:pt x="7750" y="3817"/>
                    </a:lnTo>
                    <a:lnTo>
                      <a:pt x="7331" y="4193"/>
                    </a:lnTo>
                    <a:lnTo>
                      <a:pt x="6921" y="4570"/>
                    </a:lnTo>
                    <a:lnTo>
                      <a:pt x="6520" y="4946"/>
                    </a:lnTo>
                    <a:lnTo>
                      <a:pt x="6126" y="5323"/>
                    </a:lnTo>
                    <a:lnTo>
                      <a:pt x="5373" y="6059"/>
                    </a:lnTo>
                    <a:lnTo>
                      <a:pt x="4670" y="6771"/>
                    </a:lnTo>
                    <a:lnTo>
                      <a:pt x="4034" y="7440"/>
                    </a:lnTo>
                    <a:lnTo>
                      <a:pt x="3465" y="8043"/>
                    </a:lnTo>
                    <a:lnTo>
                      <a:pt x="2980" y="8578"/>
                    </a:lnTo>
                    <a:lnTo>
                      <a:pt x="2587" y="9022"/>
                    </a:lnTo>
                    <a:lnTo>
                      <a:pt x="2294" y="9373"/>
                    </a:lnTo>
                    <a:lnTo>
                      <a:pt x="2110" y="9607"/>
                    </a:lnTo>
                    <a:lnTo>
                      <a:pt x="2026" y="9725"/>
                    </a:lnTo>
                    <a:lnTo>
                      <a:pt x="1926" y="9867"/>
                    </a:lnTo>
                    <a:lnTo>
                      <a:pt x="1817" y="10043"/>
                    </a:lnTo>
                    <a:lnTo>
                      <a:pt x="1691" y="10252"/>
                    </a:lnTo>
                    <a:lnTo>
                      <a:pt x="1557" y="10486"/>
                    </a:lnTo>
                    <a:lnTo>
                      <a:pt x="1415" y="10746"/>
                    </a:lnTo>
                    <a:lnTo>
                      <a:pt x="1273" y="11030"/>
                    </a:lnTo>
                    <a:lnTo>
                      <a:pt x="1131" y="11331"/>
                    </a:lnTo>
                    <a:lnTo>
                      <a:pt x="980" y="11658"/>
                    </a:lnTo>
                    <a:lnTo>
                      <a:pt x="838" y="12001"/>
                    </a:lnTo>
                    <a:lnTo>
                      <a:pt x="695" y="12369"/>
                    </a:lnTo>
                    <a:lnTo>
                      <a:pt x="562" y="12746"/>
                    </a:lnTo>
                    <a:lnTo>
                      <a:pt x="436" y="13139"/>
                    </a:lnTo>
                    <a:lnTo>
                      <a:pt x="327" y="13541"/>
                    </a:lnTo>
                    <a:lnTo>
                      <a:pt x="227" y="13959"/>
                    </a:lnTo>
                    <a:lnTo>
                      <a:pt x="143" y="14386"/>
                    </a:lnTo>
                    <a:lnTo>
                      <a:pt x="110" y="14603"/>
                    </a:lnTo>
                    <a:lnTo>
                      <a:pt x="76" y="14821"/>
                    </a:lnTo>
                    <a:lnTo>
                      <a:pt x="51" y="15038"/>
                    </a:lnTo>
                    <a:lnTo>
                      <a:pt x="26" y="15256"/>
                    </a:lnTo>
                    <a:lnTo>
                      <a:pt x="18" y="15482"/>
                    </a:lnTo>
                    <a:lnTo>
                      <a:pt x="9" y="15700"/>
                    </a:lnTo>
                    <a:lnTo>
                      <a:pt x="1" y="15926"/>
                    </a:lnTo>
                    <a:lnTo>
                      <a:pt x="9" y="16151"/>
                    </a:lnTo>
                    <a:lnTo>
                      <a:pt x="18" y="16369"/>
                    </a:lnTo>
                    <a:lnTo>
                      <a:pt x="34" y="16595"/>
                    </a:lnTo>
                    <a:lnTo>
                      <a:pt x="60" y="16821"/>
                    </a:lnTo>
                    <a:lnTo>
                      <a:pt x="93" y="17038"/>
                    </a:lnTo>
                    <a:lnTo>
                      <a:pt x="135" y="17264"/>
                    </a:lnTo>
                    <a:lnTo>
                      <a:pt x="185" y="17490"/>
                    </a:lnTo>
                    <a:lnTo>
                      <a:pt x="244" y="17708"/>
                    </a:lnTo>
                    <a:lnTo>
                      <a:pt x="311" y="17926"/>
                    </a:lnTo>
                    <a:lnTo>
                      <a:pt x="386" y="18143"/>
                    </a:lnTo>
                    <a:lnTo>
                      <a:pt x="470" y="18361"/>
                    </a:lnTo>
                    <a:lnTo>
                      <a:pt x="570" y="18578"/>
                    </a:lnTo>
                    <a:lnTo>
                      <a:pt x="670" y="18787"/>
                    </a:lnTo>
                    <a:lnTo>
                      <a:pt x="788" y="19005"/>
                    </a:lnTo>
                    <a:lnTo>
                      <a:pt x="913" y="19214"/>
                    </a:lnTo>
                    <a:lnTo>
                      <a:pt x="1047" y="19415"/>
                    </a:lnTo>
                    <a:lnTo>
                      <a:pt x="1198" y="19616"/>
                    </a:lnTo>
                    <a:lnTo>
                      <a:pt x="1348" y="19817"/>
                    </a:lnTo>
                    <a:lnTo>
                      <a:pt x="1524" y="20018"/>
                    </a:lnTo>
                    <a:lnTo>
                      <a:pt x="1708" y="20210"/>
                    </a:lnTo>
                    <a:lnTo>
                      <a:pt x="1901" y="20403"/>
                    </a:lnTo>
                    <a:lnTo>
                      <a:pt x="2101" y="20587"/>
                    </a:lnTo>
                    <a:lnTo>
                      <a:pt x="2327" y="20771"/>
                    </a:lnTo>
                    <a:lnTo>
                      <a:pt x="2553" y="20946"/>
                    </a:lnTo>
                    <a:lnTo>
                      <a:pt x="2804" y="21122"/>
                    </a:lnTo>
                    <a:lnTo>
                      <a:pt x="3064" y="21281"/>
                    </a:lnTo>
                    <a:lnTo>
                      <a:pt x="3331" y="21432"/>
                    </a:lnTo>
                    <a:lnTo>
                      <a:pt x="3616" y="21566"/>
                    </a:lnTo>
                    <a:lnTo>
                      <a:pt x="3909" y="21691"/>
                    </a:lnTo>
                    <a:lnTo>
                      <a:pt x="4219" y="21800"/>
                    </a:lnTo>
                    <a:lnTo>
                      <a:pt x="4528" y="21900"/>
                    </a:lnTo>
                    <a:lnTo>
                      <a:pt x="4854" y="21984"/>
                    </a:lnTo>
                    <a:lnTo>
                      <a:pt x="5189" y="22059"/>
                    </a:lnTo>
                    <a:lnTo>
                      <a:pt x="5532" y="22126"/>
                    </a:lnTo>
                    <a:lnTo>
                      <a:pt x="5884" y="22177"/>
                    </a:lnTo>
                    <a:lnTo>
                      <a:pt x="6244" y="22218"/>
                    </a:lnTo>
                    <a:lnTo>
                      <a:pt x="6603" y="22244"/>
                    </a:lnTo>
                    <a:lnTo>
                      <a:pt x="6980" y="22269"/>
                    </a:lnTo>
                    <a:lnTo>
                      <a:pt x="7357" y="22277"/>
                    </a:lnTo>
                    <a:lnTo>
                      <a:pt x="7742" y="22277"/>
                    </a:lnTo>
                    <a:lnTo>
                      <a:pt x="8126" y="22269"/>
                    </a:lnTo>
                    <a:lnTo>
                      <a:pt x="8520" y="22260"/>
                    </a:lnTo>
                    <a:lnTo>
                      <a:pt x="8921" y="22235"/>
                    </a:lnTo>
                    <a:lnTo>
                      <a:pt x="9323" y="22202"/>
                    </a:lnTo>
                    <a:lnTo>
                      <a:pt x="9725" y="22160"/>
                    </a:lnTo>
                    <a:lnTo>
                      <a:pt x="10126" y="22118"/>
                    </a:lnTo>
                    <a:lnTo>
                      <a:pt x="10537" y="22059"/>
                    </a:lnTo>
                    <a:lnTo>
                      <a:pt x="10947" y="22001"/>
                    </a:lnTo>
                    <a:lnTo>
                      <a:pt x="11357" y="21942"/>
                    </a:lnTo>
                    <a:lnTo>
                      <a:pt x="11767" y="21867"/>
                    </a:lnTo>
                    <a:lnTo>
                      <a:pt x="12177" y="21792"/>
                    </a:lnTo>
                    <a:lnTo>
                      <a:pt x="12988" y="21624"/>
                    </a:lnTo>
                    <a:lnTo>
                      <a:pt x="13800" y="21449"/>
                    </a:lnTo>
                    <a:lnTo>
                      <a:pt x="14595" y="21248"/>
                    </a:lnTo>
                    <a:lnTo>
                      <a:pt x="15382" y="21047"/>
                    </a:lnTo>
                    <a:lnTo>
                      <a:pt x="16143" y="20829"/>
                    </a:lnTo>
                    <a:lnTo>
                      <a:pt x="16880" y="20612"/>
                    </a:lnTo>
                    <a:lnTo>
                      <a:pt x="17591" y="20386"/>
                    </a:lnTo>
                    <a:lnTo>
                      <a:pt x="18260" y="20168"/>
                    </a:lnTo>
                    <a:lnTo>
                      <a:pt x="18905" y="19951"/>
                    </a:lnTo>
                    <a:lnTo>
                      <a:pt x="19499" y="19741"/>
                    </a:lnTo>
                    <a:lnTo>
                      <a:pt x="20060" y="19541"/>
                    </a:lnTo>
                    <a:lnTo>
                      <a:pt x="21014" y="19181"/>
                    </a:lnTo>
                    <a:lnTo>
                      <a:pt x="21733" y="18896"/>
                    </a:lnTo>
                    <a:lnTo>
                      <a:pt x="22193" y="18712"/>
                    </a:lnTo>
                    <a:lnTo>
                      <a:pt x="22352" y="18645"/>
                    </a:lnTo>
                    <a:lnTo>
                      <a:pt x="21959" y="13733"/>
                    </a:lnTo>
                    <a:lnTo>
                      <a:pt x="21541" y="13825"/>
                    </a:lnTo>
                    <a:lnTo>
                      <a:pt x="21089" y="13917"/>
                    </a:lnTo>
                    <a:lnTo>
                      <a:pt x="20620" y="14001"/>
                    </a:lnTo>
                    <a:lnTo>
                      <a:pt x="20127" y="14076"/>
                    </a:lnTo>
                    <a:lnTo>
                      <a:pt x="19608" y="14160"/>
                    </a:lnTo>
                    <a:lnTo>
                      <a:pt x="19080" y="14235"/>
                    </a:lnTo>
                    <a:lnTo>
                      <a:pt x="17984" y="14369"/>
                    </a:lnTo>
                    <a:lnTo>
                      <a:pt x="16855" y="14495"/>
                    </a:lnTo>
                    <a:lnTo>
                      <a:pt x="15708" y="14612"/>
                    </a:lnTo>
                    <a:lnTo>
                      <a:pt x="14570" y="14712"/>
                    </a:lnTo>
                    <a:lnTo>
                      <a:pt x="13465" y="14804"/>
                    </a:lnTo>
                    <a:lnTo>
                      <a:pt x="12411" y="14879"/>
                    </a:lnTo>
                    <a:lnTo>
                      <a:pt x="11432" y="14946"/>
                    </a:lnTo>
                    <a:lnTo>
                      <a:pt x="9767" y="15047"/>
                    </a:lnTo>
                    <a:lnTo>
                      <a:pt x="8645" y="15105"/>
                    </a:lnTo>
                    <a:lnTo>
                      <a:pt x="8235" y="15122"/>
                    </a:lnTo>
                    <a:lnTo>
                      <a:pt x="8235" y="15122"/>
                    </a:lnTo>
                    <a:lnTo>
                      <a:pt x="14001" y="9574"/>
                    </a:lnTo>
                    <a:lnTo>
                      <a:pt x="13976" y="9156"/>
                    </a:lnTo>
                    <a:lnTo>
                      <a:pt x="13926" y="8034"/>
                    </a:lnTo>
                    <a:lnTo>
                      <a:pt x="13834" y="6469"/>
                    </a:lnTo>
                    <a:lnTo>
                      <a:pt x="13775" y="5582"/>
                    </a:lnTo>
                    <a:lnTo>
                      <a:pt x="13716" y="4679"/>
                    </a:lnTo>
                    <a:lnTo>
                      <a:pt x="13641" y="3766"/>
                    </a:lnTo>
                    <a:lnTo>
                      <a:pt x="13566" y="2896"/>
                    </a:lnTo>
                    <a:lnTo>
                      <a:pt x="13482" y="2084"/>
                    </a:lnTo>
                    <a:lnTo>
                      <a:pt x="13398" y="1373"/>
                    </a:lnTo>
                    <a:lnTo>
                      <a:pt x="13348" y="1055"/>
                    </a:lnTo>
                    <a:lnTo>
                      <a:pt x="13298" y="771"/>
                    </a:lnTo>
                    <a:lnTo>
                      <a:pt x="13248" y="528"/>
                    </a:lnTo>
                    <a:lnTo>
                      <a:pt x="13198" y="327"/>
                    </a:lnTo>
                    <a:lnTo>
                      <a:pt x="13147" y="168"/>
                    </a:lnTo>
                    <a:lnTo>
                      <a:pt x="13122" y="109"/>
                    </a:lnTo>
                    <a:lnTo>
                      <a:pt x="13097" y="59"/>
                    </a:lnTo>
                    <a:lnTo>
                      <a:pt x="13064" y="26"/>
                    </a:lnTo>
                    <a:lnTo>
                      <a:pt x="13039" y="1"/>
                    </a:lnTo>
                    <a:close/>
                  </a:path>
                </a:pathLst>
              </a:custGeom>
              <a:solidFill>
                <a:srgbClr val="5492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2" name="Google Shape;1158;p30">
                <a:extLst>
                  <a:ext uri="{FF2B5EF4-FFF2-40B4-BE49-F238E27FC236}">
                    <a16:creationId xmlns:a16="http://schemas.microsoft.com/office/drawing/2014/main" id="{DDB166F2-59E1-3A4B-6B13-FBD453CA6FA5}"/>
                  </a:ext>
                </a:extLst>
              </p:cNvPr>
              <p:cNvSpPr/>
              <p:nvPr/>
            </p:nvSpPr>
            <p:spPr>
              <a:xfrm>
                <a:off x="2847119" y="1794190"/>
                <a:ext cx="156538" cy="154398"/>
              </a:xfrm>
              <a:custGeom>
                <a:avLst/>
                <a:gdLst/>
                <a:ahLst/>
                <a:cxnLst/>
                <a:rect l="l" t="t" r="r" b="b"/>
                <a:pathLst>
                  <a:path w="4294" h="4235" extrusionOk="0">
                    <a:moveTo>
                      <a:pt x="2460" y="1"/>
                    </a:moveTo>
                    <a:lnTo>
                      <a:pt x="2293" y="17"/>
                    </a:lnTo>
                    <a:lnTo>
                      <a:pt x="2134" y="51"/>
                    </a:lnTo>
                    <a:lnTo>
                      <a:pt x="1975" y="93"/>
                    </a:lnTo>
                    <a:lnTo>
                      <a:pt x="1816" y="160"/>
                    </a:lnTo>
                    <a:lnTo>
                      <a:pt x="1674" y="235"/>
                    </a:lnTo>
                    <a:lnTo>
                      <a:pt x="1532" y="319"/>
                    </a:lnTo>
                    <a:lnTo>
                      <a:pt x="1406" y="419"/>
                    </a:lnTo>
                    <a:lnTo>
                      <a:pt x="1289" y="536"/>
                    </a:lnTo>
                    <a:lnTo>
                      <a:pt x="1180" y="662"/>
                    </a:lnTo>
                    <a:lnTo>
                      <a:pt x="1080" y="795"/>
                    </a:lnTo>
                    <a:lnTo>
                      <a:pt x="996" y="946"/>
                    </a:lnTo>
                    <a:lnTo>
                      <a:pt x="929" y="1105"/>
                    </a:lnTo>
                    <a:lnTo>
                      <a:pt x="871" y="1272"/>
                    </a:lnTo>
                    <a:lnTo>
                      <a:pt x="871" y="1298"/>
                    </a:lnTo>
                    <a:lnTo>
                      <a:pt x="661" y="2042"/>
                    </a:lnTo>
                    <a:lnTo>
                      <a:pt x="452" y="2779"/>
                    </a:lnTo>
                    <a:lnTo>
                      <a:pt x="226" y="3507"/>
                    </a:lnTo>
                    <a:lnTo>
                      <a:pt x="0" y="4235"/>
                    </a:lnTo>
                    <a:lnTo>
                      <a:pt x="4276" y="4235"/>
                    </a:lnTo>
                    <a:lnTo>
                      <a:pt x="4293" y="3574"/>
                    </a:lnTo>
                    <a:lnTo>
                      <a:pt x="4285" y="2913"/>
                    </a:lnTo>
                    <a:lnTo>
                      <a:pt x="4268" y="2260"/>
                    </a:lnTo>
                    <a:lnTo>
                      <a:pt x="4235" y="1607"/>
                    </a:lnTo>
                    <a:lnTo>
                      <a:pt x="4226" y="1473"/>
                    </a:lnTo>
                    <a:lnTo>
                      <a:pt x="4201" y="1348"/>
                    </a:lnTo>
                    <a:lnTo>
                      <a:pt x="4168" y="1214"/>
                    </a:lnTo>
                    <a:lnTo>
                      <a:pt x="4126" y="1097"/>
                    </a:lnTo>
                    <a:lnTo>
                      <a:pt x="4067" y="971"/>
                    </a:lnTo>
                    <a:lnTo>
                      <a:pt x="4009" y="854"/>
                    </a:lnTo>
                    <a:lnTo>
                      <a:pt x="3942" y="745"/>
                    </a:lnTo>
                    <a:lnTo>
                      <a:pt x="3858" y="636"/>
                    </a:lnTo>
                    <a:lnTo>
                      <a:pt x="3774" y="544"/>
                    </a:lnTo>
                    <a:lnTo>
                      <a:pt x="3682" y="452"/>
                    </a:lnTo>
                    <a:lnTo>
                      <a:pt x="3582" y="360"/>
                    </a:lnTo>
                    <a:lnTo>
                      <a:pt x="3473" y="285"/>
                    </a:lnTo>
                    <a:lnTo>
                      <a:pt x="3356" y="218"/>
                    </a:lnTo>
                    <a:lnTo>
                      <a:pt x="3230" y="151"/>
                    </a:lnTo>
                    <a:lnTo>
                      <a:pt x="3105" y="101"/>
                    </a:lnTo>
                    <a:lnTo>
                      <a:pt x="2971" y="59"/>
                    </a:lnTo>
                    <a:lnTo>
                      <a:pt x="2804" y="26"/>
                    </a:lnTo>
                    <a:lnTo>
                      <a:pt x="2628" y="9"/>
                    </a:lnTo>
                    <a:lnTo>
                      <a:pt x="2460" y="1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3" name="Google Shape;1159;p30">
                <a:extLst>
                  <a:ext uri="{FF2B5EF4-FFF2-40B4-BE49-F238E27FC236}">
                    <a16:creationId xmlns:a16="http://schemas.microsoft.com/office/drawing/2014/main" id="{743E28D4-3F4A-CC37-7693-BBCEA7BC74A2}"/>
                  </a:ext>
                </a:extLst>
              </p:cNvPr>
              <p:cNvSpPr/>
              <p:nvPr/>
            </p:nvSpPr>
            <p:spPr>
              <a:xfrm>
                <a:off x="2847119" y="1794190"/>
                <a:ext cx="156538" cy="154398"/>
              </a:xfrm>
              <a:custGeom>
                <a:avLst/>
                <a:gdLst/>
                <a:ahLst/>
                <a:cxnLst/>
                <a:rect l="l" t="t" r="r" b="b"/>
                <a:pathLst>
                  <a:path w="4294" h="4235" fill="none" extrusionOk="0">
                    <a:moveTo>
                      <a:pt x="4276" y="4235"/>
                    </a:moveTo>
                    <a:lnTo>
                      <a:pt x="4276" y="4235"/>
                    </a:lnTo>
                    <a:lnTo>
                      <a:pt x="4293" y="3574"/>
                    </a:lnTo>
                    <a:lnTo>
                      <a:pt x="4285" y="2913"/>
                    </a:lnTo>
                    <a:lnTo>
                      <a:pt x="4268" y="2260"/>
                    </a:lnTo>
                    <a:lnTo>
                      <a:pt x="4235" y="1607"/>
                    </a:lnTo>
                    <a:lnTo>
                      <a:pt x="4235" y="1607"/>
                    </a:lnTo>
                    <a:lnTo>
                      <a:pt x="4226" y="1473"/>
                    </a:lnTo>
                    <a:lnTo>
                      <a:pt x="4201" y="1348"/>
                    </a:lnTo>
                    <a:lnTo>
                      <a:pt x="4168" y="1214"/>
                    </a:lnTo>
                    <a:lnTo>
                      <a:pt x="4126" y="1097"/>
                    </a:lnTo>
                    <a:lnTo>
                      <a:pt x="4067" y="971"/>
                    </a:lnTo>
                    <a:lnTo>
                      <a:pt x="4009" y="854"/>
                    </a:lnTo>
                    <a:lnTo>
                      <a:pt x="3942" y="745"/>
                    </a:lnTo>
                    <a:lnTo>
                      <a:pt x="3858" y="636"/>
                    </a:lnTo>
                    <a:lnTo>
                      <a:pt x="3774" y="544"/>
                    </a:lnTo>
                    <a:lnTo>
                      <a:pt x="3682" y="452"/>
                    </a:lnTo>
                    <a:lnTo>
                      <a:pt x="3582" y="360"/>
                    </a:lnTo>
                    <a:lnTo>
                      <a:pt x="3473" y="285"/>
                    </a:lnTo>
                    <a:lnTo>
                      <a:pt x="3356" y="218"/>
                    </a:lnTo>
                    <a:lnTo>
                      <a:pt x="3230" y="151"/>
                    </a:lnTo>
                    <a:lnTo>
                      <a:pt x="3105" y="101"/>
                    </a:lnTo>
                    <a:lnTo>
                      <a:pt x="2971" y="59"/>
                    </a:lnTo>
                    <a:lnTo>
                      <a:pt x="2971" y="59"/>
                    </a:lnTo>
                    <a:lnTo>
                      <a:pt x="2804" y="26"/>
                    </a:lnTo>
                    <a:lnTo>
                      <a:pt x="2628" y="9"/>
                    </a:lnTo>
                    <a:lnTo>
                      <a:pt x="2460" y="1"/>
                    </a:lnTo>
                    <a:lnTo>
                      <a:pt x="2293" y="17"/>
                    </a:lnTo>
                    <a:lnTo>
                      <a:pt x="2134" y="51"/>
                    </a:lnTo>
                    <a:lnTo>
                      <a:pt x="1975" y="93"/>
                    </a:lnTo>
                    <a:lnTo>
                      <a:pt x="1816" y="160"/>
                    </a:lnTo>
                    <a:lnTo>
                      <a:pt x="1674" y="235"/>
                    </a:lnTo>
                    <a:lnTo>
                      <a:pt x="1532" y="319"/>
                    </a:lnTo>
                    <a:lnTo>
                      <a:pt x="1406" y="419"/>
                    </a:lnTo>
                    <a:lnTo>
                      <a:pt x="1289" y="536"/>
                    </a:lnTo>
                    <a:lnTo>
                      <a:pt x="1180" y="662"/>
                    </a:lnTo>
                    <a:lnTo>
                      <a:pt x="1080" y="795"/>
                    </a:lnTo>
                    <a:lnTo>
                      <a:pt x="996" y="946"/>
                    </a:lnTo>
                    <a:lnTo>
                      <a:pt x="929" y="1105"/>
                    </a:lnTo>
                    <a:lnTo>
                      <a:pt x="871" y="1272"/>
                    </a:lnTo>
                    <a:lnTo>
                      <a:pt x="871" y="1298"/>
                    </a:lnTo>
                    <a:lnTo>
                      <a:pt x="871" y="1298"/>
                    </a:lnTo>
                    <a:lnTo>
                      <a:pt x="661" y="2042"/>
                    </a:lnTo>
                    <a:lnTo>
                      <a:pt x="452" y="2779"/>
                    </a:lnTo>
                    <a:lnTo>
                      <a:pt x="226" y="3507"/>
                    </a:lnTo>
                    <a:lnTo>
                      <a:pt x="0" y="4235"/>
                    </a:lnTo>
                    <a:lnTo>
                      <a:pt x="4276" y="4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4" name="Google Shape;1160;p30">
                <a:extLst>
                  <a:ext uri="{FF2B5EF4-FFF2-40B4-BE49-F238E27FC236}">
                    <a16:creationId xmlns:a16="http://schemas.microsoft.com/office/drawing/2014/main" id="{AF9B1218-F4EB-0297-470C-23F55E20EC80}"/>
                  </a:ext>
                </a:extLst>
              </p:cNvPr>
              <p:cNvSpPr/>
              <p:nvPr/>
            </p:nvSpPr>
            <p:spPr>
              <a:xfrm>
                <a:off x="2838261" y="1580011"/>
                <a:ext cx="238306" cy="285608"/>
              </a:xfrm>
              <a:custGeom>
                <a:avLst/>
                <a:gdLst/>
                <a:ahLst/>
                <a:cxnLst/>
                <a:rect l="l" t="t" r="r" b="b"/>
                <a:pathLst>
                  <a:path w="6537" h="7834" extrusionOk="0">
                    <a:moveTo>
                      <a:pt x="2494" y="1"/>
                    </a:moveTo>
                    <a:lnTo>
                      <a:pt x="2452" y="18"/>
                    </a:lnTo>
                    <a:lnTo>
                      <a:pt x="2402" y="43"/>
                    </a:lnTo>
                    <a:lnTo>
                      <a:pt x="2352" y="68"/>
                    </a:lnTo>
                    <a:lnTo>
                      <a:pt x="2310" y="110"/>
                    </a:lnTo>
                    <a:lnTo>
                      <a:pt x="2260" y="152"/>
                    </a:lnTo>
                    <a:lnTo>
                      <a:pt x="2210" y="210"/>
                    </a:lnTo>
                    <a:lnTo>
                      <a:pt x="2118" y="344"/>
                    </a:lnTo>
                    <a:lnTo>
                      <a:pt x="2034" y="503"/>
                    </a:lnTo>
                    <a:lnTo>
                      <a:pt x="1950" y="696"/>
                    </a:lnTo>
                    <a:lnTo>
                      <a:pt x="1867" y="913"/>
                    </a:lnTo>
                    <a:lnTo>
                      <a:pt x="1800" y="1164"/>
                    </a:lnTo>
                    <a:lnTo>
                      <a:pt x="1733" y="1440"/>
                    </a:lnTo>
                    <a:lnTo>
                      <a:pt x="1683" y="1742"/>
                    </a:lnTo>
                    <a:lnTo>
                      <a:pt x="1641" y="2060"/>
                    </a:lnTo>
                    <a:lnTo>
                      <a:pt x="1607" y="2411"/>
                    </a:lnTo>
                    <a:lnTo>
                      <a:pt x="1590" y="2788"/>
                    </a:lnTo>
                    <a:lnTo>
                      <a:pt x="1582" y="3181"/>
                    </a:lnTo>
                    <a:lnTo>
                      <a:pt x="1448" y="3081"/>
                    </a:lnTo>
                    <a:lnTo>
                      <a:pt x="1298" y="2980"/>
                    </a:lnTo>
                    <a:lnTo>
                      <a:pt x="1122" y="2863"/>
                    </a:lnTo>
                    <a:lnTo>
                      <a:pt x="921" y="2763"/>
                    </a:lnTo>
                    <a:lnTo>
                      <a:pt x="821" y="2712"/>
                    </a:lnTo>
                    <a:lnTo>
                      <a:pt x="720" y="2679"/>
                    </a:lnTo>
                    <a:lnTo>
                      <a:pt x="620" y="2654"/>
                    </a:lnTo>
                    <a:lnTo>
                      <a:pt x="528" y="2637"/>
                    </a:lnTo>
                    <a:lnTo>
                      <a:pt x="444" y="2637"/>
                    </a:lnTo>
                    <a:lnTo>
                      <a:pt x="369" y="2654"/>
                    </a:lnTo>
                    <a:lnTo>
                      <a:pt x="302" y="2687"/>
                    </a:lnTo>
                    <a:lnTo>
                      <a:pt x="243" y="2729"/>
                    </a:lnTo>
                    <a:lnTo>
                      <a:pt x="185" y="2771"/>
                    </a:lnTo>
                    <a:lnTo>
                      <a:pt x="134" y="2821"/>
                    </a:lnTo>
                    <a:lnTo>
                      <a:pt x="93" y="2880"/>
                    </a:lnTo>
                    <a:lnTo>
                      <a:pt x="59" y="2938"/>
                    </a:lnTo>
                    <a:lnTo>
                      <a:pt x="34" y="3005"/>
                    </a:lnTo>
                    <a:lnTo>
                      <a:pt x="17" y="3081"/>
                    </a:lnTo>
                    <a:lnTo>
                      <a:pt x="9" y="3156"/>
                    </a:lnTo>
                    <a:lnTo>
                      <a:pt x="1" y="3231"/>
                    </a:lnTo>
                    <a:lnTo>
                      <a:pt x="1" y="3315"/>
                    </a:lnTo>
                    <a:lnTo>
                      <a:pt x="17" y="3398"/>
                    </a:lnTo>
                    <a:lnTo>
                      <a:pt x="34" y="3482"/>
                    </a:lnTo>
                    <a:lnTo>
                      <a:pt x="59" y="3566"/>
                    </a:lnTo>
                    <a:lnTo>
                      <a:pt x="93" y="3650"/>
                    </a:lnTo>
                    <a:lnTo>
                      <a:pt x="134" y="3742"/>
                    </a:lnTo>
                    <a:lnTo>
                      <a:pt x="185" y="3859"/>
                    </a:lnTo>
                    <a:lnTo>
                      <a:pt x="252" y="4018"/>
                    </a:lnTo>
                    <a:lnTo>
                      <a:pt x="411" y="4470"/>
                    </a:lnTo>
                    <a:lnTo>
                      <a:pt x="595" y="5022"/>
                    </a:lnTo>
                    <a:lnTo>
                      <a:pt x="796" y="5616"/>
                    </a:lnTo>
                    <a:lnTo>
                      <a:pt x="1130" y="6679"/>
                    </a:lnTo>
                    <a:lnTo>
                      <a:pt x="1273" y="7139"/>
                    </a:lnTo>
                    <a:lnTo>
                      <a:pt x="1323" y="7164"/>
                    </a:lnTo>
                    <a:lnTo>
                      <a:pt x="1432" y="7189"/>
                    </a:lnTo>
                    <a:lnTo>
                      <a:pt x="1800" y="7281"/>
                    </a:lnTo>
                    <a:lnTo>
                      <a:pt x="2319" y="7390"/>
                    </a:lnTo>
                    <a:lnTo>
                      <a:pt x="2904" y="7516"/>
                    </a:lnTo>
                    <a:lnTo>
                      <a:pt x="4001" y="7733"/>
                    </a:lnTo>
                    <a:lnTo>
                      <a:pt x="4494" y="7834"/>
                    </a:lnTo>
                    <a:lnTo>
                      <a:pt x="4595" y="7691"/>
                    </a:lnTo>
                    <a:lnTo>
                      <a:pt x="4846" y="7290"/>
                    </a:lnTo>
                    <a:lnTo>
                      <a:pt x="5013" y="7022"/>
                    </a:lnTo>
                    <a:lnTo>
                      <a:pt x="5197" y="6704"/>
                    </a:lnTo>
                    <a:lnTo>
                      <a:pt x="5390" y="6361"/>
                    </a:lnTo>
                    <a:lnTo>
                      <a:pt x="5591" y="6001"/>
                    </a:lnTo>
                    <a:lnTo>
                      <a:pt x="5791" y="5616"/>
                    </a:lnTo>
                    <a:lnTo>
                      <a:pt x="5975" y="5223"/>
                    </a:lnTo>
                    <a:lnTo>
                      <a:pt x="6151" y="4838"/>
                    </a:lnTo>
                    <a:lnTo>
                      <a:pt x="6226" y="4645"/>
                    </a:lnTo>
                    <a:lnTo>
                      <a:pt x="6302" y="4453"/>
                    </a:lnTo>
                    <a:lnTo>
                      <a:pt x="6360" y="4269"/>
                    </a:lnTo>
                    <a:lnTo>
                      <a:pt x="6419" y="4085"/>
                    </a:lnTo>
                    <a:lnTo>
                      <a:pt x="6461" y="3909"/>
                    </a:lnTo>
                    <a:lnTo>
                      <a:pt x="6503" y="3742"/>
                    </a:lnTo>
                    <a:lnTo>
                      <a:pt x="6519" y="3583"/>
                    </a:lnTo>
                    <a:lnTo>
                      <a:pt x="6536" y="3432"/>
                    </a:lnTo>
                    <a:lnTo>
                      <a:pt x="6536" y="3290"/>
                    </a:lnTo>
                    <a:lnTo>
                      <a:pt x="6528" y="3156"/>
                    </a:lnTo>
                    <a:lnTo>
                      <a:pt x="6503" y="3147"/>
                    </a:lnTo>
                    <a:lnTo>
                      <a:pt x="6444" y="3131"/>
                    </a:lnTo>
                    <a:lnTo>
                      <a:pt x="6344" y="3106"/>
                    </a:lnTo>
                    <a:lnTo>
                      <a:pt x="6218" y="3106"/>
                    </a:lnTo>
                    <a:lnTo>
                      <a:pt x="6143" y="3114"/>
                    </a:lnTo>
                    <a:lnTo>
                      <a:pt x="6051" y="3131"/>
                    </a:lnTo>
                    <a:lnTo>
                      <a:pt x="5959" y="3156"/>
                    </a:lnTo>
                    <a:lnTo>
                      <a:pt x="5867" y="3198"/>
                    </a:lnTo>
                    <a:lnTo>
                      <a:pt x="5758" y="3248"/>
                    </a:lnTo>
                    <a:lnTo>
                      <a:pt x="5649" y="3315"/>
                    </a:lnTo>
                    <a:lnTo>
                      <a:pt x="5532" y="3398"/>
                    </a:lnTo>
                    <a:lnTo>
                      <a:pt x="5406" y="3499"/>
                    </a:lnTo>
                    <a:lnTo>
                      <a:pt x="5406" y="3499"/>
                    </a:lnTo>
                    <a:lnTo>
                      <a:pt x="5440" y="3415"/>
                    </a:lnTo>
                    <a:lnTo>
                      <a:pt x="5524" y="3181"/>
                    </a:lnTo>
                    <a:lnTo>
                      <a:pt x="5641" y="2855"/>
                    </a:lnTo>
                    <a:lnTo>
                      <a:pt x="5699" y="2670"/>
                    </a:lnTo>
                    <a:lnTo>
                      <a:pt x="5758" y="2470"/>
                    </a:lnTo>
                    <a:lnTo>
                      <a:pt x="5808" y="2269"/>
                    </a:lnTo>
                    <a:lnTo>
                      <a:pt x="5850" y="2060"/>
                    </a:lnTo>
                    <a:lnTo>
                      <a:pt x="5883" y="1867"/>
                    </a:lnTo>
                    <a:lnTo>
                      <a:pt x="5909" y="1683"/>
                    </a:lnTo>
                    <a:lnTo>
                      <a:pt x="5909" y="1516"/>
                    </a:lnTo>
                    <a:lnTo>
                      <a:pt x="5900" y="1432"/>
                    </a:lnTo>
                    <a:lnTo>
                      <a:pt x="5892" y="1365"/>
                    </a:lnTo>
                    <a:lnTo>
                      <a:pt x="5875" y="1298"/>
                    </a:lnTo>
                    <a:lnTo>
                      <a:pt x="5850" y="1248"/>
                    </a:lnTo>
                    <a:lnTo>
                      <a:pt x="5825" y="1198"/>
                    </a:lnTo>
                    <a:lnTo>
                      <a:pt x="5783" y="1156"/>
                    </a:lnTo>
                    <a:lnTo>
                      <a:pt x="5741" y="1122"/>
                    </a:lnTo>
                    <a:lnTo>
                      <a:pt x="5699" y="1114"/>
                    </a:lnTo>
                    <a:lnTo>
                      <a:pt x="5649" y="1114"/>
                    </a:lnTo>
                    <a:lnTo>
                      <a:pt x="5591" y="1131"/>
                    </a:lnTo>
                    <a:lnTo>
                      <a:pt x="5540" y="1156"/>
                    </a:lnTo>
                    <a:lnTo>
                      <a:pt x="5473" y="1189"/>
                    </a:lnTo>
                    <a:lnTo>
                      <a:pt x="5415" y="1239"/>
                    </a:lnTo>
                    <a:lnTo>
                      <a:pt x="5356" y="1290"/>
                    </a:lnTo>
                    <a:lnTo>
                      <a:pt x="5222" y="1432"/>
                    </a:lnTo>
                    <a:lnTo>
                      <a:pt x="5088" y="1591"/>
                    </a:lnTo>
                    <a:lnTo>
                      <a:pt x="4955" y="1775"/>
                    </a:lnTo>
                    <a:lnTo>
                      <a:pt x="4821" y="1968"/>
                    </a:lnTo>
                    <a:lnTo>
                      <a:pt x="4695" y="2160"/>
                    </a:lnTo>
                    <a:lnTo>
                      <a:pt x="4578" y="2361"/>
                    </a:lnTo>
                    <a:lnTo>
                      <a:pt x="4377" y="2712"/>
                    </a:lnTo>
                    <a:lnTo>
                      <a:pt x="4235" y="2963"/>
                    </a:lnTo>
                    <a:lnTo>
                      <a:pt x="4185" y="3064"/>
                    </a:lnTo>
                    <a:lnTo>
                      <a:pt x="4218" y="2955"/>
                    </a:lnTo>
                    <a:lnTo>
                      <a:pt x="4302" y="2654"/>
                    </a:lnTo>
                    <a:lnTo>
                      <a:pt x="4402" y="2227"/>
                    </a:lnTo>
                    <a:lnTo>
                      <a:pt x="4452" y="1984"/>
                    </a:lnTo>
                    <a:lnTo>
                      <a:pt x="4511" y="1725"/>
                    </a:lnTo>
                    <a:lnTo>
                      <a:pt x="4553" y="1465"/>
                    </a:lnTo>
                    <a:lnTo>
                      <a:pt x="4595" y="1214"/>
                    </a:lnTo>
                    <a:lnTo>
                      <a:pt x="4620" y="972"/>
                    </a:lnTo>
                    <a:lnTo>
                      <a:pt x="4628" y="746"/>
                    </a:lnTo>
                    <a:lnTo>
                      <a:pt x="4628" y="645"/>
                    </a:lnTo>
                    <a:lnTo>
                      <a:pt x="4620" y="553"/>
                    </a:lnTo>
                    <a:lnTo>
                      <a:pt x="4611" y="461"/>
                    </a:lnTo>
                    <a:lnTo>
                      <a:pt x="4595" y="386"/>
                    </a:lnTo>
                    <a:lnTo>
                      <a:pt x="4578" y="311"/>
                    </a:lnTo>
                    <a:lnTo>
                      <a:pt x="4544" y="252"/>
                    </a:lnTo>
                    <a:lnTo>
                      <a:pt x="4511" y="210"/>
                    </a:lnTo>
                    <a:lnTo>
                      <a:pt x="4469" y="177"/>
                    </a:lnTo>
                    <a:lnTo>
                      <a:pt x="4427" y="160"/>
                    </a:lnTo>
                    <a:lnTo>
                      <a:pt x="4377" y="143"/>
                    </a:lnTo>
                    <a:lnTo>
                      <a:pt x="4327" y="152"/>
                    </a:lnTo>
                    <a:lnTo>
                      <a:pt x="4277" y="168"/>
                    </a:lnTo>
                    <a:lnTo>
                      <a:pt x="4226" y="185"/>
                    </a:lnTo>
                    <a:lnTo>
                      <a:pt x="4176" y="227"/>
                    </a:lnTo>
                    <a:lnTo>
                      <a:pt x="4118" y="269"/>
                    </a:lnTo>
                    <a:lnTo>
                      <a:pt x="4067" y="319"/>
                    </a:lnTo>
                    <a:lnTo>
                      <a:pt x="3959" y="444"/>
                    </a:lnTo>
                    <a:lnTo>
                      <a:pt x="3842" y="603"/>
                    </a:lnTo>
                    <a:lnTo>
                      <a:pt x="3733" y="779"/>
                    </a:lnTo>
                    <a:lnTo>
                      <a:pt x="3624" y="972"/>
                    </a:lnTo>
                    <a:lnTo>
                      <a:pt x="3524" y="1181"/>
                    </a:lnTo>
                    <a:lnTo>
                      <a:pt x="3423" y="1398"/>
                    </a:lnTo>
                    <a:lnTo>
                      <a:pt x="3323" y="1616"/>
                    </a:lnTo>
                    <a:lnTo>
                      <a:pt x="3239" y="1834"/>
                    </a:lnTo>
                    <a:lnTo>
                      <a:pt x="3164" y="2051"/>
                    </a:lnTo>
                    <a:lnTo>
                      <a:pt x="3088" y="2252"/>
                    </a:lnTo>
                    <a:lnTo>
                      <a:pt x="3038" y="2445"/>
                    </a:lnTo>
                    <a:lnTo>
                      <a:pt x="2996" y="2612"/>
                    </a:lnTo>
                    <a:lnTo>
                      <a:pt x="3013" y="2244"/>
                    </a:lnTo>
                    <a:lnTo>
                      <a:pt x="3021" y="1867"/>
                    </a:lnTo>
                    <a:lnTo>
                      <a:pt x="3013" y="1424"/>
                    </a:lnTo>
                    <a:lnTo>
                      <a:pt x="3005" y="1189"/>
                    </a:lnTo>
                    <a:lnTo>
                      <a:pt x="2988" y="963"/>
                    </a:lnTo>
                    <a:lnTo>
                      <a:pt x="2963" y="746"/>
                    </a:lnTo>
                    <a:lnTo>
                      <a:pt x="2929" y="545"/>
                    </a:lnTo>
                    <a:lnTo>
                      <a:pt x="2888" y="369"/>
                    </a:lnTo>
                    <a:lnTo>
                      <a:pt x="2862" y="294"/>
                    </a:lnTo>
                    <a:lnTo>
                      <a:pt x="2837" y="219"/>
                    </a:lnTo>
                    <a:lnTo>
                      <a:pt x="2804" y="160"/>
                    </a:lnTo>
                    <a:lnTo>
                      <a:pt x="2762" y="101"/>
                    </a:lnTo>
                    <a:lnTo>
                      <a:pt x="2729" y="60"/>
                    </a:lnTo>
                    <a:lnTo>
                      <a:pt x="2687" y="34"/>
                    </a:lnTo>
                    <a:lnTo>
                      <a:pt x="2637" y="9"/>
                    </a:lnTo>
                    <a:lnTo>
                      <a:pt x="2595" y="1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5" name="Google Shape;1161;p30">
                <a:extLst>
                  <a:ext uri="{FF2B5EF4-FFF2-40B4-BE49-F238E27FC236}">
                    <a16:creationId xmlns:a16="http://schemas.microsoft.com/office/drawing/2014/main" id="{7755ADE2-5C8B-4611-3D3B-ECEC1995B09E}"/>
                  </a:ext>
                </a:extLst>
              </p:cNvPr>
              <p:cNvSpPr/>
              <p:nvPr/>
            </p:nvSpPr>
            <p:spPr>
              <a:xfrm>
                <a:off x="2904465" y="1717305"/>
                <a:ext cx="72035" cy="62269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8" extrusionOk="0">
                    <a:moveTo>
                      <a:pt x="176" y="1"/>
                    </a:moveTo>
                    <a:lnTo>
                      <a:pt x="92" y="9"/>
                    </a:lnTo>
                    <a:lnTo>
                      <a:pt x="0" y="26"/>
                    </a:lnTo>
                    <a:lnTo>
                      <a:pt x="159" y="101"/>
                    </a:lnTo>
                    <a:lnTo>
                      <a:pt x="318" y="168"/>
                    </a:lnTo>
                    <a:lnTo>
                      <a:pt x="461" y="243"/>
                    </a:lnTo>
                    <a:lnTo>
                      <a:pt x="595" y="327"/>
                    </a:lnTo>
                    <a:lnTo>
                      <a:pt x="662" y="369"/>
                    </a:lnTo>
                    <a:lnTo>
                      <a:pt x="728" y="419"/>
                    </a:lnTo>
                    <a:lnTo>
                      <a:pt x="854" y="511"/>
                    </a:lnTo>
                    <a:lnTo>
                      <a:pt x="980" y="612"/>
                    </a:lnTo>
                    <a:lnTo>
                      <a:pt x="1038" y="662"/>
                    </a:lnTo>
                    <a:lnTo>
                      <a:pt x="1097" y="712"/>
                    </a:lnTo>
                    <a:lnTo>
                      <a:pt x="1214" y="829"/>
                    </a:lnTo>
                    <a:lnTo>
                      <a:pt x="1323" y="938"/>
                    </a:lnTo>
                    <a:lnTo>
                      <a:pt x="1540" y="1181"/>
                    </a:lnTo>
                    <a:lnTo>
                      <a:pt x="1749" y="1440"/>
                    </a:lnTo>
                    <a:lnTo>
                      <a:pt x="1975" y="1708"/>
                    </a:lnTo>
                    <a:lnTo>
                      <a:pt x="1967" y="1616"/>
                    </a:lnTo>
                    <a:lnTo>
                      <a:pt x="1950" y="1532"/>
                    </a:lnTo>
                    <a:lnTo>
                      <a:pt x="1900" y="1356"/>
                    </a:lnTo>
                    <a:lnTo>
                      <a:pt x="1841" y="1189"/>
                    </a:lnTo>
                    <a:lnTo>
                      <a:pt x="1766" y="1030"/>
                    </a:lnTo>
                    <a:lnTo>
                      <a:pt x="1674" y="879"/>
                    </a:lnTo>
                    <a:lnTo>
                      <a:pt x="1574" y="729"/>
                    </a:lnTo>
                    <a:lnTo>
                      <a:pt x="1457" y="595"/>
                    </a:lnTo>
                    <a:lnTo>
                      <a:pt x="1331" y="461"/>
                    </a:lnTo>
                    <a:lnTo>
                      <a:pt x="1264" y="402"/>
                    </a:lnTo>
                    <a:lnTo>
                      <a:pt x="1197" y="344"/>
                    </a:lnTo>
                    <a:lnTo>
                      <a:pt x="1122" y="294"/>
                    </a:lnTo>
                    <a:lnTo>
                      <a:pt x="1046" y="243"/>
                    </a:lnTo>
                    <a:lnTo>
                      <a:pt x="963" y="193"/>
                    </a:lnTo>
                    <a:lnTo>
                      <a:pt x="887" y="151"/>
                    </a:lnTo>
                    <a:lnTo>
                      <a:pt x="804" y="109"/>
                    </a:lnTo>
                    <a:lnTo>
                      <a:pt x="712" y="84"/>
                    </a:lnTo>
                    <a:lnTo>
                      <a:pt x="628" y="51"/>
                    </a:lnTo>
                    <a:lnTo>
                      <a:pt x="536" y="34"/>
                    </a:lnTo>
                    <a:lnTo>
                      <a:pt x="452" y="17"/>
                    </a:lnTo>
                    <a:lnTo>
                      <a:pt x="360" y="1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6" name="Google Shape;1162;p30">
                <a:extLst>
                  <a:ext uri="{FF2B5EF4-FFF2-40B4-BE49-F238E27FC236}">
                    <a16:creationId xmlns:a16="http://schemas.microsoft.com/office/drawing/2014/main" id="{21AD12A8-2AA4-C834-7862-1A2372F4E5EB}"/>
                  </a:ext>
                </a:extLst>
              </p:cNvPr>
              <p:cNvSpPr/>
              <p:nvPr/>
            </p:nvSpPr>
            <p:spPr>
              <a:xfrm>
                <a:off x="2272647" y="1897908"/>
                <a:ext cx="743500" cy="1040096"/>
              </a:xfrm>
              <a:custGeom>
                <a:avLst/>
                <a:gdLst/>
                <a:ahLst/>
                <a:cxnLst/>
                <a:rect l="l" t="t" r="r" b="b"/>
                <a:pathLst>
                  <a:path w="20395" h="28529" extrusionOk="0">
                    <a:moveTo>
                      <a:pt x="15817" y="1"/>
                    </a:moveTo>
                    <a:lnTo>
                      <a:pt x="15658" y="662"/>
                    </a:lnTo>
                    <a:lnTo>
                      <a:pt x="15490" y="1323"/>
                    </a:lnTo>
                    <a:lnTo>
                      <a:pt x="15306" y="1967"/>
                    </a:lnTo>
                    <a:lnTo>
                      <a:pt x="15105" y="2595"/>
                    </a:lnTo>
                    <a:lnTo>
                      <a:pt x="14896" y="3214"/>
                    </a:lnTo>
                    <a:lnTo>
                      <a:pt x="14679" y="3825"/>
                    </a:lnTo>
                    <a:lnTo>
                      <a:pt x="14444" y="4419"/>
                    </a:lnTo>
                    <a:lnTo>
                      <a:pt x="14210" y="5005"/>
                    </a:lnTo>
                    <a:lnTo>
                      <a:pt x="13959" y="5582"/>
                    </a:lnTo>
                    <a:lnTo>
                      <a:pt x="13700" y="6143"/>
                    </a:lnTo>
                    <a:lnTo>
                      <a:pt x="13432" y="6687"/>
                    </a:lnTo>
                    <a:lnTo>
                      <a:pt x="13156" y="7223"/>
                    </a:lnTo>
                    <a:lnTo>
                      <a:pt x="12871" y="7750"/>
                    </a:lnTo>
                    <a:lnTo>
                      <a:pt x="12578" y="8269"/>
                    </a:lnTo>
                    <a:lnTo>
                      <a:pt x="12285" y="8771"/>
                    </a:lnTo>
                    <a:lnTo>
                      <a:pt x="11976" y="9264"/>
                    </a:lnTo>
                    <a:lnTo>
                      <a:pt x="11666" y="9741"/>
                    </a:lnTo>
                    <a:lnTo>
                      <a:pt x="11357" y="10210"/>
                    </a:lnTo>
                    <a:lnTo>
                      <a:pt x="11039" y="10670"/>
                    </a:lnTo>
                    <a:lnTo>
                      <a:pt x="10712" y="11122"/>
                    </a:lnTo>
                    <a:lnTo>
                      <a:pt x="10386" y="11557"/>
                    </a:lnTo>
                    <a:lnTo>
                      <a:pt x="10059" y="11976"/>
                    </a:lnTo>
                    <a:lnTo>
                      <a:pt x="9725" y="12394"/>
                    </a:lnTo>
                    <a:lnTo>
                      <a:pt x="9390" y="12796"/>
                    </a:lnTo>
                    <a:lnTo>
                      <a:pt x="9055" y="13189"/>
                    </a:lnTo>
                    <a:lnTo>
                      <a:pt x="8712" y="13566"/>
                    </a:lnTo>
                    <a:lnTo>
                      <a:pt x="8377" y="13942"/>
                    </a:lnTo>
                    <a:lnTo>
                      <a:pt x="8043" y="14294"/>
                    </a:lnTo>
                    <a:lnTo>
                      <a:pt x="7700" y="14645"/>
                    </a:lnTo>
                    <a:lnTo>
                      <a:pt x="7365" y="14988"/>
                    </a:lnTo>
                    <a:lnTo>
                      <a:pt x="7030" y="15315"/>
                    </a:lnTo>
                    <a:lnTo>
                      <a:pt x="6695" y="15624"/>
                    </a:lnTo>
                    <a:lnTo>
                      <a:pt x="6361" y="15934"/>
                    </a:lnTo>
                    <a:lnTo>
                      <a:pt x="6034" y="16227"/>
                    </a:lnTo>
                    <a:lnTo>
                      <a:pt x="5708" y="16511"/>
                    </a:lnTo>
                    <a:lnTo>
                      <a:pt x="5390" y="16787"/>
                    </a:lnTo>
                    <a:lnTo>
                      <a:pt x="4762" y="17306"/>
                    </a:lnTo>
                    <a:lnTo>
                      <a:pt x="4151" y="17783"/>
                    </a:lnTo>
                    <a:lnTo>
                      <a:pt x="3574" y="18227"/>
                    </a:lnTo>
                    <a:lnTo>
                      <a:pt x="3022" y="18620"/>
                    </a:lnTo>
                    <a:lnTo>
                      <a:pt x="2503" y="18980"/>
                    </a:lnTo>
                    <a:lnTo>
                      <a:pt x="2018" y="19298"/>
                    </a:lnTo>
                    <a:lnTo>
                      <a:pt x="1582" y="19574"/>
                    </a:lnTo>
                    <a:lnTo>
                      <a:pt x="1189" y="19817"/>
                    </a:lnTo>
                    <a:lnTo>
                      <a:pt x="838" y="20018"/>
                    </a:lnTo>
                    <a:lnTo>
                      <a:pt x="553" y="20185"/>
                    </a:lnTo>
                    <a:lnTo>
                      <a:pt x="143" y="20403"/>
                    </a:lnTo>
                    <a:lnTo>
                      <a:pt x="1" y="20478"/>
                    </a:lnTo>
                    <a:lnTo>
                      <a:pt x="1741" y="28528"/>
                    </a:lnTo>
                    <a:lnTo>
                      <a:pt x="2151" y="28428"/>
                    </a:lnTo>
                    <a:lnTo>
                      <a:pt x="2562" y="28327"/>
                    </a:lnTo>
                    <a:lnTo>
                      <a:pt x="2955" y="28210"/>
                    </a:lnTo>
                    <a:lnTo>
                      <a:pt x="3348" y="28093"/>
                    </a:lnTo>
                    <a:lnTo>
                      <a:pt x="3741" y="27976"/>
                    </a:lnTo>
                    <a:lnTo>
                      <a:pt x="4118" y="27842"/>
                    </a:lnTo>
                    <a:lnTo>
                      <a:pt x="4495" y="27708"/>
                    </a:lnTo>
                    <a:lnTo>
                      <a:pt x="4863" y="27566"/>
                    </a:lnTo>
                    <a:lnTo>
                      <a:pt x="5231" y="27415"/>
                    </a:lnTo>
                    <a:lnTo>
                      <a:pt x="5582" y="27265"/>
                    </a:lnTo>
                    <a:lnTo>
                      <a:pt x="5934" y="27097"/>
                    </a:lnTo>
                    <a:lnTo>
                      <a:pt x="6285" y="26938"/>
                    </a:lnTo>
                    <a:lnTo>
                      <a:pt x="6628" y="26762"/>
                    </a:lnTo>
                    <a:lnTo>
                      <a:pt x="6963" y="26587"/>
                    </a:lnTo>
                    <a:lnTo>
                      <a:pt x="7290" y="26403"/>
                    </a:lnTo>
                    <a:lnTo>
                      <a:pt x="7616" y="26219"/>
                    </a:lnTo>
                    <a:lnTo>
                      <a:pt x="7934" y="26026"/>
                    </a:lnTo>
                    <a:lnTo>
                      <a:pt x="8252" y="25834"/>
                    </a:lnTo>
                    <a:lnTo>
                      <a:pt x="8562" y="25624"/>
                    </a:lnTo>
                    <a:lnTo>
                      <a:pt x="8863" y="25424"/>
                    </a:lnTo>
                    <a:lnTo>
                      <a:pt x="9164" y="25214"/>
                    </a:lnTo>
                    <a:lnTo>
                      <a:pt x="9457" y="24997"/>
                    </a:lnTo>
                    <a:lnTo>
                      <a:pt x="9741" y="24779"/>
                    </a:lnTo>
                    <a:lnTo>
                      <a:pt x="10026" y="24553"/>
                    </a:lnTo>
                    <a:lnTo>
                      <a:pt x="10302" y="24327"/>
                    </a:lnTo>
                    <a:lnTo>
                      <a:pt x="10578" y="24093"/>
                    </a:lnTo>
                    <a:lnTo>
                      <a:pt x="10846" y="23859"/>
                    </a:lnTo>
                    <a:lnTo>
                      <a:pt x="11105" y="23616"/>
                    </a:lnTo>
                    <a:lnTo>
                      <a:pt x="11365" y="23373"/>
                    </a:lnTo>
                    <a:lnTo>
                      <a:pt x="11616" y="23131"/>
                    </a:lnTo>
                    <a:lnTo>
                      <a:pt x="11867" y="22880"/>
                    </a:lnTo>
                    <a:lnTo>
                      <a:pt x="12110" y="22629"/>
                    </a:lnTo>
                    <a:lnTo>
                      <a:pt x="12352" y="22369"/>
                    </a:lnTo>
                    <a:lnTo>
                      <a:pt x="12587" y="22110"/>
                    </a:lnTo>
                    <a:lnTo>
                      <a:pt x="12813" y="21850"/>
                    </a:lnTo>
                    <a:lnTo>
                      <a:pt x="13039" y="21583"/>
                    </a:lnTo>
                    <a:lnTo>
                      <a:pt x="13264" y="21315"/>
                    </a:lnTo>
                    <a:lnTo>
                      <a:pt x="13474" y="21047"/>
                    </a:lnTo>
                    <a:lnTo>
                      <a:pt x="13900" y="20503"/>
                    </a:lnTo>
                    <a:lnTo>
                      <a:pt x="14302" y="19942"/>
                    </a:lnTo>
                    <a:lnTo>
                      <a:pt x="14687" y="19382"/>
                    </a:lnTo>
                    <a:lnTo>
                      <a:pt x="15055" y="18813"/>
                    </a:lnTo>
                    <a:lnTo>
                      <a:pt x="15407" y="18235"/>
                    </a:lnTo>
                    <a:lnTo>
                      <a:pt x="15750" y="17658"/>
                    </a:lnTo>
                    <a:lnTo>
                      <a:pt x="16068" y="17072"/>
                    </a:lnTo>
                    <a:lnTo>
                      <a:pt x="16377" y="16486"/>
                    </a:lnTo>
                    <a:lnTo>
                      <a:pt x="16670" y="15900"/>
                    </a:lnTo>
                    <a:lnTo>
                      <a:pt x="16947" y="15306"/>
                    </a:lnTo>
                    <a:lnTo>
                      <a:pt x="17206" y="14721"/>
                    </a:lnTo>
                    <a:lnTo>
                      <a:pt x="17457" y="14126"/>
                    </a:lnTo>
                    <a:lnTo>
                      <a:pt x="17691" y="13541"/>
                    </a:lnTo>
                    <a:lnTo>
                      <a:pt x="17917" y="12963"/>
                    </a:lnTo>
                    <a:lnTo>
                      <a:pt x="18126" y="12377"/>
                    </a:lnTo>
                    <a:lnTo>
                      <a:pt x="18327" y="11808"/>
                    </a:lnTo>
                    <a:lnTo>
                      <a:pt x="18511" y="11239"/>
                    </a:lnTo>
                    <a:lnTo>
                      <a:pt x="18687" y="10679"/>
                    </a:lnTo>
                    <a:lnTo>
                      <a:pt x="18854" y="10118"/>
                    </a:lnTo>
                    <a:lnTo>
                      <a:pt x="19005" y="9574"/>
                    </a:lnTo>
                    <a:lnTo>
                      <a:pt x="19156" y="9038"/>
                    </a:lnTo>
                    <a:lnTo>
                      <a:pt x="19281" y="8511"/>
                    </a:lnTo>
                    <a:lnTo>
                      <a:pt x="19407" y="8001"/>
                    </a:lnTo>
                    <a:lnTo>
                      <a:pt x="19524" y="7499"/>
                    </a:lnTo>
                    <a:lnTo>
                      <a:pt x="19624" y="7013"/>
                    </a:lnTo>
                    <a:lnTo>
                      <a:pt x="19725" y="6536"/>
                    </a:lnTo>
                    <a:lnTo>
                      <a:pt x="19808" y="6076"/>
                    </a:lnTo>
                    <a:lnTo>
                      <a:pt x="19967" y="5214"/>
                    </a:lnTo>
                    <a:lnTo>
                      <a:pt x="20093" y="4419"/>
                    </a:lnTo>
                    <a:lnTo>
                      <a:pt x="20185" y="3708"/>
                    </a:lnTo>
                    <a:lnTo>
                      <a:pt x="20260" y="3080"/>
                    </a:lnTo>
                    <a:lnTo>
                      <a:pt x="20319" y="2553"/>
                    </a:lnTo>
                    <a:lnTo>
                      <a:pt x="20352" y="2135"/>
                    </a:lnTo>
                    <a:lnTo>
                      <a:pt x="20377" y="1825"/>
                    </a:lnTo>
                    <a:lnTo>
                      <a:pt x="20394" y="1566"/>
                    </a:lnTo>
                    <a:lnTo>
                      <a:pt x="20336" y="1499"/>
                    </a:lnTo>
                    <a:lnTo>
                      <a:pt x="20260" y="1432"/>
                    </a:lnTo>
                    <a:lnTo>
                      <a:pt x="20160" y="1365"/>
                    </a:lnTo>
                    <a:lnTo>
                      <a:pt x="20051" y="1298"/>
                    </a:lnTo>
                    <a:lnTo>
                      <a:pt x="19917" y="1231"/>
                    </a:lnTo>
                    <a:lnTo>
                      <a:pt x="19783" y="1156"/>
                    </a:lnTo>
                    <a:lnTo>
                      <a:pt x="19457" y="1022"/>
                    </a:lnTo>
                    <a:lnTo>
                      <a:pt x="19106" y="888"/>
                    </a:lnTo>
                    <a:lnTo>
                      <a:pt x="18721" y="762"/>
                    </a:lnTo>
                    <a:lnTo>
                      <a:pt x="18319" y="637"/>
                    </a:lnTo>
                    <a:lnTo>
                      <a:pt x="17909" y="520"/>
                    </a:lnTo>
                    <a:lnTo>
                      <a:pt x="17516" y="411"/>
                    </a:lnTo>
                    <a:lnTo>
                      <a:pt x="17131" y="310"/>
                    </a:lnTo>
                    <a:lnTo>
                      <a:pt x="16461" y="143"/>
                    </a:lnTo>
                    <a:lnTo>
                      <a:pt x="15993" y="34"/>
                    </a:lnTo>
                    <a:lnTo>
                      <a:pt x="15817" y="1"/>
                    </a:lnTo>
                    <a:close/>
                  </a:path>
                </a:pathLst>
              </a:custGeom>
              <a:solidFill>
                <a:srgbClr val="5492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7" name="Google Shape;1163;p30">
                <a:extLst>
                  <a:ext uri="{FF2B5EF4-FFF2-40B4-BE49-F238E27FC236}">
                    <a16:creationId xmlns:a16="http://schemas.microsoft.com/office/drawing/2014/main" id="{E0DF29F1-AA73-2DEA-E851-A28936AE5AAF}"/>
                  </a:ext>
                </a:extLst>
              </p:cNvPr>
              <p:cNvSpPr/>
              <p:nvPr/>
            </p:nvSpPr>
            <p:spPr>
              <a:xfrm>
                <a:off x="2272647" y="1897908"/>
                <a:ext cx="743500" cy="1040096"/>
              </a:xfrm>
              <a:custGeom>
                <a:avLst/>
                <a:gdLst/>
                <a:ahLst/>
                <a:cxnLst/>
                <a:rect l="l" t="t" r="r" b="b"/>
                <a:pathLst>
                  <a:path w="20395" h="28529" fill="none" extrusionOk="0">
                    <a:moveTo>
                      <a:pt x="1" y="20478"/>
                    </a:moveTo>
                    <a:lnTo>
                      <a:pt x="1" y="20478"/>
                    </a:lnTo>
                    <a:lnTo>
                      <a:pt x="143" y="20403"/>
                    </a:lnTo>
                    <a:lnTo>
                      <a:pt x="553" y="20185"/>
                    </a:lnTo>
                    <a:lnTo>
                      <a:pt x="838" y="20018"/>
                    </a:lnTo>
                    <a:lnTo>
                      <a:pt x="1189" y="19817"/>
                    </a:lnTo>
                    <a:lnTo>
                      <a:pt x="1582" y="19574"/>
                    </a:lnTo>
                    <a:lnTo>
                      <a:pt x="2018" y="19298"/>
                    </a:lnTo>
                    <a:lnTo>
                      <a:pt x="2503" y="18980"/>
                    </a:lnTo>
                    <a:lnTo>
                      <a:pt x="3022" y="18620"/>
                    </a:lnTo>
                    <a:lnTo>
                      <a:pt x="3574" y="18227"/>
                    </a:lnTo>
                    <a:lnTo>
                      <a:pt x="4151" y="17783"/>
                    </a:lnTo>
                    <a:lnTo>
                      <a:pt x="4762" y="17306"/>
                    </a:lnTo>
                    <a:lnTo>
                      <a:pt x="5390" y="16787"/>
                    </a:lnTo>
                    <a:lnTo>
                      <a:pt x="5708" y="16511"/>
                    </a:lnTo>
                    <a:lnTo>
                      <a:pt x="6034" y="16227"/>
                    </a:lnTo>
                    <a:lnTo>
                      <a:pt x="6361" y="15934"/>
                    </a:lnTo>
                    <a:lnTo>
                      <a:pt x="6695" y="15624"/>
                    </a:lnTo>
                    <a:lnTo>
                      <a:pt x="7030" y="15315"/>
                    </a:lnTo>
                    <a:lnTo>
                      <a:pt x="7365" y="14988"/>
                    </a:lnTo>
                    <a:lnTo>
                      <a:pt x="7700" y="14645"/>
                    </a:lnTo>
                    <a:lnTo>
                      <a:pt x="8043" y="14294"/>
                    </a:lnTo>
                    <a:lnTo>
                      <a:pt x="8377" y="13942"/>
                    </a:lnTo>
                    <a:lnTo>
                      <a:pt x="8712" y="13566"/>
                    </a:lnTo>
                    <a:lnTo>
                      <a:pt x="9055" y="13189"/>
                    </a:lnTo>
                    <a:lnTo>
                      <a:pt x="9390" y="12796"/>
                    </a:lnTo>
                    <a:lnTo>
                      <a:pt x="9725" y="12394"/>
                    </a:lnTo>
                    <a:lnTo>
                      <a:pt x="10059" y="11976"/>
                    </a:lnTo>
                    <a:lnTo>
                      <a:pt x="10386" y="11557"/>
                    </a:lnTo>
                    <a:lnTo>
                      <a:pt x="10712" y="11122"/>
                    </a:lnTo>
                    <a:lnTo>
                      <a:pt x="11039" y="10670"/>
                    </a:lnTo>
                    <a:lnTo>
                      <a:pt x="11357" y="10210"/>
                    </a:lnTo>
                    <a:lnTo>
                      <a:pt x="11666" y="9741"/>
                    </a:lnTo>
                    <a:lnTo>
                      <a:pt x="11976" y="9264"/>
                    </a:lnTo>
                    <a:lnTo>
                      <a:pt x="12285" y="8771"/>
                    </a:lnTo>
                    <a:lnTo>
                      <a:pt x="12578" y="8269"/>
                    </a:lnTo>
                    <a:lnTo>
                      <a:pt x="12871" y="7750"/>
                    </a:lnTo>
                    <a:lnTo>
                      <a:pt x="13156" y="7223"/>
                    </a:lnTo>
                    <a:lnTo>
                      <a:pt x="13432" y="6687"/>
                    </a:lnTo>
                    <a:lnTo>
                      <a:pt x="13700" y="6143"/>
                    </a:lnTo>
                    <a:lnTo>
                      <a:pt x="13959" y="5582"/>
                    </a:lnTo>
                    <a:lnTo>
                      <a:pt x="14210" y="5005"/>
                    </a:lnTo>
                    <a:lnTo>
                      <a:pt x="14444" y="4419"/>
                    </a:lnTo>
                    <a:lnTo>
                      <a:pt x="14679" y="3825"/>
                    </a:lnTo>
                    <a:lnTo>
                      <a:pt x="14896" y="3214"/>
                    </a:lnTo>
                    <a:lnTo>
                      <a:pt x="15105" y="2595"/>
                    </a:lnTo>
                    <a:lnTo>
                      <a:pt x="15306" y="1967"/>
                    </a:lnTo>
                    <a:lnTo>
                      <a:pt x="15490" y="1323"/>
                    </a:lnTo>
                    <a:lnTo>
                      <a:pt x="15658" y="662"/>
                    </a:lnTo>
                    <a:lnTo>
                      <a:pt x="15817" y="1"/>
                    </a:lnTo>
                    <a:lnTo>
                      <a:pt x="15817" y="1"/>
                    </a:lnTo>
                    <a:lnTo>
                      <a:pt x="15993" y="34"/>
                    </a:lnTo>
                    <a:lnTo>
                      <a:pt x="16461" y="143"/>
                    </a:lnTo>
                    <a:lnTo>
                      <a:pt x="17131" y="310"/>
                    </a:lnTo>
                    <a:lnTo>
                      <a:pt x="17516" y="411"/>
                    </a:lnTo>
                    <a:lnTo>
                      <a:pt x="17909" y="520"/>
                    </a:lnTo>
                    <a:lnTo>
                      <a:pt x="18319" y="637"/>
                    </a:lnTo>
                    <a:lnTo>
                      <a:pt x="18721" y="762"/>
                    </a:lnTo>
                    <a:lnTo>
                      <a:pt x="19106" y="888"/>
                    </a:lnTo>
                    <a:lnTo>
                      <a:pt x="19457" y="1022"/>
                    </a:lnTo>
                    <a:lnTo>
                      <a:pt x="19783" y="1156"/>
                    </a:lnTo>
                    <a:lnTo>
                      <a:pt x="19917" y="1231"/>
                    </a:lnTo>
                    <a:lnTo>
                      <a:pt x="20051" y="1298"/>
                    </a:lnTo>
                    <a:lnTo>
                      <a:pt x="20160" y="1365"/>
                    </a:lnTo>
                    <a:lnTo>
                      <a:pt x="20260" y="1432"/>
                    </a:lnTo>
                    <a:lnTo>
                      <a:pt x="20336" y="1499"/>
                    </a:lnTo>
                    <a:lnTo>
                      <a:pt x="20394" y="1566"/>
                    </a:lnTo>
                    <a:lnTo>
                      <a:pt x="20394" y="1566"/>
                    </a:lnTo>
                    <a:lnTo>
                      <a:pt x="20377" y="1825"/>
                    </a:lnTo>
                    <a:lnTo>
                      <a:pt x="20352" y="2135"/>
                    </a:lnTo>
                    <a:lnTo>
                      <a:pt x="20319" y="2553"/>
                    </a:lnTo>
                    <a:lnTo>
                      <a:pt x="20260" y="3080"/>
                    </a:lnTo>
                    <a:lnTo>
                      <a:pt x="20185" y="3708"/>
                    </a:lnTo>
                    <a:lnTo>
                      <a:pt x="20093" y="4419"/>
                    </a:lnTo>
                    <a:lnTo>
                      <a:pt x="19967" y="5214"/>
                    </a:lnTo>
                    <a:lnTo>
                      <a:pt x="19808" y="6076"/>
                    </a:lnTo>
                    <a:lnTo>
                      <a:pt x="19725" y="6536"/>
                    </a:lnTo>
                    <a:lnTo>
                      <a:pt x="19624" y="7013"/>
                    </a:lnTo>
                    <a:lnTo>
                      <a:pt x="19524" y="7499"/>
                    </a:lnTo>
                    <a:lnTo>
                      <a:pt x="19407" y="8001"/>
                    </a:lnTo>
                    <a:lnTo>
                      <a:pt x="19281" y="8511"/>
                    </a:lnTo>
                    <a:lnTo>
                      <a:pt x="19156" y="9038"/>
                    </a:lnTo>
                    <a:lnTo>
                      <a:pt x="19005" y="9574"/>
                    </a:lnTo>
                    <a:lnTo>
                      <a:pt x="18854" y="10118"/>
                    </a:lnTo>
                    <a:lnTo>
                      <a:pt x="18687" y="10679"/>
                    </a:lnTo>
                    <a:lnTo>
                      <a:pt x="18511" y="11239"/>
                    </a:lnTo>
                    <a:lnTo>
                      <a:pt x="18327" y="11808"/>
                    </a:lnTo>
                    <a:lnTo>
                      <a:pt x="18126" y="12377"/>
                    </a:lnTo>
                    <a:lnTo>
                      <a:pt x="17917" y="12963"/>
                    </a:lnTo>
                    <a:lnTo>
                      <a:pt x="17691" y="13541"/>
                    </a:lnTo>
                    <a:lnTo>
                      <a:pt x="17457" y="14126"/>
                    </a:lnTo>
                    <a:lnTo>
                      <a:pt x="17206" y="14721"/>
                    </a:lnTo>
                    <a:lnTo>
                      <a:pt x="16947" y="15306"/>
                    </a:lnTo>
                    <a:lnTo>
                      <a:pt x="16670" y="15900"/>
                    </a:lnTo>
                    <a:lnTo>
                      <a:pt x="16377" y="16486"/>
                    </a:lnTo>
                    <a:lnTo>
                      <a:pt x="16068" y="17072"/>
                    </a:lnTo>
                    <a:lnTo>
                      <a:pt x="15750" y="17658"/>
                    </a:lnTo>
                    <a:lnTo>
                      <a:pt x="15407" y="18235"/>
                    </a:lnTo>
                    <a:lnTo>
                      <a:pt x="15055" y="18813"/>
                    </a:lnTo>
                    <a:lnTo>
                      <a:pt x="14687" y="19382"/>
                    </a:lnTo>
                    <a:lnTo>
                      <a:pt x="14302" y="19942"/>
                    </a:lnTo>
                    <a:lnTo>
                      <a:pt x="13900" y="20503"/>
                    </a:lnTo>
                    <a:lnTo>
                      <a:pt x="13474" y="21047"/>
                    </a:lnTo>
                    <a:lnTo>
                      <a:pt x="13264" y="21315"/>
                    </a:lnTo>
                    <a:lnTo>
                      <a:pt x="13039" y="21583"/>
                    </a:lnTo>
                    <a:lnTo>
                      <a:pt x="12813" y="21850"/>
                    </a:lnTo>
                    <a:lnTo>
                      <a:pt x="12587" y="22110"/>
                    </a:lnTo>
                    <a:lnTo>
                      <a:pt x="12352" y="22369"/>
                    </a:lnTo>
                    <a:lnTo>
                      <a:pt x="12110" y="22629"/>
                    </a:lnTo>
                    <a:lnTo>
                      <a:pt x="11867" y="22880"/>
                    </a:lnTo>
                    <a:lnTo>
                      <a:pt x="11616" y="23131"/>
                    </a:lnTo>
                    <a:lnTo>
                      <a:pt x="11365" y="23373"/>
                    </a:lnTo>
                    <a:lnTo>
                      <a:pt x="11105" y="23616"/>
                    </a:lnTo>
                    <a:lnTo>
                      <a:pt x="10846" y="23859"/>
                    </a:lnTo>
                    <a:lnTo>
                      <a:pt x="10578" y="24093"/>
                    </a:lnTo>
                    <a:lnTo>
                      <a:pt x="10302" y="24327"/>
                    </a:lnTo>
                    <a:lnTo>
                      <a:pt x="10026" y="24553"/>
                    </a:lnTo>
                    <a:lnTo>
                      <a:pt x="9741" y="24779"/>
                    </a:lnTo>
                    <a:lnTo>
                      <a:pt x="9457" y="24997"/>
                    </a:lnTo>
                    <a:lnTo>
                      <a:pt x="9164" y="25214"/>
                    </a:lnTo>
                    <a:lnTo>
                      <a:pt x="8863" y="25424"/>
                    </a:lnTo>
                    <a:lnTo>
                      <a:pt x="8562" y="25624"/>
                    </a:lnTo>
                    <a:lnTo>
                      <a:pt x="8252" y="25834"/>
                    </a:lnTo>
                    <a:lnTo>
                      <a:pt x="7934" y="26026"/>
                    </a:lnTo>
                    <a:lnTo>
                      <a:pt x="7616" y="26219"/>
                    </a:lnTo>
                    <a:lnTo>
                      <a:pt x="7290" y="26403"/>
                    </a:lnTo>
                    <a:lnTo>
                      <a:pt x="6963" y="26587"/>
                    </a:lnTo>
                    <a:lnTo>
                      <a:pt x="6628" y="26762"/>
                    </a:lnTo>
                    <a:lnTo>
                      <a:pt x="6285" y="26938"/>
                    </a:lnTo>
                    <a:lnTo>
                      <a:pt x="5934" y="27097"/>
                    </a:lnTo>
                    <a:lnTo>
                      <a:pt x="5582" y="27265"/>
                    </a:lnTo>
                    <a:lnTo>
                      <a:pt x="5231" y="27415"/>
                    </a:lnTo>
                    <a:lnTo>
                      <a:pt x="4863" y="27566"/>
                    </a:lnTo>
                    <a:lnTo>
                      <a:pt x="4495" y="27708"/>
                    </a:lnTo>
                    <a:lnTo>
                      <a:pt x="4118" y="27842"/>
                    </a:lnTo>
                    <a:lnTo>
                      <a:pt x="3741" y="27976"/>
                    </a:lnTo>
                    <a:lnTo>
                      <a:pt x="3348" y="28093"/>
                    </a:lnTo>
                    <a:lnTo>
                      <a:pt x="2955" y="28210"/>
                    </a:lnTo>
                    <a:lnTo>
                      <a:pt x="2562" y="28327"/>
                    </a:lnTo>
                    <a:lnTo>
                      <a:pt x="2151" y="28428"/>
                    </a:lnTo>
                    <a:lnTo>
                      <a:pt x="1741" y="28528"/>
                    </a:lnTo>
                    <a:lnTo>
                      <a:pt x="1" y="204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8" name="Google Shape;1164;p30">
                <a:extLst>
                  <a:ext uri="{FF2B5EF4-FFF2-40B4-BE49-F238E27FC236}">
                    <a16:creationId xmlns:a16="http://schemas.microsoft.com/office/drawing/2014/main" id="{E3009361-DE39-D635-A070-30FB2741A4D5}"/>
                  </a:ext>
                </a:extLst>
              </p:cNvPr>
              <p:cNvSpPr/>
              <p:nvPr/>
            </p:nvSpPr>
            <p:spPr>
              <a:xfrm>
                <a:off x="2854119" y="1935458"/>
                <a:ext cx="134592" cy="50676"/>
              </a:xfrm>
              <a:custGeom>
                <a:avLst/>
                <a:gdLst/>
                <a:ahLst/>
                <a:cxnLst/>
                <a:rect l="l" t="t" r="r" b="b"/>
                <a:pathLst>
                  <a:path w="3692" h="1390" extrusionOk="0">
                    <a:moveTo>
                      <a:pt x="1" y="0"/>
                    </a:moveTo>
                    <a:lnTo>
                      <a:pt x="210" y="126"/>
                    </a:lnTo>
                    <a:lnTo>
                      <a:pt x="427" y="251"/>
                    </a:lnTo>
                    <a:lnTo>
                      <a:pt x="653" y="360"/>
                    </a:lnTo>
                    <a:lnTo>
                      <a:pt x="871" y="469"/>
                    </a:lnTo>
                    <a:lnTo>
                      <a:pt x="1097" y="577"/>
                    </a:lnTo>
                    <a:lnTo>
                      <a:pt x="1323" y="669"/>
                    </a:lnTo>
                    <a:lnTo>
                      <a:pt x="1783" y="854"/>
                    </a:lnTo>
                    <a:lnTo>
                      <a:pt x="2252" y="1021"/>
                    </a:lnTo>
                    <a:lnTo>
                      <a:pt x="2486" y="1096"/>
                    </a:lnTo>
                    <a:lnTo>
                      <a:pt x="2720" y="1172"/>
                    </a:lnTo>
                    <a:lnTo>
                      <a:pt x="2963" y="1230"/>
                    </a:lnTo>
                    <a:lnTo>
                      <a:pt x="3197" y="1289"/>
                    </a:lnTo>
                    <a:lnTo>
                      <a:pt x="3448" y="1347"/>
                    </a:lnTo>
                    <a:lnTo>
                      <a:pt x="3691" y="1389"/>
                    </a:lnTo>
                    <a:lnTo>
                      <a:pt x="3482" y="1255"/>
                    </a:lnTo>
                    <a:lnTo>
                      <a:pt x="3264" y="1138"/>
                    </a:lnTo>
                    <a:lnTo>
                      <a:pt x="3038" y="1021"/>
                    </a:lnTo>
                    <a:lnTo>
                      <a:pt x="2821" y="912"/>
                    </a:lnTo>
                    <a:lnTo>
                      <a:pt x="2595" y="812"/>
                    </a:lnTo>
                    <a:lnTo>
                      <a:pt x="2369" y="711"/>
                    </a:lnTo>
                    <a:lnTo>
                      <a:pt x="1909" y="527"/>
                    </a:lnTo>
                    <a:lnTo>
                      <a:pt x="1440" y="368"/>
                    </a:lnTo>
                    <a:lnTo>
                      <a:pt x="1206" y="285"/>
                    </a:lnTo>
                    <a:lnTo>
                      <a:pt x="971" y="218"/>
                    </a:lnTo>
                    <a:lnTo>
                      <a:pt x="729" y="151"/>
                    </a:lnTo>
                    <a:lnTo>
                      <a:pt x="494" y="92"/>
                    </a:lnTo>
                    <a:lnTo>
                      <a:pt x="243" y="4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21E68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9" name="Google Shape;1165;p30">
                <a:extLst>
                  <a:ext uri="{FF2B5EF4-FFF2-40B4-BE49-F238E27FC236}">
                    <a16:creationId xmlns:a16="http://schemas.microsoft.com/office/drawing/2014/main" id="{3F172CF7-9F8C-FB23-C897-D7B7A34FCFD3}"/>
                  </a:ext>
                </a:extLst>
              </p:cNvPr>
              <p:cNvSpPr/>
              <p:nvPr/>
            </p:nvSpPr>
            <p:spPr>
              <a:xfrm>
                <a:off x="2854119" y="1935458"/>
                <a:ext cx="134592" cy="50676"/>
              </a:xfrm>
              <a:custGeom>
                <a:avLst/>
                <a:gdLst/>
                <a:ahLst/>
                <a:cxnLst/>
                <a:rect l="l" t="t" r="r" b="b"/>
                <a:pathLst>
                  <a:path w="3692" h="139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10" y="126"/>
                    </a:lnTo>
                    <a:lnTo>
                      <a:pt x="427" y="251"/>
                    </a:lnTo>
                    <a:lnTo>
                      <a:pt x="653" y="360"/>
                    </a:lnTo>
                    <a:lnTo>
                      <a:pt x="871" y="469"/>
                    </a:lnTo>
                    <a:lnTo>
                      <a:pt x="1097" y="577"/>
                    </a:lnTo>
                    <a:lnTo>
                      <a:pt x="1323" y="669"/>
                    </a:lnTo>
                    <a:lnTo>
                      <a:pt x="1783" y="854"/>
                    </a:lnTo>
                    <a:lnTo>
                      <a:pt x="1783" y="854"/>
                    </a:lnTo>
                    <a:lnTo>
                      <a:pt x="2252" y="1021"/>
                    </a:lnTo>
                    <a:lnTo>
                      <a:pt x="2486" y="1096"/>
                    </a:lnTo>
                    <a:lnTo>
                      <a:pt x="2720" y="1172"/>
                    </a:lnTo>
                    <a:lnTo>
                      <a:pt x="2963" y="1230"/>
                    </a:lnTo>
                    <a:lnTo>
                      <a:pt x="3197" y="1289"/>
                    </a:lnTo>
                    <a:lnTo>
                      <a:pt x="3448" y="1347"/>
                    </a:lnTo>
                    <a:lnTo>
                      <a:pt x="3691" y="1389"/>
                    </a:lnTo>
                    <a:lnTo>
                      <a:pt x="3691" y="1389"/>
                    </a:lnTo>
                    <a:lnTo>
                      <a:pt x="3482" y="1255"/>
                    </a:lnTo>
                    <a:lnTo>
                      <a:pt x="3264" y="1138"/>
                    </a:lnTo>
                    <a:lnTo>
                      <a:pt x="3038" y="1021"/>
                    </a:lnTo>
                    <a:lnTo>
                      <a:pt x="2821" y="912"/>
                    </a:lnTo>
                    <a:lnTo>
                      <a:pt x="2595" y="812"/>
                    </a:lnTo>
                    <a:lnTo>
                      <a:pt x="2369" y="711"/>
                    </a:lnTo>
                    <a:lnTo>
                      <a:pt x="1909" y="527"/>
                    </a:lnTo>
                    <a:lnTo>
                      <a:pt x="1909" y="527"/>
                    </a:lnTo>
                    <a:lnTo>
                      <a:pt x="1440" y="368"/>
                    </a:lnTo>
                    <a:lnTo>
                      <a:pt x="1206" y="285"/>
                    </a:lnTo>
                    <a:lnTo>
                      <a:pt x="971" y="218"/>
                    </a:lnTo>
                    <a:lnTo>
                      <a:pt x="729" y="151"/>
                    </a:lnTo>
                    <a:lnTo>
                      <a:pt x="494" y="92"/>
                    </a:lnTo>
                    <a:lnTo>
                      <a:pt x="243" y="4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0" name="Google Shape;1166;p30">
                <a:extLst>
                  <a:ext uri="{FF2B5EF4-FFF2-40B4-BE49-F238E27FC236}">
                    <a16:creationId xmlns:a16="http://schemas.microsoft.com/office/drawing/2014/main" id="{799FE12B-62B7-F8A1-AAFC-10A3DA4395B1}"/>
                  </a:ext>
                </a:extLst>
              </p:cNvPr>
              <p:cNvSpPr/>
              <p:nvPr/>
            </p:nvSpPr>
            <p:spPr>
              <a:xfrm>
                <a:off x="1357748" y="1393611"/>
                <a:ext cx="1159889" cy="1173713"/>
              </a:xfrm>
              <a:custGeom>
                <a:avLst/>
                <a:gdLst/>
                <a:ahLst/>
                <a:cxnLst/>
                <a:rect l="l" t="t" r="r" b="b"/>
                <a:pathLst>
                  <a:path w="31817" h="32194" extrusionOk="0">
                    <a:moveTo>
                      <a:pt x="15674" y="1"/>
                    </a:moveTo>
                    <a:lnTo>
                      <a:pt x="15063" y="9"/>
                    </a:lnTo>
                    <a:lnTo>
                      <a:pt x="14461" y="34"/>
                    </a:lnTo>
                    <a:lnTo>
                      <a:pt x="13883" y="76"/>
                    </a:lnTo>
                    <a:lnTo>
                      <a:pt x="13314" y="126"/>
                    </a:lnTo>
                    <a:lnTo>
                      <a:pt x="12762" y="193"/>
                    </a:lnTo>
                    <a:lnTo>
                      <a:pt x="12226" y="260"/>
                    </a:lnTo>
                    <a:lnTo>
                      <a:pt x="11699" y="352"/>
                    </a:lnTo>
                    <a:lnTo>
                      <a:pt x="11197" y="453"/>
                    </a:lnTo>
                    <a:lnTo>
                      <a:pt x="10695" y="562"/>
                    </a:lnTo>
                    <a:lnTo>
                      <a:pt x="10218" y="679"/>
                    </a:lnTo>
                    <a:lnTo>
                      <a:pt x="9749" y="813"/>
                    </a:lnTo>
                    <a:lnTo>
                      <a:pt x="9298" y="955"/>
                    </a:lnTo>
                    <a:lnTo>
                      <a:pt x="8854" y="1114"/>
                    </a:lnTo>
                    <a:lnTo>
                      <a:pt x="8427" y="1273"/>
                    </a:lnTo>
                    <a:lnTo>
                      <a:pt x="8009" y="1449"/>
                    </a:lnTo>
                    <a:lnTo>
                      <a:pt x="7607" y="1633"/>
                    </a:lnTo>
                    <a:lnTo>
                      <a:pt x="7214" y="1825"/>
                    </a:lnTo>
                    <a:lnTo>
                      <a:pt x="6837" y="2026"/>
                    </a:lnTo>
                    <a:lnTo>
                      <a:pt x="6478" y="2244"/>
                    </a:lnTo>
                    <a:lnTo>
                      <a:pt x="6118" y="2461"/>
                    </a:lnTo>
                    <a:lnTo>
                      <a:pt x="5783" y="2687"/>
                    </a:lnTo>
                    <a:lnTo>
                      <a:pt x="5448" y="2930"/>
                    </a:lnTo>
                    <a:lnTo>
                      <a:pt x="5130" y="3173"/>
                    </a:lnTo>
                    <a:lnTo>
                      <a:pt x="4829" y="3432"/>
                    </a:lnTo>
                    <a:lnTo>
                      <a:pt x="4528" y="3691"/>
                    </a:lnTo>
                    <a:lnTo>
                      <a:pt x="4243" y="3959"/>
                    </a:lnTo>
                    <a:lnTo>
                      <a:pt x="3975" y="4244"/>
                    </a:lnTo>
                    <a:lnTo>
                      <a:pt x="3708" y="4528"/>
                    </a:lnTo>
                    <a:lnTo>
                      <a:pt x="3457" y="4813"/>
                    </a:lnTo>
                    <a:lnTo>
                      <a:pt x="3222" y="5114"/>
                    </a:lnTo>
                    <a:lnTo>
                      <a:pt x="2988" y="5424"/>
                    </a:lnTo>
                    <a:lnTo>
                      <a:pt x="2770" y="5733"/>
                    </a:lnTo>
                    <a:lnTo>
                      <a:pt x="2553" y="6051"/>
                    </a:lnTo>
                    <a:lnTo>
                      <a:pt x="2352" y="6369"/>
                    </a:lnTo>
                    <a:lnTo>
                      <a:pt x="2160" y="6704"/>
                    </a:lnTo>
                    <a:lnTo>
                      <a:pt x="1984" y="7039"/>
                    </a:lnTo>
                    <a:lnTo>
                      <a:pt x="1808" y="7373"/>
                    </a:lnTo>
                    <a:lnTo>
                      <a:pt x="1641" y="7717"/>
                    </a:lnTo>
                    <a:lnTo>
                      <a:pt x="1490" y="8068"/>
                    </a:lnTo>
                    <a:lnTo>
                      <a:pt x="1339" y="8419"/>
                    </a:lnTo>
                    <a:lnTo>
                      <a:pt x="1206" y="8779"/>
                    </a:lnTo>
                    <a:lnTo>
                      <a:pt x="1072" y="9139"/>
                    </a:lnTo>
                    <a:lnTo>
                      <a:pt x="954" y="9507"/>
                    </a:lnTo>
                    <a:lnTo>
                      <a:pt x="846" y="9876"/>
                    </a:lnTo>
                    <a:lnTo>
                      <a:pt x="737" y="10252"/>
                    </a:lnTo>
                    <a:lnTo>
                      <a:pt x="636" y="10629"/>
                    </a:lnTo>
                    <a:lnTo>
                      <a:pt x="553" y="11005"/>
                    </a:lnTo>
                    <a:lnTo>
                      <a:pt x="469" y="11390"/>
                    </a:lnTo>
                    <a:lnTo>
                      <a:pt x="394" y="11775"/>
                    </a:lnTo>
                    <a:lnTo>
                      <a:pt x="327" y="12160"/>
                    </a:lnTo>
                    <a:lnTo>
                      <a:pt x="268" y="12545"/>
                    </a:lnTo>
                    <a:lnTo>
                      <a:pt x="210" y="12938"/>
                    </a:lnTo>
                    <a:lnTo>
                      <a:pt x="160" y="13332"/>
                    </a:lnTo>
                    <a:lnTo>
                      <a:pt x="118" y="13725"/>
                    </a:lnTo>
                    <a:lnTo>
                      <a:pt x="84" y="14118"/>
                    </a:lnTo>
                    <a:lnTo>
                      <a:pt x="59" y="14512"/>
                    </a:lnTo>
                    <a:lnTo>
                      <a:pt x="34" y="14913"/>
                    </a:lnTo>
                    <a:lnTo>
                      <a:pt x="17" y="15307"/>
                    </a:lnTo>
                    <a:lnTo>
                      <a:pt x="9" y="15708"/>
                    </a:lnTo>
                    <a:lnTo>
                      <a:pt x="1" y="16102"/>
                    </a:lnTo>
                    <a:lnTo>
                      <a:pt x="1" y="16503"/>
                    </a:lnTo>
                    <a:lnTo>
                      <a:pt x="1" y="16897"/>
                    </a:lnTo>
                    <a:lnTo>
                      <a:pt x="26" y="17691"/>
                    </a:lnTo>
                    <a:lnTo>
                      <a:pt x="42" y="18001"/>
                    </a:lnTo>
                    <a:lnTo>
                      <a:pt x="67" y="18319"/>
                    </a:lnTo>
                    <a:lnTo>
                      <a:pt x="93" y="18629"/>
                    </a:lnTo>
                    <a:lnTo>
                      <a:pt x="126" y="18947"/>
                    </a:lnTo>
                    <a:lnTo>
                      <a:pt x="168" y="19248"/>
                    </a:lnTo>
                    <a:lnTo>
                      <a:pt x="218" y="19558"/>
                    </a:lnTo>
                    <a:lnTo>
                      <a:pt x="277" y="19867"/>
                    </a:lnTo>
                    <a:lnTo>
                      <a:pt x="335" y="20169"/>
                    </a:lnTo>
                    <a:lnTo>
                      <a:pt x="402" y="20461"/>
                    </a:lnTo>
                    <a:lnTo>
                      <a:pt x="477" y="20763"/>
                    </a:lnTo>
                    <a:lnTo>
                      <a:pt x="553" y="21056"/>
                    </a:lnTo>
                    <a:lnTo>
                      <a:pt x="636" y="21348"/>
                    </a:lnTo>
                    <a:lnTo>
                      <a:pt x="729" y="21641"/>
                    </a:lnTo>
                    <a:lnTo>
                      <a:pt x="829" y="21926"/>
                    </a:lnTo>
                    <a:lnTo>
                      <a:pt x="929" y="22210"/>
                    </a:lnTo>
                    <a:lnTo>
                      <a:pt x="1038" y="22495"/>
                    </a:lnTo>
                    <a:lnTo>
                      <a:pt x="1155" y="22779"/>
                    </a:lnTo>
                    <a:lnTo>
                      <a:pt x="1272" y="23056"/>
                    </a:lnTo>
                    <a:lnTo>
                      <a:pt x="1406" y="23332"/>
                    </a:lnTo>
                    <a:lnTo>
                      <a:pt x="1532" y="23608"/>
                    </a:lnTo>
                    <a:lnTo>
                      <a:pt x="1674" y="23876"/>
                    </a:lnTo>
                    <a:lnTo>
                      <a:pt x="1816" y="24143"/>
                    </a:lnTo>
                    <a:lnTo>
                      <a:pt x="1967" y="24411"/>
                    </a:lnTo>
                    <a:lnTo>
                      <a:pt x="2118" y="24671"/>
                    </a:lnTo>
                    <a:lnTo>
                      <a:pt x="2277" y="24930"/>
                    </a:lnTo>
                    <a:lnTo>
                      <a:pt x="2436" y="25181"/>
                    </a:lnTo>
                    <a:lnTo>
                      <a:pt x="2611" y="25432"/>
                    </a:lnTo>
                    <a:lnTo>
                      <a:pt x="2779" y="25683"/>
                    </a:lnTo>
                    <a:lnTo>
                      <a:pt x="2963" y="25926"/>
                    </a:lnTo>
                    <a:lnTo>
                      <a:pt x="3147" y="26169"/>
                    </a:lnTo>
                    <a:lnTo>
                      <a:pt x="3331" y="26403"/>
                    </a:lnTo>
                    <a:lnTo>
                      <a:pt x="3524" y="26637"/>
                    </a:lnTo>
                    <a:lnTo>
                      <a:pt x="3724" y="26871"/>
                    </a:lnTo>
                    <a:lnTo>
                      <a:pt x="3925" y="27089"/>
                    </a:lnTo>
                    <a:lnTo>
                      <a:pt x="4134" y="27315"/>
                    </a:lnTo>
                    <a:lnTo>
                      <a:pt x="4344" y="27533"/>
                    </a:lnTo>
                    <a:lnTo>
                      <a:pt x="4561" y="27742"/>
                    </a:lnTo>
                    <a:lnTo>
                      <a:pt x="4779" y="27951"/>
                    </a:lnTo>
                    <a:lnTo>
                      <a:pt x="5005" y="28160"/>
                    </a:lnTo>
                    <a:lnTo>
                      <a:pt x="5231" y="28361"/>
                    </a:lnTo>
                    <a:lnTo>
                      <a:pt x="5465" y="28554"/>
                    </a:lnTo>
                    <a:lnTo>
                      <a:pt x="5699" y="28746"/>
                    </a:lnTo>
                    <a:lnTo>
                      <a:pt x="5942" y="28930"/>
                    </a:lnTo>
                    <a:lnTo>
                      <a:pt x="6185" y="29114"/>
                    </a:lnTo>
                    <a:lnTo>
                      <a:pt x="6436" y="29298"/>
                    </a:lnTo>
                    <a:lnTo>
                      <a:pt x="6687" y="29466"/>
                    </a:lnTo>
                    <a:lnTo>
                      <a:pt x="6946" y="29633"/>
                    </a:lnTo>
                    <a:lnTo>
                      <a:pt x="7206" y="29800"/>
                    </a:lnTo>
                    <a:lnTo>
                      <a:pt x="7457" y="29951"/>
                    </a:lnTo>
                    <a:lnTo>
                      <a:pt x="7708" y="30102"/>
                    </a:lnTo>
                    <a:lnTo>
                      <a:pt x="7967" y="30244"/>
                    </a:lnTo>
                    <a:lnTo>
                      <a:pt x="8226" y="30386"/>
                    </a:lnTo>
                    <a:lnTo>
                      <a:pt x="8494" y="30520"/>
                    </a:lnTo>
                    <a:lnTo>
                      <a:pt x="8762" y="30646"/>
                    </a:lnTo>
                    <a:lnTo>
                      <a:pt x="9030" y="30771"/>
                    </a:lnTo>
                    <a:lnTo>
                      <a:pt x="9306" y="30888"/>
                    </a:lnTo>
                    <a:lnTo>
                      <a:pt x="9582" y="31005"/>
                    </a:lnTo>
                    <a:lnTo>
                      <a:pt x="9858" y="31114"/>
                    </a:lnTo>
                    <a:lnTo>
                      <a:pt x="10143" y="31223"/>
                    </a:lnTo>
                    <a:lnTo>
                      <a:pt x="10427" y="31315"/>
                    </a:lnTo>
                    <a:lnTo>
                      <a:pt x="10712" y="31415"/>
                    </a:lnTo>
                    <a:lnTo>
                      <a:pt x="10996" y="31508"/>
                    </a:lnTo>
                    <a:lnTo>
                      <a:pt x="11289" y="31591"/>
                    </a:lnTo>
                    <a:lnTo>
                      <a:pt x="11582" y="31667"/>
                    </a:lnTo>
                    <a:lnTo>
                      <a:pt x="11875" y="31742"/>
                    </a:lnTo>
                    <a:lnTo>
                      <a:pt x="12176" y="31809"/>
                    </a:lnTo>
                    <a:lnTo>
                      <a:pt x="12469" y="31876"/>
                    </a:lnTo>
                    <a:lnTo>
                      <a:pt x="12770" y="31926"/>
                    </a:lnTo>
                    <a:lnTo>
                      <a:pt x="13080" y="31985"/>
                    </a:lnTo>
                    <a:lnTo>
                      <a:pt x="13381" y="32026"/>
                    </a:lnTo>
                    <a:lnTo>
                      <a:pt x="13691" y="32068"/>
                    </a:lnTo>
                    <a:lnTo>
                      <a:pt x="14001" y="32102"/>
                    </a:lnTo>
                    <a:lnTo>
                      <a:pt x="14310" y="32135"/>
                    </a:lnTo>
                    <a:lnTo>
                      <a:pt x="14620" y="32152"/>
                    </a:lnTo>
                    <a:lnTo>
                      <a:pt x="14938" y="32177"/>
                    </a:lnTo>
                    <a:lnTo>
                      <a:pt x="15256" y="32185"/>
                    </a:lnTo>
                    <a:lnTo>
                      <a:pt x="15574" y="32194"/>
                    </a:lnTo>
                    <a:lnTo>
                      <a:pt x="15892" y="32185"/>
                    </a:lnTo>
                    <a:lnTo>
                      <a:pt x="16210" y="32185"/>
                    </a:lnTo>
                    <a:lnTo>
                      <a:pt x="16528" y="32169"/>
                    </a:lnTo>
                    <a:lnTo>
                      <a:pt x="17072" y="32135"/>
                    </a:lnTo>
                    <a:lnTo>
                      <a:pt x="17607" y="32085"/>
                    </a:lnTo>
                    <a:lnTo>
                      <a:pt x="18143" y="32018"/>
                    </a:lnTo>
                    <a:lnTo>
                      <a:pt x="18670" y="31926"/>
                    </a:lnTo>
                    <a:lnTo>
                      <a:pt x="19189" y="31826"/>
                    </a:lnTo>
                    <a:lnTo>
                      <a:pt x="19708" y="31708"/>
                    </a:lnTo>
                    <a:lnTo>
                      <a:pt x="20210" y="31574"/>
                    </a:lnTo>
                    <a:lnTo>
                      <a:pt x="20712" y="31424"/>
                    </a:lnTo>
                    <a:lnTo>
                      <a:pt x="21206" y="31265"/>
                    </a:lnTo>
                    <a:lnTo>
                      <a:pt x="21691" y="31089"/>
                    </a:lnTo>
                    <a:lnTo>
                      <a:pt x="22168" y="30888"/>
                    </a:lnTo>
                    <a:lnTo>
                      <a:pt x="22637" y="30687"/>
                    </a:lnTo>
                    <a:lnTo>
                      <a:pt x="23105" y="30461"/>
                    </a:lnTo>
                    <a:lnTo>
                      <a:pt x="23557" y="30227"/>
                    </a:lnTo>
                    <a:lnTo>
                      <a:pt x="24001" y="29984"/>
                    </a:lnTo>
                    <a:lnTo>
                      <a:pt x="24436" y="29717"/>
                    </a:lnTo>
                    <a:lnTo>
                      <a:pt x="24695" y="29549"/>
                    </a:lnTo>
                    <a:lnTo>
                      <a:pt x="24955" y="29382"/>
                    </a:lnTo>
                    <a:lnTo>
                      <a:pt x="25214" y="29206"/>
                    </a:lnTo>
                    <a:lnTo>
                      <a:pt x="25465" y="29022"/>
                    </a:lnTo>
                    <a:lnTo>
                      <a:pt x="25716" y="28838"/>
                    </a:lnTo>
                    <a:lnTo>
                      <a:pt x="25959" y="28646"/>
                    </a:lnTo>
                    <a:lnTo>
                      <a:pt x="26193" y="28453"/>
                    </a:lnTo>
                    <a:lnTo>
                      <a:pt x="26436" y="28252"/>
                    </a:lnTo>
                    <a:lnTo>
                      <a:pt x="26662" y="28051"/>
                    </a:lnTo>
                    <a:lnTo>
                      <a:pt x="26896" y="27842"/>
                    </a:lnTo>
                    <a:lnTo>
                      <a:pt x="27122" y="27625"/>
                    </a:lnTo>
                    <a:lnTo>
                      <a:pt x="27340" y="27415"/>
                    </a:lnTo>
                    <a:lnTo>
                      <a:pt x="27549" y="27189"/>
                    </a:lnTo>
                    <a:lnTo>
                      <a:pt x="27766" y="26972"/>
                    </a:lnTo>
                    <a:lnTo>
                      <a:pt x="27967" y="26738"/>
                    </a:lnTo>
                    <a:lnTo>
                      <a:pt x="28168" y="26512"/>
                    </a:lnTo>
                    <a:lnTo>
                      <a:pt x="28369" y="26277"/>
                    </a:lnTo>
                    <a:lnTo>
                      <a:pt x="28561" y="26035"/>
                    </a:lnTo>
                    <a:lnTo>
                      <a:pt x="28745" y="25792"/>
                    </a:lnTo>
                    <a:lnTo>
                      <a:pt x="28929" y="25549"/>
                    </a:lnTo>
                    <a:lnTo>
                      <a:pt x="29105" y="25298"/>
                    </a:lnTo>
                    <a:lnTo>
                      <a:pt x="29281" y="25047"/>
                    </a:lnTo>
                    <a:lnTo>
                      <a:pt x="29448" y="24788"/>
                    </a:lnTo>
                    <a:lnTo>
                      <a:pt x="29607" y="24528"/>
                    </a:lnTo>
                    <a:lnTo>
                      <a:pt x="29766" y="24261"/>
                    </a:lnTo>
                    <a:lnTo>
                      <a:pt x="29917" y="24001"/>
                    </a:lnTo>
                    <a:lnTo>
                      <a:pt x="30068" y="23725"/>
                    </a:lnTo>
                    <a:lnTo>
                      <a:pt x="30210" y="23457"/>
                    </a:lnTo>
                    <a:lnTo>
                      <a:pt x="30344" y="23181"/>
                    </a:lnTo>
                    <a:lnTo>
                      <a:pt x="30469" y="22905"/>
                    </a:lnTo>
                    <a:lnTo>
                      <a:pt x="30595" y="22620"/>
                    </a:lnTo>
                    <a:lnTo>
                      <a:pt x="30712" y="22336"/>
                    </a:lnTo>
                    <a:lnTo>
                      <a:pt x="30854" y="21976"/>
                    </a:lnTo>
                    <a:lnTo>
                      <a:pt x="30988" y="21616"/>
                    </a:lnTo>
                    <a:lnTo>
                      <a:pt x="31114" y="21248"/>
                    </a:lnTo>
                    <a:lnTo>
                      <a:pt x="31222" y="20871"/>
                    </a:lnTo>
                    <a:lnTo>
                      <a:pt x="31331" y="20495"/>
                    </a:lnTo>
                    <a:lnTo>
                      <a:pt x="31423" y="20118"/>
                    </a:lnTo>
                    <a:lnTo>
                      <a:pt x="31507" y="19733"/>
                    </a:lnTo>
                    <a:lnTo>
                      <a:pt x="31582" y="19340"/>
                    </a:lnTo>
                    <a:lnTo>
                      <a:pt x="31649" y="18955"/>
                    </a:lnTo>
                    <a:lnTo>
                      <a:pt x="31699" y="18562"/>
                    </a:lnTo>
                    <a:lnTo>
                      <a:pt x="31750" y="18168"/>
                    </a:lnTo>
                    <a:lnTo>
                      <a:pt x="31783" y="17767"/>
                    </a:lnTo>
                    <a:lnTo>
                      <a:pt x="31800" y="17365"/>
                    </a:lnTo>
                    <a:lnTo>
                      <a:pt x="31817" y="16963"/>
                    </a:lnTo>
                    <a:lnTo>
                      <a:pt x="31817" y="16562"/>
                    </a:lnTo>
                    <a:lnTo>
                      <a:pt x="31800" y="16152"/>
                    </a:lnTo>
                    <a:lnTo>
                      <a:pt x="31766" y="15365"/>
                    </a:lnTo>
                    <a:lnTo>
                      <a:pt x="31708" y="14579"/>
                    </a:lnTo>
                    <a:lnTo>
                      <a:pt x="31666" y="14194"/>
                    </a:lnTo>
                    <a:lnTo>
                      <a:pt x="31624" y="13800"/>
                    </a:lnTo>
                    <a:lnTo>
                      <a:pt x="31582" y="13415"/>
                    </a:lnTo>
                    <a:lnTo>
                      <a:pt x="31524" y="13030"/>
                    </a:lnTo>
                    <a:lnTo>
                      <a:pt x="31465" y="12654"/>
                    </a:lnTo>
                    <a:lnTo>
                      <a:pt x="31406" y="12269"/>
                    </a:lnTo>
                    <a:lnTo>
                      <a:pt x="31340" y="11892"/>
                    </a:lnTo>
                    <a:lnTo>
                      <a:pt x="31264" y="11524"/>
                    </a:lnTo>
                    <a:lnTo>
                      <a:pt x="31181" y="11148"/>
                    </a:lnTo>
                    <a:lnTo>
                      <a:pt x="31097" y="10779"/>
                    </a:lnTo>
                    <a:lnTo>
                      <a:pt x="30996" y="10419"/>
                    </a:lnTo>
                    <a:lnTo>
                      <a:pt x="30904" y="10060"/>
                    </a:lnTo>
                    <a:lnTo>
                      <a:pt x="30796" y="9700"/>
                    </a:lnTo>
                    <a:lnTo>
                      <a:pt x="30678" y="9340"/>
                    </a:lnTo>
                    <a:lnTo>
                      <a:pt x="30561" y="8997"/>
                    </a:lnTo>
                    <a:lnTo>
                      <a:pt x="30436" y="8645"/>
                    </a:lnTo>
                    <a:lnTo>
                      <a:pt x="30302" y="8302"/>
                    </a:lnTo>
                    <a:lnTo>
                      <a:pt x="30160" y="7968"/>
                    </a:lnTo>
                    <a:lnTo>
                      <a:pt x="30009" y="7633"/>
                    </a:lnTo>
                    <a:lnTo>
                      <a:pt x="29850" y="7306"/>
                    </a:lnTo>
                    <a:lnTo>
                      <a:pt x="29691" y="6980"/>
                    </a:lnTo>
                    <a:lnTo>
                      <a:pt x="29515" y="6662"/>
                    </a:lnTo>
                    <a:lnTo>
                      <a:pt x="29331" y="6352"/>
                    </a:lnTo>
                    <a:lnTo>
                      <a:pt x="29147" y="6043"/>
                    </a:lnTo>
                    <a:lnTo>
                      <a:pt x="28946" y="5742"/>
                    </a:lnTo>
                    <a:lnTo>
                      <a:pt x="28745" y="5449"/>
                    </a:lnTo>
                    <a:lnTo>
                      <a:pt x="28528" y="5156"/>
                    </a:lnTo>
                    <a:lnTo>
                      <a:pt x="28310" y="4871"/>
                    </a:lnTo>
                    <a:lnTo>
                      <a:pt x="28076" y="4595"/>
                    </a:lnTo>
                    <a:lnTo>
                      <a:pt x="27833" y="4319"/>
                    </a:lnTo>
                    <a:lnTo>
                      <a:pt x="27582" y="4060"/>
                    </a:lnTo>
                    <a:lnTo>
                      <a:pt x="27323" y="3800"/>
                    </a:lnTo>
                    <a:lnTo>
                      <a:pt x="27055" y="3549"/>
                    </a:lnTo>
                    <a:lnTo>
                      <a:pt x="26779" y="3298"/>
                    </a:lnTo>
                    <a:lnTo>
                      <a:pt x="26486" y="3064"/>
                    </a:lnTo>
                    <a:lnTo>
                      <a:pt x="26193" y="2838"/>
                    </a:lnTo>
                    <a:lnTo>
                      <a:pt x="25883" y="2612"/>
                    </a:lnTo>
                    <a:lnTo>
                      <a:pt x="25565" y="2403"/>
                    </a:lnTo>
                    <a:lnTo>
                      <a:pt x="25239" y="2193"/>
                    </a:lnTo>
                    <a:lnTo>
                      <a:pt x="24896" y="1993"/>
                    </a:lnTo>
                    <a:lnTo>
                      <a:pt x="24545" y="1809"/>
                    </a:lnTo>
                    <a:lnTo>
                      <a:pt x="24185" y="1624"/>
                    </a:lnTo>
                    <a:lnTo>
                      <a:pt x="23816" y="1449"/>
                    </a:lnTo>
                    <a:lnTo>
                      <a:pt x="23432" y="1290"/>
                    </a:lnTo>
                    <a:lnTo>
                      <a:pt x="23038" y="1131"/>
                    </a:lnTo>
                    <a:lnTo>
                      <a:pt x="22628" y="988"/>
                    </a:lnTo>
                    <a:lnTo>
                      <a:pt x="22210" y="855"/>
                    </a:lnTo>
                    <a:lnTo>
                      <a:pt x="21783" y="721"/>
                    </a:lnTo>
                    <a:lnTo>
                      <a:pt x="21339" y="603"/>
                    </a:lnTo>
                    <a:lnTo>
                      <a:pt x="20888" y="495"/>
                    </a:lnTo>
                    <a:lnTo>
                      <a:pt x="20427" y="403"/>
                    </a:lnTo>
                    <a:lnTo>
                      <a:pt x="19950" y="311"/>
                    </a:lnTo>
                    <a:lnTo>
                      <a:pt x="19457" y="235"/>
                    </a:lnTo>
                    <a:lnTo>
                      <a:pt x="18955" y="168"/>
                    </a:lnTo>
                    <a:lnTo>
                      <a:pt x="18444" y="110"/>
                    </a:lnTo>
                    <a:lnTo>
                      <a:pt x="17917" y="68"/>
                    </a:lnTo>
                    <a:lnTo>
                      <a:pt x="17373" y="34"/>
                    </a:lnTo>
                    <a:lnTo>
                      <a:pt x="16821" y="9"/>
                    </a:lnTo>
                    <a:lnTo>
                      <a:pt x="16252" y="1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1" name="Google Shape;1167;p30">
                <a:extLst>
                  <a:ext uri="{FF2B5EF4-FFF2-40B4-BE49-F238E27FC236}">
                    <a16:creationId xmlns:a16="http://schemas.microsoft.com/office/drawing/2014/main" id="{2BCECAF0-9BCD-99E8-A22D-9A22D73DB70D}"/>
                  </a:ext>
                </a:extLst>
              </p:cNvPr>
              <p:cNvSpPr/>
              <p:nvPr/>
            </p:nvSpPr>
            <p:spPr>
              <a:xfrm>
                <a:off x="1194535" y="1938812"/>
                <a:ext cx="288323" cy="288342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7909" extrusionOk="0">
                    <a:moveTo>
                      <a:pt x="3749" y="0"/>
                    </a:moveTo>
                    <a:lnTo>
                      <a:pt x="3549" y="17"/>
                    </a:lnTo>
                    <a:lnTo>
                      <a:pt x="3348" y="42"/>
                    </a:lnTo>
                    <a:lnTo>
                      <a:pt x="3155" y="75"/>
                    </a:lnTo>
                    <a:lnTo>
                      <a:pt x="2963" y="126"/>
                    </a:lnTo>
                    <a:lnTo>
                      <a:pt x="2779" y="176"/>
                    </a:lnTo>
                    <a:lnTo>
                      <a:pt x="2595" y="234"/>
                    </a:lnTo>
                    <a:lnTo>
                      <a:pt x="2411" y="310"/>
                    </a:lnTo>
                    <a:lnTo>
                      <a:pt x="2243" y="385"/>
                    </a:lnTo>
                    <a:lnTo>
                      <a:pt x="2067" y="477"/>
                    </a:lnTo>
                    <a:lnTo>
                      <a:pt x="1900" y="569"/>
                    </a:lnTo>
                    <a:lnTo>
                      <a:pt x="1741" y="678"/>
                    </a:lnTo>
                    <a:lnTo>
                      <a:pt x="1590" y="787"/>
                    </a:lnTo>
                    <a:lnTo>
                      <a:pt x="1440" y="904"/>
                    </a:lnTo>
                    <a:lnTo>
                      <a:pt x="1298" y="1029"/>
                    </a:lnTo>
                    <a:lnTo>
                      <a:pt x="1155" y="1155"/>
                    </a:lnTo>
                    <a:lnTo>
                      <a:pt x="1030" y="1297"/>
                    </a:lnTo>
                    <a:lnTo>
                      <a:pt x="904" y="1439"/>
                    </a:lnTo>
                    <a:lnTo>
                      <a:pt x="787" y="1590"/>
                    </a:lnTo>
                    <a:lnTo>
                      <a:pt x="678" y="1741"/>
                    </a:lnTo>
                    <a:lnTo>
                      <a:pt x="570" y="1900"/>
                    </a:lnTo>
                    <a:lnTo>
                      <a:pt x="477" y="2067"/>
                    </a:lnTo>
                    <a:lnTo>
                      <a:pt x="385" y="2243"/>
                    </a:lnTo>
                    <a:lnTo>
                      <a:pt x="310" y="2410"/>
                    </a:lnTo>
                    <a:lnTo>
                      <a:pt x="243" y="2594"/>
                    </a:lnTo>
                    <a:lnTo>
                      <a:pt x="176" y="2778"/>
                    </a:lnTo>
                    <a:lnTo>
                      <a:pt x="126" y="2962"/>
                    </a:lnTo>
                    <a:lnTo>
                      <a:pt x="76" y="3155"/>
                    </a:lnTo>
                    <a:lnTo>
                      <a:pt x="42" y="3347"/>
                    </a:lnTo>
                    <a:lnTo>
                      <a:pt x="17" y="3548"/>
                    </a:lnTo>
                    <a:lnTo>
                      <a:pt x="1" y="3749"/>
                    </a:lnTo>
                    <a:lnTo>
                      <a:pt x="1" y="3950"/>
                    </a:lnTo>
                    <a:lnTo>
                      <a:pt x="1" y="4159"/>
                    </a:lnTo>
                    <a:lnTo>
                      <a:pt x="17" y="4360"/>
                    </a:lnTo>
                    <a:lnTo>
                      <a:pt x="42" y="4552"/>
                    </a:lnTo>
                    <a:lnTo>
                      <a:pt x="76" y="4753"/>
                    </a:lnTo>
                    <a:lnTo>
                      <a:pt x="126" y="4946"/>
                    </a:lnTo>
                    <a:lnTo>
                      <a:pt x="176" y="5130"/>
                    </a:lnTo>
                    <a:lnTo>
                      <a:pt x="243" y="5314"/>
                    </a:lnTo>
                    <a:lnTo>
                      <a:pt x="310" y="5490"/>
                    </a:lnTo>
                    <a:lnTo>
                      <a:pt x="385" y="5665"/>
                    </a:lnTo>
                    <a:lnTo>
                      <a:pt x="477" y="5841"/>
                    </a:lnTo>
                    <a:lnTo>
                      <a:pt x="570" y="6008"/>
                    </a:lnTo>
                    <a:lnTo>
                      <a:pt x="678" y="6167"/>
                    </a:lnTo>
                    <a:lnTo>
                      <a:pt x="787" y="6318"/>
                    </a:lnTo>
                    <a:lnTo>
                      <a:pt x="904" y="6469"/>
                    </a:lnTo>
                    <a:lnTo>
                      <a:pt x="1030" y="6611"/>
                    </a:lnTo>
                    <a:lnTo>
                      <a:pt x="1155" y="6753"/>
                    </a:lnTo>
                    <a:lnTo>
                      <a:pt x="1298" y="6879"/>
                    </a:lnTo>
                    <a:lnTo>
                      <a:pt x="1440" y="7004"/>
                    </a:lnTo>
                    <a:lnTo>
                      <a:pt x="1590" y="7121"/>
                    </a:lnTo>
                    <a:lnTo>
                      <a:pt x="1741" y="7230"/>
                    </a:lnTo>
                    <a:lnTo>
                      <a:pt x="1900" y="7339"/>
                    </a:lnTo>
                    <a:lnTo>
                      <a:pt x="2067" y="7431"/>
                    </a:lnTo>
                    <a:lnTo>
                      <a:pt x="2243" y="7515"/>
                    </a:lnTo>
                    <a:lnTo>
                      <a:pt x="2411" y="7598"/>
                    </a:lnTo>
                    <a:lnTo>
                      <a:pt x="2595" y="7665"/>
                    </a:lnTo>
                    <a:lnTo>
                      <a:pt x="2779" y="7732"/>
                    </a:lnTo>
                    <a:lnTo>
                      <a:pt x="2963" y="7783"/>
                    </a:lnTo>
                    <a:lnTo>
                      <a:pt x="3155" y="7824"/>
                    </a:lnTo>
                    <a:lnTo>
                      <a:pt x="3348" y="7866"/>
                    </a:lnTo>
                    <a:lnTo>
                      <a:pt x="3549" y="7891"/>
                    </a:lnTo>
                    <a:lnTo>
                      <a:pt x="3749" y="7900"/>
                    </a:lnTo>
                    <a:lnTo>
                      <a:pt x="3950" y="7908"/>
                    </a:lnTo>
                    <a:lnTo>
                      <a:pt x="4160" y="7900"/>
                    </a:lnTo>
                    <a:lnTo>
                      <a:pt x="4360" y="7891"/>
                    </a:lnTo>
                    <a:lnTo>
                      <a:pt x="4553" y="7866"/>
                    </a:lnTo>
                    <a:lnTo>
                      <a:pt x="4754" y="7824"/>
                    </a:lnTo>
                    <a:lnTo>
                      <a:pt x="4946" y="7783"/>
                    </a:lnTo>
                    <a:lnTo>
                      <a:pt x="5130" y="7732"/>
                    </a:lnTo>
                    <a:lnTo>
                      <a:pt x="5314" y="7665"/>
                    </a:lnTo>
                    <a:lnTo>
                      <a:pt x="5490" y="7598"/>
                    </a:lnTo>
                    <a:lnTo>
                      <a:pt x="5666" y="7515"/>
                    </a:lnTo>
                    <a:lnTo>
                      <a:pt x="5842" y="7431"/>
                    </a:lnTo>
                    <a:lnTo>
                      <a:pt x="6009" y="7339"/>
                    </a:lnTo>
                    <a:lnTo>
                      <a:pt x="6168" y="7230"/>
                    </a:lnTo>
                    <a:lnTo>
                      <a:pt x="6319" y="7121"/>
                    </a:lnTo>
                    <a:lnTo>
                      <a:pt x="6469" y="7004"/>
                    </a:lnTo>
                    <a:lnTo>
                      <a:pt x="6611" y="6879"/>
                    </a:lnTo>
                    <a:lnTo>
                      <a:pt x="6754" y="6753"/>
                    </a:lnTo>
                    <a:lnTo>
                      <a:pt x="6879" y="6611"/>
                    </a:lnTo>
                    <a:lnTo>
                      <a:pt x="7005" y="6469"/>
                    </a:lnTo>
                    <a:lnTo>
                      <a:pt x="7122" y="6318"/>
                    </a:lnTo>
                    <a:lnTo>
                      <a:pt x="7231" y="6167"/>
                    </a:lnTo>
                    <a:lnTo>
                      <a:pt x="7339" y="6008"/>
                    </a:lnTo>
                    <a:lnTo>
                      <a:pt x="7431" y="5841"/>
                    </a:lnTo>
                    <a:lnTo>
                      <a:pt x="7515" y="5665"/>
                    </a:lnTo>
                    <a:lnTo>
                      <a:pt x="7599" y="5490"/>
                    </a:lnTo>
                    <a:lnTo>
                      <a:pt x="7666" y="5314"/>
                    </a:lnTo>
                    <a:lnTo>
                      <a:pt x="7733" y="5130"/>
                    </a:lnTo>
                    <a:lnTo>
                      <a:pt x="7783" y="4946"/>
                    </a:lnTo>
                    <a:lnTo>
                      <a:pt x="7833" y="4753"/>
                    </a:lnTo>
                    <a:lnTo>
                      <a:pt x="7867" y="4552"/>
                    </a:lnTo>
                    <a:lnTo>
                      <a:pt x="7892" y="4360"/>
                    </a:lnTo>
                    <a:lnTo>
                      <a:pt x="7900" y="4159"/>
                    </a:lnTo>
                    <a:lnTo>
                      <a:pt x="7908" y="3950"/>
                    </a:lnTo>
                    <a:lnTo>
                      <a:pt x="7900" y="3749"/>
                    </a:lnTo>
                    <a:lnTo>
                      <a:pt x="7892" y="3548"/>
                    </a:lnTo>
                    <a:lnTo>
                      <a:pt x="7867" y="3347"/>
                    </a:lnTo>
                    <a:lnTo>
                      <a:pt x="7833" y="3155"/>
                    </a:lnTo>
                    <a:lnTo>
                      <a:pt x="7783" y="2962"/>
                    </a:lnTo>
                    <a:lnTo>
                      <a:pt x="7733" y="2778"/>
                    </a:lnTo>
                    <a:lnTo>
                      <a:pt x="7666" y="2594"/>
                    </a:lnTo>
                    <a:lnTo>
                      <a:pt x="7599" y="2410"/>
                    </a:lnTo>
                    <a:lnTo>
                      <a:pt x="7515" y="2243"/>
                    </a:lnTo>
                    <a:lnTo>
                      <a:pt x="7431" y="2067"/>
                    </a:lnTo>
                    <a:lnTo>
                      <a:pt x="7339" y="1900"/>
                    </a:lnTo>
                    <a:lnTo>
                      <a:pt x="7231" y="1741"/>
                    </a:lnTo>
                    <a:lnTo>
                      <a:pt x="7122" y="1590"/>
                    </a:lnTo>
                    <a:lnTo>
                      <a:pt x="7005" y="1439"/>
                    </a:lnTo>
                    <a:lnTo>
                      <a:pt x="6879" y="1297"/>
                    </a:lnTo>
                    <a:lnTo>
                      <a:pt x="6754" y="1155"/>
                    </a:lnTo>
                    <a:lnTo>
                      <a:pt x="6611" y="1029"/>
                    </a:lnTo>
                    <a:lnTo>
                      <a:pt x="6469" y="904"/>
                    </a:lnTo>
                    <a:lnTo>
                      <a:pt x="6319" y="787"/>
                    </a:lnTo>
                    <a:lnTo>
                      <a:pt x="6168" y="678"/>
                    </a:lnTo>
                    <a:lnTo>
                      <a:pt x="6009" y="569"/>
                    </a:lnTo>
                    <a:lnTo>
                      <a:pt x="5842" y="477"/>
                    </a:lnTo>
                    <a:lnTo>
                      <a:pt x="5666" y="385"/>
                    </a:lnTo>
                    <a:lnTo>
                      <a:pt x="5490" y="310"/>
                    </a:lnTo>
                    <a:lnTo>
                      <a:pt x="5314" y="234"/>
                    </a:lnTo>
                    <a:lnTo>
                      <a:pt x="5130" y="176"/>
                    </a:lnTo>
                    <a:lnTo>
                      <a:pt x="4946" y="126"/>
                    </a:lnTo>
                    <a:lnTo>
                      <a:pt x="4754" y="75"/>
                    </a:lnTo>
                    <a:lnTo>
                      <a:pt x="4553" y="42"/>
                    </a:lnTo>
                    <a:lnTo>
                      <a:pt x="4360" y="17"/>
                    </a:lnTo>
                    <a:lnTo>
                      <a:pt x="4160" y="0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2" name="Google Shape;1168;p30">
                <a:extLst>
                  <a:ext uri="{FF2B5EF4-FFF2-40B4-BE49-F238E27FC236}">
                    <a16:creationId xmlns:a16="http://schemas.microsoft.com/office/drawing/2014/main" id="{8ECBB147-088C-82EC-4A38-11716D4D7835}"/>
                  </a:ext>
                </a:extLst>
              </p:cNvPr>
              <p:cNvSpPr/>
              <p:nvPr/>
            </p:nvSpPr>
            <p:spPr>
              <a:xfrm>
                <a:off x="2392259" y="1938812"/>
                <a:ext cx="288323" cy="288342"/>
              </a:xfrm>
              <a:custGeom>
                <a:avLst/>
                <a:gdLst/>
                <a:ahLst/>
                <a:cxnLst/>
                <a:rect l="l" t="t" r="r" b="b"/>
                <a:pathLst>
                  <a:path w="7909" h="7909" extrusionOk="0">
                    <a:moveTo>
                      <a:pt x="3749" y="0"/>
                    </a:moveTo>
                    <a:lnTo>
                      <a:pt x="3548" y="17"/>
                    </a:lnTo>
                    <a:lnTo>
                      <a:pt x="3347" y="42"/>
                    </a:lnTo>
                    <a:lnTo>
                      <a:pt x="3155" y="75"/>
                    </a:lnTo>
                    <a:lnTo>
                      <a:pt x="2963" y="126"/>
                    </a:lnTo>
                    <a:lnTo>
                      <a:pt x="2778" y="176"/>
                    </a:lnTo>
                    <a:lnTo>
                      <a:pt x="2594" y="234"/>
                    </a:lnTo>
                    <a:lnTo>
                      <a:pt x="2410" y="310"/>
                    </a:lnTo>
                    <a:lnTo>
                      <a:pt x="2243" y="385"/>
                    </a:lnTo>
                    <a:lnTo>
                      <a:pt x="2067" y="477"/>
                    </a:lnTo>
                    <a:lnTo>
                      <a:pt x="1900" y="569"/>
                    </a:lnTo>
                    <a:lnTo>
                      <a:pt x="1741" y="678"/>
                    </a:lnTo>
                    <a:lnTo>
                      <a:pt x="1590" y="787"/>
                    </a:lnTo>
                    <a:lnTo>
                      <a:pt x="1440" y="904"/>
                    </a:lnTo>
                    <a:lnTo>
                      <a:pt x="1297" y="1029"/>
                    </a:lnTo>
                    <a:lnTo>
                      <a:pt x="1155" y="1155"/>
                    </a:lnTo>
                    <a:lnTo>
                      <a:pt x="1029" y="1297"/>
                    </a:lnTo>
                    <a:lnTo>
                      <a:pt x="904" y="1439"/>
                    </a:lnTo>
                    <a:lnTo>
                      <a:pt x="787" y="1590"/>
                    </a:lnTo>
                    <a:lnTo>
                      <a:pt x="678" y="1741"/>
                    </a:lnTo>
                    <a:lnTo>
                      <a:pt x="569" y="1900"/>
                    </a:lnTo>
                    <a:lnTo>
                      <a:pt x="477" y="2067"/>
                    </a:lnTo>
                    <a:lnTo>
                      <a:pt x="385" y="2243"/>
                    </a:lnTo>
                    <a:lnTo>
                      <a:pt x="310" y="2410"/>
                    </a:lnTo>
                    <a:lnTo>
                      <a:pt x="234" y="2594"/>
                    </a:lnTo>
                    <a:lnTo>
                      <a:pt x="176" y="2778"/>
                    </a:lnTo>
                    <a:lnTo>
                      <a:pt x="126" y="2962"/>
                    </a:lnTo>
                    <a:lnTo>
                      <a:pt x="75" y="3155"/>
                    </a:lnTo>
                    <a:lnTo>
                      <a:pt x="42" y="3347"/>
                    </a:lnTo>
                    <a:lnTo>
                      <a:pt x="17" y="3548"/>
                    </a:lnTo>
                    <a:lnTo>
                      <a:pt x="0" y="3749"/>
                    </a:lnTo>
                    <a:lnTo>
                      <a:pt x="0" y="3950"/>
                    </a:lnTo>
                    <a:lnTo>
                      <a:pt x="0" y="4159"/>
                    </a:lnTo>
                    <a:lnTo>
                      <a:pt x="17" y="4360"/>
                    </a:lnTo>
                    <a:lnTo>
                      <a:pt x="42" y="4552"/>
                    </a:lnTo>
                    <a:lnTo>
                      <a:pt x="75" y="4753"/>
                    </a:lnTo>
                    <a:lnTo>
                      <a:pt x="126" y="4946"/>
                    </a:lnTo>
                    <a:lnTo>
                      <a:pt x="176" y="5130"/>
                    </a:lnTo>
                    <a:lnTo>
                      <a:pt x="234" y="5314"/>
                    </a:lnTo>
                    <a:lnTo>
                      <a:pt x="310" y="5490"/>
                    </a:lnTo>
                    <a:lnTo>
                      <a:pt x="385" y="5665"/>
                    </a:lnTo>
                    <a:lnTo>
                      <a:pt x="477" y="5841"/>
                    </a:lnTo>
                    <a:lnTo>
                      <a:pt x="569" y="6008"/>
                    </a:lnTo>
                    <a:lnTo>
                      <a:pt x="678" y="6167"/>
                    </a:lnTo>
                    <a:lnTo>
                      <a:pt x="787" y="6318"/>
                    </a:lnTo>
                    <a:lnTo>
                      <a:pt x="904" y="6469"/>
                    </a:lnTo>
                    <a:lnTo>
                      <a:pt x="1029" y="6611"/>
                    </a:lnTo>
                    <a:lnTo>
                      <a:pt x="1155" y="6753"/>
                    </a:lnTo>
                    <a:lnTo>
                      <a:pt x="1297" y="6879"/>
                    </a:lnTo>
                    <a:lnTo>
                      <a:pt x="1440" y="7004"/>
                    </a:lnTo>
                    <a:lnTo>
                      <a:pt x="1590" y="7121"/>
                    </a:lnTo>
                    <a:lnTo>
                      <a:pt x="1741" y="7230"/>
                    </a:lnTo>
                    <a:lnTo>
                      <a:pt x="1900" y="7339"/>
                    </a:lnTo>
                    <a:lnTo>
                      <a:pt x="2067" y="7431"/>
                    </a:lnTo>
                    <a:lnTo>
                      <a:pt x="2243" y="7515"/>
                    </a:lnTo>
                    <a:lnTo>
                      <a:pt x="2410" y="7598"/>
                    </a:lnTo>
                    <a:lnTo>
                      <a:pt x="2594" y="7665"/>
                    </a:lnTo>
                    <a:lnTo>
                      <a:pt x="2778" y="7732"/>
                    </a:lnTo>
                    <a:lnTo>
                      <a:pt x="2963" y="7783"/>
                    </a:lnTo>
                    <a:lnTo>
                      <a:pt x="3155" y="7824"/>
                    </a:lnTo>
                    <a:lnTo>
                      <a:pt x="3347" y="7866"/>
                    </a:lnTo>
                    <a:lnTo>
                      <a:pt x="3548" y="7891"/>
                    </a:lnTo>
                    <a:lnTo>
                      <a:pt x="3749" y="7900"/>
                    </a:lnTo>
                    <a:lnTo>
                      <a:pt x="3950" y="7908"/>
                    </a:lnTo>
                    <a:lnTo>
                      <a:pt x="4159" y="7900"/>
                    </a:lnTo>
                    <a:lnTo>
                      <a:pt x="4360" y="7891"/>
                    </a:lnTo>
                    <a:lnTo>
                      <a:pt x="4552" y="7866"/>
                    </a:lnTo>
                    <a:lnTo>
                      <a:pt x="4753" y="7824"/>
                    </a:lnTo>
                    <a:lnTo>
                      <a:pt x="4946" y="7783"/>
                    </a:lnTo>
                    <a:lnTo>
                      <a:pt x="5130" y="7732"/>
                    </a:lnTo>
                    <a:lnTo>
                      <a:pt x="5314" y="7665"/>
                    </a:lnTo>
                    <a:lnTo>
                      <a:pt x="5490" y="7598"/>
                    </a:lnTo>
                    <a:lnTo>
                      <a:pt x="5665" y="7515"/>
                    </a:lnTo>
                    <a:lnTo>
                      <a:pt x="5841" y="7431"/>
                    </a:lnTo>
                    <a:lnTo>
                      <a:pt x="6009" y="7339"/>
                    </a:lnTo>
                    <a:lnTo>
                      <a:pt x="6168" y="7230"/>
                    </a:lnTo>
                    <a:lnTo>
                      <a:pt x="6318" y="7121"/>
                    </a:lnTo>
                    <a:lnTo>
                      <a:pt x="6469" y="7004"/>
                    </a:lnTo>
                    <a:lnTo>
                      <a:pt x="6611" y="6879"/>
                    </a:lnTo>
                    <a:lnTo>
                      <a:pt x="6753" y="6753"/>
                    </a:lnTo>
                    <a:lnTo>
                      <a:pt x="6879" y="6611"/>
                    </a:lnTo>
                    <a:lnTo>
                      <a:pt x="7004" y="6469"/>
                    </a:lnTo>
                    <a:lnTo>
                      <a:pt x="7122" y="6318"/>
                    </a:lnTo>
                    <a:lnTo>
                      <a:pt x="7230" y="6167"/>
                    </a:lnTo>
                    <a:lnTo>
                      <a:pt x="7339" y="6008"/>
                    </a:lnTo>
                    <a:lnTo>
                      <a:pt x="7431" y="5841"/>
                    </a:lnTo>
                    <a:lnTo>
                      <a:pt x="7515" y="5665"/>
                    </a:lnTo>
                    <a:lnTo>
                      <a:pt x="7599" y="5490"/>
                    </a:lnTo>
                    <a:lnTo>
                      <a:pt x="7665" y="5314"/>
                    </a:lnTo>
                    <a:lnTo>
                      <a:pt x="7732" y="5130"/>
                    </a:lnTo>
                    <a:lnTo>
                      <a:pt x="7783" y="4946"/>
                    </a:lnTo>
                    <a:lnTo>
                      <a:pt x="7824" y="4753"/>
                    </a:lnTo>
                    <a:lnTo>
                      <a:pt x="7866" y="4552"/>
                    </a:lnTo>
                    <a:lnTo>
                      <a:pt x="7891" y="4360"/>
                    </a:lnTo>
                    <a:lnTo>
                      <a:pt x="7900" y="4159"/>
                    </a:lnTo>
                    <a:lnTo>
                      <a:pt x="7908" y="3950"/>
                    </a:lnTo>
                    <a:lnTo>
                      <a:pt x="7900" y="3749"/>
                    </a:lnTo>
                    <a:lnTo>
                      <a:pt x="7891" y="3548"/>
                    </a:lnTo>
                    <a:lnTo>
                      <a:pt x="7866" y="3347"/>
                    </a:lnTo>
                    <a:lnTo>
                      <a:pt x="7824" y="3155"/>
                    </a:lnTo>
                    <a:lnTo>
                      <a:pt x="7783" y="2962"/>
                    </a:lnTo>
                    <a:lnTo>
                      <a:pt x="7732" y="2778"/>
                    </a:lnTo>
                    <a:lnTo>
                      <a:pt x="7665" y="2594"/>
                    </a:lnTo>
                    <a:lnTo>
                      <a:pt x="7599" y="2410"/>
                    </a:lnTo>
                    <a:lnTo>
                      <a:pt x="7515" y="2243"/>
                    </a:lnTo>
                    <a:lnTo>
                      <a:pt x="7431" y="2067"/>
                    </a:lnTo>
                    <a:lnTo>
                      <a:pt x="7339" y="1900"/>
                    </a:lnTo>
                    <a:lnTo>
                      <a:pt x="7230" y="1741"/>
                    </a:lnTo>
                    <a:lnTo>
                      <a:pt x="7122" y="1590"/>
                    </a:lnTo>
                    <a:lnTo>
                      <a:pt x="7004" y="1439"/>
                    </a:lnTo>
                    <a:lnTo>
                      <a:pt x="6879" y="1297"/>
                    </a:lnTo>
                    <a:lnTo>
                      <a:pt x="6753" y="1155"/>
                    </a:lnTo>
                    <a:lnTo>
                      <a:pt x="6611" y="1029"/>
                    </a:lnTo>
                    <a:lnTo>
                      <a:pt x="6469" y="904"/>
                    </a:lnTo>
                    <a:lnTo>
                      <a:pt x="6318" y="787"/>
                    </a:lnTo>
                    <a:lnTo>
                      <a:pt x="6168" y="678"/>
                    </a:lnTo>
                    <a:lnTo>
                      <a:pt x="6009" y="569"/>
                    </a:lnTo>
                    <a:lnTo>
                      <a:pt x="5841" y="477"/>
                    </a:lnTo>
                    <a:lnTo>
                      <a:pt x="5665" y="385"/>
                    </a:lnTo>
                    <a:lnTo>
                      <a:pt x="5490" y="310"/>
                    </a:lnTo>
                    <a:lnTo>
                      <a:pt x="5314" y="234"/>
                    </a:lnTo>
                    <a:lnTo>
                      <a:pt x="5130" y="176"/>
                    </a:lnTo>
                    <a:lnTo>
                      <a:pt x="4946" y="126"/>
                    </a:lnTo>
                    <a:lnTo>
                      <a:pt x="4753" y="75"/>
                    </a:lnTo>
                    <a:lnTo>
                      <a:pt x="4552" y="42"/>
                    </a:lnTo>
                    <a:lnTo>
                      <a:pt x="4360" y="17"/>
                    </a:lnTo>
                    <a:lnTo>
                      <a:pt x="4159" y="0"/>
                    </a:lnTo>
                    <a:close/>
                  </a:path>
                </a:pathLst>
              </a:custGeom>
              <a:solidFill>
                <a:srgbClr val="F3D676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3" name="Google Shape;1169;p30">
                <a:extLst>
                  <a:ext uri="{FF2B5EF4-FFF2-40B4-BE49-F238E27FC236}">
                    <a16:creationId xmlns:a16="http://schemas.microsoft.com/office/drawing/2014/main" id="{281AF3B6-831A-E287-B829-BDDBE5B6CBDE}"/>
                  </a:ext>
                </a:extLst>
              </p:cNvPr>
              <p:cNvSpPr/>
              <p:nvPr/>
            </p:nvSpPr>
            <p:spPr>
              <a:xfrm>
                <a:off x="1254651" y="2011396"/>
                <a:ext cx="154387" cy="100732"/>
              </a:xfrm>
              <a:custGeom>
                <a:avLst/>
                <a:gdLst/>
                <a:ahLst/>
                <a:cxnLst/>
                <a:rect l="l" t="t" r="r" b="b"/>
                <a:pathLst>
                  <a:path w="4235" h="2763" extrusionOk="0">
                    <a:moveTo>
                      <a:pt x="1381" y="1"/>
                    </a:moveTo>
                    <a:lnTo>
                      <a:pt x="1205" y="9"/>
                    </a:lnTo>
                    <a:lnTo>
                      <a:pt x="1021" y="26"/>
                    </a:lnTo>
                    <a:lnTo>
                      <a:pt x="845" y="59"/>
                    </a:lnTo>
                    <a:lnTo>
                      <a:pt x="670" y="101"/>
                    </a:lnTo>
                    <a:lnTo>
                      <a:pt x="494" y="151"/>
                    </a:lnTo>
                    <a:lnTo>
                      <a:pt x="326" y="210"/>
                    </a:lnTo>
                    <a:lnTo>
                      <a:pt x="159" y="285"/>
                    </a:lnTo>
                    <a:lnTo>
                      <a:pt x="0" y="369"/>
                    </a:lnTo>
                    <a:lnTo>
                      <a:pt x="352" y="411"/>
                    </a:lnTo>
                    <a:lnTo>
                      <a:pt x="686" y="453"/>
                    </a:lnTo>
                    <a:lnTo>
                      <a:pt x="1021" y="511"/>
                    </a:lnTo>
                    <a:lnTo>
                      <a:pt x="1339" y="570"/>
                    </a:lnTo>
                    <a:lnTo>
                      <a:pt x="1640" y="645"/>
                    </a:lnTo>
                    <a:lnTo>
                      <a:pt x="1941" y="737"/>
                    </a:lnTo>
                    <a:lnTo>
                      <a:pt x="2084" y="787"/>
                    </a:lnTo>
                    <a:lnTo>
                      <a:pt x="2226" y="838"/>
                    </a:lnTo>
                    <a:lnTo>
                      <a:pt x="2368" y="904"/>
                    </a:lnTo>
                    <a:lnTo>
                      <a:pt x="2502" y="963"/>
                    </a:lnTo>
                    <a:lnTo>
                      <a:pt x="2636" y="1030"/>
                    </a:lnTo>
                    <a:lnTo>
                      <a:pt x="2762" y="1105"/>
                    </a:lnTo>
                    <a:lnTo>
                      <a:pt x="2887" y="1189"/>
                    </a:lnTo>
                    <a:lnTo>
                      <a:pt x="3004" y="1273"/>
                    </a:lnTo>
                    <a:lnTo>
                      <a:pt x="3121" y="1373"/>
                    </a:lnTo>
                    <a:lnTo>
                      <a:pt x="3239" y="1474"/>
                    </a:lnTo>
                    <a:lnTo>
                      <a:pt x="3347" y="1574"/>
                    </a:lnTo>
                    <a:lnTo>
                      <a:pt x="3448" y="1691"/>
                    </a:lnTo>
                    <a:lnTo>
                      <a:pt x="3557" y="1800"/>
                    </a:lnTo>
                    <a:lnTo>
                      <a:pt x="3657" y="1925"/>
                    </a:lnTo>
                    <a:lnTo>
                      <a:pt x="3757" y="2051"/>
                    </a:lnTo>
                    <a:lnTo>
                      <a:pt x="3849" y="2185"/>
                    </a:lnTo>
                    <a:lnTo>
                      <a:pt x="4034" y="2469"/>
                    </a:lnTo>
                    <a:lnTo>
                      <a:pt x="4234" y="2762"/>
                    </a:lnTo>
                    <a:lnTo>
                      <a:pt x="4234" y="2578"/>
                    </a:lnTo>
                    <a:lnTo>
                      <a:pt x="4226" y="2402"/>
                    </a:lnTo>
                    <a:lnTo>
                      <a:pt x="4209" y="2227"/>
                    </a:lnTo>
                    <a:lnTo>
                      <a:pt x="4184" y="2043"/>
                    </a:lnTo>
                    <a:lnTo>
                      <a:pt x="4134" y="1867"/>
                    </a:lnTo>
                    <a:lnTo>
                      <a:pt x="4075" y="1691"/>
                    </a:lnTo>
                    <a:lnTo>
                      <a:pt x="4008" y="1524"/>
                    </a:lnTo>
                    <a:lnTo>
                      <a:pt x="3916" y="1356"/>
                    </a:lnTo>
                    <a:lnTo>
                      <a:pt x="3875" y="1273"/>
                    </a:lnTo>
                    <a:lnTo>
                      <a:pt x="3824" y="1189"/>
                    </a:lnTo>
                    <a:lnTo>
                      <a:pt x="3774" y="1114"/>
                    </a:lnTo>
                    <a:lnTo>
                      <a:pt x="3716" y="1038"/>
                    </a:lnTo>
                    <a:lnTo>
                      <a:pt x="3590" y="896"/>
                    </a:lnTo>
                    <a:lnTo>
                      <a:pt x="3464" y="745"/>
                    </a:lnTo>
                    <a:lnTo>
                      <a:pt x="3314" y="628"/>
                    </a:lnTo>
                    <a:lnTo>
                      <a:pt x="3163" y="511"/>
                    </a:lnTo>
                    <a:lnTo>
                      <a:pt x="3004" y="402"/>
                    </a:lnTo>
                    <a:lnTo>
                      <a:pt x="2829" y="310"/>
                    </a:lnTo>
                    <a:lnTo>
                      <a:pt x="2661" y="235"/>
                    </a:lnTo>
                    <a:lnTo>
                      <a:pt x="2477" y="168"/>
                    </a:lnTo>
                    <a:lnTo>
                      <a:pt x="2301" y="110"/>
                    </a:lnTo>
                    <a:lnTo>
                      <a:pt x="2117" y="68"/>
                    </a:lnTo>
                    <a:lnTo>
                      <a:pt x="1933" y="34"/>
                    </a:lnTo>
                    <a:lnTo>
                      <a:pt x="1749" y="9"/>
                    </a:lnTo>
                    <a:lnTo>
                      <a:pt x="1565" y="1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4" name="Google Shape;1170;p30">
                <a:extLst>
                  <a:ext uri="{FF2B5EF4-FFF2-40B4-BE49-F238E27FC236}">
                    <a16:creationId xmlns:a16="http://schemas.microsoft.com/office/drawing/2014/main" id="{C9FA8B59-B249-0A90-E3BE-A9C05C6347D4}"/>
                  </a:ext>
                </a:extLst>
              </p:cNvPr>
              <p:cNvSpPr/>
              <p:nvPr/>
            </p:nvSpPr>
            <p:spPr>
              <a:xfrm>
                <a:off x="1306819" y="2041618"/>
                <a:ext cx="59823" cy="133033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3649" extrusionOk="0">
                    <a:moveTo>
                      <a:pt x="1640" y="0"/>
                    </a:moveTo>
                    <a:lnTo>
                      <a:pt x="1498" y="25"/>
                    </a:lnTo>
                    <a:lnTo>
                      <a:pt x="1347" y="59"/>
                    </a:lnTo>
                    <a:lnTo>
                      <a:pt x="1213" y="101"/>
                    </a:lnTo>
                    <a:lnTo>
                      <a:pt x="1071" y="159"/>
                    </a:lnTo>
                    <a:lnTo>
                      <a:pt x="937" y="226"/>
                    </a:lnTo>
                    <a:lnTo>
                      <a:pt x="803" y="301"/>
                    </a:lnTo>
                    <a:lnTo>
                      <a:pt x="686" y="393"/>
                    </a:lnTo>
                    <a:lnTo>
                      <a:pt x="569" y="494"/>
                    </a:lnTo>
                    <a:lnTo>
                      <a:pt x="452" y="603"/>
                    </a:lnTo>
                    <a:lnTo>
                      <a:pt x="343" y="728"/>
                    </a:lnTo>
                    <a:lnTo>
                      <a:pt x="251" y="862"/>
                    </a:lnTo>
                    <a:lnTo>
                      <a:pt x="176" y="1004"/>
                    </a:lnTo>
                    <a:lnTo>
                      <a:pt x="109" y="1155"/>
                    </a:lnTo>
                    <a:lnTo>
                      <a:pt x="59" y="1314"/>
                    </a:lnTo>
                    <a:lnTo>
                      <a:pt x="25" y="1481"/>
                    </a:lnTo>
                    <a:lnTo>
                      <a:pt x="8" y="1640"/>
                    </a:lnTo>
                    <a:lnTo>
                      <a:pt x="0" y="1808"/>
                    </a:lnTo>
                    <a:lnTo>
                      <a:pt x="17" y="1967"/>
                    </a:lnTo>
                    <a:lnTo>
                      <a:pt x="42" y="2126"/>
                    </a:lnTo>
                    <a:lnTo>
                      <a:pt x="75" y="2285"/>
                    </a:lnTo>
                    <a:lnTo>
                      <a:pt x="126" y="2435"/>
                    </a:lnTo>
                    <a:lnTo>
                      <a:pt x="176" y="2578"/>
                    </a:lnTo>
                    <a:lnTo>
                      <a:pt x="251" y="2720"/>
                    </a:lnTo>
                    <a:lnTo>
                      <a:pt x="326" y="2845"/>
                    </a:lnTo>
                    <a:lnTo>
                      <a:pt x="410" y="2971"/>
                    </a:lnTo>
                    <a:lnTo>
                      <a:pt x="494" y="3088"/>
                    </a:lnTo>
                    <a:lnTo>
                      <a:pt x="594" y="3205"/>
                    </a:lnTo>
                    <a:lnTo>
                      <a:pt x="695" y="3314"/>
                    </a:lnTo>
                    <a:lnTo>
                      <a:pt x="803" y="3406"/>
                    </a:lnTo>
                    <a:lnTo>
                      <a:pt x="921" y="3498"/>
                    </a:lnTo>
                    <a:lnTo>
                      <a:pt x="1046" y="3573"/>
                    </a:lnTo>
                    <a:lnTo>
                      <a:pt x="1180" y="3649"/>
                    </a:lnTo>
                    <a:lnTo>
                      <a:pt x="996" y="3113"/>
                    </a:lnTo>
                    <a:lnTo>
                      <a:pt x="921" y="2862"/>
                    </a:lnTo>
                    <a:lnTo>
                      <a:pt x="845" y="2611"/>
                    </a:lnTo>
                    <a:lnTo>
                      <a:pt x="795" y="2377"/>
                    </a:lnTo>
                    <a:lnTo>
                      <a:pt x="753" y="2142"/>
                    </a:lnTo>
                    <a:lnTo>
                      <a:pt x="736" y="2025"/>
                    </a:lnTo>
                    <a:lnTo>
                      <a:pt x="736" y="1917"/>
                    </a:lnTo>
                    <a:lnTo>
                      <a:pt x="736" y="1808"/>
                    </a:lnTo>
                    <a:lnTo>
                      <a:pt x="736" y="1691"/>
                    </a:lnTo>
                    <a:lnTo>
                      <a:pt x="745" y="1590"/>
                    </a:lnTo>
                    <a:lnTo>
                      <a:pt x="762" y="1481"/>
                    </a:lnTo>
                    <a:lnTo>
                      <a:pt x="787" y="1381"/>
                    </a:lnTo>
                    <a:lnTo>
                      <a:pt x="812" y="1272"/>
                    </a:lnTo>
                    <a:lnTo>
                      <a:pt x="854" y="1172"/>
                    </a:lnTo>
                    <a:lnTo>
                      <a:pt x="895" y="1063"/>
                    </a:lnTo>
                    <a:lnTo>
                      <a:pt x="946" y="963"/>
                    </a:lnTo>
                    <a:lnTo>
                      <a:pt x="1004" y="862"/>
                    </a:lnTo>
                    <a:lnTo>
                      <a:pt x="1071" y="753"/>
                    </a:lnTo>
                    <a:lnTo>
                      <a:pt x="1138" y="653"/>
                    </a:lnTo>
                    <a:lnTo>
                      <a:pt x="1289" y="444"/>
                    </a:lnTo>
                    <a:lnTo>
                      <a:pt x="1464" y="226"/>
                    </a:lnTo>
                    <a:lnTo>
                      <a:pt x="1640" y="0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5" name="Google Shape;1171;p30">
                <a:extLst>
                  <a:ext uri="{FF2B5EF4-FFF2-40B4-BE49-F238E27FC236}">
                    <a16:creationId xmlns:a16="http://schemas.microsoft.com/office/drawing/2014/main" id="{D956E118-1DDD-3B60-1C65-8C1B6580AB80}"/>
                  </a:ext>
                </a:extLst>
              </p:cNvPr>
              <p:cNvSpPr/>
              <p:nvPr/>
            </p:nvSpPr>
            <p:spPr>
              <a:xfrm>
                <a:off x="2466082" y="2011396"/>
                <a:ext cx="154095" cy="100732"/>
              </a:xfrm>
              <a:custGeom>
                <a:avLst/>
                <a:gdLst/>
                <a:ahLst/>
                <a:cxnLst/>
                <a:rect l="l" t="t" r="r" b="b"/>
                <a:pathLst>
                  <a:path w="4227" h="2763" extrusionOk="0">
                    <a:moveTo>
                      <a:pt x="2670" y="1"/>
                    </a:moveTo>
                    <a:lnTo>
                      <a:pt x="2486" y="9"/>
                    </a:lnTo>
                    <a:lnTo>
                      <a:pt x="2302" y="34"/>
                    </a:lnTo>
                    <a:lnTo>
                      <a:pt x="2117" y="68"/>
                    </a:lnTo>
                    <a:lnTo>
                      <a:pt x="1933" y="110"/>
                    </a:lnTo>
                    <a:lnTo>
                      <a:pt x="1749" y="168"/>
                    </a:lnTo>
                    <a:lnTo>
                      <a:pt x="1574" y="235"/>
                    </a:lnTo>
                    <a:lnTo>
                      <a:pt x="1398" y="310"/>
                    </a:lnTo>
                    <a:lnTo>
                      <a:pt x="1230" y="402"/>
                    </a:lnTo>
                    <a:lnTo>
                      <a:pt x="1071" y="511"/>
                    </a:lnTo>
                    <a:lnTo>
                      <a:pt x="921" y="628"/>
                    </a:lnTo>
                    <a:lnTo>
                      <a:pt x="770" y="745"/>
                    </a:lnTo>
                    <a:lnTo>
                      <a:pt x="645" y="896"/>
                    </a:lnTo>
                    <a:lnTo>
                      <a:pt x="519" y="1038"/>
                    </a:lnTo>
                    <a:lnTo>
                      <a:pt x="461" y="1114"/>
                    </a:lnTo>
                    <a:lnTo>
                      <a:pt x="410" y="1189"/>
                    </a:lnTo>
                    <a:lnTo>
                      <a:pt x="360" y="1273"/>
                    </a:lnTo>
                    <a:lnTo>
                      <a:pt x="318" y="1356"/>
                    </a:lnTo>
                    <a:lnTo>
                      <a:pt x="226" y="1524"/>
                    </a:lnTo>
                    <a:lnTo>
                      <a:pt x="159" y="1691"/>
                    </a:lnTo>
                    <a:lnTo>
                      <a:pt x="101" y="1867"/>
                    </a:lnTo>
                    <a:lnTo>
                      <a:pt x="51" y="2043"/>
                    </a:lnTo>
                    <a:lnTo>
                      <a:pt x="25" y="2227"/>
                    </a:lnTo>
                    <a:lnTo>
                      <a:pt x="0" y="2402"/>
                    </a:lnTo>
                    <a:lnTo>
                      <a:pt x="0" y="2578"/>
                    </a:lnTo>
                    <a:lnTo>
                      <a:pt x="0" y="2762"/>
                    </a:lnTo>
                    <a:lnTo>
                      <a:pt x="201" y="2469"/>
                    </a:lnTo>
                    <a:lnTo>
                      <a:pt x="385" y="2185"/>
                    </a:lnTo>
                    <a:lnTo>
                      <a:pt x="477" y="2051"/>
                    </a:lnTo>
                    <a:lnTo>
                      <a:pt x="578" y="1925"/>
                    </a:lnTo>
                    <a:lnTo>
                      <a:pt x="678" y="1800"/>
                    </a:lnTo>
                    <a:lnTo>
                      <a:pt x="787" y="1691"/>
                    </a:lnTo>
                    <a:lnTo>
                      <a:pt x="887" y="1574"/>
                    </a:lnTo>
                    <a:lnTo>
                      <a:pt x="996" y="1474"/>
                    </a:lnTo>
                    <a:lnTo>
                      <a:pt x="1113" y="1373"/>
                    </a:lnTo>
                    <a:lnTo>
                      <a:pt x="1230" y="1273"/>
                    </a:lnTo>
                    <a:lnTo>
                      <a:pt x="1348" y="1189"/>
                    </a:lnTo>
                    <a:lnTo>
                      <a:pt x="1473" y="1105"/>
                    </a:lnTo>
                    <a:lnTo>
                      <a:pt x="1599" y="1030"/>
                    </a:lnTo>
                    <a:lnTo>
                      <a:pt x="1733" y="963"/>
                    </a:lnTo>
                    <a:lnTo>
                      <a:pt x="1866" y="904"/>
                    </a:lnTo>
                    <a:lnTo>
                      <a:pt x="2009" y="838"/>
                    </a:lnTo>
                    <a:lnTo>
                      <a:pt x="2151" y="787"/>
                    </a:lnTo>
                    <a:lnTo>
                      <a:pt x="2293" y="737"/>
                    </a:lnTo>
                    <a:lnTo>
                      <a:pt x="2586" y="645"/>
                    </a:lnTo>
                    <a:lnTo>
                      <a:pt x="2896" y="570"/>
                    </a:lnTo>
                    <a:lnTo>
                      <a:pt x="3214" y="511"/>
                    </a:lnTo>
                    <a:lnTo>
                      <a:pt x="3548" y="453"/>
                    </a:lnTo>
                    <a:lnTo>
                      <a:pt x="3883" y="411"/>
                    </a:lnTo>
                    <a:lnTo>
                      <a:pt x="4226" y="369"/>
                    </a:lnTo>
                    <a:lnTo>
                      <a:pt x="4076" y="285"/>
                    </a:lnTo>
                    <a:lnTo>
                      <a:pt x="3908" y="210"/>
                    </a:lnTo>
                    <a:lnTo>
                      <a:pt x="3741" y="151"/>
                    </a:lnTo>
                    <a:lnTo>
                      <a:pt x="3565" y="101"/>
                    </a:lnTo>
                    <a:lnTo>
                      <a:pt x="3389" y="59"/>
                    </a:lnTo>
                    <a:lnTo>
                      <a:pt x="3214" y="26"/>
                    </a:lnTo>
                    <a:lnTo>
                      <a:pt x="3030" y="9"/>
                    </a:lnTo>
                    <a:lnTo>
                      <a:pt x="2854" y="1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6" name="Google Shape;1172;p30">
                <a:extLst>
                  <a:ext uri="{FF2B5EF4-FFF2-40B4-BE49-F238E27FC236}">
                    <a16:creationId xmlns:a16="http://schemas.microsoft.com/office/drawing/2014/main" id="{817D2018-3E13-695A-3865-DE268F339519}"/>
                  </a:ext>
                </a:extLst>
              </p:cNvPr>
              <p:cNvSpPr/>
              <p:nvPr/>
            </p:nvSpPr>
            <p:spPr>
              <a:xfrm>
                <a:off x="2508480" y="2041618"/>
                <a:ext cx="59823" cy="133033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3649" extrusionOk="0">
                    <a:moveTo>
                      <a:pt x="0" y="0"/>
                    </a:moveTo>
                    <a:lnTo>
                      <a:pt x="176" y="226"/>
                    </a:lnTo>
                    <a:lnTo>
                      <a:pt x="344" y="444"/>
                    </a:lnTo>
                    <a:lnTo>
                      <a:pt x="503" y="653"/>
                    </a:lnTo>
                    <a:lnTo>
                      <a:pt x="570" y="753"/>
                    </a:lnTo>
                    <a:lnTo>
                      <a:pt x="636" y="862"/>
                    </a:lnTo>
                    <a:lnTo>
                      <a:pt x="695" y="963"/>
                    </a:lnTo>
                    <a:lnTo>
                      <a:pt x="745" y="1063"/>
                    </a:lnTo>
                    <a:lnTo>
                      <a:pt x="787" y="1172"/>
                    </a:lnTo>
                    <a:lnTo>
                      <a:pt x="829" y="1272"/>
                    </a:lnTo>
                    <a:lnTo>
                      <a:pt x="854" y="1381"/>
                    </a:lnTo>
                    <a:lnTo>
                      <a:pt x="879" y="1481"/>
                    </a:lnTo>
                    <a:lnTo>
                      <a:pt x="896" y="1590"/>
                    </a:lnTo>
                    <a:lnTo>
                      <a:pt x="904" y="1691"/>
                    </a:lnTo>
                    <a:lnTo>
                      <a:pt x="904" y="1808"/>
                    </a:lnTo>
                    <a:lnTo>
                      <a:pt x="904" y="1917"/>
                    </a:lnTo>
                    <a:lnTo>
                      <a:pt x="896" y="2025"/>
                    </a:lnTo>
                    <a:lnTo>
                      <a:pt x="888" y="2142"/>
                    </a:lnTo>
                    <a:lnTo>
                      <a:pt x="846" y="2377"/>
                    </a:lnTo>
                    <a:lnTo>
                      <a:pt x="795" y="2611"/>
                    </a:lnTo>
                    <a:lnTo>
                      <a:pt x="720" y="2862"/>
                    </a:lnTo>
                    <a:lnTo>
                      <a:pt x="645" y="3113"/>
                    </a:lnTo>
                    <a:lnTo>
                      <a:pt x="461" y="3649"/>
                    </a:lnTo>
                    <a:lnTo>
                      <a:pt x="595" y="3573"/>
                    </a:lnTo>
                    <a:lnTo>
                      <a:pt x="712" y="3498"/>
                    </a:lnTo>
                    <a:lnTo>
                      <a:pt x="829" y="3406"/>
                    </a:lnTo>
                    <a:lnTo>
                      <a:pt x="946" y="3314"/>
                    </a:lnTo>
                    <a:lnTo>
                      <a:pt x="1047" y="3205"/>
                    </a:lnTo>
                    <a:lnTo>
                      <a:pt x="1147" y="3088"/>
                    </a:lnTo>
                    <a:lnTo>
                      <a:pt x="1231" y="2971"/>
                    </a:lnTo>
                    <a:lnTo>
                      <a:pt x="1314" y="2845"/>
                    </a:lnTo>
                    <a:lnTo>
                      <a:pt x="1390" y="2720"/>
                    </a:lnTo>
                    <a:lnTo>
                      <a:pt x="1457" y="2578"/>
                    </a:lnTo>
                    <a:lnTo>
                      <a:pt x="1515" y="2435"/>
                    </a:lnTo>
                    <a:lnTo>
                      <a:pt x="1565" y="2285"/>
                    </a:lnTo>
                    <a:lnTo>
                      <a:pt x="1599" y="2126"/>
                    </a:lnTo>
                    <a:lnTo>
                      <a:pt x="1624" y="1967"/>
                    </a:lnTo>
                    <a:lnTo>
                      <a:pt x="1641" y="1808"/>
                    </a:lnTo>
                    <a:lnTo>
                      <a:pt x="1632" y="1640"/>
                    </a:lnTo>
                    <a:lnTo>
                      <a:pt x="1616" y="1481"/>
                    </a:lnTo>
                    <a:lnTo>
                      <a:pt x="1582" y="1314"/>
                    </a:lnTo>
                    <a:lnTo>
                      <a:pt x="1532" y="1155"/>
                    </a:lnTo>
                    <a:lnTo>
                      <a:pt x="1465" y="1004"/>
                    </a:lnTo>
                    <a:lnTo>
                      <a:pt x="1390" y="862"/>
                    </a:lnTo>
                    <a:lnTo>
                      <a:pt x="1298" y="728"/>
                    </a:lnTo>
                    <a:lnTo>
                      <a:pt x="1189" y="603"/>
                    </a:lnTo>
                    <a:lnTo>
                      <a:pt x="1072" y="494"/>
                    </a:lnTo>
                    <a:lnTo>
                      <a:pt x="954" y="393"/>
                    </a:lnTo>
                    <a:lnTo>
                      <a:pt x="829" y="301"/>
                    </a:lnTo>
                    <a:lnTo>
                      <a:pt x="703" y="226"/>
                    </a:lnTo>
                    <a:lnTo>
                      <a:pt x="570" y="159"/>
                    </a:lnTo>
                    <a:lnTo>
                      <a:pt x="427" y="101"/>
                    </a:lnTo>
                    <a:lnTo>
                      <a:pt x="285" y="59"/>
                    </a:lnTo>
                    <a:lnTo>
                      <a:pt x="143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7" name="Google Shape;1173;p30">
                <a:extLst>
                  <a:ext uri="{FF2B5EF4-FFF2-40B4-BE49-F238E27FC236}">
                    <a16:creationId xmlns:a16="http://schemas.microsoft.com/office/drawing/2014/main" id="{EFBE7334-780A-883E-5885-0FF309EB0F73}"/>
                  </a:ext>
                </a:extLst>
              </p:cNvPr>
              <p:cNvSpPr/>
              <p:nvPr/>
            </p:nvSpPr>
            <p:spPr>
              <a:xfrm>
                <a:off x="1861132" y="2070272"/>
                <a:ext cx="152856" cy="54650"/>
              </a:xfrm>
              <a:custGeom>
                <a:avLst/>
                <a:gdLst/>
                <a:ahLst/>
                <a:cxnLst/>
                <a:rect l="l" t="t" r="r" b="b"/>
                <a:pathLst>
                  <a:path w="4193" h="1499" extrusionOk="0">
                    <a:moveTo>
                      <a:pt x="2234" y="1"/>
                    </a:moveTo>
                    <a:lnTo>
                      <a:pt x="2084" y="9"/>
                    </a:lnTo>
                    <a:lnTo>
                      <a:pt x="1942" y="26"/>
                    </a:lnTo>
                    <a:lnTo>
                      <a:pt x="1799" y="43"/>
                    </a:lnTo>
                    <a:lnTo>
                      <a:pt x="1657" y="68"/>
                    </a:lnTo>
                    <a:lnTo>
                      <a:pt x="1523" y="101"/>
                    </a:lnTo>
                    <a:lnTo>
                      <a:pt x="1381" y="135"/>
                    </a:lnTo>
                    <a:lnTo>
                      <a:pt x="1247" y="177"/>
                    </a:lnTo>
                    <a:lnTo>
                      <a:pt x="1121" y="227"/>
                    </a:lnTo>
                    <a:lnTo>
                      <a:pt x="996" y="285"/>
                    </a:lnTo>
                    <a:lnTo>
                      <a:pt x="870" y="352"/>
                    </a:lnTo>
                    <a:lnTo>
                      <a:pt x="745" y="419"/>
                    </a:lnTo>
                    <a:lnTo>
                      <a:pt x="636" y="486"/>
                    </a:lnTo>
                    <a:lnTo>
                      <a:pt x="519" y="561"/>
                    </a:lnTo>
                    <a:lnTo>
                      <a:pt x="410" y="637"/>
                    </a:lnTo>
                    <a:lnTo>
                      <a:pt x="301" y="729"/>
                    </a:lnTo>
                    <a:lnTo>
                      <a:pt x="201" y="821"/>
                    </a:lnTo>
                    <a:lnTo>
                      <a:pt x="101" y="921"/>
                    </a:lnTo>
                    <a:lnTo>
                      <a:pt x="67" y="963"/>
                    </a:lnTo>
                    <a:lnTo>
                      <a:pt x="42" y="1005"/>
                    </a:lnTo>
                    <a:lnTo>
                      <a:pt x="25" y="1047"/>
                    </a:lnTo>
                    <a:lnTo>
                      <a:pt x="8" y="1097"/>
                    </a:lnTo>
                    <a:lnTo>
                      <a:pt x="0" y="1139"/>
                    </a:lnTo>
                    <a:lnTo>
                      <a:pt x="0" y="1189"/>
                    </a:lnTo>
                    <a:lnTo>
                      <a:pt x="8" y="1239"/>
                    </a:lnTo>
                    <a:lnTo>
                      <a:pt x="25" y="1290"/>
                    </a:lnTo>
                    <a:lnTo>
                      <a:pt x="59" y="1348"/>
                    </a:lnTo>
                    <a:lnTo>
                      <a:pt x="109" y="1407"/>
                    </a:lnTo>
                    <a:lnTo>
                      <a:pt x="159" y="1440"/>
                    </a:lnTo>
                    <a:lnTo>
                      <a:pt x="218" y="1474"/>
                    </a:lnTo>
                    <a:lnTo>
                      <a:pt x="276" y="1490"/>
                    </a:lnTo>
                    <a:lnTo>
                      <a:pt x="343" y="1499"/>
                    </a:lnTo>
                    <a:lnTo>
                      <a:pt x="410" y="1490"/>
                    </a:lnTo>
                    <a:lnTo>
                      <a:pt x="477" y="1474"/>
                    </a:lnTo>
                    <a:lnTo>
                      <a:pt x="519" y="1457"/>
                    </a:lnTo>
                    <a:lnTo>
                      <a:pt x="921" y="1298"/>
                    </a:lnTo>
                    <a:lnTo>
                      <a:pt x="1130" y="1223"/>
                    </a:lnTo>
                    <a:lnTo>
                      <a:pt x="1331" y="1156"/>
                    </a:lnTo>
                    <a:lnTo>
                      <a:pt x="1531" y="1105"/>
                    </a:lnTo>
                    <a:lnTo>
                      <a:pt x="1732" y="1064"/>
                    </a:lnTo>
                    <a:lnTo>
                      <a:pt x="1933" y="1030"/>
                    </a:lnTo>
                    <a:lnTo>
                      <a:pt x="2034" y="1022"/>
                    </a:lnTo>
                    <a:lnTo>
                      <a:pt x="2326" y="1022"/>
                    </a:lnTo>
                    <a:lnTo>
                      <a:pt x="2519" y="1038"/>
                    </a:lnTo>
                    <a:lnTo>
                      <a:pt x="2703" y="1064"/>
                    </a:lnTo>
                    <a:lnTo>
                      <a:pt x="2895" y="1114"/>
                    </a:lnTo>
                    <a:lnTo>
                      <a:pt x="2988" y="1139"/>
                    </a:lnTo>
                    <a:lnTo>
                      <a:pt x="3080" y="1172"/>
                    </a:lnTo>
                    <a:lnTo>
                      <a:pt x="3264" y="1248"/>
                    </a:lnTo>
                    <a:lnTo>
                      <a:pt x="3649" y="1440"/>
                    </a:lnTo>
                    <a:lnTo>
                      <a:pt x="3699" y="1465"/>
                    </a:lnTo>
                    <a:lnTo>
                      <a:pt x="3741" y="1482"/>
                    </a:lnTo>
                    <a:lnTo>
                      <a:pt x="3791" y="1490"/>
                    </a:lnTo>
                    <a:lnTo>
                      <a:pt x="3833" y="1499"/>
                    </a:lnTo>
                    <a:lnTo>
                      <a:pt x="3883" y="1490"/>
                    </a:lnTo>
                    <a:lnTo>
                      <a:pt x="3933" y="1482"/>
                    </a:lnTo>
                    <a:lnTo>
                      <a:pt x="3975" y="1474"/>
                    </a:lnTo>
                    <a:lnTo>
                      <a:pt x="4017" y="1449"/>
                    </a:lnTo>
                    <a:lnTo>
                      <a:pt x="4059" y="1423"/>
                    </a:lnTo>
                    <a:lnTo>
                      <a:pt x="4109" y="1373"/>
                    </a:lnTo>
                    <a:lnTo>
                      <a:pt x="4151" y="1315"/>
                    </a:lnTo>
                    <a:lnTo>
                      <a:pt x="4176" y="1256"/>
                    </a:lnTo>
                    <a:lnTo>
                      <a:pt x="4184" y="1189"/>
                    </a:lnTo>
                    <a:lnTo>
                      <a:pt x="4193" y="1131"/>
                    </a:lnTo>
                    <a:lnTo>
                      <a:pt x="4176" y="1064"/>
                    </a:lnTo>
                    <a:lnTo>
                      <a:pt x="4151" y="997"/>
                    </a:lnTo>
                    <a:lnTo>
                      <a:pt x="4117" y="938"/>
                    </a:lnTo>
                    <a:lnTo>
                      <a:pt x="4025" y="838"/>
                    </a:lnTo>
                    <a:lnTo>
                      <a:pt x="3933" y="729"/>
                    </a:lnTo>
                    <a:lnTo>
                      <a:pt x="3833" y="628"/>
                    </a:lnTo>
                    <a:lnTo>
                      <a:pt x="3724" y="536"/>
                    </a:lnTo>
                    <a:lnTo>
                      <a:pt x="3615" y="444"/>
                    </a:lnTo>
                    <a:lnTo>
                      <a:pt x="3498" y="369"/>
                    </a:lnTo>
                    <a:lnTo>
                      <a:pt x="3372" y="294"/>
                    </a:lnTo>
                    <a:lnTo>
                      <a:pt x="3239" y="227"/>
                    </a:lnTo>
                    <a:lnTo>
                      <a:pt x="3105" y="168"/>
                    </a:lnTo>
                    <a:lnTo>
                      <a:pt x="2962" y="118"/>
                    </a:lnTo>
                    <a:lnTo>
                      <a:pt x="2820" y="76"/>
                    </a:lnTo>
                    <a:lnTo>
                      <a:pt x="2678" y="43"/>
                    </a:lnTo>
                    <a:lnTo>
                      <a:pt x="2527" y="18"/>
                    </a:lnTo>
                    <a:lnTo>
                      <a:pt x="2377" y="9"/>
                    </a:lnTo>
                    <a:lnTo>
                      <a:pt x="2234" y="1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8" name="Google Shape;1174;p30">
                <a:extLst>
                  <a:ext uri="{FF2B5EF4-FFF2-40B4-BE49-F238E27FC236}">
                    <a16:creationId xmlns:a16="http://schemas.microsoft.com/office/drawing/2014/main" id="{6D8E9340-297C-D28F-465B-B0DECA0A05C0}"/>
                  </a:ext>
                </a:extLst>
              </p:cNvPr>
              <p:cNvSpPr/>
              <p:nvPr/>
            </p:nvSpPr>
            <p:spPr>
              <a:xfrm>
                <a:off x="1481006" y="2097140"/>
                <a:ext cx="244394" cy="244411"/>
              </a:xfrm>
              <a:custGeom>
                <a:avLst/>
                <a:gdLst/>
                <a:ahLst/>
                <a:cxnLst/>
                <a:rect l="l" t="t" r="r" b="b"/>
                <a:pathLst>
                  <a:path w="6704" h="6704" extrusionOk="0">
                    <a:moveTo>
                      <a:pt x="3356" y="0"/>
                    </a:moveTo>
                    <a:lnTo>
                      <a:pt x="3180" y="9"/>
                    </a:lnTo>
                    <a:lnTo>
                      <a:pt x="3013" y="17"/>
                    </a:lnTo>
                    <a:lnTo>
                      <a:pt x="2845" y="42"/>
                    </a:lnTo>
                    <a:lnTo>
                      <a:pt x="2678" y="67"/>
                    </a:lnTo>
                    <a:lnTo>
                      <a:pt x="2519" y="109"/>
                    </a:lnTo>
                    <a:lnTo>
                      <a:pt x="2360" y="151"/>
                    </a:lnTo>
                    <a:lnTo>
                      <a:pt x="2201" y="209"/>
                    </a:lnTo>
                    <a:lnTo>
                      <a:pt x="2050" y="268"/>
                    </a:lnTo>
                    <a:lnTo>
                      <a:pt x="1900" y="335"/>
                    </a:lnTo>
                    <a:lnTo>
                      <a:pt x="1758" y="410"/>
                    </a:lnTo>
                    <a:lnTo>
                      <a:pt x="1615" y="486"/>
                    </a:lnTo>
                    <a:lnTo>
                      <a:pt x="1481" y="578"/>
                    </a:lnTo>
                    <a:lnTo>
                      <a:pt x="1348" y="670"/>
                    </a:lnTo>
                    <a:lnTo>
                      <a:pt x="1222" y="770"/>
                    </a:lnTo>
                    <a:lnTo>
                      <a:pt x="1105" y="871"/>
                    </a:lnTo>
                    <a:lnTo>
                      <a:pt x="988" y="988"/>
                    </a:lnTo>
                    <a:lnTo>
                      <a:pt x="871" y="1105"/>
                    </a:lnTo>
                    <a:lnTo>
                      <a:pt x="770" y="1222"/>
                    </a:lnTo>
                    <a:lnTo>
                      <a:pt x="670" y="1348"/>
                    </a:lnTo>
                    <a:lnTo>
                      <a:pt x="578" y="1481"/>
                    </a:lnTo>
                    <a:lnTo>
                      <a:pt x="486" y="1615"/>
                    </a:lnTo>
                    <a:lnTo>
                      <a:pt x="410" y="1758"/>
                    </a:lnTo>
                    <a:lnTo>
                      <a:pt x="335" y="1900"/>
                    </a:lnTo>
                    <a:lnTo>
                      <a:pt x="268" y="2050"/>
                    </a:lnTo>
                    <a:lnTo>
                      <a:pt x="209" y="2201"/>
                    </a:lnTo>
                    <a:lnTo>
                      <a:pt x="151" y="2360"/>
                    </a:lnTo>
                    <a:lnTo>
                      <a:pt x="109" y="2519"/>
                    </a:lnTo>
                    <a:lnTo>
                      <a:pt x="76" y="2678"/>
                    </a:lnTo>
                    <a:lnTo>
                      <a:pt x="42" y="2845"/>
                    </a:lnTo>
                    <a:lnTo>
                      <a:pt x="17" y="3013"/>
                    </a:lnTo>
                    <a:lnTo>
                      <a:pt x="9" y="3180"/>
                    </a:lnTo>
                    <a:lnTo>
                      <a:pt x="0" y="3356"/>
                    </a:lnTo>
                    <a:lnTo>
                      <a:pt x="9" y="3523"/>
                    </a:lnTo>
                    <a:lnTo>
                      <a:pt x="17" y="3699"/>
                    </a:lnTo>
                    <a:lnTo>
                      <a:pt x="42" y="3866"/>
                    </a:lnTo>
                    <a:lnTo>
                      <a:pt x="76" y="4025"/>
                    </a:lnTo>
                    <a:lnTo>
                      <a:pt x="109" y="4193"/>
                    </a:lnTo>
                    <a:lnTo>
                      <a:pt x="151" y="4352"/>
                    </a:lnTo>
                    <a:lnTo>
                      <a:pt x="209" y="4502"/>
                    </a:lnTo>
                    <a:lnTo>
                      <a:pt x="268" y="4661"/>
                    </a:lnTo>
                    <a:lnTo>
                      <a:pt x="335" y="4804"/>
                    </a:lnTo>
                    <a:lnTo>
                      <a:pt x="410" y="4954"/>
                    </a:lnTo>
                    <a:lnTo>
                      <a:pt x="486" y="5088"/>
                    </a:lnTo>
                    <a:lnTo>
                      <a:pt x="578" y="5230"/>
                    </a:lnTo>
                    <a:lnTo>
                      <a:pt x="670" y="5356"/>
                    </a:lnTo>
                    <a:lnTo>
                      <a:pt x="770" y="5481"/>
                    </a:lnTo>
                    <a:lnTo>
                      <a:pt x="871" y="5607"/>
                    </a:lnTo>
                    <a:lnTo>
                      <a:pt x="988" y="5724"/>
                    </a:lnTo>
                    <a:lnTo>
                      <a:pt x="1105" y="5833"/>
                    </a:lnTo>
                    <a:lnTo>
                      <a:pt x="1222" y="5942"/>
                    </a:lnTo>
                    <a:lnTo>
                      <a:pt x="1348" y="6042"/>
                    </a:lnTo>
                    <a:lnTo>
                      <a:pt x="1481" y="6134"/>
                    </a:lnTo>
                    <a:lnTo>
                      <a:pt x="1615" y="6218"/>
                    </a:lnTo>
                    <a:lnTo>
                      <a:pt x="1758" y="6302"/>
                    </a:lnTo>
                    <a:lnTo>
                      <a:pt x="1900" y="6377"/>
                    </a:lnTo>
                    <a:lnTo>
                      <a:pt x="2050" y="6444"/>
                    </a:lnTo>
                    <a:lnTo>
                      <a:pt x="2201" y="6502"/>
                    </a:lnTo>
                    <a:lnTo>
                      <a:pt x="2360" y="6553"/>
                    </a:lnTo>
                    <a:lnTo>
                      <a:pt x="2519" y="6603"/>
                    </a:lnTo>
                    <a:lnTo>
                      <a:pt x="2678" y="6636"/>
                    </a:lnTo>
                    <a:lnTo>
                      <a:pt x="2845" y="6670"/>
                    </a:lnTo>
                    <a:lnTo>
                      <a:pt x="3013" y="6686"/>
                    </a:lnTo>
                    <a:lnTo>
                      <a:pt x="3180" y="6703"/>
                    </a:lnTo>
                    <a:lnTo>
                      <a:pt x="3523" y="6703"/>
                    </a:lnTo>
                    <a:lnTo>
                      <a:pt x="3699" y="6686"/>
                    </a:lnTo>
                    <a:lnTo>
                      <a:pt x="3866" y="6670"/>
                    </a:lnTo>
                    <a:lnTo>
                      <a:pt x="4034" y="6636"/>
                    </a:lnTo>
                    <a:lnTo>
                      <a:pt x="4193" y="6603"/>
                    </a:lnTo>
                    <a:lnTo>
                      <a:pt x="4352" y="6553"/>
                    </a:lnTo>
                    <a:lnTo>
                      <a:pt x="4511" y="6502"/>
                    </a:lnTo>
                    <a:lnTo>
                      <a:pt x="4661" y="6444"/>
                    </a:lnTo>
                    <a:lnTo>
                      <a:pt x="4804" y="6377"/>
                    </a:lnTo>
                    <a:lnTo>
                      <a:pt x="4954" y="6302"/>
                    </a:lnTo>
                    <a:lnTo>
                      <a:pt x="5088" y="6218"/>
                    </a:lnTo>
                    <a:lnTo>
                      <a:pt x="5230" y="6134"/>
                    </a:lnTo>
                    <a:lnTo>
                      <a:pt x="5356" y="6042"/>
                    </a:lnTo>
                    <a:lnTo>
                      <a:pt x="5490" y="5942"/>
                    </a:lnTo>
                    <a:lnTo>
                      <a:pt x="5607" y="5833"/>
                    </a:lnTo>
                    <a:lnTo>
                      <a:pt x="5724" y="5724"/>
                    </a:lnTo>
                    <a:lnTo>
                      <a:pt x="5833" y="5607"/>
                    </a:lnTo>
                    <a:lnTo>
                      <a:pt x="5942" y="5481"/>
                    </a:lnTo>
                    <a:lnTo>
                      <a:pt x="6042" y="5356"/>
                    </a:lnTo>
                    <a:lnTo>
                      <a:pt x="6134" y="5230"/>
                    </a:lnTo>
                    <a:lnTo>
                      <a:pt x="6218" y="5088"/>
                    </a:lnTo>
                    <a:lnTo>
                      <a:pt x="6302" y="4954"/>
                    </a:lnTo>
                    <a:lnTo>
                      <a:pt x="6377" y="4804"/>
                    </a:lnTo>
                    <a:lnTo>
                      <a:pt x="6444" y="4661"/>
                    </a:lnTo>
                    <a:lnTo>
                      <a:pt x="6502" y="4502"/>
                    </a:lnTo>
                    <a:lnTo>
                      <a:pt x="6553" y="4352"/>
                    </a:lnTo>
                    <a:lnTo>
                      <a:pt x="6603" y="4193"/>
                    </a:lnTo>
                    <a:lnTo>
                      <a:pt x="6636" y="4025"/>
                    </a:lnTo>
                    <a:lnTo>
                      <a:pt x="6670" y="3866"/>
                    </a:lnTo>
                    <a:lnTo>
                      <a:pt x="6686" y="3699"/>
                    </a:lnTo>
                    <a:lnTo>
                      <a:pt x="6703" y="3523"/>
                    </a:lnTo>
                    <a:lnTo>
                      <a:pt x="6703" y="3356"/>
                    </a:lnTo>
                    <a:lnTo>
                      <a:pt x="6703" y="3180"/>
                    </a:lnTo>
                    <a:lnTo>
                      <a:pt x="6686" y="3013"/>
                    </a:lnTo>
                    <a:lnTo>
                      <a:pt x="6670" y="2845"/>
                    </a:lnTo>
                    <a:lnTo>
                      <a:pt x="6636" y="2678"/>
                    </a:lnTo>
                    <a:lnTo>
                      <a:pt x="6603" y="2519"/>
                    </a:lnTo>
                    <a:lnTo>
                      <a:pt x="6553" y="2360"/>
                    </a:lnTo>
                    <a:lnTo>
                      <a:pt x="6502" y="2201"/>
                    </a:lnTo>
                    <a:lnTo>
                      <a:pt x="6444" y="2050"/>
                    </a:lnTo>
                    <a:lnTo>
                      <a:pt x="6377" y="1900"/>
                    </a:lnTo>
                    <a:lnTo>
                      <a:pt x="6302" y="1758"/>
                    </a:lnTo>
                    <a:lnTo>
                      <a:pt x="6218" y="1615"/>
                    </a:lnTo>
                    <a:lnTo>
                      <a:pt x="6134" y="1481"/>
                    </a:lnTo>
                    <a:lnTo>
                      <a:pt x="6042" y="1348"/>
                    </a:lnTo>
                    <a:lnTo>
                      <a:pt x="5942" y="1222"/>
                    </a:lnTo>
                    <a:lnTo>
                      <a:pt x="5833" y="1105"/>
                    </a:lnTo>
                    <a:lnTo>
                      <a:pt x="5724" y="988"/>
                    </a:lnTo>
                    <a:lnTo>
                      <a:pt x="5607" y="871"/>
                    </a:lnTo>
                    <a:lnTo>
                      <a:pt x="5490" y="770"/>
                    </a:lnTo>
                    <a:lnTo>
                      <a:pt x="5356" y="670"/>
                    </a:lnTo>
                    <a:lnTo>
                      <a:pt x="5230" y="578"/>
                    </a:lnTo>
                    <a:lnTo>
                      <a:pt x="5088" y="486"/>
                    </a:lnTo>
                    <a:lnTo>
                      <a:pt x="4954" y="410"/>
                    </a:lnTo>
                    <a:lnTo>
                      <a:pt x="4804" y="335"/>
                    </a:lnTo>
                    <a:lnTo>
                      <a:pt x="4661" y="268"/>
                    </a:lnTo>
                    <a:lnTo>
                      <a:pt x="4511" y="209"/>
                    </a:lnTo>
                    <a:lnTo>
                      <a:pt x="4352" y="151"/>
                    </a:lnTo>
                    <a:lnTo>
                      <a:pt x="4193" y="109"/>
                    </a:lnTo>
                    <a:lnTo>
                      <a:pt x="4034" y="67"/>
                    </a:lnTo>
                    <a:lnTo>
                      <a:pt x="3866" y="42"/>
                    </a:lnTo>
                    <a:lnTo>
                      <a:pt x="3699" y="17"/>
                    </a:lnTo>
                    <a:lnTo>
                      <a:pt x="3523" y="9"/>
                    </a:lnTo>
                    <a:lnTo>
                      <a:pt x="3356" y="0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9" name="Google Shape;1175;p30">
                <a:extLst>
                  <a:ext uri="{FF2B5EF4-FFF2-40B4-BE49-F238E27FC236}">
                    <a16:creationId xmlns:a16="http://schemas.microsoft.com/office/drawing/2014/main" id="{BE7E3913-85C4-0B1D-559C-7787123CD004}"/>
                  </a:ext>
                </a:extLst>
              </p:cNvPr>
              <p:cNvSpPr/>
              <p:nvPr/>
            </p:nvSpPr>
            <p:spPr>
              <a:xfrm>
                <a:off x="2149717" y="2097140"/>
                <a:ext cx="244394" cy="244411"/>
              </a:xfrm>
              <a:custGeom>
                <a:avLst/>
                <a:gdLst/>
                <a:ahLst/>
                <a:cxnLst/>
                <a:rect l="l" t="t" r="r" b="b"/>
                <a:pathLst>
                  <a:path w="6704" h="6704" extrusionOk="0">
                    <a:moveTo>
                      <a:pt x="3348" y="0"/>
                    </a:moveTo>
                    <a:lnTo>
                      <a:pt x="3172" y="9"/>
                    </a:lnTo>
                    <a:lnTo>
                      <a:pt x="3005" y="17"/>
                    </a:lnTo>
                    <a:lnTo>
                      <a:pt x="2837" y="42"/>
                    </a:lnTo>
                    <a:lnTo>
                      <a:pt x="2670" y="67"/>
                    </a:lnTo>
                    <a:lnTo>
                      <a:pt x="2511" y="109"/>
                    </a:lnTo>
                    <a:lnTo>
                      <a:pt x="2352" y="151"/>
                    </a:lnTo>
                    <a:lnTo>
                      <a:pt x="2193" y="209"/>
                    </a:lnTo>
                    <a:lnTo>
                      <a:pt x="2042" y="268"/>
                    </a:lnTo>
                    <a:lnTo>
                      <a:pt x="1892" y="335"/>
                    </a:lnTo>
                    <a:lnTo>
                      <a:pt x="1749" y="410"/>
                    </a:lnTo>
                    <a:lnTo>
                      <a:pt x="1607" y="486"/>
                    </a:lnTo>
                    <a:lnTo>
                      <a:pt x="1473" y="578"/>
                    </a:lnTo>
                    <a:lnTo>
                      <a:pt x="1339" y="670"/>
                    </a:lnTo>
                    <a:lnTo>
                      <a:pt x="1214" y="770"/>
                    </a:lnTo>
                    <a:lnTo>
                      <a:pt x="1097" y="871"/>
                    </a:lnTo>
                    <a:lnTo>
                      <a:pt x="980" y="988"/>
                    </a:lnTo>
                    <a:lnTo>
                      <a:pt x="871" y="1105"/>
                    </a:lnTo>
                    <a:lnTo>
                      <a:pt x="762" y="1222"/>
                    </a:lnTo>
                    <a:lnTo>
                      <a:pt x="662" y="1348"/>
                    </a:lnTo>
                    <a:lnTo>
                      <a:pt x="569" y="1481"/>
                    </a:lnTo>
                    <a:lnTo>
                      <a:pt x="486" y="1615"/>
                    </a:lnTo>
                    <a:lnTo>
                      <a:pt x="402" y="1758"/>
                    </a:lnTo>
                    <a:lnTo>
                      <a:pt x="327" y="1900"/>
                    </a:lnTo>
                    <a:lnTo>
                      <a:pt x="260" y="2050"/>
                    </a:lnTo>
                    <a:lnTo>
                      <a:pt x="201" y="2201"/>
                    </a:lnTo>
                    <a:lnTo>
                      <a:pt x="151" y="2360"/>
                    </a:lnTo>
                    <a:lnTo>
                      <a:pt x="101" y="2519"/>
                    </a:lnTo>
                    <a:lnTo>
                      <a:pt x="67" y="2678"/>
                    </a:lnTo>
                    <a:lnTo>
                      <a:pt x="34" y="2845"/>
                    </a:lnTo>
                    <a:lnTo>
                      <a:pt x="17" y="3013"/>
                    </a:lnTo>
                    <a:lnTo>
                      <a:pt x="0" y="3180"/>
                    </a:lnTo>
                    <a:lnTo>
                      <a:pt x="0" y="3356"/>
                    </a:lnTo>
                    <a:lnTo>
                      <a:pt x="0" y="3523"/>
                    </a:lnTo>
                    <a:lnTo>
                      <a:pt x="17" y="3699"/>
                    </a:lnTo>
                    <a:lnTo>
                      <a:pt x="34" y="3866"/>
                    </a:lnTo>
                    <a:lnTo>
                      <a:pt x="67" y="4025"/>
                    </a:lnTo>
                    <a:lnTo>
                      <a:pt x="101" y="4193"/>
                    </a:lnTo>
                    <a:lnTo>
                      <a:pt x="151" y="4352"/>
                    </a:lnTo>
                    <a:lnTo>
                      <a:pt x="201" y="4502"/>
                    </a:lnTo>
                    <a:lnTo>
                      <a:pt x="260" y="4661"/>
                    </a:lnTo>
                    <a:lnTo>
                      <a:pt x="327" y="4804"/>
                    </a:lnTo>
                    <a:lnTo>
                      <a:pt x="402" y="4954"/>
                    </a:lnTo>
                    <a:lnTo>
                      <a:pt x="486" y="5088"/>
                    </a:lnTo>
                    <a:lnTo>
                      <a:pt x="569" y="5230"/>
                    </a:lnTo>
                    <a:lnTo>
                      <a:pt x="662" y="5356"/>
                    </a:lnTo>
                    <a:lnTo>
                      <a:pt x="762" y="5481"/>
                    </a:lnTo>
                    <a:lnTo>
                      <a:pt x="871" y="5607"/>
                    </a:lnTo>
                    <a:lnTo>
                      <a:pt x="980" y="5724"/>
                    </a:lnTo>
                    <a:lnTo>
                      <a:pt x="1097" y="5833"/>
                    </a:lnTo>
                    <a:lnTo>
                      <a:pt x="1214" y="5942"/>
                    </a:lnTo>
                    <a:lnTo>
                      <a:pt x="1339" y="6042"/>
                    </a:lnTo>
                    <a:lnTo>
                      <a:pt x="1473" y="6134"/>
                    </a:lnTo>
                    <a:lnTo>
                      <a:pt x="1607" y="6218"/>
                    </a:lnTo>
                    <a:lnTo>
                      <a:pt x="1749" y="6302"/>
                    </a:lnTo>
                    <a:lnTo>
                      <a:pt x="1892" y="6377"/>
                    </a:lnTo>
                    <a:lnTo>
                      <a:pt x="2042" y="6444"/>
                    </a:lnTo>
                    <a:lnTo>
                      <a:pt x="2193" y="6502"/>
                    </a:lnTo>
                    <a:lnTo>
                      <a:pt x="2352" y="6553"/>
                    </a:lnTo>
                    <a:lnTo>
                      <a:pt x="2511" y="6603"/>
                    </a:lnTo>
                    <a:lnTo>
                      <a:pt x="2670" y="6636"/>
                    </a:lnTo>
                    <a:lnTo>
                      <a:pt x="2837" y="6670"/>
                    </a:lnTo>
                    <a:lnTo>
                      <a:pt x="3005" y="6686"/>
                    </a:lnTo>
                    <a:lnTo>
                      <a:pt x="3172" y="6703"/>
                    </a:lnTo>
                    <a:lnTo>
                      <a:pt x="3523" y="6703"/>
                    </a:lnTo>
                    <a:lnTo>
                      <a:pt x="3691" y="6686"/>
                    </a:lnTo>
                    <a:lnTo>
                      <a:pt x="3858" y="6670"/>
                    </a:lnTo>
                    <a:lnTo>
                      <a:pt x="4026" y="6636"/>
                    </a:lnTo>
                    <a:lnTo>
                      <a:pt x="4185" y="6603"/>
                    </a:lnTo>
                    <a:lnTo>
                      <a:pt x="4344" y="6553"/>
                    </a:lnTo>
                    <a:lnTo>
                      <a:pt x="4503" y="6502"/>
                    </a:lnTo>
                    <a:lnTo>
                      <a:pt x="4653" y="6444"/>
                    </a:lnTo>
                    <a:lnTo>
                      <a:pt x="4804" y="6377"/>
                    </a:lnTo>
                    <a:lnTo>
                      <a:pt x="4946" y="6302"/>
                    </a:lnTo>
                    <a:lnTo>
                      <a:pt x="5088" y="6218"/>
                    </a:lnTo>
                    <a:lnTo>
                      <a:pt x="5222" y="6134"/>
                    </a:lnTo>
                    <a:lnTo>
                      <a:pt x="5356" y="6042"/>
                    </a:lnTo>
                    <a:lnTo>
                      <a:pt x="5482" y="5942"/>
                    </a:lnTo>
                    <a:lnTo>
                      <a:pt x="5599" y="5833"/>
                    </a:lnTo>
                    <a:lnTo>
                      <a:pt x="5716" y="5724"/>
                    </a:lnTo>
                    <a:lnTo>
                      <a:pt x="5825" y="5607"/>
                    </a:lnTo>
                    <a:lnTo>
                      <a:pt x="5934" y="5481"/>
                    </a:lnTo>
                    <a:lnTo>
                      <a:pt x="6034" y="5356"/>
                    </a:lnTo>
                    <a:lnTo>
                      <a:pt x="6126" y="5230"/>
                    </a:lnTo>
                    <a:lnTo>
                      <a:pt x="6218" y="5088"/>
                    </a:lnTo>
                    <a:lnTo>
                      <a:pt x="6293" y="4954"/>
                    </a:lnTo>
                    <a:lnTo>
                      <a:pt x="6369" y="4804"/>
                    </a:lnTo>
                    <a:lnTo>
                      <a:pt x="6436" y="4661"/>
                    </a:lnTo>
                    <a:lnTo>
                      <a:pt x="6494" y="4502"/>
                    </a:lnTo>
                    <a:lnTo>
                      <a:pt x="6553" y="4352"/>
                    </a:lnTo>
                    <a:lnTo>
                      <a:pt x="6595" y="4193"/>
                    </a:lnTo>
                    <a:lnTo>
                      <a:pt x="6628" y="4025"/>
                    </a:lnTo>
                    <a:lnTo>
                      <a:pt x="6662" y="3866"/>
                    </a:lnTo>
                    <a:lnTo>
                      <a:pt x="6678" y="3699"/>
                    </a:lnTo>
                    <a:lnTo>
                      <a:pt x="6695" y="3523"/>
                    </a:lnTo>
                    <a:lnTo>
                      <a:pt x="6703" y="3356"/>
                    </a:lnTo>
                    <a:lnTo>
                      <a:pt x="6695" y="3180"/>
                    </a:lnTo>
                    <a:lnTo>
                      <a:pt x="6678" y="3013"/>
                    </a:lnTo>
                    <a:lnTo>
                      <a:pt x="6662" y="2845"/>
                    </a:lnTo>
                    <a:lnTo>
                      <a:pt x="6628" y="2678"/>
                    </a:lnTo>
                    <a:lnTo>
                      <a:pt x="6595" y="2519"/>
                    </a:lnTo>
                    <a:lnTo>
                      <a:pt x="6553" y="2360"/>
                    </a:lnTo>
                    <a:lnTo>
                      <a:pt x="6494" y="2201"/>
                    </a:lnTo>
                    <a:lnTo>
                      <a:pt x="6436" y="2050"/>
                    </a:lnTo>
                    <a:lnTo>
                      <a:pt x="6369" y="1900"/>
                    </a:lnTo>
                    <a:lnTo>
                      <a:pt x="6293" y="1758"/>
                    </a:lnTo>
                    <a:lnTo>
                      <a:pt x="6218" y="1615"/>
                    </a:lnTo>
                    <a:lnTo>
                      <a:pt x="6126" y="1481"/>
                    </a:lnTo>
                    <a:lnTo>
                      <a:pt x="6034" y="1348"/>
                    </a:lnTo>
                    <a:lnTo>
                      <a:pt x="5934" y="1222"/>
                    </a:lnTo>
                    <a:lnTo>
                      <a:pt x="5825" y="1105"/>
                    </a:lnTo>
                    <a:lnTo>
                      <a:pt x="5716" y="988"/>
                    </a:lnTo>
                    <a:lnTo>
                      <a:pt x="5599" y="871"/>
                    </a:lnTo>
                    <a:lnTo>
                      <a:pt x="5482" y="770"/>
                    </a:lnTo>
                    <a:lnTo>
                      <a:pt x="5356" y="670"/>
                    </a:lnTo>
                    <a:lnTo>
                      <a:pt x="5222" y="578"/>
                    </a:lnTo>
                    <a:lnTo>
                      <a:pt x="5088" y="486"/>
                    </a:lnTo>
                    <a:lnTo>
                      <a:pt x="4946" y="410"/>
                    </a:lnTo>
                    <a:lnTo>
                      <a:pt x="4804" y="335"/>
                    </a:lnTo>
                    <a:lnTo>
                      <a:pt x="4653" y="268"/>
                    </a:lnTo>
                    <a:lnTo>
                      <a:pt x="4503" y="209"/>
                    </a:lnTo>
                    <a:lnTo>
                      <a:pt x="4344" y="151"/>
                    </a:lnTo>
                    <a:lnTo>
                      <a:pt x="4185" y="109"/>
                    </a:lnTo>
                    <a:lnTo>
                      <a:pt x="4026" y="67"/>
                    </a:lnTo>
                    <a:lnTo>
                      <a:pt x="3858" y="42"/>
                    </a:lnTo>
                    <a:lnTo>
                      <a:pt x="3691" y="17"/>
                    </a:lnTo>
                    <a:lnTo>
                      <a:pt x="3523" y="9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70" name="Google Shape;1176;p30">
                <a:extLst>
                  <a:ext uri="{FF2B5EF4-FFF2-40B4-BE49-F238E27FC236}">
                    <a16:creationId xmlns:a16="http://schemas.microsoft.com/office/drawing/2014/main" id="{9BE0D5FD-3F22-CE35-CAF9-DD00591658C8}"/>
                  </a:ext>
                </a:extLst>
              </p:cNvPr>
              <p:cNvSpPr/>
              <p:nvPr/>
            </p:nvSpPr>
            <p:spPr>
              <a:xfrm>
                <a:off x="1791246" y="2168521"/>
                <a:ext cx="292588" cy="83014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2277" extrusionOk="0">
                    <a:moveTo>
                      <a:pt x="135" y="0"/>
                    </a:moveTo>
                    <a:lnTo>
                      <a:pt x="93" y="9"/>
                    </a:lnTo>
                    <a:lnTo>
                      <a:pt x="59" y="25"/>
                    </a:lnTo>
                    <a:lnTo>
                      <a:pt x="34" y="42"/>
                    </a:lnTo>
                    <a:lnTo>
                      <a:pt x="17" y="67"/>
                    </a:lnTo>
                    <a:lnTo>
                      <a:pt x="9" y="92"/>
                    </a:lnTo>
                    <a:lnTo>
                      <a:pt x="1" y="118"/>
                    </a:lnTo>
                    <a:lnTo>
                      <a:pt x="1" y="143"/>
                    </a:lnTo>
                    <a:lnTo>
                      <a:pt x="1" y="168"/>
                    </a:lnTo>
                    <a:lnTo>
                      <a:pt x="9" y="193"/>
                    </a:lnTo>
                    <a:lnTo>
                      <a:pt x="26" y="218"/>
                    </a:lnTo>
                    <a:lnTo>
                      <a:pt x="202" y="444"/>
                    </a:lnTo>
                    <a:lnTo>
                      <a:pt x="386" y="661"/>
                    </a:lnTo>
                    <a:lnTo>
                      <a:pt x="587" y="862"/>
                    </a:lnTo>
                    <a:lnTo>
                      <a:pt x="796" y="1055"/>
                    </a:lnTo>
                    <a:lnTo>
                      <a:pt x="1022" y="1231"/>
                    </a:lnTo>
                    <a:lnTo>
                      <a:pt x="1256" y="1398"/>
                    </a:lnTo>
                    <a:lnTo>
                      <a:pt x="1499" y="1549"/>
                    </a:lnTo>
                    <a:lnTo>
                      <a:pt x="1750" y="1691"/>
                    </a:lnTo>
                    <a:lnTo>
                      <a:pt x="2009" y="1825"/>
                    </a:lnTo>
                    <a:lnTo>
                      <a:pt x="2277" y="1933"/>
                    </a:lnTo>
                    <a:lnTo>
                      <a:pt x="2553" y="2034"/>
                    </a:lnTo>
                    <a:lnTo>
                      <a:pt x="2838" y="2118"/>
                    </a:lnTo>
                    <a:lnTo>
                      <a:pt x="3130" y="2185"/>
                    </a:lnTo>
                    <a:lnTo>
                      <a:pt x="3423" y="2235"/>
                    </a:lnTo>
                    <a:lnTo>
                      <a:pt x="3716" y="2260"/>
                    </a:lnTo>
                    <a:lnTo>
                      <a:pt x="3867" y="2268"/>
                    </a:lnTo>
                    <a:lnTo>
                      <a:pt x="4009" y="2277"/>
                    </a:lnTo>
                    <a:lnTo>
                      <a:pt x="4310" y="2268"/>
                    </a:lnTo>
                    <a:lnTo>
                      <a:pt x="4603" y="2235"/>
                    </a:lnTo>
                    <a:lnTo>
                      <a:pt x="4905" y="2193"/>
                    </a:lnTo>
                    <a:lnTo>
                      <a:pt x="5189" y="2126"/>
                    </a:lnTo>
                    <a:lnTo>
                      <a:pt x="5474" y="2042"/>
                    </a:lnTo>
                    <a:lnTo>
                      <a:pt x="5750" y="1942"/>
                    </a:lnTo>
                    <a:lnTo>
                      <a:pt x="6026" y="1825"/>
                    </a:lnTo>
                    <a:lnTo>
                      <a:pt x="6285" y="1699"/>
                    </a:lnTo>
                    <a:lnTo>
                      <a:pt x="6536" y="1549"/>
                    </a:lnTo>
                    <a:lnTo>
                      <a:pt x="6771" y="1390"/>
                    </a:lnTo>
                    <a:lnTo>
                      <a:pt x="7005" y="1222"/>
                    </a:lnTo>
                    <a:lnTo>
                      <a:pt x="7223" y="1046"/>
                    </a:lnTo>
                    <a:lnTo>
                      <a:pt x="7440" y="854"/>
                    </a:lnTo>
                    <a:lnTo>
                      <a:pt x="7633" y="653"/>
                    </a:lnTo>
                    <a:lnTo>
                      <a:pt x="7825" y="444"/>
                    </a:lnTo>
                    <a:lnTo>
                      <a:pt x="8001" y="226"/>
                    </a:lnTo>
                    <a:lnTo>
                      <a:pt x="8018" y="184"/>
                    </a:lnTo>
                    <a:lnTo>
                      <a:pt x="8026" y="143"/>
                    </a:lnTo>
                    <a:lnTo>
                      <a:pt x="8018" y="101"/>
                    </a:lnTo>
                    <a:lnTo>
                      <a:pt x="8001" y="67"/>
                    </a:lnTo>
                    <a:lnTo>
                      <a:pt x="7984" y="42"/>
                    </a:lnTo>
                    <a:lnTo>
                      <a:pt x="7967" y="25"/>
                    </a:lnTo>
                    <a:lnTo>
                      <a:pt x="7942" y="9"/>
                    </a:lnTo>
                    <a:lnTo>
                      <a:pt x="7917" y="0"/>
                    </a:lnTo>
                    <a:lnTo>
                      <a:pt x="7859" y="0"/>
                    </a:lnTo>
                    <a:lnTo>
                      <a:pt x="7833" y="9"/>
                    </a:lnTo>
                    <a:lnTo>
                      <a:pt x="7808" y="25"/>
                    </a:lnTo>
                    <a:lnTo>
                      <a:pt x="7356" y="302"/>
                    </a:lnTo>
                    <a:lnTo>
                      <a:pt x="7122" y="436"/>
                    </a:lnTo>
                    <a:lnTo>
                      <a:pt x="6896" y="561"/>
                    </a:lnTo>
                    <a:lnTo>
                      <a:pt x="6662" y="687"/>
                    </a:lnTo>
                    <a:lnTo>
                      <a:pt x="6428" y="795"/>
                    </a:lnTo>
                    <a:lnTo>
                      <a:pt x="6193" y="904"/>
                    </a:lnTo>
                    <a:lnTo>
                      <a:pt x="5959" y="996"/>
                    </a:lnTo>
                    <a:lnTo>
                      <a:pt x="5725" y="1080"/>
                    </a:lnTo>
                    <a:lnTo>
                      <a:pt x="5482" y="1155"/>
                    </a:lnTo>
                    <a:lnTo>
                      <a:pt x="5239" y="1214"/>
                    </a:lnTo>
                    <a:lnTo>
                      <a:pt x="4997" y="1264"/>
                    </a:lnTo>
                    <a:lnTo>
                      <a:pt x="4754" y="1306"/>
                    </a:lnTo>
                    <a:lnTo>
                      <a:pt x="4511" y="1331"/>
                    </a:lnTo>
                    <a:lnTo>
                      <a:pt x="4269" y="1348"/>
                    </a:lnTo>
                    <a:lnTo>
                      <a:pt x="4026" y="1348"/>
                    </a:lnTo>
                    <a:lnTo>
                      <a:pt x="3775" y="1339"/>
                    </a:lnTo>
                    <a:lnTo>
                      <a:pt x="3532" y="1314"/>
                    </a:lnTo>
                    <a:lnTo>
                      <a:pt x="3289" y="1281"/>
                    </a:lnTo>
                    <a:lnTo>
                      <a:pt x="3047" y="1239"/>
                    </a:lnTo>
                    <a:lnTo>
                      <a:pt x="2804" y="1189"/>
                    </a:lnTo>
                    <a:lnTo>
                      <a:pt x="2561" y="1122"/>
                    </a:lnTo>
                    <a:lnTo>
                      <a:pt x="2319" y="1046"/>
                    </a:lnTo>
                    <a:lnTo>
                      <a:pt x="2076" y="963"/>
                    </a:lnTo>
                    <a:lnTo>
                      <a:pt x="1842" y="871"/>
                    </a:lnTo>
                    <a:lnTo>
                      <a:pt x="1607" y="770"/>
                    </a:lnTo>
                    <a:lnTo>
                      <a:pt x="1373" y="661"/>
                    </a:lnTo>
                    <a:lnTo>
                      <a:pt x="1139" y="553"/>
                    </a:lnTo>
                    <a:lnTo>
                      <a:pt x="905" y="427"/>
                    </a:lnTo>
                    <a:lnTo>
                      <a:pt x="670" y="302"/>
                    </a:lnTo>
                    <a:lnTo>
                      <a:pt x="444" y="168"/>
                    </a:lnTo>
                    <a:lnTo>
                      <a:pt x="218" y="25"/>
                    </a:lnTo>
                    <a:lnTo>
                      <a:pt x="210" y="17"/>
                    </a:lnTo>
                    <a:lnTo>
                      <a:pt x="176" y="9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71" name="Google Shape;1177;p30">
                <a:extLst>
                  <a:ext uri="{FF2B5EF4-FFF2-40B4-BE49-F238E27FC236}">
                    <a16:creationId xmlns:a16="http://schemas.microsoft.com/office/drawing/2014/main" id="{31D1C9F2-0707-993D-42B1-FADD7E86B7B6}"/>
                  </a:ext>
                </a:extLst>
              </p:cNvPr>
              <p:cNvSpPr/>
              <p:nvPr/>
            </p:nvSpPr>
            <p:spPr>
              <a:xfrm>
                <a:off x="2056973" y="2148069"/>
                <a:ext cx="40903" cy="58004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1591" extrusionOk="0">
                    <a:moveTo>
                      <a:pt x="134" y="1"/>
                    </a:moveTo>
                    <a:lnTo>
                      <a:pt x="93" y="9"/>
                    </a:lnTo>
                    <a:lnTo>
                      <a:pt x="51" y="34"/>
                    </a:lnTo>
                    <a:lnTo>
                      <a:pt x="17" y="68"/>
                    </a:lnTo>
                    <a:lnTo>
                      <a:pt x="9" y="93"/>
                    </a:lnTo>
                    <a:lnTo>
                      <a:pt x="0" y="118"/>
                    </a:lnTo>
                    <a:lnTo>
                      <a:pt x="0" y="143"/>
                    </a:lnTo>
                    <a:lnTo>
                      <a:pt x="9" y="176"/>
                    </a:lnTo>
                    <a:lnTo>
                      <a:pt x="17" y="193"/>
                    </a:lnTo>
                    <a:lnTo>
                      <a:pt x="34" y="218"/>
                    </a:lnTo>
                    <a:lnTo>
                      <a:pt x="51" y="235"/>
                    </a:lnTo>
                    <a:lnTo>
                      <a:pt x="76" y="252"/>
                    </a:lnTo>
                    <a:lnTo>
                      <a:pt x="93" y="268"/>
                    </a:lnTo>
                    <a:lnTo>
                      <a:pt x="159" y="310"/>
                    </a:lnTo>
                    <a:lnTo>
                      <a:pt x="235" y="361"/>
                    </a:lnTo>
                    <a:lnTo>
                      <a:pt x="302" y="419"/>
                    </a:lnTo>
                    <a:lnTo>
                      <a:pt x="369" y="478"/>
                    </a:lnTo>
                    <a:lnTo>
                      <a:pt x="436" y="545"/>
                    </a:lnTo>
                    <a:lnTo>
                      <a:pt x="494" y="612"/>
                    </a:lnTo>
                    <a:lnTo>
                      <a:pt x="553" y="687"/>
                    </a:lnTo>
                    <a:lnTo>
                      <a:pt x="603" y="762"/>
                    </a:lnTo>
                    <a:lnTo>
                      <a:pt x="645" y="846"/>
                    </a:lnTo>
                    <a:lnTo>
                      <a:pt x="687" y="930"/>
                    </a:lnTo>
                    <a:lnTo>
                      <a:pt x="729" y="1013"/>
                    </a:lnTo>
                    <a:lnTo>
                      <a:pt x="754" y="1097"/>
                    </a:lnTo>
                    <a:lnTo>
                      <a:pt x="804" y="1281"/>
                    </a:lnTo>
                    <a:lnTo>
                      <a:pt x="846" y="1474"/>
                    </a:lnTo>
                    <a:lnTo>
                      <a:pt x="846" y="1482"/>
                    </a:lnTo>
                    <a:lnTo>
                      <a:pt x="862" y="1524"/>
                    </a:lnTo>
                    <a:lnTo>
                      <a:pt x="896" y="1566"/>
                    </a:lnTo>
                    <a:lnTo>
                      <a:pt x="938" y="1582"/>
                    </a:lnTo>
                    <a:lnTo>
                      <a:pt x="988" y="1591"/>
                    </a:lnTo>
                    <a:lnTo>
                      <a:pt x="1013" y="1591"/>
                    </a:lnTo>
                    <a:lnTo>
                      <a:pt x="1038" y="1582"/>
                    </a:lnTo>
                    <a:lnTo>
                      <a:pt x="1063" y="1566"/>
                    </a:lnTo>
                    <a:lnTo>
                      <a:pt x="1080" y="1549"/>
                    </a:lnTo>
                    <a:lnTo>
                      <a:pt x="1097" y="1532"/>
                    </a:lnTo>
                    <a:lnTo>
                      <a:pt x="1105" y="1507"/>
                    </a:lnTo>
                    <a:lnTo>
                      <a:pt x="1113" y="1482"/>
                    </a:lnTo>
                    <a:lnTo>
                      <a:pt x="1122" y="1457"/>
                    </a:lnTo>
                    <a:lnTo>
                      <a:pt x="1113" y="1340"/>
                    </a:lnTo>
                    <a:lnTo>
                      <a:pt x="1105" y="1231"/>
                    </a:lnTo>
                    <a:lnTo>
                      <a:pt x="1088" y="1122"/>
                    </a:lnTo>
                    <a:lnTo>
                      <a:pt x="1063" y="1013"/>
                    </a:lnTo>
                    <a:lnTo>
                      <a:pt x="1038" y="904"/>
                    </a:lnTo>
                    <a:lnTo>
                      <a:pt x="996" y="796"/>
                    </a:lnTo>
                    <a:lnTo>
                      <a:pt x="946" y="687"/>
                    </a:lnTo>
                    <a:lnTo>
                      <a:pt x="888" y="586"/>
                    </a:lnTo>
                    <a:lnTo>
                      <a:pt x="829" y="494"/>
                    </a:lnTo>
                    <a:lnTo>
                      <a:pt x="754" y="402"/>
                    </a:lnTo>
                    <a:lnTo>
                      <a:pt x="678" y="319"/>
                    </a:lnTo>
                    <a:lnTo>
                      <a:pt x="595" y="235"/>
                    </a:lnTo>
                    <a:lnTo>
                      <a:pt x="503" y="168"/>
                    </a:lnTo>
                    <a:lnTo>
                      <a:pt x="402" y="101"/>
                    </a:lnTo>
                    <a:lnTo>
                      <a:pt x="293" y="51"/>
                    </a:lnTo>
                    <a:lnTo>
                      <a:pt x="176" y="9"/>
                    </a:lnTo>
                    <a:lnTo>
                      <a:pt x="13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72" name="Google Shape;1178;p30">
                <a:extLst>
                  <a:ext uri="{FF2B5EF4-FFF2-40B4-BE49-F238E27FC236}">
                    <a16:creationId xmlns:a16="http://schemas.microsoft.com/office/drawing/2014/main" id="{E96D6C83-4E8B-31F5-B27E-C55B90F3A444}"/>
                  </a:ext>
                </a:extLst>
              </p:cNvPr>
              <p:cNvSpPr/>
              <p:nvPr/>
            </p:nvSpPr>
            <p:spPr>
              <a:xfrm>
                <a:off x="1777210" y="2148069"/>
                <a:ext cx="40939" cy="58004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591" extrusionOk="0">
                    <a:moveTo>
                      <a:pt x="972" y="1"/>
                    </a:moveTo>
                    <a:lnTo>
                      <a:pt x="938" y="9"/>
                    </a:lnTo>
                    <a:lnTo>
                      <a:pt x="829" y="51"/>
                    </a:lnTo>
                    <a:lnTo>
                      <a:pt x="720" y="101"/>
                    </a:lnTo>
                    <a:lnTo>
                      <a:pt x="620" y="168"/>
                    </a:lnTo>
                    <a:lnTo>
                      <a:pt x="528" y="235"/>
                    </a:lnTo>
                    <a:lnTo>
                      <a:pt x="444" y="319"/>
                    </a:lnTo>
                    <a:lnTo>
                      <a:pt x="369" y="402"/>
                    </a:lnTo>
                    <a:lnTo>
                      <a:pt x="294" y="494"/>
                    </a:lnTo>
                    <a:lnTo>
                      <a:pt x="235" y="586"/>
                    </a:lnTo>
                    <a:lnTo>
                      <a:pt x="177" y="687"/>
                    </a:lnTo>
                    <a:lnTo>
                      <a:pt x="126" y="796"/>
                    </a:lnTo>
                    <a:lnTo>
                      <a:pt x="85" y="904"/>
                    </a:lnTo>
                    <a:lnTo>
                      <a:pt x="59" y="1013"/>
                    </a:lnTo>
                    <a:lnTo>
                      <a:pt x="34" y="1122"/>
                    </a:lnTo>
                    <a:lnTo>
                      <a:pt x="18" y="1231"/>
                    </a:lnTo>
                    <a:lnTo>
                      <a:pt x="9" y="1340"/>
                    </a:lnTo>
                    <a:lnTo>
                      <a:pt x="1" y="1457"/>
                    </a:lnTo>
                    <a:lnTo>
                      <a:pt x="9" y="1499"/>
                    </a:lnTo>
                    <a:lnTo>
                      <a:pt x="34" y="1540"/>
                    </a:lnTo>
                    <a:lnTo>
                      <a:pt x="76" y="1574"/>
                    </a:lnTo>
                    <a:lnTo>
                      <a:pt x="118" y="1591"/>
                    </a:lnTo>
                    <a:lnTo>
                      <a:pt x="177" y="1591"/>
                    </a:lnTo>
                    <a:lnTo>
                      <a:pt x="202" y="1582"/>
                    </a:lnTo>
                    <a:lnTo>
                      <a:pt x="218" y="1566"/>
                    </a:lnTo>
                    <a:lnTo>
                      <a:pt x="244" y="1549"/>
                    </a:lnTo>
                    <a:lnTo>
                      <a:pt x="260" y="1532"/>
                    </a:lnTo>
                    <a:lnTo>
                      <a:pt x="269" y="1507"/>
                    </a:lnTo>
                    <a:lnTo>
                      <a:pt x="277" y="1482"/>
                    </a:lnTo>
                    <a:lnTo>
                      <a:pt x="277" y="1474"/>
                    </a:lnTo>
                    <a:lnTo>
                      <a:pt x="310" y="1281"/>
                    </a:lnTo>
                    <a:lnTo>
                      <a:pt x="369" y="1097"/>
                    </a:lnTo>
                    <a:lnTo>
                      <a:pt x="394" y="1013"/>
                    </a:lnTo>
                    <a:lnTo>
                      <a:pt x="436" y="930"/>
                    </a:lnTo>
                    <a:lnTo>
                      <a:pt x="478" y="846"/>
                    </a:lnTo>
                    <a:lnTo>
                      <a:pt x="520" y="762"/>
                    </a:lnTo>
                    <a:lnTo>
                      <a:pt x="570" y="687"/>
                    </a:lnTo>
                    <a:lnTo>
                      <a:pt x="628" y="612"/>
                    </a:lnTo>
                    <a:lnTo>
                      <a:pt x="687" y="545"/>
                    </a:lnTo>
                    <a:lnTo>
                      <a:pt x="746" y="478"/>
                    </a:lnTo>
                    <a:lnTo>
                      <a:pt x="813" y="419"/>
                    </a:lnTo>
                    <a:lnTo>
                      <a:pt x="888" y="361"/>
                    </a:lnTo>
                    <a:lnTo>
                      <a:pt x="963" y="310"/>
                    </a:lnTo>
                    <a:lnTo>
                      <a:pt x="1030" y="268"/>
                    </a:lnTo>
                    <a:lnTo>
                      <a:pt x="1047" y="252"/>
                    </a:lnTo>
                    <a:lnTo>
                      <a:pt x="1089" y="227"/>
                    </a:lnTo>
                    <a:lnTo>
                      <a:pt x="1114" y="185"/>
                    </a:lnTo>
                    <a:lnTo>
                      <a:pt x="1122" y="143"/>
                    </a:lnTo>
                    <a:lnTo>
                      <a:pt x="1114" y="93"/>
                    </a:lnTo>
                    <a:lnTo>
                      <a:pt x="1105" y="68"/>
                    </a:lnTo>
                    <a:lnTo>
                      <a:pt x="1089" y="51"/>
                    </a:lnTo>
                    <a:lnTo>
                      <a:pt x="1072" y="26"/>
                    </a:lnTo>
                    <a:lnTo>
                      <a:pt x="1047" y="17"/>
                    </a:lnTo>
                    <a:lnTo>
                      <a:pt x="10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73" name="Google Shape;1179;p30">
                <a:extLst>
                  <a:ext uri="{FF2B5EF4-FFF2-40B4-BE49-F238E27FC236}">
                    <a16:creationId xmlns:a16="http://schemas.microsoft.com/office/drawing/2014/main" id="{E875163A-A813-4F7E-E0FD-930E5805261E}"/>
                  </a:ext>
                </a:extLst>
              </p:cNvPr>
              <p:cNvSpPr/>
              <p:nvPr/>
            </p:nvSpPr>
            <p:spPr>
              <a:xfrm>
                <a:off x="1884609" y="2259443"/>
                <a:ext cx="105902" cy="21984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603" extrusionOk="0">
                    <a:moveTo>
                      <a:pt x="76" y="0"/>
                    </a:moveTo>
                    <a:lnTo>
                      <a:pt x="42" y="17"/>
                    </a:lnTo>
                    <a:lnTo>
                      <a:pt x="17" y="42"/>
                    </a:lnTo>
                    <a:lnTo>
                      <a:pt x="0" y="84"/>
                    </a:lnTo>
                    <a:lnTo>
                      <a:pt x="0" y="126"/>
                    </a:lnTo>
                    <a:lnTo>
                      <a:pt x="17" y="159"/>
                    </a:lnTo>
                    <a:lnTo>
                      <a:pt x="42" y="184"/>
                    </a:lnTo>
                    <a:lnTo>
                      <a:pt x="210" y="285"/>
                    </a:lnTo>
                    <a:lnTo>
                      <a:pt x="369" y="368"/>
                    </a:lnTo>
                    <a:lnTo>
                      <a:pt x="544" y="444"/>
                    </a:lnTo>
                    <a:lnTo>
                      <a:pt x="720" y="494"/>
                    </a:lnTo>
                    <a:lnTo>
                      <a:pt x="896" y="544"/>
                    </a:lnTo>
                    <a:lnTo>
                      <a:pt x="1080" y="578"/>
                    </a:lnTo>
                    <a:lnTo>
                      <a:pt x="1264" y="594"/>
                    </a:lnTo>
                    <a:lnTo>
                      <a:pt x="1448" y="603"/>
                    </a:lnTo>
                    <a:lnTo>
                      <a:pt x="1641" y="594"/>
                    </a:lnTo>
                    <a:lnTo>
                      <a:pt x="1825" y="578"/>
                    </a:lnTo>
                    <a:lnTo>
                      <a:pt x="2009" y="544"/>
                    </a:lnTo>
                    <a:lnTo>
                      <a:pt x="2185" y="494"/>
                    </a:lnTo>
                    <a:lnTo>
                      <a:pt x="2360" y="435"/>
                    </a:lnTo>
                    <a:lnTo>
                      <a:pt x="2528" y="368"/>
                    </a:lnTo>
                    <a:lnTo>
                      <a:pt x="2695" y="285"/>
                    </a:lnTo>
                    <a:lnTo>
                      <a:pt x="2854" y="193"/>
                    </a:lnTo>
                    <a:lnTo>
                      <a:pt x="2879" y="167"/>
                    </a:lnTo>
                    <a:lnTo>
                      <a:pt x="2896" y="134"/>
                    </a:lnTo>
                    <a:lnTo>
                      <a:pt x="2904" y="92"/>
                    </a:lnTo>
                    <a:lnTo>
                      <a:pt x="2896" y="59"/>
                    </a:lnTo>
                    <a:lnTo>
                      <a:pt x="2871" y="25"/>
                    </a:lnTo>
                    <a:lnTo>
                      <a:pt x="2837" y="8"/>
                    </a:lnTo>
                    <a:lnTo>
                      <a:pt x="2795" y="0"/>
                    </a:lnTo>
                    <a:lnTo>
                      <a:pt x="2754" y="8"/>
                    </a:lnTo>
                    <a:lnTo>
                      <a:pt x="2595" y="84"/>
                    </a:lnTo>
                    <a:lnTo>
                      <a:pt x="2436" y="142"/>
                    </a:lnTo>
                    <a:lnTo>
                      <a:pt x="2277" y="201"/>
                    </a:lnTo>
                    <a:lnTo>
                      <a:pt x="2118" y="251"/>
                    </a:lnTo>
                    <a:lnTo>
                      <a:pt x="1950" y="285"/>
                    </a:lnTo>
                    <a:lnTo>
                      <a:pt x="1783" y="310"/>
                    </a:lnTo>
                    <a:lnTo>
                      <a:pt x="1624" y="326"/>
                    </a:lnTo>
                    <a:lnTo>
                      <a:pt x="1281" y="326"/>
                    </a:lnTo>
                    <a:lnTo>
                      <a:pt x="1113" y="310"/>
                    </a:lnTo>
                    <a:lnTo>
                      <a:pt x="954" y="285"/>
                    </a:lnTo>
                    <a:lnTo>
                      <a:pt x="787" y="243"/>
                    </a:lnTo>
                    <a:lnTo>
                      <a:pt x="628" y="201"/>
                    </a:lnTo>
                    <a:lnTo>
                      <a:pt x="461" y="151"/>
                    </a:lnTo>
                    <a:lnTo>
                      <a:pt x="310" y="84"/>
                    </a:lnTo>
                    <a:lnTo>
                      <a:pt x="159" y="17"/>
                    </a:lnTo>
                    <a:lnTo>
                      <a:pt x="151" y="8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E3C45E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74" name="Google Shape;1180;p30">
                <a:extLst>
                  <a:ext uri="{FF2B5EF4-FFF2-40B4-BE49-F238E27FC236}">
                    <a16:creationId xmlns:a16="http://schemas.microsoft.com/office/drawing/2014/main" id="{E754D97E-2F3F-9B92-2FA8-0F3F8976E437}"/>
                  </a:ext>
                </a:extLst>
              </p:cNvPr>
              <p:cNvSpPr/>
              <p:nvPr/>
            </p:nvSpPr>
            <p:spPr>
              <a:xfrm>
                <a:off x="2029522" y="1896705"/>
                <a:ext cx="290437" cy="93076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2553" extrusionOk="0">
                    <a:moveTo>
                      <a:pt x="4034" y="0"/>
                    </a:moveTo>
                    <a:lnTo>
                      <a:pt x="3883" y="9"/>
                    </a:lnTo>
                    <a:lnTo>
                      <a:pt x="3590" y="34"/>
                    </a:lnTo>
                    <a:lnTo>
                      <a:pt x="3306" y="84"/>
                    </a:lnTo>
                    <a:lnTo>
                      <a:pt x="3021" y="151"/>
                    </a:lnTo>
                    <a:lnTo>
                      <a:pt x="2745" y="226"/>
                    </a:lnTo>
                    <a:lnTo>
                      <a:pt x="2477" y="318"/>
                    </a:lnTo>
                    <a:lnTo>
                      <a:pt x="2218" y="427"/>
                    </a:lnTo>
                    <a:lnTo>
                      <a:pt x="1959" y="544"/>
                    </a:lnTo>
                    <a:lnTo>
                      <a:pt x="1707" y="670"/>
                    </a:lnTo>
                    <a:lnTo>
                      <a:pt x="1473" y="812"/>
                    </a:lnTo>
                    <a:lnTo>
                      <a:pt x="1239" y="963"/>
                    </a:lnTo>
                    <a:lnTo>
                      <a:pt x="1013" y="1122"/>
                    </a:lnTo>
                    <a:lnTo>
                      <a:pt x="795" y="1289"/>
                    </a:lnTo>
                    <a:lnTo>
                      <a:pt x="594" y="1465"/>
                    </a:lnTo>
                    <a:lnTo>
                      <a:pt x="394" y="1657"/>
                    </a:lnTo>
                    <a:lnTo>
                      <a:pt x="210" y="1858"/>
                    </a:lnTo>
                    <a:lnTo>
                      <a:pt x="126" y="1967"/>
                    </a:lnTo>
                    <a:lnTo>
                      <a:pt x="34" y="2076"/>
                    </a:lnTo>
                    <a:lnTo>
                      <a:pt x="17" y="2117"/>
                    </a:lnTo>
                    <a:lnTo>
                      <a:pt x="0" y="2159"/>
                    </a:lnTo>
                    <a:lnTo>
                      <a:pt x="0" y="2201"/>
                    </a:lnTo>
                    <a:lnTo>
                      <a:pt x="17" y="2243"/>
                    </a:lnTo>
                    <a:lnTo>
                      <a:pt x="34" y="2276"/>
                    </a:lnTo>
                    <a:lnTo>
                      <a:pt x="51" y="2302"/>
                    </a:lnTo>
                    <a:lnTo>
                      <a:pt x="76" y="2327"/>
                    </a:lnTo>
                    <a:lnTo>
                      <a:pt x="109" y="2343"/>
                    </a:lnTo>
                    <a:lnTo>
                      <a:pt x="143" y="2352"/>
                    </a:lnTo>
                    <a:lnTo>
                      <a:pt x="176" y="2360"/>
                    </a:lnTo>
                    <a:lnTo>
                      <a:pt x="210" y="2360"/>
                    </a:lnTo>
                    <a:lnTo>
                      <a:pt x="243" y="2343"/>
                    </a:lnTo>
                    <a:lnTo>
                      <a:pt x="260" y="2343"/>
                    </a:lnTo>
                    <a:lnTo>
                      <a:pt x="318" y="2318"/>
                    </a:lnTo>
                    <a:lnTo>
                      <a:pt x="377" y="2293"/>
                    </a:lnTo>
                    <a:lnTo>
                      <a:pt x="494" y="2243"/>
                    </a:lnTo>
                    <a:lnTo>
                      <a:pt x="728" y="2143"/>
                    </a:lnTo>
                    <a:lnTo>
                      <a:pt x="963" y="2050"/>
                    </a:lnTo>
                    <a:lnTo>
                      <a:pt x="1197" y="1967"/>
                    </a:lnTo>
                    <a:lnTo>
                      <a:pt x="1423" y="1891"/>
                    </a:lnTo>
                    <a:lnTo>
                      <a:pt x="1657" y="1816"/>
                    </a:lnTo>
                    <a:lnTo>
                      <a:pt x="1892" y="1741"/>
                    </a:lnTo>
                    <a:lnTo>
                      <a:pt x="2126" y="1682"/>
                    </a:lnTo>
                    <a:lnTo>
                      <a:pt x="2352" y="1624"/>
                    </a:lnTo>
                    <a:lnTo>
                      <a:pt x="2586" y="1573"/>
                    </a:lnTo>
                    <a:lnTo>
                      <a:pt x="2812" y="1532"/>
                    </a:lnTo>
                    <a:lnTo>
                      <a:pt x="3038" y="1498"/>
                    </a:lnTo>
                    <a:lnTo>
                      <a:pt x="3264" y="1473"/>
                    </a:lnTo>
                    <a:lnTo>
                      <a:pt x="3490" y="1456"/>
                    </a:lnTo>
                    <a:lnTo>
                      <a:pt x="3716" y="1448"/>
                    </a:lnTo>
                    <a:lnTo>
                      <a:pt x="3942" y="1440"/>
                    </a:lnTo>
                    <a:lnTo>
                      <a:pt x="4159" y="1448"/>
                    </a:lnTo>
                    <a:lnTo>
                      <a:pt x="4377" y="1456"/>
                    </a:lnTo>
                    <a:lnTo>
                      <a:pt x="4595" y="1473"/>
                    </a:lnTo>
                    <a:lnTo>
                      <a:pt x="4812" y="1498"/>
                    </a:lnTo>
                    <a:lnTo>
                      <a:pt x="5021" y="1532"/>
                    </a:lnTo>
                    <a:lnTo>
                      <a:pt x="5239" y="1573"/>
                    </a:lnTo>
                    <a:lnTo>
                      <a:pt x="5456" y="1624"/>
                    </a:lnTo>
                    <a:lnTo>
                      <a:pt x="5666" y="1682"/>
                    </a:lnTo>
                    <a:lnTo>
                      <a:pt x="5875" y="1758"/>
                    </a:lnTo>
                    <a:lnTo>
                      <a:pt x="6084" y="1841"/>
                    </a:lnTo>
                    <a:lnTo>
                      <a:pt x="6293" y="1942"/>
                    </a:lnTo>
                    <a:lnTo>
                      <a:pt x="6502" y="2042"/>
                    </a:lnTo>
                    <a:lnTo>
                      <a:pt x="6603" y="2101"/>
                    </a:lnTo>
                    <a:lnTo>
                      <a:pt x="6712" y="2151"/>
                    </a:lnTo>
                    <a:lnTo>
                      <a:pt x="6812" y="2209"/>
                    </a:lnTo>
                    <a:lnTo>
                      <a:pt x="6913" y="2268"/>
                    </a:lnTo>
                    <a:lnTo>
                      <a:pt x="6971" y="2293"/>
                    </a:lnTo>
                    <a:lnTo>
                      <a:pt x="7021" y="2327"/>
                    </a:lnTo>
                    <a:lnTo>
                      <a:pt x="7130" y="2385"/>
                    </a:lnTo>
                    <a:lnTo>
                      <a:pt x="7348" y="2502"/>
                    </a:lnTo>
                    <a:lnTo>
                      <a:pt x="7373" y="2511"/>
                    </a:lnTo>
                    <a:lnTo>
                      <a:pt x="7423" y="2536"/>
                    </a:lnTo>
                    <a:lnTo>
                      <a:pt x="7473" y="2544"/>
                    </a:lnTo>
                    <a:lnTo>
                      <a:pt x="7523" y="2553"/>
                    </a:lnTo>
                    <a:lnTo>
                      <a:pt x="7582" y="2553"/>
                    </a:lnTo>
                    <a:lnTo>
                      <a:pt x="7632" y="2544"/>
                    </a:lnTo>
                    <a:lnTo>
                      <a:pt x="7682" y="2536"/>
                    </a:lnTo>
                    <a:lnTo>
                      <a:pt x="7733" y="2511"/>
                    </a:lnTo>
                    <a:lnTo>
                      <a:pt x="7783" y="2486"/>
                    </a:lnTo>
                    <a:lnTo>
                      <a:pt x="7841" y="2435"/>
                    </a:lnTo>
                    <a:lnTo>
                      <a:pt x="7892" y="2368"/>
                    </a:lnTo>
                    <a:lnTo>
                      <a:pt x="7933" y="2302"/>
                    </a:lnTo>
                    <a:lnTo>
                      <a:pt x="7959" y="2226"/>
                    </a:lnTo>
                    <a:lnTo>
                      <a:pt x="7967" y="2143"/>
                    </a:lnTo>
                    <a:lnTo>
                      <a:pt x="7959" y="2067"/>
                    </a:lnTo>
                    <a:lnTo>
                      <a:pt x="7933" y="1992"/>
                    </a:lnTo>
                    <a:lnTo>
                      <a:pt x="7892" y="1917"/>
                    </a:lnTo>
                    <a:lnTo>
                      <a:pt x="7816" y="1799"/>
                    </a:lnTo>
                    <a:lnTo>
                      <a:pt x="7733" y="1691"/>
                    </a:lnTo>
                    <a:lnTo>
                      <a:pt x="7641" y="1582"/>
                    </a:lnTo>
                    <a:lnTo>
                      <a:pt x="7548" y="1473"/>
                    </a:lnTo>
                    <a:lnTo>
                      <a:pt x="7456" y="1373"/>
                    </a:lnTo>
                    <a:lnTo>
                      <a:pt x="7356" y="1272"/>
                    </a:lnTo>
                    <a:lnTo>
                      <a:pt x="7247" y="1180"/>
                    </a:lnTo>
                    <a:lnTo>
                      <a:pt x="7138" y="1088"/>
                    </a:lnTo>
                    <a:lnTo>
                      <a:pt x="7030" y="1004"/>
                    </a:lnTo>
                    <a:lnTo>
                      <a:pt x="6913" y="912"/>
                    </a:lnTo>
                    <a:lnTo>
                      <a:pt x="6795" y="837"/>
                    </a:lnTo>
                    <a:lnTo>
                      <a:pt x="6670" y="762"/>
                    </a:lnTo>
                    <a:lnTo>
                      <a:pt x="6427" y="611"/>
                    </a:lnTo>
                    <a:lnTo>
                      <a:pt x="6168" y="477"/>
                    </a:lnTo>
                    <a:lnTo>
                      <a:pt x="5900" y="360"/>
                    </a:lnTo>
                    <a:lnTo>
                      <a:pt x="5624" y="251"/>
                    </a:lnTo>
                    <a:lnTo>
                      <a:pt x="5490" y="201"/>
                    </a:lnTo>
                    <a:lnTo>
                      <a:pt x="5348" y="159"/>
                    </a:lnTo>
                    <a:lnTo>
                      <a:pt x="5055" y="92"/>
                    </a:lnTo>
                    <a:lnTo>
                      <a:pt x="4913" y="59"/>
                    </a:lnTo>
                    <a:lnTo>
                      <a:pt x="4770" y="34"/>
                    </a:lnTo>
                    <a:lnTo>
                      <a:pt x="4620" y="17"/>
                    </a:lnTo>
                    <a:lnTo>
                      <a:pt x="4469" y="9"/>
                    </a:lnTo>
                    <a:lnTo>
                      <a:pt x="43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75" name="Google Shape;1181;p30">
                <a:extLst>
                  <a:ext uri="{FF2B5EF4-FFF2-40B4-BE49-F238E27FC236}">
                    <a16:creationId xmlns:a16="http://schemas.microsoft.com/office/drawing/2014/main" id="{06252F29-9087-F3A2-E13A-DB83C3874E51}"/>
                  </a:ext>
                </a:extLst>
              </p:cNvPr>
              <p:cNvSpPr/>
              <p:nvPr/>
            </p:nvSpPr>
            <p:spPr>
              <a:xfrm>
                <a:off x="1555121" y="1896705"/>
                <a:ext cx="290473" cy="93076"/>
              </a:xfrm>
              <a:custGeom>
                <a:avLst/>
                <a:gdLst/>
                <a:ahLst/>
                <a:cxnLst/>
                <a:rect l="l" t="t" r="r" b="b"/>
                <a:pathLst>
                  <a:path w="7968" h="2553" extrusionOk="0">
                    <a:moveTo>
                      <a:pt x="3641" y="0"/>
                    </a:moveTo>
                    <a:lnTo>
                      <a:pt x="3499" y="9"/>
                    </a:lnTo>
                    <a:lnTo>
                      <a:pt x="3348" y="17"/>
                    </a:lnTo>
                    <a:lnTo>
                      <a:pt x="3197" y="34"/>
                    </a:lnTo>
                    <a:lnTo>
                      <a:pt x="3055" y="59"/>
                    </a:lnTo>
                    <a:lnTo>
                      <a:pt x="2913" y="92"/>
                    </a:lnTo>
                    <a:lnTo>
                      <a:pt x="2620" y="159"/>
                    </a:lnTo>
                    <a:lnTo>
                      <a:pt x="2478" y="201"/>
                    </a:lnTo>
                    <a:lnTo>
                      <a:pt x="2344" y="251"/>
                    </a:lnTo>
                    <a:lnTo>
                      <a:pt x="2068" y="360"/>
                    </a:lnTo>
                    <a:lnTo>
                      <a:pt x="1800" y="477"/>
                    </a:lnTo>
                    <a:lnTo>
                      <a:pt x="1541" y="611"/>
                    </a:lnTo>
                    <a:lnTo>
                      <a:pt x="1289" y="762"/>
                    </a:lnTo>
                    <a:lnTo>
                      <a:pt x="1172" y="837"/>
                    </a:lnTo>
                    <a:lnTo>
                      <a:pt x="1055" y="912"/>
                    </a:lnTo>
                    <a:lnTo>
                      <a:pt x="938" y="1004"/>
                    </a:lnTo>
                    <a:lnTo>
                      <a:pt x="829" y="1088"/>
                    </a:lnTo>
                    <a:lnTo>
                      <a:pt x="720" y="1180"/>
                    </a:lnTo>
                    <a:lnTo>
                      <a:pt x="612" y="1272"/>
                    </a:lnTo>
                    <a:lnTo>
                      <a:pt x="511" y="1373"/>
                    </a:lnTo>
                    <a:lnTo>
                      <a:pt x="419" y="1473"/>
                    </a:lnTo>
                    <a:lnTo>
                      <a:pt x="327" y="1582"/>
                    </a:lnTo>
                    <a:lnTo>
                      <a:pt x="235" y="1691"/>
                    </a:lnTo>
                    <a:lnTo>
                      <a:pt x="151" y="1799"/>
                    </a:lnTo>
                    <a:lnTo>
                      <a:pt x="68" y="1917"/>
                    </a:lnTo>
                    <a:lnTo>
                      <a:pt x="43" y="1958"/>
                    </a:lnTo>
                    <a:lnTo>
                      <a:pt x="26" y="2009"/>
                    </a:lnTo>
                    <a:lnTo>
                      <a:pt x="9" y="2059"/>
                    </a:lnTo>
                    <a:lnTo>
                      <a:pt x="1" y="2109"/>
                    </a:lnTo>
                    <a:lnTo>
                      <a:pt x="1" y="2168"/>
                    </a:lnTo>
                    <a:lnTo>
                      <a:pt x="9" y="2218"/>
                    </a:lnTo>
                    <a:lnTo>
                      <a:pt x="26" y="2268"/>
                    </a:lnTo>
                    <a:lnTo>
                      <a:pt x="43" y="2318"/>
                    </a:lnTo>
                    <a:lnTo>
                      <a:pt x="84" y="2394"/>
                    </a:lnTo>
                    <a:lnTo>
                      <a:pt x="143" y="2452"/>
                    </a:lnTo>
                    <a:lnTo>
                      <a:pt x="210" y="2494"/>
                    </a:lnTo>
                    <a:lnTo>
                      <a:pt x="277" y="2527"/>
                    </a:lnTo>
                    <a:lnTo>
                      <a:pt x="352" y="2553"/>
                    </a:lnTo>
                    <a:lnTo>
                      <a:pt x="436" y="2553"/>
                    </a:lnTo>
                    <a:lnTo>
                      <a:pt x="511" y="2544"/>
                    </a:lnTo>
                    <a:lnTo>
                      <a:pt x="595" y="2511"/>
                    </a:lnTo>
                    <a:lnTo>
                      <a:pt x="620" y="2502"/>
                    </a:lnTo>
                    <a:lnTo>
                      <a:pt x="838" y="2385"/>
                    </a:lnTo>
                    <a:lnTo>
                      <a:pt x="946" y="2327"/>
                    </a:lnTo>
                    <a:lnTo>
                      <a:pt x="997" y="2293"/>
                    </a:lnTo>
                    <a:lnTo>
                      <a:pt x="1047" y="2268"/>
                    </a:lnTo>
                    <a:lnTo>
                      <a:pt x="1156" y="2209"/>
                    </a:lnTo>
                    <a:lnTo>
                      <a:pt x="1256" y="2151"/>
                    </a:lnTo>
                    <a:lnTo>
                      <a:pt x="1365" y="2101"/>
                    </a:lnTo>
                    <a:lnTo>
                      <a:pt x="1465" y="2042"/>
                    </a:lnTo>
                    <a:lnTo>
                      <a:pt x="1674" y="1942"/>
                    </a:lnTo>
                    <a:lnTo>
                      <a:pt x="1884" y="1841"/>
                    </a:lnTo>
                    <a:lnTo>
                      <a:pt x="2084" y="1758"/>
                    </a:lnTo>
                    <a:lnTo>
                      <a:pt x="2302" y="1682"/>
                    </a:lnTo>
                    <a:lnTo>
                      <a:pt x="2511" y="1624"/>
                    </a:lnTo>
                    <a:lnTo>
                      <a:pt x="2729" y="1573"/>
                    </a:lnTo>
                    <a:lnTo>
                      <a:pt x="2946" y="1532"/>
                    </a:lnTo>
                    <a:lnTo>
                      <a:pt x="3156" y="1498"/>
                    </a:lnTo>
                    <a:lnTo>
                      <a:pt x="3373" y="1473"/>
                    </a:lnTo>
                    <a:lnTo>
                      <a:pt x="3591" y="1456"/>
                    </a:lnTo>
                    <a:lnTo>
                      <a:pt x="3808" y="1448"/>
                    </a:lnTo>
                    <a:lnTo>
                      <a:pt x="4026" y="1440"/>
                    </a:lnTo>
                    <a:lnTo>
                      <a:pt x="4252" y="1448"/>
                    </a:lnTo>
                    <a:lnTo>
                      <a:pt x="4478" y="1456"/>
                    </a:lnTo>
                    <a:lnTo>
                      <a:pt x="4695" y="1473"/>
                    </a:lnTo>
                    <a:lnTo>
                      <a:pt x="4930" y="1498"/>
                    </a:lnTo>
                    <a:lnTo>
                      <a:pt x="5156" y="1532"/>
                    </a:lnTo>
                    <a:lnTo>
                      <a:pt x="5382" y="1573"/>
                    </a:lnTo>
                    <a:lnTo>
                      <a:pt x="5616" y="1624"/>
                    </a:lnTo>
                    <a:lnTo>
                      <a:pt x="5842" y="1682"/>
                    </a:lnTo>
                    <a:lnTo>
                      <a:pt x="6076" y="1741"/>
                    </a:lnTo>
                    <a:lnTo>
                      <a:pt x="6310" y="1816"/>
                    </a:lnTo>
                    <a:lnTo>
                      <a:pt x="6536" y="1891"/>
                    </a:lnTo>
                    <a:lnTo>
                      <a:pt x="6771" y="1967"/>
                    </a:lnTo>
                    <a:lnTo>
                      <a:pt x="7005" y="2050"/>
                    </a:lnTo>
                    <a:lnTo>
                      <a:pt x="7239" y="2143"/>
                    </a:lnTo>
                    <a:lnTo>
                      <a:pt x="7474" y="2243"/>
                    </a:lnTo>
                    <a:lnTo>
                      <a:pt x="7591" y="2293"/>
                    </a:lnTo>
                    <a:lnTo>
                      <a:pt x="7649" y="2318"/>
                    </a:lnTo>
                    <a:lnTo>
                      <a:pt x="7708" y="2343"/>
                    </a:lnTo>
                    <a:lnTo>
                      <a:pt x="7725" y="2343"/>
                    </a:lnTo>
                    <a:lnTo>
                      <a:pt x="7766" y="2360"/>
                    </a:lnTo>
                    <a:lnTo>
                      <a:pt x="7808" y="2360"/>
                    </a:lnTo>
                    <a:lnTo>
                      <a:pt x="7850" y="2343"/>
                    </a:lnTo>
                    <a:lnTo>
                      <a:pt x="7892" y="2327"/>
                    </a:lnTo>
                    <a:lnTo>
                      <a:pt x="7917" y="2302"/>
                    </a:lnTo>
                    <a:lnTo>
                      <a:pt x="7942" y="2268"/>
                    </a:lnTo>
                    <a:lnTo>
                      <a:pt x="7959" y="2243"/>
                    </a:lnTo>
                    <a:lnTo>
                      <a:pt x="7967" y="2209"/>
                    </a:lnTo>
                    <a:lnTo>
                      <a:pt x="7967" y="2176"/>
                    </a:lnTo>
                    <a:lnTo>
                      <a:pt x="7959" y="2143"/>
                    </a:lnTo>
                    <a:lnTo>
                      <a:pt x="7951" y="2109"/>
                    </a:lnTo>
                    <a:lnTo>
                      <a:pt x="7934" y="2076"/>
                    </a:lnTo>
                    <a:lnTo>
                      <a:pt x="7842" y="1967"/>
                    </a:lnTo>
                    <a:lnTo>
                      <a:pt x="7758" y="1858"/>
                    </a:lnTo>
                    <a:lnTo>
                      <a:pt x="7574" y="1657"/>
                    </a:lnTo>
                    <a:lnTo>
                      <a:pt x="7373" y="1465"/>
                    </a:lnTo>
                    <a:lnTo>
                      <a:pt x="7172" y="1289"/>
                    </a:lnTo>
                    <a:lnTo>
                      <a:pt x="6955" y="1122"/>
                    </a:lnTo>
                    <a:lnTo>
                      <a:pt x="6729" y="963"/>
                    </a:lnTo>
                    <a:lnTo>
                      <a:pt x="6494" y="812"/>
                    </a:lnTo>
                    <a:lnTo>
                      <a:pt x="6260" y="670"/>
                    </a:lnTo>
                    <a:lnTo>
                      <a:pt x="6009" y="544"/>
                    </a:lnTo>
                    <a:lnTo>
                      <a:pt x="5750" y="427"/>
                    </a:lnTo>
                    <a:lnTo>
                      <a:pt x="5490" y="318"/>
                    </a:lnTo>
                    <a:lnTo>
                      <a:pt x="5223" y="226"/>
                    </a:lnTo>
                    <a:lnTo>
                      <a:pt x="4946" y="151"/>
                    </a:lnTo>
                    <a:lnTo>
                      <a:pt x="4662" y="84"/>
                    </a:lnTo>
                    <a:lnTo>
                      <a:pt x="4377" y="34"/>
                    </a:lnTo>
                    <a:lnTo>
                      <a:pt x="4084" y="9"/>
                    </a:lnTo>
                    <a:lnTo>
                      <a:pt x="39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76" name="Google Shape;1182;p30">
                <a:extLst>
                  <a:ext uri="{FF2B5EF4-FFF2-40B4-BE49-F238E27FC236}">
                    <a16:creationId xmlns:a16="http://schemas.microsoft.com/office/drawing/2014/main" id="{2DCD801F-D688-169A-2EBD-12C4DD0C47F2}"/>
                  </a:ext>
                </a:extLst>
              </p:cNvPr>
              <p:cNvSpPr/>
              <p:nvPr/>
            </p:nvSpPr>
            <p:spPr>
              <a:xfrm>
                <a:off x="2051796" y="1735314"/>
                <a:ext cx="281615" cy="115643"/>
              </a:xfrm>
              <a:custGeom>
                <a:avLst/>
                <a:gdLst/>
                <a:ahLst/>
                <a:cxnLst/>
                <a:rect l="l" t="t" r="r" b="b"/>
                <a:pathLst>
                  <a:path w="7725" h="3172" extrusionOk="0">
                    <a:moveTo>
                      <a:pt x="2519" y="0"/>
                    </a:moveTo>
                    <a:lnTo>
                      <a:pt x="2260" y="9"/>
                    </a:lnTo>
                    <a:lnTo>
                      <a:pt x="2000" y="34"/>
                    </a:lnTo>
                    <a:lnTo>
                      <a:pt x="1749" y="59"/>
                    </a:lnTo>
                    <a:lnTo>
                      <a:pt x="1498" y="92"/>
                    </a:lnTo>
                    <a:lnTo>
                      <a:pt x="1239" y="143"/>
                    </a:lnTo>
                    <a:lnTo>
                      <a:pt x="988" y="201"/>
                    </a:lnTo>
                    <a:lnTo>
                      <a:pt x="737" y="268"/>
                    </a:lnTo>
                    <a:lnTo>
                      <a:pt x="477" y="360"/>
                    </a:lnTo>
                    <a:lnTo>
                      <a:pt x="377" y="402"/>
                    </a:lnTo>
                    <a:lnTo>
                      <a:pt x="285" y="461"/>
                    </a:lnTo>
                    <a:lnTo>
                      <a:pt x="209" y="528"/>
                    </a:lnTo>
                    <a:lnTo>
                      <a:pt x="134" y="611"/>
                    </a:lnTo>
                    <a:lnTo>
                      <a:pt x="76" y="703"/>
                    </a:lnTo>
                    <a:lnTo>
                      <a:pt x="34" y="804"/>
                    </a:lnTo>
                    <a:lnTo>
                      <a:pt x="9" y="913"/>
                    </a:lnTo>
                    <a:lnTo>
                      <a:pt x="0" y="1030"/>
                    </a:lnTo>
                    <a:lnTo>
                      <a:pt x="0" y="1105"/>
                    </a:lnTo>
                    <a:lnTo>
                      <a:pt x="9" y="1172"/>
                    </a:lnTo>
                    <a:lnTo>
                      <a:pt x="25" y="1247"/>
                    </a:lnTo>
                    <a:lnTo>
                      <a:pt x="50" y="1314"/>
                    </a:lnTo>
                    <a:lnTo>
                      <a:pt x="76" y="1373"/>
                    </a:lnTo>
                    <a:lnTo>
                      <a:pt x="117" y="1440"/>
                    </a:lnTo>
                    <a:lnTo>
                      <a:pt x="151" y="1498"/>
                    </a:lnTo>
                    <a:lnTo>
                      <a:pt x="201" y="1549"/>
                    </a:lnTo>
                    <a:lnTo>
                      <a:pt x="251" y="1599"/>
                    </a:lnTo>
                    <a:lnTo>
                      <a:pt x="310" y="1641"/>
                    </a:lnTo>
                    <a:lnTo>
                      <a:pt x="368" y="1674"/>
                    </a:lnTo>
                    <a:lnTo>
                      <a:pt x="427" y="1708"/>
                    </a:lnTo>
                    <a:lnTo>
                      <a:pt x="494" y="1733"/>
                    </a:lnTo>
                    <a:lnTo>
                      <a:pt x="569" y="1749"/>
                    </a:lnTo>
                    <a:lnTo>
                      <a:pt x="636" y="1766"/>
                    </a:lnTo>
                    <a:lnTo>
                      <a:pt x="762" y="1766"/>
                    </a:lnTo>
                    <a:lnTo>
                      <a:pt x="2519" y="1800"/>
                    </a:lnTo>
                    <a:lnTo>
                      <a:pt x="2954" y="1816"/>
                    </a:lnTo>
                    <a:lnTo>
                      <a:pt x="3389" y="1833"/>
                    </a:lnTo>
                    <a:lnTo>
                      <a:pt x="3816" y="1867"/>
                    </a:lnTo>
                    <a:lnTo>
                      <a:pt x="4025" y="1892"/>
                    </a:lnTo>
                    <a:lnTo>
                      <a:pt x="4243" y="1917"/>
                    </a:lnTo>
                    <a:lnTo>
                      <a:pt x="4653" y="1984"/>
                    </a:lnTo>
                    <a:lnTo>
                      <a:pt x="5063" y="2067"/>
                    </a:lnTo>
                    <a:lnTo>
                      <a:pt x="5473" y="2168"/>
                    </a:lnTo>
                    <a:lnTo>
                      <a:pt x="5674" y="2218"/>
                    </a:lnTo>
                    <a:lnTo>
                      <a:pt x="5875" y="2285"/>
                    </a:lnTo>
                    <a:lnTo>
                      <a:pt x="6067" y="2360"/>
                    </a:lnTo>
                    <a:lnTo>
                      <a:pt x="6260" y="2444"/>
                    </a:lnTo>
                    <a:lnTo>
                      <a:pt x="6452" y="2536"/>
                    </a:lnTo>
                    <a:lnTo>
                      <a:pt x="6645" y="2636"/>
                    </a:lnTo>
                    <a:lnTo>
                      <a:pt x="6837" y="2745"/>
                    </a:lnTo>
                    <a:lnTo>
                      <a:pt x="7030" y="2862"/>
                    </a:lnTo>
                    <a:lnTo>
                      <a:pt x="7230" y="2988"/>
                    </a:lnTo>
                    <a:lnTo>
                      <a:pt x="7423" y="3130"/>
                    </a:lnTo>
                    <a:lnTo>
                      <a:pt x="7440" y="3139"/>
                    </a:lnTo>
                    <a:lnTo>
                      <a:pt x="7473" y="3155"/>
                    </a:lnTo>
                    <a:lnTo>
                      <a:pt x="7515" y="3164"/>
                    </a:lnTo>
                    <a:lnTo>
                      <a:pt x="7557" y="3172"/>
                    </a:lnTo>
                    <a:lnTo>
                      <a:pt x="7590" y="3164"/>
                    </a:lnTo>
                    <a:lnTo>
                      <a:pt x="7624" y="3147"/>
                    </a:lnTo>
                    <a:lnTo>
                      <a:pt x="7657" y="3130"/>
                    </a:lnTo>
                    <a:lnTo>
                      <a:pt x="7682" y="3105"/>
                    </a:lnTo>
                    <a:lnTo>
                      <a:pt x="7699" y="3080"/>
                    </a:lnTo>
                    <a:lnTo>
                      <a:pt x="7716" y="3046"/>
                    </a:lnTo>
                    <a:lnTo>
                      <a:pt x="7724" y="3013"/>
                    </a:lnTo>
                    <a:lnTo>
                      <a:pt x="7724" y="2971"/>
                    </a:lnTo>
                    <a:lnTo>
                      <a:pt x="7716" y="2938"/>
                    </a:lnTo>
                    <a:lnTo>
                      <a:pt x="7682" y="2812"/>
                    </a:lnTo>
                    <a:lnTo>
                      <a:pt x="7632" y="2687"/>
                    </a:lnTo>
                    <a:lnTo>
                      <a:pt x="7582" y="2569"/>
                    </a:lnTo>
                    <a:lnTo>
                      <a:pt x="7532" y="2444"/>
                    </a:lnTo>
                    <a:lnTo>
                      <a:pt x="7473" y="2327"/>
                    </a:lnTo>
                    <a:lnTo>
                      <a:pt x="7406" y="2210"/>
                    </a:lnTo>
                    <a:lnTo>
                      <a:pt x="7331" y="2101"/>
                    </a:lnTo>
                    <a:lnTo>
                      <a:pt x="7255" y="1984"/>
                    </a:lnTo>
                    <a:lnTo>
                      <a:pt x="7096" y="1766"/>
                    </a:lnTo>
                    <a:lnTo>
                      <a:pt x="6921" y="1565"/>
                    </a:lnTo>
                    <a:lnTo>
                      <a:pt x="6728" y="1364"/>
                    </a:lnTo>
                    <a:lnTo>
                      <a:pt x="6519" y="1189"/>
                    </a:lnTo>
                    <a:lnTo>
                      <a:pt x="6302" y="1021"/>
                    </a:lnTo>
                    <a:lnTo>
                      <a:pt x="6067" y="871"/>
                    </a:lnTo>
                    <a:lnTo>
                      <a:pt x="5833" y="737"/>
                    </a:lnTo>
                    <a:lnTo>
                      <a:pt x="5590" y="611"/>
                    </a:lnTo>
                    <a:lnTo>
                      <a:pt x="5348" y="503"/>
                    </a:lnTo>
                    <a:lnTo>
                      <a:pt x="5096" y="402"/>
                    </a:lnTo>
                    <a:lnTo>
                      <a:pt x="4845" y="318"/>
                    </a:lnTo>
                    <a:lnTo>
                      <a:pt x="4586" y="243"/>
                    </a:lnTo>
                    <a:lnTo>
                      <a:pt x="4327" y="176"/>
                    </a:lnTo>
                    <a:lnTo>
                      <a:pt x="4076" y="118"/>
                    </a:lnTo>
                    <a:lnTo>
                      <a:pt x="3816" y="76"/>
                    </a:lnTo>
                    <a:lnTo>
                      <a:pt x="3557" y="42"/>
                    </a:lnTo>
                    <a:lnTo>
                      <a:pt x="3289" y="17"/>
                    </a:lnTo>
                    <a:lnTo>
                      <a:pt x="3030" y="9"/>
                    </a:lnTo>
                    <a:lnTo>
                      <a:pt x="27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77" name="Google Shape;1183;p30">
                <a:extLst>
                  <a:ext uri="{FF2B5EF4-FFF2-40B4-BE49-F238E27FC236}">
                    <a16:creationId xmlns:a16="http://schemas.microsoft.com/office/drawing/2014/main" id="{CF4EE3F1-A7B9-4F89-4320-E8598C6131DE}"/>
                  </a:ext>
                </a:extLst>
              </p:cNvPr>
              <p:cNvSpPr/>
              <p:nvPr/>
            </p:nvSpPr>
            <p:spPr>
              <a:xfrm>
                <a:off x="1541705" y="1735314"/>
                <a:ext cx="281615" cy="115643"/>
              </a:xfrm>
              <a:custGeom>
                <a:avLst/>
                <a:gdLst/>
                <a:ahLst/>
                <a:cxnLst/>
                <a:rect l="l" t="t" r="r" b="b"/>
                <a:pathLst>
                  <a:path w="7725" h="3172" extrusionOk="0">
                    <a:moveTo>
                      <a:pt x="4946" y="0"/>
                    </a:moveTo>
                    <a:lnTo>
                      <a:pt x="4687" y="9"/>
                    </a:lnTo>
                    <a:lnTo>
                      <a:pt x="4427" y="17"/>
                    </a:lnTo>
                    <a:lnTo>
                      <a:pt x="4168" y="42"/>
                    </a:lnTo>
                    <a:lnTo>
                      <a:pt x="3909" y="76"/>
                    </a:lnTo>
                    <a:lnTo>
                      <a:pt x="3649" y="118"/>
                    </a:lnTo>
                    <a:lnTo>
                      <a:pt x="3390" y="176"/>
                    </a:lnTo>
                    <a:lnTo>
                      <a:pt x="3139" y="243"/>
                    </a:lnTo>
                    <a:lnTo>
                      <a:pt x="2879" y="318"/>
                    </a:lnTo>
                    <a:lnTo>
                      <a:pt x="2628" y="402"/>
                    </a:lnTo>
                    <a:lnTo>
                      <a:pt x="2377" y="503"/>
                    </a:lnTo>
                    <a:lnTo>
                      <a:pt x="2126" y="611"/>
                    </a:lnTo>
                    <a:lnTo>
                      <a:pt x="1892" y="737"/>
                    </a:lnTo>
                    <a:lnTo>
                      <a:pt x="1657" y="871"/>
                    </a:lnTo>
                    <a:lnTo>
                      <a:pt x="1423" y="1021"/>
                    </a:lnTo>
                    <a:lnTo>
                      <a:pt x="1206" y="1189"/>
                    </a:lnTo>
                    <a:lnTo>
                      <a:pt x="996" y="1364"/>
                    </a:lnTo>
                    <a:lnTo>
                      <a:pt x="804" y="1565"/>
                    </a:lnTo>
                    <a:lnTo>
                      <a:pt x="628" y="1766"/>
                    </a:lnTo>
                    <a:lnTo>
                      <a:pt x="461" y="1984"/>
                    </a:lnTo>
                    <a:lnTo>
                      <a:pt x="394" y="2101"/>
                    </a:lnTo>
                    <a:lnTo>
                      <a:pt x="319" y="2210"/>
                    </a:lnTo>
                    <a:lnTo>
                      <a:pt x="252" y="2327"/>
                    </a:lnTo>
                    <a:lnTo>
                      <a:pt x="193" y="2444"/>
                    </a:lnTo>
                    <a:lnTo>
                      <a:pt x="143" y="2569"/>
                    </a:lnTo>
                    <a:lnTo>
                      <a:pt x="93" y="2687"/>
                    </a:lnTo>
                    <a:lnTo>
                      <a:pt x="42" y="2812"/>
                    </a:lnTo>
                    <a:lnTo>
                      <a:pt x="9" y="2938"/>
                    </a:lnTo>
                    <a:lnTo>
                      <a:pt x="1" y="2971"/>
                    </a:lnTo>
                    <a:lnTo>
                      <a:pt x="1" y="3013"/>
                    </a:lnTo>
                    <a:lnTo>
                      <a:pt x="9" y="3046"/>
                    </a:lnTo>
                    <a:lnTo>
                      <a:pt x="26" y="3080"/>
                    </a:lnTo>
                    <a:lnTo>
                      <a:pt x="42" y="3105"/>
                    </a:lnTo>
                    <a:lnTo>
                      <a:pt x="67" y="3130"/>
                    </a:lnTo>
                    <a:lnTo>
                      <a:pt x="93" y="3147"/>
                    </a:lnTo>
                    <a:lnTo>
                      <a:pt x="134" y="3164"/>
                    </a:lnTo>
                    <a:lnTo>
                      <a:pt x="168" y="3172"/>
                    </a:lnTo>
                    <a:lnTo>
                      <a:pt x="210" y="3164"/>
                    </a:lnTo>
                    <a:lnTo>
                      <a:pt x="252" y="3155"/>
                    </a:lnTo>
                    <a:lnTo>
                      <a:pt x="285" y="3139"/>
                    </a:lnTo>
                    <a:lnTo>
                      <a:pt x="293" y="3130"/>
                    </a:lnTo>
                    <a:lnTo>
                      <a:pt x="494" y="2988"/>
                    </a:lnTo>
                    <a:lnTo>
                      <a:pt x="695" y="2862"/>
                    </a:lnTo>
                    <a:lnTo>
                      <a:pt x="888" y="2745"/>
                    </a:lnTo>
                    <a:lnTo>
                      <a:pt x="1080" y="2636"/>
                    </a:lnTo>
                    <a:lnTo>
                      <a:pt x="1273" y="2536"/>
                    </a:lnTo>
                    <a:lnTo>
                      <a:pt x="1465" y="2444"/>
                    </a:lnTo>
                    <a:lnTo>
                      <a:pt x="1657" y="2360"/>
                    </a:lnTo>
                    <a:lnTo>
                      <a:pt x="1850" y="2285"/>
                    </a:lnTo>
                    <a:lnTo>
                      <a:pt x="2051" y="2218"/>
                    </a:lnTo>
                    <a:lnTo>
                      <a:pt x="2252" y="2168"/>
                    </a:lnTo>
                    <a:lnTo>
                      <a:pt x="2662" y="2067"/>
                    </a:lnTo>
                    <a:lnTo>
                      <a:pt x="3072" y="1984"/>
                    </a:lnTo>
                    <a:lnTo>
                      <a:pt x="3482" y="1917"/>
                    </a:lnTo>
                    <a:lnTo>
                      <a:pt x="3691" y="1892"/>
                    </a:lnTo>
                    <a:lnTo>
                      <a:pt x="3909" y="1867"/>
                    </a:lnTo>
                    <a:lnTo>
                      <a:pt x="4335" y="1833"/>
                    </a:lnTo>
                    <a:lnTo>
                      <a:pt x="4770" y="1816"/>
                    </a:lnTo>
                    <a:lnTo>
                      <a:pt x="5206" y="1800"/>
                    </a:lnTo>
                    <a:lnTo>
                      <a:pt x="6963" y="1766"/>
                    </a:lnTo>
                    <a:lnTo>
                      <a:pt x="7088" y="1766"/>
                    </a:lnTo>
                    <a:lnTo>
                      <a:pt x="7155" y="1749"/>
                    </a:lnTo>
                    <a:lnTo>
                      <a:pt x="7231" y="1733"/>
                    </a:lnTo>
                    <a:lnTo>
                      <a:pt x="7298" y="1708"/>
                    </a:lnTo>
                    <a:lnTo>
                      <a:pt x="7356" y="1674"/>
                    </a:lnTo>
                    <a:lnTo>
                      <a:pt x="7415" y="1641"/>
                    </a:lnTo>
                    <a:lnTo>
                      <a:pt x="7473" y="1599"/>
                    </a:lnTo>
                    <a:lnTo>
                      <a:pt x="7524" y="1549"/>
                    </a:lnTo>
                    <a:lnTo>
                      <a:pt x="7565" y="1498"/>
                    </a:lnTo>
                    <a:lnTo>
                      <a:pt x="7607" y="1440"/>
                    </a:lnTo>
                    <a:lnTo>
                      <a:pt x="7649" y="1373"/>
                    </a:lnTo>
                    <a:lnTo>
                      <a:pt x="7674" y="1314"/>
                    </a:lnTo>
                    <a:lnTo>
                      <a:pt x="7699" y="1247"/>
                    </a:lnTo>
                    <a:lnTo>
                      <a:pt x="7716" y="1172"/>
                    </a:lnTo>
                    <a:lnTo>
                      <a:pt x="7724" y="1105"/>
                    </a:lnTo>
                    <a:lnTo>
                      <a:pt x="7724" y="1030"/>
                    </a:lnTo>
                    <a:lnTo>
                      <a:pt x="7716" y="913"/>
                    </a:lnTo>
                    <a:lnTo>
                      <a:pt x="7691" y="804"/>
                    </a:lnTo>
                    <a:lnTo>
                      <a:pt x="7649" y="703"/>
                    </a:lnTo>
                    <a:lnTo>
                      <a:pt x="7591" y="611"/>
                    </a:lnTo>
                    <a:lnTo>
                      <a:pt x="7515" y="528"/>
                    </a:lnTo>
                    <a:lnTo>
                      <a:pt x="7440" y="461"/>
                    </a:lnTo>
                    <a:lnTo>
                      <a:pt x="7348" y="402"/>
                    </a:lnTo>
                    <a:lnTo>
                      <a:pt x="7247" y="360"/>
                    </a:lnTo>
                    <a:lnTo>
                      <a:pt x="6988" y="268"/>
                    </a:lnTo>
                    <a:lnTo>
                      <a:pt x="6737" y="201"/>
                    </a:lnTo>
                    <a:lnTo>
                      <a:pt x="6478" y="143"/>
                    </a:lnTo>
                    <a:lnTo>
                      <a:pt x="6227" y="92"/>
                    </a:lnTo>
                    <a:lnTo>
                      <a:pt x="5975" y="59"/>
                    </a:lnTo>
                    <a:lnTo>
                      <a:pt x="5724" y="34"/>
                    </a:lnTo>
                    <a:lnTo>
                      <a:pt x="5465" y="9"/>
                    </a:lnTo>
                    <a:lnTo>
                      <a:pt x="52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78" name="Google Shape;1184;p30">
                <a:extLst>
                  <a:ext uri="{FF2B5EF4-FFF2-40B4-BE49-F238E27FC236}">
                    <a16:creationId xmlns:a16="http://schemas.microsoft.com/office/drawing/2014/main" id="{502148ED-50E7-4F59-3EA0-37832C9C4FCD}"/>
                  </a:ext>
                </a:extLst>
              </p:cNvPr>
              <p:cNvSpPr/>
              <p:nvPr/>
            </p:nvSpPr>
            <p:spPr>
              <a:xfrm>
                <a:off x="1193623" y="1174875"/>
                <a:ext cx="1497899" cy="888761"/>
              </a:xfrm>
              <a:custGeom>
                <a:avLst/>
                <a:gdLst/>
                <a:ahLst/>
                <a:cxnLst/>
                <a:rect l="l" t="t" r="r" b="b"/>
                <a:pathLst>
                  <a:path w="41089" h="24378" extrusionOk="0">
                    <a:moveTo>
                      <a:pt x="22611" y="1"/>
                    </a:moveTo>
                    <a:lnTo>
                      <a:pt x="22277" y="9"/>
                    </a:lnTo>
                    <a:lnTo>
                      <a:pt x="21934" y="26"/>
                    </a:lnTo>
                    <a:lnTo>
                      <a:pt x="21607" y="51"/>
                    </a:lnTo>
                    <a:lnTo>
                      <a:pt x="21272" y="85"/>
                    </a:lnTo>
                    <a:lnTo>
                      <a:pt x="20946" y="126"/>
                    </a:lnTo>
                    <a:lnTo>
                      <a:pt x="20620" y="177"/>
                    </a:lnTo>
                    <a:lnTo>
                      <a:pt x="20302" y="235"/>
                    </a:lnTo>
                    <a:lnTo>
                      <a:pt x="19992" y="294"/>
                    </a:lnTo>
                    <a:lnTo>
                      <a:pt x="19682" y="361"/>
                    </a:lnTo>
                    <a:lnTo>
                      <a:pt x="19381" y="428"/>
                    </a:lnTo>
                    <a:lnTo>
                      <a:pt x="19088" y="503"/>
                    </a:lnTo>
                    <a:lnTo>
                      <a:pt x="18795" y="587"/>
                    </a:lnTo>
                    <a:lnTo>
                      <a:pt x="18511" y="670"/>
                    </a:lnTo>
                    <a:lnTo>
                      <a:pt x="17959" y="846"/>
                    </a:lnTo>
                    <a:lnTo>
                      <a:pt x="17440" y="1030"/>
                    </a:lnTo>
                    <a:lnTo>
                      <a:pt x="16954" y="1214"/>
                    </a:lnTo>
                    <a:lnTo>
                      <a:pt x="16503" y="1407"/>
                    </a:lnTo>
                    <a:lnTo>
                      <a:pt x="16084" y="1591"/>
                    </a:lnTo>
                    <a:lnTo>
                      <a:pt x="15716" y="1767"/>
                    </a:lnTo>
                    <a:lnTo>
                      <a:pt x="15381" y="1934"/>
                    </a:lnTo>
                    <a:lnTo>
                      <a:pt x="15088" y="2085"/>
                    </a:lnTo>
                    <a:lnTo>
                      <a:pt x="14846" y="2218"/>
                    </a:lnTo>
                    <a:lnTo>
                      <a:pt x="14511" y="2411"/>
                    </a:lnTo>
                    <a:lnTo>
                      <a:pt x="14394" y="2478"/>
                    </a:lnTo>
                    <a:lnTo>
                      <a:pt x="13883" y="2444"/>
                    </a:lnTo>
                    <a:lnTo>
                      <a:pt x="13381" y="2436"/>
                    </a:lnTo>
                    <a:lnTo>
                      <a:pt x="12896" y="2436"/>
                    </a:lnTo>
                    <a:lnTo>
                      <a:pt x="12427" y="2453"/>
                    </a:lnTo>
                    <a:lnTo>
                      <a:pt x="11975" y="2486"/>
                    </a:lnTo>
                    <a:lnTo>
                      <a:pt x="11532" y="2536"/>
                    </a:lnTo>
                    <a:lnTo>
                      <a:pt x="11105" y="2595"/>
                    </a:lnTo>
                    <a:lnTo>
                      <a:pt x="10695" y="2679"/>
                    </a:lnTo>
                    <a:lnTo>
                      <a:pt x="10293" y="2762"/>
                    </a:lnTo>
                    <a:lnTo>
                      <a:pt x="9900" y="2871"/>
                    </a:lnTo>
                    <a:lnTo>
                      <a:pt x="9532" y="2988"/>
                    </a:lnTo>
                    <a:lnTo>
                      <a:pt x="9172" y="3114"/>
                    </a:lnTo>
                    <a:lnTo>
                      <a:pt x="8821" y="3248"/>
                    </a:lnTo>
                    <a:lnTo>
                      <a:pt x="8486" y="3398"/>
                    </a:lnTo>
                    <a:lnTo>
                      <a:pt x="8159" y="3557"/>
                    </a:lnTo>
                    <a:lnTo>
                      <a:pt x="7841" y="3733"/>
                    </a:lnTo>
                    <a:lnTo>
                      <a:pt x="7540" y="3909"/>
                    </a:lnTo>
                    <a:lnTo>
                      <a:pt x="7256" y="4093"/>
                    </a:lnTo>
                    <a:lnTo>
                      <a:pt x="6971" y="4294"/>
                    </a:lnTo>
                    <a:lnTo>
                      <a:pt x="6703" y="4495"/>
                    </a:lnTo>
                    <a:lnTo>
                      <a:pt x="6452" y="4704"/>
                    </a:lnTo>
                    <a:lnTo>
                      <a:pt x="6201" y="4921"/>
                    </a:lnTo>
                    <a:lnTo>
                      <a:pt x="5967" y="5139"/>
                    </a:lnTo>
                    <a:lnTo>
                      <a:pt x="5741" y="5373"/>
                    </a:lnTo>
                    <a:lnTo>
                      <a:pt x="5523" y="5599"/>
                    </a:lnTo>
                    <a:lnTo>
                      <a:pt x="5323" y="5842"/>
                    </a:lnTo>
                    <a:lnTo>
                      <a:pt x="5122" y="6085"/>
                    </a:lnTo>
                    <a:lnTo>
                      <a:pt x="4938" y="6327"/>
                    </a:lnTo>
                    <a:lnTo>
                      <a:pt x="4754" y="6570"/>
                    </a:lnTo>
                    <a:lnTo>
                      <a:pt x="4586" y="6821"/>
                    </a:lnTo>
                    <a:lnTo>
                      <a:pt x="4427" y="7072"/>
                    </a:lnTo>
                    <a:lnTo>
                      <a:pt x="4277" y="7323"/>
                    </a:lnTo>
                    <a:lnTo>
                      <a:pt x="4126" y="7574"/>
                    </a:lnTo>
                    <a:lnTo>
                      <a:pt x="3992" y="7834"/>
                    </a:lnTo>
                    <a:lnTo>
                      <a:pt x="3867" y="8085"/>
                    </a:lnTo>
                    <a:lnTo>
                      <a:pt x="3741" y="8336"/>
                    </a:lnTo>
                    <a:lnTo>
                      <a:pt x="3624" y="8587"/>
                    </a:lnTo>
                    <a:lnTo>
                      <a:pt x="3523" y="8829"/>
                    </a:lnTo>
                    <a:lnTo>
                      <a:pt x="3423" y="9080"/>
                    </a:lnTo>
                    <a:lnTo>
                      <a:pt x="3323" y="9323"/>
                    </a:lnTo>
                    <a:lnTo>
                      <a:pt x="3155" y="9792"/>
                    </a:lnTo>
                    <a:lnTo>
                      <a:pt x="3013" y="10244"/>
                    </a:lnTo>
                    <a:lnTo>
                      <a:pt x="2887" y="10679"/>
                    </a:lnTo>
                    <a:lnTo>
                      <a:pt x="2787" y="11081"/>
                    </a:lnTo>
                    <a:lnTo>
                      <a:pt x="2703" y="11457"/>
                    </a:lnTo>
                    <a:lnTo>
                      <a:pt x="2636" y="11792"/>
                    </a:lnTo>
                    <a:lnTo>
                      <a:pt x="2586" y="12085"/>
                    </a:lnTo>
                    <a:lnTo>
                      <a:pt x="2544" y="12344"/>
                    </a:lnTo>
                    <a:lnTo>
                      <a:pt x="2502" y="12696"/>
                    </a:lnTo>
                    <a:lnTo>
                      <a:pt x="2494" y="12821"/>
                    </a:lnTo>
                    <a:lnTo>
                      <a:pt x="2302" y="13014"/>
                    </a:lnTo>
                    <a:lnTo>
                      <a:pt x="2109" y="13206"/>
                    </a:lnTo>
                    <a:lnTo>
                      <a:pt x="1933" y="13407"/>
                    </a:lnTo>
                    <a:lnTo>
                      <a:pt x="1774" y="13608"/>
                    </a:lnTo>
                    <a:lnTo>
                      <a:pt x="1615" y="13809"/>
                    </a:lnTo>
                    <a:lnTo>
                      <a:pt x="1465" y="14009"/>
                    </a:lnTo>
                    <a:lnTo>
                      <a:pt x="1323" y="14210"/>
                    </a:lnTo>
                    <a:lnTo>
                      <a:pt x="1197" y="14419"/>
                    </a:lnTo>
                    <a:lnTo>
                      <a:pt x="1072" y="14620"/>
                    </a:lnTo>
                    <a:lnTo>
                      <a:pt x="954" y="14829"/>
                    </a:lnTo>
                    <a:lnTo>
                      <a:pt x="846" y="15039"/>
                    </a:lnTo>
                    <a:lnTo>
                      <a:pt x="745" y="15248"/>
                    </a:lnTo>
                    <a:lnTo>
                      <a:pt x="653" y="15457"/>
                    </a:lnTo>
                    <a:lnTo>
                      <a:pt x="569" y="15666"/>
                    </a:lnTo>
                    <a:lnTo>
                      <a:pt x="494" y="15876"/>
                    </a:lnTo>
                    <a:lnTo>
                      <a:pt x="419" y="16085"/>
                    </a:lnTo>
                    <a:lnTo>
                      <a:pt x="352" y="16294"/>
                    </a:lnTo>
                    <a:lnTo>
                      <a:pt x="293" y="16503"/>
                    </a:lnTo>
                    <a:lnTo>
                      <a:pt x="243" y="16704"/>
                    </a:lnTo>
                    <a:lnTo>
                      <a:pt x="193" y="16913"/>
                    </a:lnTo>
                    <a:lnTo>
                      <a:pt x="151" y="17122"/>
                    </a:lnTo>
                    <a:lnTo>
                      <a:pt x="118" y="17323"/>
                    </a:lnTo>
                    <a:lnTo>
                      <a:pt x="59" y="17733"/>
                    </a:lnTo>
                    <a:lnTo>
                      <a:pt x="26" y="18127"/>
                    </a:lnTo>
                    <a:lnTo>
                      <a:pt x="9" y="18520"/>
                    </a:lnTo>
                    <a:lnTo>
                      <a:pt x="0" y="18905"/>
                    </a:lnTo>
                    <a:lnTo>
                      <a:pt x="9" y="19273"/>
                    </a:lnTo>
                    <a:lnTo>
                      <a:pt x="34" y="19633"/>
                    </a:lnTo>
                    <a:lnTo>
                      <a:pt x="67" y="19984"/>
                    </a:lnTo>
                    <a:lnTo>
                      <a:pt x="109" y="20311"/>
                    </a:lnTo>
                    <a:lnTo>
                      <a:pt x="159" y="20629"/>
                    </a:lnTo>
                    <a:lnTo>
                      <a:pt x="218" y="20930"/>
                    </a:lnTo>
                    <a:lnTo>
                      <a:pt x="277" y="21206"/>
                    </a:lnTo>
                    <a:lnTo>
                      <a:pt x="343" y="21466"/>
                    </a:lnTo>
                    <a:lnTo>
                      <a:pt x="402" y="21700"/>
                    </a:lnTo>
                    <a:lnTo>
                      <a:pt x="528" y="22110"/>
                    </a:lnTo>
                    <a:lnTo>
                      <a:pt x="628" y="22411"/>
                    </a:lnTo>
                    <a:lnTo>
                      <a:pt x="695" y="22604"/>
                    </a:lnTo>
                    <a:lnTo>
                      <a:pt x="728" y="22671"/>
                    </a:lnTo>
                    <a:lnTo>
                      <a:pt x="879" y="22486"/>
                    </a:lnTo>
                    <a:lnTo>
                      <a:pt x="1038" y="22311"/>
                    </a:lnTo>
                    <a:lnTo>
                      <a:pt x="1197" y="22152"/>
                    </a:lnTo>
                    <a:lnTo>
                      <a:pt x="1356" y="22009"/>
                    </a:lnTo>
                    <a:lnTo>
                      <a:pt x="1515" y="21876"/>
                    </a:lnTo>
                    <a:lnTo>
                      <a:pt x="1674" y="21750"/>
                    </a:lnTo>
                    <a:lnTo>
                      <a:pt x="1833" y="21641"/>
                    </a:lnTo>
                    <a:lnTo>
                      <a:pt x="2000" y="21541"/>
                    </a:lnTo>
                    <a:lnTo>
                      <a:pt x="2159" y="21449"/>
                    </a:lnTo>
                    <a:lnTo>
                      <a:pt x="2318" y="21365"/>
                    </a:lnTo>
                    <a:lnTo>
                      <a:pt x="2477" y="21298"/>
                    </a:lnTo>
                    <a:lnTo>
                      <a:pt x="2628" y="21231"/>
                    </a:lnTo>
                    <a:lnTo>
                      <a:pt x="2779" y="21181"/>
                    </a:lnTo>
                    <a:lnTo>
                      <a:pt x="2929" y="21131"/>
                    </a:lnTo>
                    <a:lnTo>
                      <a:pt x="3072" y="21089"/>
                    </a:lnTo>
                    <a:lnTo>
                      <a:pt x="3214" y="21055"/>
                    </a:lnTo>
                    <a:lnTo>
                      <a:pt x="3482" y="21005"/>
                    </a:lnTo>
                    <a:lnTo>
                      <a:pt x="3724" y="20980"/>
                    </a:lnTo>
                    <a:lnTo>
                      <a:pt x="3942" y="20963"/>
                    </a:lnTo>
                    <a:lnTo>
                      <a:pt x="4285" y="20963"/>
                    </a:lnTo>
                    <a:lnTo>
                      <a:pt x="4394" y="20980"/>
                    </a:lnTo>
                    <a:lnTo>
                      <a:pt x="4494" y="20989"/>
                    </a:lnTo>
                    <a:lnTo>
                      <a:pt x="7013" y="24378"/>
                    </a:lnTo>
                    <a:lnTo>
                      <a:pt x="7356" y="17951"/>
                    </a:lnTo>
                    <a:lnTo>
                      <a:pt x="7875" y="17901"/>
                    </a:lnTo>
                    <a:lnTo>
                      <a:pt x="8385" y="17850"/>
                    </a:lnTo>
                    <a:lnTo>
                      <a:pt x="8871" y="17792"/>
                    </a:lnTo>
                    <a:lnTo>
                      <a:pt x="9339" y="17725"/>
                    </a:lnTo>
                    <a:lnTo>
                      <a:pt x="9791" y="17658"/>
                    </a:lnTo>
                    <a:lnTo>
                      <a:pt x="10226" y="17574"/>
                    </a:lnTo>
                    <a:lnTo>
                      <a:pt x="10645" y="17491"/>
                    </a:lnTo>
                    <a:lnTo>
                      <a:pt x="11046" y="17399"/>
                    </a:lnTo>
                    <a:lnTo>
                      <a:pt x="11440" y="17307"/>
                    </a:lnTo>
                    <a:lnTo>
                      <a:pt x="11808" y="17206"/>
                    </a:lnTo>
                    <a:lnTo>
                      <a:pt x="12168" y="17097"/>
                    </a:lnTo>
                    <a:lnTo>
                      <a:pt x="12519" y="16989"/>
                    </a:lnTo>
                    <a:lnTo>
                      <a:pt x="12846" y="16880"/>
                    </a:lnTo>
                    <a:lnTo>
                      <a:pt x="13164" y="16754"/>
                    </a:lnTo>
                    <a:lnTo>
                      <a:pt x="13465" y="16637"/>
                    </a:lnTo>
                    <a:lnTo>
                      <a:pt x="13749" y="16512"/>
                    </a:lnTo>
                    <a:lnTo>
                      <a:pt x="14026" y="16378"/>
                    </a:lnTo>
                    <a:lnTo>
                      <a:pt x="14293" y="16244"/>
                    </a:lnTo>
                    <a:lnTo>
                      <a:pt x="14544" y="16110"/>
                    </a:lnTo>
                    <a:lnTo>
                      <a:pt x="14779" y="15968"/>
                    </a:lnTo>
                    <a:lnTo>
                      <a:pt x="15013" y="15825"/>
                    </a:lnTo>
                    <a:lnTo>
                      <a:pt x="15222" y="15683"/>
                    </a:lnTo>
                    <a:lnTo>
                      <a:pt x="15431" y="15541"/>
                    </a:lnTo>
                    <a:lnTo>
                      <a:pt x="15624" y="15390"/>
                    </a:lnTo>
                    <a:lnTo>
                      <a:pt x="15808" y="15248"/>
                    </a:lnTo>
                    <a:lnTo>
                      <a:pt x="15975" y="15097"/>
                    </a:lnTo>
                    <a:lnTo>
                      <a:pt x="16134" y="14947"/>
                    </a:lnTo>
                    <a:lnTo>
                      <a:pt x="16293" y="14796"/>
                    </a:lnTo>
                    <a:lnTo>
                      <a:pt x="16436" y="14645"/>
                    </a:lnTo>
                    <a:lnTo>
                      <a:pt x="16569" y="14495"/>
                    </a:lnTo>
                    <a:lnTo>
                      <a:pt x="16695" y="14336"/>
                    </a:lnTo>
                    <a:lnTo>
                      <a:pt x="16804" y="14185"/>
                    </a:lnTo>
                    <a:lnTo>
                      <a:pt x="16913" y="14035"/>
                    </a:lnTo>
                    <a:lnTo>
                      <a:pt x="17013" y="13892"/>
                    </a:lnTo>
                    <a:lnTo>
                      <a:pt x="17105" y="13742"/>
                    </a:lnTo>
                    <a:lnTo>
                      <a:pt x="17189" y="13591"/>
                    </a:lnTo>
                    <a:lnTo>
                      <a:pt x="17272" y="13449"/>
                    </a:lnTo>
                    <a:lnTo>
                      <a:pt x="17339" y="13306"/>
                    </a:lnTo>
                    <a:lnTo>
                      <a:pt x="17465" y="13022"/>
                    </a:lnTo>
                    <a:lnTo>
                      <a:pt x="17565" y="12754"/>
                    </a:lnTo>
                    <a:lnTo>
                      <a:pt x="17641" y="12503"/>
                    </a:lnTo>
                    <a:lnTo>
                      <a:pt x="17699" y="12260"/>
                    </a:lnTo>
                    <a:lnTo>
                      <a:pt x="17741" y="12034"/>
                    </a:lnTo>
                    <a:lnTo>
                      <a:pt x="17775" y="11825"/>
                    </a:lnTo>
                    <a:lnTo>
                      <a:pt x="17791" y="11641"/>
                    </a:lnTo>
                    <a:lnTo>
                      <a:pt x="17800" y="11482"/>
                    </a:lnTo>
                    <a:lnTo>
                      <a:pt x="17800" y="11340"/>
                    </a:lnTo>
                    <a:lnTo>
                      <a:pt x="17791" y="11147"/>
                    </a:lnTo>
                    <a:lnTo>
                      <a:pt x="17783" y="11081"/>
                    </a:lnTo>
                    <a:lnTo>
                      <a:pt x="17783" y="11081"/>
                    </a:lnTo>
                    <a:lnTo>
                      <a:pt x="17975" y="11206"/>
                    </a:lnTo>
                    <a:lnTo>
                      <a:pt x="18168" y="11332"/>
                    </a:lnTo>
                    <a:lnTo>
                      <a:pt x="18360" y="11440"/>
                    </a:lnTo>
                    <a:lnTo>
                      <a:pt x="18553" y="11549"/>
                    </a:lnTo>
                    <a:lnTo>
                      <a:pt x="18737" y="11650"/>
                    </a:lnTo>
                    <a:lnTo>
                      <a:pt x="18929" y="11742"/>
                    </a:lnTo>
                    <a:lnTo>
                      <a:pt x="19122" y="11825"/>
                    </a:lnTo>
                    <a:lnTo>
                      <a:pt x="19306" y="11909"/>
                    </a:lnTo>
                    <a:lnTo>
                      <a:pt x="19498" y="11984"/>
                    </a:lnTo>
                    <a:lnTo>
                      <a:pt x="19682" y="12051"/>
                    </a:lnTo>
                    <a:lnTo>
                      <a:pt x="20059" y="12168"/>
                    </a:lnTo>
                    <a:lnTo>
                      <a:pt x="20419" y="12269"/>
                    </a:lnTo>
                    <a:lnTo>
                      <a:pt x="20787" y="12352"/>
                    </a:lnTo>
                    <a:lnTo>
                      <a:pt x="21139" y="12411"/>
                    </a:lnTo>
                    <a:lnTo>
                      <a:pt x="21490" y="12453"/>
                    </a:lnTo>
                    <a:lnTo>
                      <a:pt x="21833" y="12486"/>
                    </a:lnTo>
                    <a:lnTo>
                      <a:pt x="22168" y="12495"/>
                    </a:lnTo>
                    <a:lnTo>
                      <a:pt x="22486" y="12495"/>
                    </a:lnTo>
                    <a:lnTo>
                      <a:pt x="22804" y="12486"/>
                    </a:lnTo>
                    <a:lnTo>
                      <a:pt x="23105" y="12461"/>
                    </a:lnTo>
                    <a:lnTo>
                      <a:pt x="23398" y="12428"/>
                    </a:lnTo>
                    <a:lnTo>
                      <a:pt x="23682" y="12386"/>
                    </a:lnTo>
                    <a:lnTo>
                      <a:pt x="23950" y="12344"/>
                    </a:lnTo>
                    <a:lnTo>
                      <a:pt x="24201" y="12286"/>
                    </a:lnTo>
                    <a:lnTo>
                      <a:pt x="24444" y="12235"/>
                    </a:lnTo>
                    <a:lnTo>
                      <a:pt x="24670" y="12168"/>
                    </a:lnTo>
                    <a:lnTo>
                      <a:pt x="24879" y="12110"/>
                    </a:lnTo>
                    <a:lnTo>
                      <a:pt x="25247" y="11984"/>
                    </a:lnTo>
                    <a:lnTo>
                      <a:pt x="25549" y="11875"/>
                    </a:lnTo>
                    <a:lnTo>
                      <a:pt x="25766" y="11775"/>
                    </a:lnTo>
                    <a:lnTo>
                      <a:pt x="25950" y="11691"/>
                    </a:lnTo>
                    <a:lnTo>
                      <a:pt x="26042" y="11901"/>
                    </a:lnTo>
                    <a:lnTo>
                      <a:pt x="26134" y="12110"/>
                    </a:lnTo>
                    <a:lnTo>
                      <a:pt x="26235" y="12302"/>
                    </a:lnTo>
                    <a:lnTo>
                      <a:pt x="26335" y="12503"/>
                    </a:lnTo>
                    <a:lnTo>
                      <a:pt x="26444" y="12687"/>
                    </a:lnTo>
                    <a:lnTo>
                      <a:pt x="26553" y="12871"/>
                    </a:lnTo>
                    <a:lnTo>
                      <a:pt x="26670" y="13047"/>
                    </a:lnTo>
                    <a:lnTo>
                      <a:pt x="26787" y="13223"/>
                    </a:lnTo>
                    <a:lnTo>
                      <a:pt x="26904" y="13382"/>
                    </a:lnTo>
                    <a:lnTo>
                      <a:pt x="27030" y="13549"/>
                    </a:lnTo>
                    <a:lnTo>
                      <a:pt x="27164" y="13700"/>
                    </a:lnTo>
                    <a:lnTo>
                      <a:pt x="27289" y="13850"/>
                    </a:lnTo>
                    <a:lnTo>
                      <a:pt x="27423" y="14001"/>
                    </a:lnTo>
                    <a:lnTo>
                      <a:pt x="27565" y="14143"/>
                    </a:lnTo>
                    <a:lnTo>
                      <a:pt x="27842" y="14411"/>
                    </a:lnTo>
                    <a:lnTo>
                      <a:pt x="28134" y="14662"/>
                    </a:lnTo>
                    <a:lnTo>
                      <a:pt x="28427" y="14888"/>
                    </a:lnTo>
                    <a:lnTo>
                      <a:pt x="28720" y="15106"/>
                    </a:lnTo>
                    <a:lnTo>
                      <a:pt x="29021" y="15306"/>
                    </a:lnTo>
                    <a:lnTo>
                      <a:pt x="29323" y="15482"/>
                    </a:lnTo>
                    <a:lnTo>
                      <a:pt x="29624" y="15650"/>
                    </a:lnTo>
                    <a:lnTo>
                      <a:pt x="29925" y="15809"/>
                    </a:lnTo>
                    <a:lnTo>
                      <a:pt x="30218" y="15942"/>
                    </a:lnTo>
                    <a:lnTo>
                      <a:pt x="30511" y="16068"/>
                    </a:lnTo>
                    <a:lnTo>
                      <a:pt x="30795" y="16177"/>
                    </a:lnTo>
                    <a:lnTo>
                      <a:pt x="31072" y="16277"/>
                    </a:lnTo>
                    <a:lnTo>
                      <a:pt x="31331" y="16369"/>
                    </a:lnTo>
                    <a:lnTo>
                      <a:pt x="31590" y="16445"/>
                    </a:lnTo>
                    <a:lnTo>
                      <a:pt x="31825" y="16512"/>
                    </a:lnTo>
                    <a:lnTo>
                      <a:pt x="32260" y="16620"/>
                    </a:lnTo>
                    <a:lnTo>
                      <a:pt x="32620" y="16696"/>
                    </a:lnTo>
                    <a:lnTo>
                      <a:pt x="32888" y="16746"/>
                    </a:lnTo>
                    <a:lnTo>
                      <a:pt x="33122" y="16771"/>
                    </a:lnTo>
                    <a:lnTo>
                      <a:pt x="33515" y="23507"/>
                    </a:lnTo>
                    <a:lnTo>
                      <a:pt x="36210" y="21030"/>
                    </a:lnTo>
                    <a:lnTo>
                      <a:pt x="36486" y="21014"/>
                    </a:lnTo>
                    <a:lnTo>
                      <a:pt x="36754" y="21005"/>
                    </a:lnTo>
                    <a:lnTo>
                      <a:pt x="37013" y="21014"/>
                    </a:lnTo>
                    <a:lnTo>
                      <a:pt x="37256" y="21039"/>
                    </a:lnTo>
                    <a:lnTo>
                      <a:pt x="37498" y="21072"/>
                    </a:lnTo>
                    <a:lnTo>
                      <a:pt x="37724" y="21114"/>
                    </a:lnTo>
                    <a:lnTo>
                      <a:pt x="37934" y="21173"/>
                    </a:lnTo>
                    <a:lnTo>
                      <a:pt x="38143" y="21240"/>
                    </a:lnTo>
                    <a:lnTo>
                      <a:pt x="38335" y="21307"/>
                    </a:lnTo>
                    <a:lnTo>
                      <a:pt x="38519" y="21390"/>
                    </a:lnTo>
                    <a:lnTo>
                      <a:pt x="38695" y="21482"/>
                    </a:lnTo>
                    <a:lnTo>
                      <a:pt x="38862" y="21574"/>
                    </a:lnTo>
                    <a:lnTo>
                      <a:pt x="39021" y="21666"/>
                    </a:lnTo>
                    <a:lnTo>
                      <a:pt x="39164" y="21775"/>
                    </a:lnTo>
                    <a:lnTo>
                      <a:pt x="39306" y="21876"/>
                    </a:lnTo>
                    <a:lnTo>
                      <a:pt x="39432" y="21984"/>
                    </a:lnTo>
                    <a:lnTo>
                      <a:pt x="39549" y="22093"/>
                    </a:lnTo>
                    <a:lnTo>
                      <a:pt x="39666" y="22194"/>
                    </a:lnTo>
                    <a:lnTo>
                      <a:pt x="39766" y="22302"/>
                    </a:lnTo>
                    <a:lnTo>
                      <a:pt x="39858" y="22403"/>
                    </a:lnTo>
                    <a:lnTo>
                      <a:pt x="40026" y="22604"/>
                    </a:lnTo>
                    <a:lnTo>
                      <a:pt x="40151" y="22788"/>
                    </a:lnTo>
                    <a:lnTo>
                      <a:pt x="40252" y="22938"/>
                    </a:lnTo>
                    <a:lnTo>
                      <a:pt x="40319" y="23056"/>
                    </a:lnTo>
                    <a:lnTo>
                      <a:pt x="40377" y="23164"/>
                    </a:lnTo>
                    <a:lnTo>
                      <a:pt x="40478" y="22913"/>
                    </a:lnTo>
                    <a:lnTo>
                      <a:pt x="40561" y="22662"/>
                    </a:lnTo>
                    <a:lnTo>
                      <a:pt x="40645" y="22428"/>
                    </a:lnTo>
                    <a:lnTo>
                      <a:pt x="40720" y="22185"/>
                    </a:lnTo>
                    <a:lnTo>
                      <a:pt x="40787" y="21959"/>
                    </a:lnTo>
                    <a:lnTo>
                      <a:pt x="40846" y="21733"/>
                    </a:lnTo>
                    <a:lnTo>
                      <a:pt x="40896" y="21507"/>
                    </a:lnTo>
                    <a:lnTo>
                      <a:pt x="40946" y="21290"/>
                    </a:lnTo>
                    <a:lnTo>
                      <a:pt x="40988" y="21072"/>
                    </a:lnTo>
                    <a:lnTo>
                      <a:pt x="41013" y="20863"/>
                    </a:lnTo>
                    <a:lnTo>
                      <a:pt x="41047" y="20662"/>
                    </a:lnTo>
                    <a:lnTo>
                      <a:pt x="41063" y="20461"/>
                    </a:lnTo>
                    <a:lnTo>
                      <a:pt x="41080" y="20269"/>
                    </a:lnTo>
                    <a:lnTo>
                      <a:pt x="41088" y="20076"/>
                    </a:lnTo>
                    <a:lnTo>
                      <a:pt x="41088" y="19892"/>
                    </a:lnTo>
                    <a:lnTo>
                      <a:pt x="41088" y="19708"/>
                    </a:lnTo>
                    <a:lnTo>
                      <a:pt x="41072" y="19357"/>
                    </a:lnTo>
                    <a:lnTo>
                      <a:pt x="41038" y="19022"/>
                    </a:lnTo>
                    <a:lnTo>
                      <a:pt x="40988" y="18704"/>
                    </a:lnTo>
                    <a:lnTo>
                      <a:pt x="40921" y="18403"/>
                    </a:lnTo>
                    <a:lnTo>
                      <a:pt x="40837" y="18118"/>
                    </a:lnTo>
                    <a:lnTo>
                      <a:pt x="40745" y="17850"/>
                    </a:lnTo>
                    <a:lnTo>
                      <a:pt x="40645" y="17599"/>
                    </a:lnTo>
                    <a:lnTo>
                      <a:pt x="40536" y="17357"/>
                    </a:lnTo>
                    <a:lnTo>
                      <a:pt x="40427" y="17139"/>
                    </a:lnTo>
                    <a:lnTo>
                      <a:pt x="40302" y="16938"/>
                    </a:lnTo>
                    <a:lnTo>
                      <a:pt x="40185" y="16746"/>
                    </a:lnTo>
                    <a:lnTo>
                      <a:pt x="40059" y="16570"/>
                    </a:lnTo>
                    <a:lnTo>
                      <a:pt x="39934" y="16411"/>
                    </a:lnTo>
                    <a:lnTo>
                      <a:pt x="39816" y="16269"/>
                    </a:lnTo>
                    <a:lnTo>
                      <a:pt x="39699" y="16143"/>
                    </a:lnTo>
                    <a:lnTo>
                      <a:pt x="39582" y="16026"/>
                    </a:lnTo>
                    <a:lnTo>
                      <a:pt x="39381" y="15834"/>
                    </a:lnTo>
                    <a:lnTo>
                      <a:pt x="39222" y="15708"/>
                    </a:lnTo>
                    <a:lnTo>
                      <a:pt x="39114" y="15624"/>
                    </a:lnTo>
                    <a:lnTo>
                      <a:pt x="39072" y="15599"/>
                    </a:lnTo>
                    <a:lnTo>
                      <a:pt x="39063" y="15181"/>
                    </a:lnTo>
                    <a:lnTo>
                      <a:pt x="39047" y="14763"/>
                    </a:lnTo>
                    <a:lnTo>
                      <a:pt x="39013" y="14361"/>
                    </a:lnTo>
                    <a:lnTo>
                      <a:pt x="38971" y="13968"/>
                    </a:lnTo>
                    <a:lnTo>
                      <a:pt x="38921" y="13583"/>
                    </a:lnTo>
                    <a:lnTo>
                      <a:pt x="38854" y="13206"/>
                    </a:lnTo>
                    <a:lnTo>
                      <a:pt x="38787" y="12838"/>
                    </a:lnTo>
                    <a:lnTo>
                      <a:pt x="38712" y="12486"/>
                    </a:lnTo>
                    <a:lnTo>
                      <a:pt x="38620" y="12135"/>
                    </a:lnTo>
                    <a:lnTo>
                      <a:pt x="38528" y="11800"/>
                    </a:lnTo>
                    <a:lnTo>
                      <a:pt x="38419" y="11465"/>
                    </a:lnTo>
                    <a:lnTo>
                      <a:pt x="38310" y="11147"/>
                    </a:lnTo>
                    <a:lnTo>
                      <a:pt x="38193" y="10838"/>
                    </a:lnTo>
                    <a:lnTo>
                      <a:pt x="38067" y="10528"/>
                    </a:lnTo>
                    <a:lnTo>
                      <a:pt x="37942" y="10235"/>
                    </a:lnTo>
                    <a:lnTo>
                      <a:pt x="37800" y="9942"/>
                    </a:lnTo>
                    <a:lnTo>
                      <a:pt x="37657" y="9666"/>
                    </a:lnTo>
                    <a:lnTo>
                      <a:pt x="37515" y="9398"/>
                    </a:lnTo>
                    <a:lnTo>
                      <a:pt x="37356" y="9131"/>
                    </a:lnTo>
                    <a:lnTo>
                      <a:pt x="37197" y="8880"/>
                    </a:lnTo>
                    <a:lnTo>
                      <a:pt x="37038" y="8629"/>
                    </a:lnTo>
                    <a:lnTo>
                      <a:pt x="36871" y="8394"/>
                    </a:lnTo>
                    <a:lnTo>
                      <a:pt x="36703" y="8160"/>
                    </a:lnTo>
                    <a:lnTo>
                      <a:pt x="36536" y="7934"/>
                    </a:lnTo>
                    <a:lnTo>
                      <a:pt x="36360" y="7716"/>
                    </a:lnTo>
                    <a:lnTo>
                      <a:pt x="36185" y="7507"/>
                    </a:lnTo>
                    <a:lnTo>
                      <a:pt x="36001" y="7306"/>
                    </a:lnTo>
                    <a:lnTo>
                      <a:pt x="35825" y="7114"/>
                    </a:lnTo>
                    <a:lnTo>
                      <a:pt x="35641" y="6921"/>
                    </a:lnTo>
                    <a:lnTo>
                      <a:pt x="35457" y="6746"/>
                    </a:lnTo>
                    <a:lnTo>
                      <a:pt x="35272" y="6570"/>
                    </a:lnTo>
                    <a:lnTo>
                      <a:pt x="35088" y="6403"/>
                    </a:lnTo>
                    <a:lnTo>
                      <a:pt x="34720" y="6085"/>
                    </a:lnTo>
                    <a:lnTo>
                      <a:pt x="34352" y="5800"/>
                    </a:lnTo>
                    <a:lnTo>
                      <a:pt x="33992" y="5532"/>
                    </a:lnTo>
                    <a:lnTo>
                      <a:pt x="33649" y="5298"/>
                    </a:lnTo>
                    <a:lnTo>
                      <a:pt x="33306" y="5080"/>
                    </a:lnTo>
                    <a:lnTo>
                      <a:pt x="32980" y="4888"/>
                    </a:lnTo>
                    <a:lnTo>
                      <a:pt x="32678" y="4712"/>
                    </a:lnTo>
                    <a:lnTo>
                      <a:pt x="32394" y="4570"/>
                    </a:lnTo>
                    <a:lnTo>
                      <a:pt x="32126" y="4436"/>
                    </a:lnTo>
                    <a:lnTo>
                      <a:pt x="31892" y="4327"/>
                    </a:lnTo>
                    <a:lnTo>
                      <a:pt x="31683" y="4235"/>
                    </a:lnTo>
                    <a:lnTo>
                      <a:pt x="31507" y="4168"/>
                    </a:lnTo>
                    <a:lnTo>
                      <a:pt x="31256" y="4076"/>
                    </a:lnTo>
                    <a:lnTo>
                      <a:pt x="31164" y="4043"/>
                    </a:lnTo>
                    <a:lnTo>
                      <a:pt x="30854" y="3675"/>
                    </a:lnTo>
                    <a:lnTo>
                      <a:pt x="30536" y="3331"/>
                    </a:lnTo>
                    <a:lnTo>
                      <a:pt x="30218" y="3005"/>
                    </a:lnTo>
                    <a:lnTo>
                      <a:pt x="29892" y="2695"/>
                    </a:lnTo>
                    <a:lnTo>
                      <a:pt x="29557" y="2411"/>
                    </a:lnTo>
                    <a:lnTo>
                      <a:pt x="29231" y="2135"/>
                    </a:lnTo>
                    <a:lnTo>
                      <a:pt x="28888" y="1892"/>
                    </a:lnTo>
                    <a:lnTo>
                      <a:pt x="28553" y="1658"/>
                    </a:lnTo>
                    <a:lnTo>
                      <a:pt x="28210" y="1440"/>
                    </a:lnTo>
                    <a:lnTo>
                      <a:pt x="27867" y="1248"/>
                    </a:lnTo>
                    <a:lnTo>
                      <a:pt x="27515" y="1064"/>
                    </a:lnTo>
                    <a:lnTo>
                      <a:pt x="27164" y="896"/>
                    </a:lnTo>
                    <a:lnTo>
                      <a:pt x="26821" y="754"/>
                    </a:lnTo>
                    <a:lnTo>
                      <a:pt x="26469" y="612"/>
                    </a:lnTo>
                    <a:lnTo>
                      <a:pt x="26109" y="495"/>
                    </a:lnTo>
                    <a:lnTo>
                      <a:pt x="25758" y="394"/>
                    </a:lnTo>
                    <a:lnTo>
                      <a:pt x="25406" y="302"/>
                    </a:lnTo>
                    <a:lnTo>
                      <a:pt x="25055" y="218"/>
                    </a:lnTo>
                    <a:lnTo>
                      <a:pt x="24703" y="152"/>
                    </a:lnTo>
                    <a:lnTo>
                      <a:pt x="24352" y="101"/>
                    </a:lnTo>
                    <a:lnTo>
                      <a:pt x="24000" y="59"/>
                    </a:lnTo>
                    <a:lnTo>
                      <a:pt x="23649" y="26"/>
                    </a:lnTo>
                    <a:lnTo>
                      <a:pt x="23306" y="9"/>
                    </a:lnTo>
                    <a:lnTo>
                      <a:pt x="2295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</p:grpSp>
        <p:sp>
          <p:nvSpPr>
            <p:cNvPr id="1327" name="Google Shape;1185;p30">
              <a:extLst>
                <a:ext uri="{FF2B5EF4-FFF2-40B4-BE49-F238E27FC236}">
                  <a16:creationId xmlns:a16="http://schemas.microsoft.com/office/drawing/2014/main" id="{29A6F9BB-FFAB-1FE1-7D84-2F73F647D646}"/>
                </a:ext>
              </a:extLst>
            </p:cNvPr>
            <p:cNvSpPr/>
            <p:nvPr/>
          </p:nvSpPr>
          <p:spPr>
            <a:xfrm>
              <a:off x="6876601" y="2173494"/>
              <a:ext cx="285900" cy="2859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  <p:cxnSp>
        <p:nvCxnSpPr>
          <p:cNvPr id="1379" name="Google Shape;1186;p30">
            <a:extLst>
              <a:ext uri="{FF2B5EF4-FFF2-40B4-BE49-F238E27FC236}">
                <a16:creationId xmlns:a16="http://schemas.microsoft.com/office/drawing/2014/main" id="{8A7F328E-8982-A130-A901-05ED0A34F150}"/>
              </a:ext>
            </a:extLst>
          </p:cNvPr>
          <p:cNvCxnSpPr>
            <a:cxnSpLocks/>
            <a:stCxn id="1324" idx="6"/>
          </p:cNvCxnSpPr>
          <p:nvPr/>
        </p:nvCxnSpPr>
        <p:spPr>
          <a:xfrm>
            <a:off x="4474369" y="2102601"/>
            <a:ext cx="1122473" cy="540691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stealth" w="med" len="med"/>
          </a:ln>
        </p:spPr>
      </p:cxnSp>
      <p:cxnSp>
        <p:nvCxnSpPr>
          <p:cNvPr id="1380" name="Google Shape;1187;p30">
            <a:extLst>
              <a:ext uri="{FF2B5EF4-FFF2-40B4-BE49-F238E27FC236}">
                <a16:creationId xmlns:a16="http://schemas.microsoft.com/office/drawing/2014/main" id="{69EFD094-CEFE-B041-D39F-82AB5D0C5701}"/>
              </a:ext>
            </a:extLst>
          </p:cNvPr>
          <p:cNvCxnSpPr>
            <a:stCxn id="1322" idx="6"/>
            <a:endCxn id="1323" idx="2"/>
          </p:cNvCxnSpPr>
          <p:nvPr/>
        </p:nvCxnSpPr>
        <p:spPr>
          <a:xfrm>
            <a:off x="1399256" y="2102601"/>
            <a:ext cx="685125" cy="0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stealth" w="med" len="med"/>
          </a:ln>
        </p:spPr>
      </p:cxnSp>
      <p:cxnSp>
        <p:nvCxnSpPr>
          <p:cNvPr id="1381" name="Google Shape;1188;p30">
            <a:extLst>
              <a:ext uri="{FF2B5EF4-FFF2-40B4-BE49-F238E27FC236}">
                <a16:creationId xmlns:a16="http://schemas.microsoft.com/office/drawing/2014/main" id="{6BFCCE7E-5894-DF17-77E5-0199C1171F75}"/>
              </a:ext>
            </a:extLst>
          </p:cNvPr>
          <p:cNvCxnSpPr>
            <a:stCxn id="1323" idx="6"/>
            <a:endCxn id="1324" idx="2"/>
          </p:cNvCxnSpPr>
          <p:nvPr/>
        </p:nvCxnSpPr>
        <p:spPr>
          <a:xfrm>
            <a:off x="2927485" y="2102601"/>
            <a:ext cx="703800" cy="0"/>
          </a:xfrm>
          <a:prstGeom prst="straightConnector1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med" len="med"/>
            <a:tailEnd type="stealth" w="med" len="med"/>
          </a:ln>
        </p:spPr>
      </p:cxnSp>
      <p:grpSp>
        <p:nvGrpSpPr>
          <p:cNvPr id="1382" name="Google Shape;1189;p30">
            <a:extLst>
              <a:ext uri="{FF2B5EF4-FFF2-40B4-BE49-F238E27FC236}">
                <a16:creationId xmlns:a16="http://schemas.microsoft.com/office/drawing/2014/main" id="{CBBDC3AC-4C36-7944-2E91-4512CA565F52}"/>
              </a:ext>
            </a:extLst>
          </p:cNvPr>
          <p:cNvGrpSpPr/>
          <p:nvPr/>
        </p:nvGrpSpPr>
        <p:grpSpPr>
          <a:xfrm>
            <a:off x="2376059" y="1975250"/>
            <a:ext cx="259760" cy="254717"/>
            <a:chOff x="1490050" y="3805975"/>
            <a:chExt cx="491900" cy="482350"/>
          </a:xfrm>
        </p:grpSpPr>
        <p:sp>
          <p:nvSpPr>
            <p:cNvPr id="1383" name="Google Shape;1190;p30">
              <a:extLst>
                <a:ext uri="{FF2B5EF4-FFF2-40B4-BE49-F238E27FC236}">
                  <a16:creationId xmlns:a16="http://schemas.microsoft.com/office/drawing/2014/main" id="{31EA90C2-30B8-8090-5085-A6E9C5C58CCD}"/>
                </a:ext>
              </a:extLst>
            </p:cNvPr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rgbClr val="435D74"/>
                </a:solidFill>
              </a:endParaRPr>
            </a:p>
          </p:txBody>
        </p:sp>
        <p:sp>
          <p:nvSpPr>
            <p:cNvPr id="1384" name="Google Shape;1191;p30">
              <a:extLst>
                <a:ext uri="{FF2B5EF4-FFF2-40B4-BE49-F238E27FC236}">
                  <a16:creationId xmlns:a16="http://schemas.microsoft.com/office/drawing/2014/main" id="{A2C928BE-4F27-43DB-0298-A504E6FF84E2}"/>
                </a:ext>
              </a:extLst>
            </p:cNvPr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rgbClr val="435D74"/>
                </a:solidFill>
              </a:endParaRPr>
            </a:p>
          </p:txBody>
        </p:sp>
        <p:sp>
          <p:nvSpPr>
            <p:cNvPr id="1385" name="Google Shape;1192;p30">
              <a:extLst>
                <a:ext uri="{FF2B5EF4-FFF2-40B4-BE49-F238E27FC236}">
                  <a16:creationId xmlns:a16="http://schemas.microsoft.com/office/drawing/2014/main" id="{AFD85FA6-72D7-2E11-1318-C9D6602A6E4E}"/>
                </a:ext>
              </a:extLst>
            </p:cNvPr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rgbClr val="435D74"/>
                </a:solidFill>
              </a:endParaRPr>
            </a:p>
          </p:txBody>
        </p:sp>
        <p:sp>
          <p:nvSpPr>
            <p:cNvPr id="1386" name="Google Shape;1193;p30">
              <a:extLst>
                <a:ext uri="{FF2B5EF4-FFF2-40B4-BE49-F238E27FC236}">
                  <a16:creationId xmlns:a16="http://schemas.microsoft.com/office/drawing/2014/main" id="{7A03F7E3-6072-39F9-0102-BAB69639CCCC}"/>
                </a:ext>
              </a:extLst>
            </p:cNvPr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rgbClr val="435D74"/>
                </a:solidFill>
              </a:endParaRPr>
            </a:p>
          </p:txBody>
        </p:sp>
      </p:grpSp>
      <p:grpSp>
        <p:nvGrpSpPr>
          <p:cNvPr id="1387" name="Google Shape;1194;p30">
            <a:extLst>
              <a:ext uri="{FF2B5EF4-FFF2-40B4-BE49-F238E27FC236}">
                <a16:creationId xmlns:a16="http://schemas.microsoft.com/office/drawing/2014/main" id="{8F24C62B-F8AB-ED8D-A774-BDDD03F276D9}"/>
              </a:ext>
            </a:extLst>
          </p:cNvPr>
          <p:cNvGrpSpPr/>
          <p:nvPr/>
        </p:nvGrpSpPr>
        <p:grpSpPr>
          <a:xfrm>
            <a:off x="850503" y="1975379"/>
            <a:ext cx="254440" cy="254440"/>
            <a:chOff x="5049725" y="3806450"/>
            <a:chExt cx="481825" cy="481825"/>
          </a:xfrm>
        </p:grpSpPr>
        <p:sp>
          <p:nvSpPr>
            <p:cNvPr id="1388" name="Google Shape;1195;p30">
              <a:extLst>
                <a:ext uri="{FF2B5EF4-FFF2-40B4-BE49-F238E27FC236}">
                  <a16:creationId xmlns:a16="http://schemas.microsoft.com/office/drawing/2014/main" id="{08004B3A-53E3-1460-4450-5F18CAC6FB8D}"/>
                </a:ext>
              </a:extLst>
            </p:cNvPr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rgbClr val="435D74"/>
                </a:solidFill>
              </a:endParaRPr>
            </a:p>
          </p:txBody>
        </p:sp>
        <p:sp>
          <p:nvSpPr>
            <p:cNvPr id="1389" name="Google Shape;1196;p30">
              <a:extLst>
                <a:ext uri="{FF2B5EF4-FFF2-40B4-BE49-F238E27FC236}">
                  <a16:creationId xmlns:a16="http://schemas.microsoft.com/office/drawing/2014/main" id="{07BB364F-7643-ADCF-2193-96FABF0D4D72}"/>
                </a:ext>
              </a:extLst>
            </p:cNvPr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rgbClr val="435D74"/>
                </a:solidFill>
              </a:endParaRPr>
            </a:p>
          </p:txBody>
        </p:sp>
        <p:sp>
          <p:nvSpPr>
            <p:cNvPr id="1390" name="Google Shape;1197;p30">
              <a:extLst>
                <a:ext uri="{FF2B5EF4-FFF2-40B4-BE49-F238E27FC236}">
                  <a16:creationId xmlns:a16="http://schemas.microsoft.com/office/drawing/2014/main" id="{44AB8DBD-93BE-A10B-A54F-A23903D89D18}"/>
                </a:ext>
              </a:extLst>
            </p:cNvPr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rgbClr val="435D74"/>
                </a:solidFill>
              </a:endParaRPr>
            </a:p>
          </p:txBody>
        </p:sp>
      </p:grpSp>
      <p:sp>
        <p:nvSpPr>
          <p:cNvPr id="1391" name="Google Shape;1198;p30">
            <a:extLst>
              <a:ext uri="{FF2B5EF4-FFF2-40B4-BE49-F238E27FC236}">
                <a16:creationId xmlns:a16="http://schemas.microsoft.com/office/drawing/2014/main" id="{2314C8D1-BE33-73BB-A6AC-11B6DC4922AF}"/>
              </a:ext>
            </a:extLst>
          </p:cNvPr>
          <p:cNvSpPr/>
          <p:nvPr/>
        </p:nvSpPr>
        <p:spPr>
          <a:xfrm>
            <a:off x="3934790" y="1963171"/>
            <a:ext cx="236075" cy="278861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800">
              <a:buClrTx/>
              <a:defRPr/>
            </a:pPr>
            <a:endParaRPr sz="1350">
              <a:solidFill>
                <a:sysClr val="windowText" lastClr="000000"/>
              </a:solidFill>
            </a:endParaRPr>
          </a:p>
        </p:txBody>
      </p:sp>
      <p:sp>
        <p:nvSpPr>
          <p:cNvPr id="1392" name="TextBox 1391">
            <a:extLst>
              <a:ext uri="{FF2B5EF4-FFF2-40B4-BE49-F238E27FC236}">
                <a16:creationId xmlns:a16="http://schemas.microsoft.com/office/drawing/2014/main" id="{FEF788C5-FEB8-3583-A6AE-387E78B7925A}"/>
              </a:ext>
            </a:extLst>
          </p:cNvPr>
          <p:cNvSpPr txBox="1"/>
          <p:nvPr/>
        </p:nvSpPr>
        <p:spPr>
          <a:xfrm>
            <a:off x="193071" y="2567734"/>
            <a:ext cx="1494727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2100" i="1">
                <a:latin typeface="+mj-lt"/>
              </a:rPr>
              <a:t>Hãy tóm tắt nội dung và ý nghĩa của văn bản?</a:t>
            </a:r>
            <a:endParaRPr lang="en-US" sz="330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93" name="TextBox 1392">
            <a:extLst>
              <a:ext uri="{FF2B5EF4-FFF2-40B4-BE49-F238E27FC236}">
                <a16:creationId xmlns:a16="http://schemas.microsoft.com/office/drawing/2014/main" id="{FD6120FA-2CCF-394F-54D8-1180DD064C64}"/>
              </a:ext>
            </a:extLst>
          </p:cNvPr>
          <p:cNvSpPr txBox="1"/>
          <p:nvPr/>
        </p:nvSpPr>
        <p:spPr>
          <a:xfrm>
            <a:off x="1634436" y="2573906"/>
            <a:ext cx="1848315" cy="10618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2100" i="1">
                <a:latin typeface="+mj-lt"/>
              </a:rPr>
              <a:t>Theo em, chủ đề của văn bản là gì?</a:t>
            </a:r>
            <a:endParaRPr lang="en-US" sz="330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94" name="TextBox 1393">
            <a:extLst>
              <a:ext uri="{FF2B5EF4-FFF2-40B4-BE49-F238E27FC236}">
                <a16:creationId xmlns:a16="http://schemas.microsoft.com/office/drawing/2014/main" id="{5F483BD1-3AD0-973D-14F0-B871CCD8886A}"/>
              </a:ext>
            </a:extLst>
          </p:cNvPr>
          <p:cNvSpPr txBox="1"/>
          <p:nvPr/>
        </p:nvSpPr>
        <p:spPr>
          <a:xfrm>
            <a:off x="3436503" y="2577345"/>
            <a:ext cx="1820161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buClrTx/>
            </a:pPr>
            <a:r>
              <a:rPr lang="vi-VN" sz="2100" i="1">
                <a:latin typeface="+mj-lt"/>
              </a:rPr>
              <a:t>Nghệ thuật đặc sắc được thể hiện qua văn bản? </a:t>
            </a:r>
            <a:endParaRPr lang="en-US" sz="4500">
              <a:solidFill>
                <a:sysClr val="windowText" lastClr="000000"/>
              </a:solidFill>
              <a:latin typeface="+mj-lt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3141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2" grpId="0" animBg="1"/>
      <p:bldP spid="1323" grpId="0" animBg="1"/>
      <p:bldP spid="1324" grpId="0" animBg="1"/>
      <p:bldP spid="1391" grpId="0" animBg="1"/>
      <p:bldP spid="1392" grpId="0"/>
      <p:bldP spid="1393" grpId="0"/>
      <p:bldP spid="1394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922019"/>
            <a:ext cx="5158350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b="1">
                <a:latin typeface="Times New Roman" panose="02020603050405020304" pitchFamily="18" charset="0"/>
                <a:cs typeface="Times New Roman" panose="02020603050405020304" pitchFamily="18" charset="0"/>
              </a:rPr>
              <a:t>1. Nội dung</a:t>
            </a: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5698343" y="931654"/>
            <a:ext cx="920132" cy="920132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342693" y="1000571"/>
            <a:ext cx="644559" cy="344801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3" name="Google Shape;502;p33">
            <a:extLst>
              <a:ext uri="{FF2B5EF4-FFF2-40B4-BE49-F238E27FC236}">
                <a16:creationId xmlns:a16="http://schemas.microsoft.com/office/drawing/2014/main" id="{43924C62-521C-08A7-4C23-CCA436AD9582}"/>
              </a:ext>
            </a:extLst>
          </p:cNvPr>
          <p:cNvGrpSpPr/>
          <p:nvPr/>
        </p:nvGrpSpPr>
        <p:grpSpPr>
          <a:xfrm>
            <a:off x="342693" y="1290071"/>
            <a:ext cx="6302377" cy="2911659"/>
            <a:chOff x="309900" y="238100"/>
            <a:chExt cx="7048350" cy="5237800"/>
          </a:xfrm>
          <a:solidFill>
            <a:schemeClr val="bg1">
              <a:lumMod val="60000"/>
              <a:lumOff val="40000"/>
            </a:schemeClr>
          </a:solidFill>
        </p:grpSpPr>
        <p:sp>
          <p:nvSpPr>
            <p:cNvPr id="1292" name="Google Shape;503;p33">
              <a:extLst>
                <a:ext uri="{FF2B5EF4-FFF2-40B4-BE49-F238E27FC236}">
                  <a16:creationId xmlns:a16="http://schemas.microsoft.com/office/drawing/2014/main" id="{3B55278C-71C4-8285-1E18-6E6923250D02}"/>
                </a:ext>
              </a:extLst>
            </p:cNvPr>
            <p:cNvSpPr/>
            <p:nvPr/>
          </p:nvSpPr>
          <p:spPr>
            <a:xfrm>
              <a:off x="374700" y="364600"/>
              <a:ext cx="6983550" cy="5111300"/>
            </a:xfrm>
            <a:custGeom>
              <a:avLst/>
              <a:gdLst/>
              <a:ahLst/>
              <a:cxnLst/>
              <a:rect l="l" t="t" r="r" b="b"/>
              <a:pathLst>
                <a:path w="279342" h="204452" extrusionOk="0">
                  <a:moveTo>
                    <a:pt x="196699" y="0"/>
                  </a:moveTo>
                  <a:cubicBezTo>
                    <a:pt x="188842" y="0"/>
                    <a:pt x="180997" y="1696"/>
                    <a:pt x="174665" y="5070"/>
                  </a:cubicBezTo>
                  <a:cubicBezTo>
                    <a:pt x="164598" y="10436"/>
                    <a:pt x="158908" y="20001"/>
                    <a:pt x="161043" y="28943"/>
                  </a:cubicBezTo>
                  <a:cubicBezTo>
                    <a:pt x="160346" y="27106"/>
                    <a:pt x="155949" y="25269"/>
                    <a:pt x="153350" y="25016"/>
                  </a:cubicBezTo>
                  <a:cubicBezTo>
                    <a:pt x="153075" y="24989"/>
                    <a:pt x="152799" y="24976"/>
                    <a:pt x="152522" y="24976"/>
                  </a:cubicBezTo>
                  <a:cubicBezTo>
                    <a:pt x="150184" y="24976"/>
                    <a:pt x="147860" y="25903"/>
                    <a:pt x="146661" y="27369"/>
                  </a:cubicBezTo>
                  <a:cubicBezTo>
                    <a:pt x="149786" y="20196"/>
                    <a:pt x="141467" y="12184"/>
                    <a:pt x="132333" y="8646"/>
                  </a:cubicBezTo>
                  <a:cubicBezTo>
                    <a:pt x="129206" y="7435"/>
                    <a:pt x="125693" y="6858"/>
                    <a:pt x="122164" y="6858"/>
                  </a:cubicBezTo>
                  <a:cubicBezTo>
                    <a:pt x="115383" y="6858"/>
                    <a:pt x="108548" y="8990"/>
                    <a:pt x="104302" y="12858"/>
                  </a:cubicBezTo>
                  <a:cubicBezTo>
                    <a:pt x="99403" y="17326"/>
                    <a:pt x="95032" y="22352"/>
                    <a:pt x="96092" y="28013"/>
                  </a:cubicBezTo>
                  <a:cubicBezTo>
                    <a:pt x="92782" y="25870"/>
                    <a:pt x="87330" y="24203"/>
                    <a:pt x="82557" y="24203"/>
                  </a:cubicBezTo>
                  <a:cubicBezTo>
                    <a:pt x="81343" y="24203"/>
                    <a:pt x="80174" y="24311"/>
                    <a:pt x="79094" y="24546"/>
                  </a:cubicBezTo>
                  <a:cubicBezTo>
                    <a:pt x="75387" y="21032"/>
                    <a:pt x="68979" y="19351"/>
                    <a:pt x="62520" y="19351"/>
                  </a:cubicBezTo>
                  <a:cubicBezTo>
                    <a:pt x="57943" y="19351"/>
                    <a:pt x="53339" y="20195"/>
                    <a:pt x="49652" y="21829"/>
                  </a:cubicBezTo>
                  <a:cubicBezTo>
                    <a:pt x="40760" y="25766"/>
                    <a:pt x="35601" y="33057"/>
                    <a:pt x="33185" y="40416"/>
                  </a:cubicBezTo>
                  <a:cubicBezTo>
                    <a:pt x="31765" y="44742"/>
                    <a:pt x="31142" y="49269"/>
                    <a:pt x="32249" y="53643"/>
                  </a:cubicBezTo>
                  <a:cubicBezTo>
                    <a:pt x="33353" y="58020"/>
                    <a:pt x="36304" y="62240"/>
                    <a:pt x="41088" y="65015"/>
                  </a:cubicBezTo>
                  <a:cubicBezTo>
                    <a:pt x="37435" y="67558"/>
                    <a:pt x="36079" y="73320"/>
                    <a:pt x="39844" y="75777"/>
                  </a:cubicBezTo>
                  <a:cubicBezTo>
                    <a:pt x="37844" y="75479"/>
                    <a:pt x="35915" y="75337"/>
                    <a:pt x="34059" y="75337"/>
                  </a:cubicBezTo>
                  <a:cubicBezTo>
                    <a:pt x="11716" y="75337"/>
                    <a:pt x="0" y="95809"/>
                    <a:pt x="3722" y="110012"/>
                  </a:cubicBezTo>
                  <a:cubicBezTo>
                    <a:pt x="4369" y="112487"/>
                    <a:pt x="5358" y="114894"/>
                    <a:pt x="6628" y="117215"/>
                  </a:cubicBezTo>
                  <a:cubicBezTo>
                    <a:pt x="9584" y="122619"/>
                    <a:pt x="14073" y="127574"/>
                    <a:pt x="19379" y="131933"/>
                  </a:cubicBezTo>
                  <a:cubicBezTo>
                    <a:pt x="21069" y="133319"/>
                    <a:pt x="41101" y="145237"/>
                    <a:pt x="44051" y="145237"/>
                  </a:cubicBezTo>
                  <a:cubicBezTo>
                    <a:pt x="44205" y="145237"/>
                    <a:pt x="44313" y="145205"/>
                    <a:pt x="44368" y="145136"/>
                  </a:cubicBezTo>
                  <a:lnTo>
                    <a:pt x="44368" y="145136"/>
                  </a:lnTo>
                  <a:cubicBezTo>
                    <a:pt x="40178" y="150275"/>
                    <a:pt x="38743" y="156311"/>
                    <a:pt x="42121" y="161756"/>
                  </a:cubicBezTo>
                  <a:cubicBezTo>
                    <a:pt x="45934" y="167896"/>
                    <a:pt x="54264" y="172184"/>
                    <a:pt x="63257" y="173817"/>
                  </a:cubicBezTo>
                  <a:cubicBezTo>
                    <a:pt x="67520" y="174593"/>
                    <a:pt x="71651" y="175199"/>
                    <a:pt x="75698" y="175199"/>
                  </a:cubicBezTo>
                  <a:cubicBezTo>
                    <a:pt x="81021" y="175199"/>
                    <a:pt x="86200" y="174150"/>
                    <a:pt x="91347" y="171059"/>
                  </a:cubicBezTo>
                  <a:cubicBezTo>
                    <a:pt x="91642" y="176079"/>
                    <a:pt x="94704" y="180653"/>
                    <a:pt x="98729" y="183672"/>
                  </a:cubicBezTo>
                  <a:cubicBezTo>
                    <a:pt x="102975" y="186857"/>
                    <a:pt x="106996" y="187931"/>
                    <a:pt x="111085" y="187931"/>
                  </a:cubicBezTo>
                  <a:cubicBezTo>
                    <a:pt x="116328" y="187931"/>
                    <a:pt x="121682" y="186166"/>
                    <a:pt x="127761" y="184823"/>
                  </a:cubicBezTo>
                  <a:lnTo>
                    <a:pt x="127761" y="184823"/>
                  </a:lnTo>
                  <a:cubicBezTo>
                    <a:pt x="126299" y="190960"/>
                    <a:pt x="131553" y="196695"/>
                    <a:pt x="137084" y="199731"/>
                  </a:cubicBezTo>
                  <a:cubicBezTo>
                    <a:pt x="142847" y="202895"/>
                    <a:pt x="149407" y="204451"/>
                    <a:pt x="155975" y="204451"/>
                  </a:cubicBezTo>
                  <a:cubicBezTo>
                    <a:pt x="164338" y="204451"/>
                    <a:pt x="172713" y="201928"/>
                    <a:pt x="179470" y="196987"/>
                  </a:cubicBezTo>
                  <a:cubicBezTo>
                    <a:pt x="181821" y="195268"/>
                    <a:pt x="184039" y="193207"/>
                    <a:pt x="185217" y="190546"/>
                  </a:cubicBezTo>
                  <a:cubicBezTo>
                    <a:pt x="187683" y="184986"/>
                    <a:pt x="182550" y="176531"/>
                    <a:pt x="178865" y="172467"/>
                  </a:cubicBezTo>
                  <a:lnTo>
                    <a:pt x="178865" y="172467"/>
                  </a:lnTo>
                  <a:cubicBezTo>
                    <a:pt x="179605" y="172985"/>
                    <a:pt x="180333" y="173188"/>
                    <a:pt x="181071" y="173188"/>
                  </a:cubicBezTo>
                  <a:cubicBezTo>
                    <a:pt x="182909" y="173188"/>
                    <a:pt x="184809" y="171925"/>
                    <a:pt x="187110" y="171112"/>
                  </a:cubicBezTo>
                  <a:cubicBezTo>
                    <a:pt x="190338" y="169972"/>
                    <a:pt x="192396" y="167294"/>
                    <a:pt x="192036" y="164698"/>
                  </a:cubicBezTo>
                  <a:lnTo>
                    <a:pt x="192036" y="164698"/>
                  </a:lnTo>
                  <a:cubicBezTo>
                    <a:pt x="200855" y="168780"/>
                    <a:pt x="211206" y="170820"/>
                    <a:pt x="221554" y="170820"/>
                  </a:cubicBezTo>
                  <a:cubicBezTo>
                    <a:pt x="232217" y="170820"/>
                    <a:pt x="242878" y="168654"/>
                    <a:pt x="251857" y="164326"/>
                  </a:cubicBezTo>
                  <a:cubicBezTo>
                    <a:pt x="269552" y="155800"/>
                    <a:pt x="279341" y="139381"/>
                    <a:pt x="275803" y="124169"/>
                  </a:cubicBezTo>
                  <a:cubicBezTo>
                    <a:pt x="272263" y="108958"/>
                    <a:pt x="255589" y="95790"/>
                    <a:pt x="235021" y="91963"/>
                  </a:cubicBezTo>
                  <a:cubicBezTo>
                    <a:pt x="237304" y="90519"/>
                    <a:pt x="236557" y="88313"/>
                    <a:pt x="235706" y="86201"/>
                  </a:cubicBezTo>
                  <a:cubicBezTo>
                    <a:pt x="234856" y="84090"/>
                    <a:pt x="232219" y="82421"/>
                    <a:pt x="229227" y="82096"/>
                  </a:cubicBezTo>
                  <a:cubicBezTo>
                    <a:pt x="235166" y="76125"/>
                    <a:pt x="236344" y="66557"/>
                    <a:pt x="234611" y="59295"/>
                  </a:cubicBezTo>
                  <a:cubicBezTo>
                    <a:pt x="233654" y="55291"/>
                    <a:pt x="231359" y="51334"/>
                    <a:pt x="227219" y="48599"/>
                  </a:cubicBezTo>
                  <a:cubicBezTo>
                    <a:pt x="224260" y="46647"/>
                    <a:pt x="220258" y="45434"/>
                    <a:pt x="216310" y="45434"/>
                  </a:cubicBezTo>
                  <a:cubicBezTo>
                    <a:pt x="214734" y="45434"/>
                    <a:pt x="213166" y="45627"/>
                    <a:pt x="211677" y="46045"/>
                  </a:cubicBezTo>
                  <a:cubicBezTo>
                    <a:pt x="214916" y="44958"/>
                    <a:pt x="212648" y="39604"/>
                    <a:pt x="209379" y="38561"/>
                  </a:cubicBezTo>
                  <a:lnTo>
                    <a:pt x="209379" y="38561"/>
                  </a:lnTo>
                  <a:cubicBezTo>
                    <a:pt x="210006" y="38627"/>
                    <a:pt x="210632" y="38659"/>
                    <a:pt x="211253" y="38659"/>
                  </a:cubicBezTo>
                  <a:cubicBezTo>
                    <a:pt x="218505" y="38659"/>
                    <a:pt x="225272" y="34366"/>
                    <a:pt x="228746" y="29625"/>
                  </a:cubicBezTo>
                  <a:cubicBezTo>
                    <a:pt x="232517" y="24481"/>
                    <a:pt x="232044" y="17978"/>
                    <a:pt x="228300" y="12822"/>
                  </a:cubicBezTo>
                  <a:cubicBezTo>
                    <a:pt x="224555" y="7666"/>
                    <a:pt x="217825" y="3833"/>
                    <a:pt x="210318" y="1777"/>
                  </a:cubicBezTo>
                  <a:cubicBezTo>
                    <a:pt x="205980" y="591"/>
                    <a:pt x="201338" y="0"/>
                    <a:pt x="196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3" name="Google Shape;504;p33">
              <a:extLst>
                <a:ext uri="{FF2B5EF4-FFF2-40B4-BE49-F238E27FC236}">
                  <a16:creationId xmlns:a16="http://schemas.microsoft.com/office/drawing/2014/main" id="{69F84155-2624-AC51-5696-7C27E3A6EAA0}"/>
                </a:ext>
              </a:extLst>
            </p:cNvPr>
            <p:cNvSpPr/>
            <p:nvPr/>
          </p:nvSpPr>
          <p:spPr>
            <a:xfrm>
              <a:off x="6437575" y="2133650"/>
              <a:ext cx="784600" cy="511650"/>
            </a:xfrm>
            <a:custGeom>
              <a:avLst/>
              <a:gdLst/>
              <a:ahLst/>
              <a:cxnLst/>
              <a:rect l="l" t="t" r="r" b="b"/>
              <a:pathLst>
                <a:path w="31384" h="20466" extrusionOk="0">
                  <a:moveTo>
                    <a:pt x="14437" y="0"/>
                  </a:moveTo>
                  <a:cubicBezTo>
                    <a:pt x="12541" y="0"/>
                    <a:pt x="10757" y="363"/>
                    <a:pt x="9277" y="1093"/>
                  </a:cubicBezTo>
                  <a:lnTo>
                    <a:pt x="9280" y="1093"/>
                  </a:lnTo>
                  <a:cubicBezTo>
                    <a:pt x="1" y="5673"/>
                    <a:pt x="3666" y="20264"/>
                    <a:pt x="17717" y="20462"/>
                  </a:cubicBezTo>
                  <a:cubicBezTo>
                    <a:pt x="17859" y="20464"/>
                    <a:pt x="18001" y="20465"/>
                    <a:pt x="18143" y="20465"/>
                  </a:cubicBezTo>
                  <a:cubicBezTo>
                    <a:pt x="22939" y="20465"/>
                    <a:pt x="27741" y="19335"/>
                    <a:pt x="29500" y="15867"/>
                  </a:cubicBezTo>
                  <a:cubicBezTo>
                    <a:pt x="31384" y="12152"/>
                    <a:pt x="28838" y="6408"/>
                    <a:pt x="24163" y="3119"/>
                  </a:cubicBezTo>
                  <a:cubicBezTo>
                    <a:pt x="21217" y="1049"/>
                    <a:pt x="17664" y="0"/>
                    <a:pt x="14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4" name="Google Shape;505;p33">
              <a:extLst>
                <a:ext uri="{FF2B5EF4-FFF2-40B4-BE49-F238E27FC236}">
                  <a16:creationId xmlns:a16="http://schemas.microsoft.com/office/drawing/2014/main" id="{ACE7EC43-2011-F46F-7FF2-BEBE309F0440}"/>
                </a:ext>
              </a:extLst>
            </p:cNvPr>
            <p:cNvSpPr/>
            <p:nvPr/>
          </p:nvSpPr>
          <p:spPr>
            <a:xfrm>
              <a:off x="6471250" y="1628000"/>
              <a:ext cx="494900" cy="353775"/>
            </a:xfrm>
            <a:custGeom>
              <a:avLst/>
              <a:gdLst/>
              <a:ahLst/>
              <a:cxnLst/>
              <a:rect l="l" t="t" r="r" b="b"/>
              <a:pathLst>
                <a:path w="19796" h="14151" extrusionOk="0">
                  <a:moveTo>
                    <a:pt x="10661" y="0"/>
                  </a:moveTo>
                  <a:cubicBezTo>
                    <a:pt x="9582" y="0"/>
                    <a:pt x="8566" y="205"/>
                    <a:pt x="7729" y="620"/>
                  </a:cubicBezTo>
                  <a:cubicBezTo>
                    <a:pt x="3323" y="2806"/>
                    <a:pt x="1" y="10995"/>
                    <a:pt x="8898" y="13750"/>
                  </a:cubicBezTo>
                  <a:cubicBezTo>
                    <a:pt x="9794" y="14027"/>
                    <a:pt x="10682" y="14150"/>
                    <a:pt x="11538" y="14150"/>
                  </a:cubicBezTo>
                  <a:cubicBezTo>
                    <a:pt x="13043" y="14150"/>
                    <a:pt x="14450" y="13770"/>
                    <a:pt x="15634" y="13183"/>
                  </a:cubicBezTo>
                  <a:cubicBezTo>
                    <a:pt x="17504" y="12253"/>
                    <a:pt x="18968" y="10767"/>
                    <a:pt x="19382" y="8807"/>
                  </a:cubicBezTo>
                  <a:cubicBezTo>
                    <a:pt x="19795" y="6843"/>
                    <a:pt x="19033" y="4380"/>
                    <a:pt x="17135" y="2555"/>
                  </a:cubicBezTo>
                  <a:cubicBezTo>
                    <a:pt x="15380" y="870"/>
                    <a:pt x="12886" y="0"/>
                    <a:pt x="10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5" name="Google Shape;506;p33">
              <a:extLst>
                <a:ext uri="{FF2B5EF4-FFF2-40B4-BE49-F238E27FC236}">
                  <a16:creationId xmlns:a16="http://schemas.microsoft.com/office/drawing/2014/main" id="{5134FD68-506E-82AE-4C7E-5425CC995491}"/>
                </a:ext>
              </a:extLst>
            </p:cNvPr>
            <p:cNvSpPr/>
            <p:nvPr/>
          </p:nvSpPr>
          <p:spPr>
            <a:xfrm>
              <a:off x="468925" y="1526250"/>
              <a:ext cx="494875" cy="353775"/>
            </a:xfrm>
            <a:custGeom>
              <a:avLst/>
              <a:gdLst/>
              <a:ahLst/>
              <a:cxnLst/>
              <a:rect l="l" t="t" r="r" b="b"/>
              <a:pathLst>
                <a:path w="19795" h="14151" extrusionOk="0">
                  <a:moveTo>
                    <a:pt x="10660" y="1"/>
                  </a:moveTo>
                  <a:cubicBezTo>
                    <a:pt x="9581" y="1"/>
                    <a:pt x="8566" y="205"/>
                    <a:pt x="7728" y="621"/>
                  </a:cubicBezTo>
                  <a:cubicBezTo>
                    <a:pt x="3322" y="2806"/>
                    <a:pt x="0" y="10995"/>
                    <a:pt x="8898" y="13751"/>
                  </a:cubicBezTo>
                  <a:cubicBezTo>
                    <a:pt x="9794" y="14028"/>
                    <a:pt x="10682" y="14151"/>
                    <a:pt x="11537" y="14151"/>
                  </a:cubicBezTo>
                  <a:cubicBezTo>
                    <a:pt x="13043" y="14151"/>
                    <a:pt x="14450" y="13771"/>
                    <a:pt x="15634" y="13184"/>
                  </a:cubicBezTo>
                  <a:cubicBezTo>
                    <a:pt x="17503" y="12253"/>
                    <a:pt x="18968" y="10768"/>
                    <a:pt x="19381" y="8807"/>
                  </a:cubicBezTo>
                  <a:cubicBezTo>
                    <a:pt x="19795" y="6843"/>
                    <a:pt x="19030" y="4380"/>
                    <a:pt x="17134" y="2555"/>
                  </a:cubicBezTo>
                  <a:cubicBezTo>
                    <a:pt x="15380" y="871"/>
                    <a:pt x="12885" y="1"/>
                    <a:pt x="10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6" name="Google Shape;507;p33">
              <a:extLst>
                <a:ext uri="{FF2B5EF4-FFF2-40B4-BE49-F238E27FC236}">
                  <a16:creationId xmlns:a16="http://schemas.microsoft.com/office/drawing/2014/main" id="{C9F3B1EA-FD1B-9D6E-6705-4F07AEBD7ADC}"/>
                </a:ext>
              </a:extLst>
            </p:cNvPr>
            <p:cNvSpPr/>
            <p:nvPr/>
          </p:nvSpPr>
          <p:spPr>
            <a:xfrm>
              <a:off x="478875" y="2084700"/>
              <a:ext cx="265675" cy="189975"/>
            </a:xfrm>
            <a:custGeom>
              <a:avLst/>
              <a:gdLst/>
              <a:ahLst/>
              <a:cxnLst/>
              <a:rect l="l" t="t" r="r" b="b"/>
              <a:pathLst>
                <a:path w="10627" h="7599" extrusionOk="0">
                  <a:moveTo>
                    <a:pt x="5722" y="0"/>
                  </a:moveTo>
                  <a:cubicBezTo>
                    <a:pt x="5143" y="0"/>
                    <a:pt x="4597" y="110"/>
                    <a:pt x="4147" y="334"/>
                  </a:cubicBezTo>
                  <a:cubicBezTo>
                    <a:pt x="1782" y="1506"/>
                    <a:pt x="1" y="5904"/>
                    <a:pt x="4776" y="7383"/>
                  </a:cubicBezTo>
                  <a:cubicBezTo>
                    <a:pt x="5258" y="7532"/>
                    <a:pt x="5735" y="7598"/>
                    <a:pt x="6195" y="7598"/>
                  </a:cubicBezTo>
                  <a:cubicBezTo>
                    <a:pt x="7002" y="7598"/>
                    <a:pt x="7758" y="7395"/>
                    <a:pt x="8394" y="7079"/>
                  </a:cubicBezTo>
                  <a:cubicBezTo>
                    <a:pt x="9398" y="6580"/>
                    <a:pt x="10183" y="5782"/>
                    <a:pt x="10405" y="4728"/>
                  </a:cubicBezTo>
                  <a:cubicBezTo>
                    <a:pt x="10626" y="3674"/>
                    <a:pt x="10219" y="2351"/>
                    <a:pt x="9200" y="1373"/>
                  </a:cubicBezTo>
                  <a:cubicBezTo>
                    <a:pt x="8257" y="469"/>
                    <a:pt x="6918" y="0"/>
                    <a:pt x="5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7" name="Google Shape;508;p33">
              <a:extLst>
                <a:ext uri="{FF2B5EF4-FFF2-40B4-BE49-F238E27FC236}">
                  <a16:creationId xmlns:a16="http://schemas.microsoft.com/office/drawing/2014/main" id="{EE435EFC-030B-E058-E864-E402DB2EC265}"/>
                </a:ext>
              </a:extLst>
            </p:cNvPr>
            <p:cNvSpPr/>
            <p:nvPr/>
          </p:nvSpPr>
          <p:spPr>
            <a:xfrm>
              <a:off x="2039825" y="293625"/>
              <a:ext cx="718650" cy="436675"/>
            </a:xfrm>
            <a:custGeom>
              <a:avLst/>
              <a:gdLst/>
              <a:ahLst/>
              <a:cxnLst/>
              <a:rect l="l" t="t" r="r" b="b"/>
              <a:pathLst>
                <a:path w="28746" h="17467" extrusionOk="0">
                  <a:moveTo>
                    <a:pt x="9864" y="0"/>
                  </a:moveTo>
                  <a:cubicBezTo>
                    <a:pt x="9816" y="0"/>
                    <a:pt x="9767" y="0"/>
                    <a:pt x="9719" y="1"/>
                  </a:cubicBezTo>
                  <a:cubicBezTo>
                    <a:pt x="7661" y="10"/>
                    <a:pt x="5555" y="261"/>
                    <a:pt x="3769" y="1002"/>
                  </a:cubicBezTo>
                  <a:cubicBezTo>
                    <a:pt x="1979" y="1743"/>
                    <a:pt x="547" y="3034"/>
                    <a:pt x="296" y="4519"/>
                  </a:cubicBezTo>
                  <a:cubicBezTo>
                    <a:pt x="0" y="6297"/>
                    <a:pt x="1377" y="7986"/>
                    <a:pt x="2891" y="9398"/>
                  </a:cubicBezTo>
                  <a:cubicBezTo>
                    <a:pt x="6160" y="12438"/>
                    <a:pt x="13422" y="17466"/>
                    <a:pt x="19863" y="17466"/>
                  </a:cubicBezTo>
                  <a:cubicBezTo>
                    <a:pt x="21930" y="17466"/>
                    <a:pt x="23912" y="16949"/>
                    <a:pt x="25651" y="15682"/>
                  </a:cubicBezTo>
                  <a:cubicBezTo>
                    <a:pt x="28031" y="13948"/>
                    <a:pt x="28746" y="11226"/>
                    <a:pt x="27907" y="8854"/>
                  </a:cubicBezTo>
                  <a:cubicBezTo>
                    <a:pt x="27069" y="6483"/>
                    <a:pt x="24848" y="4457"/>
                    <a:pt x="22155" y="2986"/>
                  </a:cubicBezTo>
                  <a:cubicBezTo>
                    <a:pt x="18643" y="1064"/>
                    <a:pt x="14260" y="0"/>
                    <a:pt x="9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8" name="Google Shape;509;p33">
              <a:extLst>
                <a:ext uri="{FF2B5EF4-FFF2-40B4-BE49-F238E27FC236}">
                  <a16:creationId xmlns:a16="http://schemas.microsoft.com/office/drawing/2014/main" id="{334AEF80-95C4-9EF9-41AE-84A2CE9655E1}"/>
                </a:ext>
              </a:extLst>
            </p:cNvPr>
            <p:cNvSpPr/>
            <p:nvPr/>
          </p:nvSpPr>
          <p:spPr>
            <a:xfrm>
              <a:off x="2884125" y="245625"/>
              <a:ext cx="371725" cy="299200"/>
            </a:xfrm>
            <a:custGeom>
              <a:avLst/>
              <a:gdLst/>
              <a:ahLst/>
              <a:cxnLst/>
              <a:rect l="l" t="t" r="r" b="b"/>
              <a:pathLst>
                <a:path w="14869" h="11968" extrusionOk="0">
                  <a:moveTo>
                    <a:pt x="7586" y="1"/>
                  </a:moveTo>
                  <a:cubicBezTo>
                    <a:pt x="6829" y="1"/>
                    <a:pt x="6075" y="91"/>
                    <a:pt x="5360" y="285"/>
                  </a:cubicBezTo>
                  <a:cubicBezTo>
                    <a:pt x="2475" y="1067"/>
                    <a:pt x="192" y="4676"/>
                    <a:pt x="83" y="7679"/>
                  </a:cubicBezTo>
                  <a:cubicBezTo>
                    <a:pt x="0" y="9995"/>
                    <a:pt x="1211" y="11950"/>
                    <a:pt x="4439" y="11967"/>
                  </a:cubicBezTo>
                  <a:cubicBezTo>
                    <a:pt x="4453" y="11967"/>
                    <a:pt x="4466" y="11967"/>
                    <a:pt x="4480" y="11967"/>
                  </a:cubicBezTo>
                  <a:cubicBezTo>
                    <a:pt x="6416" y="11967"/>
                    <a:pt x="8170" y="11155"/>
                    <a:pt x="9692" y="10287"/>
                  </a:cubicBezTo>
                  <a:cubicBezTo>
                    <a:pt x="12341" y="8775"/>
                    <a:pt x="14869" y="6660"/>
                    <a:pt x="14609" y="4221"/>
                  </a:cubicBezTo>
                  <a:cubicBezTo>
                    <a:pt x="14349" y="1776"/>
                    <a:pt x="10940" y="1"/>
                    <a:pt x="7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9" name="Google Shape;510;p33">
              <a:extLst>
                <a:ext uri="{FF2B5EF4-FFF2-40B4-BE49-F238E27FC236}">
                  <a16:creationId xmlns:a16="http://schemas.microsoft.com/office/drawing/2014/main" id="{FAF7B5FC-33B7-D53D-F018-329AB8F99EB3}"/>
                </a:ext>
              </a:extLst>
            </p:cNvPr>
            <p:cNvSpPr/>
            <p:nvPr/>
          </p:nvSpPr>
          <p:spPr>
            <a:xfrm>
              <a:off x="4059225" y="238100"/>
              <a:ext cx="434500" cy="388400"/>
            </a:xfrm>
            <a:custGeom>
              <a:avLst/>
              <a:gdLst/>
              <a:ahLst/>
              <a:cxnLst/>
              <a:rect l="l" t="t" r="r" b="b"/>
              <a:pathLst>
                <a:path w="17380" h="15536" extrusionOk="0">
                  <a:moveTo>
                    <a:pt x="10399" y="1"/>
                  </a:moveTo>
                  <a:cubicBezTo>
                    <a:pt x="8145" y="1"/>
                    <a:pt x="5801" y="677"/>
                    <a:pt x="4230" y="1873"/>
                  </a:cubicBezTo>
                  <a:cubicBezTo>
                    <a:pt x="1335" y="4076"/>
                    <a:pt x="686" y="7419"/>
                    <a:pt x="1285" y="10434"/>
                  </a:cubicBezTo>
                  <a:lnTo>
                    <a:pt x="1282" y="10434"/>
                  </a:lnTo>
                  <a:cubicBezTo>
                    <a:pt x="1793" y="13004"/>
                    <a:pt x="1" y="13503"/>
                    <a:pt x="3243" y="14595"/>
                  </a:cubicBezTo>
                  <a:cubicBezTo>
                    <a:pt x="3890" y="15242"/>
                    <a:pt x="4973" y="15535"/>
                    <a:pt x="6087" y="15535"/>
                  </a:cubicBezTo>
                  <a:cubicBezTo>
                    <a:pt x="6777" y="15535"/>
                    <a:pt x="7480" y="15423"/>
                    <a:pt x="8098" y="15212"/>
                  </a:cubicBezTo>
                  <a:cubicBezTo>
                    <a:pt x="9711" y="14663"/>
                    <a:pt x="10880" y="13618"/>
                    <a:pt x="11990" y="12605"/>
                  </a:cubicBezTo>
                  <a:cubicBezTo>
                    <a:pt x="13759" y="10992"/>
                    <a:pt x="15561" y="9339"/>
                    <a:pt x="16470" y="7387"/>
                  </a:cubicBezTo>
                  <a:cubicBezTo>
                    <a:pt x="17380" y="5435"/>
                    <a:pt x="17235" y="3093"/>
                    <a:pt x="15383" y="1534"/>
                  </a:cubicBezTo>
                  <a:cubicBezTo>
                    <a:pt x="14131" y="481"/>
                    <a:pt x="12297" y="1"/>
                    <a:pt x="10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0" name="Google Shape;511;p33">
              <a:extLst>
                <a:ext uri="{FF2B5EF4-FFF2-40B4-BE49-F238E27FC236}">
                  <a16:creationId xmlns:a16="http://schemas.microsoft.com/office/drawing/2014/main" id="{646BDA53-EE7B-A359-A528-9217DCDFDED3}"/>
                </a:ext>
              </a:extLst>
            </p:cNvPr>
            <p:cNvSpPr/>
            <p:nvPr/>
          </p:nvSpPr>
          <p:spPr>
            <a:xfrm>
              <a:off x="309900" y="4032700"/>
              <a:ext cx="760950" cy="582525"/>
            </a:xfrm>
            <a:custGeom>
              <a:avLst/>
              <a:gdLst/>
              <a:ahLst/>
              <a:cxnLst/>
              <a:rect l="l" t="t" r="r" b="b"/>
              <a:pathLst>
                <a:path w="30438" h="23301" extrusionOk="0">
                  <a:moveTo>
                    <a:pt x="17155" y="0"/>
                  </a:moveTo>
                  <a:cubicBezTo>
                    <a:pt x="11271" y="0"/>
                    <a:pt x="4179" y="1506"/>
                    <a:pt x="1471" y="8816"/>
                  </a:cubicBezTo>
                  <a:cubicBezTo>
                    <a:pt x="0" y="12782"/>
                    <a:pt x="1264" y="16609"/>
                    <a:pt x="3337" y="19043"/>
                  </a:cubicBezTo>
                  <a:cubicBezTo>
                    <a:pt x="5638" y="21743"/>
                    <a:pt x="8946" y="23301"/>
                    <a:pt x="12649" y="23301"/>
                  </a:cubicBezTo>
                  <a:cubicBezTo>
                    <a:pt x="12939" y="23301"/>
                    <a:pt x="13231" y="23291"/>
                    <a:pt x="13525" y="23272"/>
                  </a:cubicBezTo>
                  <a:cubicBezTo>
                    <a:pt x="17577" y="23006"/>
                    <a:pt x="21995" y="20856"/>
                    <a:pt x="25524" y="17289"/>
                  </a:cubicBezTo>
                  <a:cubicBezTo>
                    <a:pt x="28031" y="14755"/>
                    <a:pt x="30160" y="11250"/>
                    <a:pt x="30278" y="7936"/>
                  </a:cubicBezTo>
                  <a:cubicBezTo>
                    <a:pt x="30438" y="3335"/>
                    <a:pt x="26749" y="881"/>
                    <a:pt x="22946" y="406"/>
                  </a:cubicBezTo>
                  <a:cubicBezTo>
                    <a:pt x="21377" y="210"/>
                    <a:pt x="19350" y="0"/>
                    <a:pt x="17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224" name="TextBox 29">
            <a:extLst>
              <a:ext uri="{FF2B5EF4-FFF2-40B4-BE49-F238E27FC236}">
                <a16:creationId xmlns:a16="http://schemas.microsoft.com/office/drawing/2014/main" id="{62735208-6BA1-DA67-17AB-E3A3F6D5AE60}"/>
              </a:ext>
            </a:extLst>
          </p:cNvPr>
          <p:cNvSpPr txBox="1"/>
          <p:nvPr/>
        </p:nvSpPr>
        <p:spPr>
          <a:xfrm>
            <a:off x="1081049" y="1967281"/>
            <a:ext cx="505056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spcAft>
                <a:spcPts val="750"/>
              </a:spcAft>
            </a:pPr>
            <a:r>
              <a:rPr lang="vi-VN" sz="1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“Hãy cầm lấy và đọc” </a:t>
            </a:r>
            <a:r>
              <a:rPr lang="en-US" sz="1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vi-VN" sz="2400" u="sng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 một lời nhắn nhủ trân trọng tới độc giả hãy đọc sách</a:t>
            </a:r>
            <a:r>
              <a:rPr lang="vi-VN" sz="1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tiếp xúc trực tiếp với một cuốn sách, hãy tự trải nghiệm mà không bước qua một trung gian nào.</a:t>
            </a:r>
            <a:endParaRPr lang="en-US" sz="18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0554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4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439881"/>
            <a:ext cx="5158350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5698343" y="931654"/>
            <a:ext cx="920132" cy="920132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2" name="Google Shape;1550;p39">
            <a:extLst>
              <a:ext uri="{FF2B5EF4-FFF2-40B4-BE49-F238E27FC236}">
                <a16:creationId xmlns:a16="http://schemas.microsoft.com/office/drawing/2014/main" id="{1415A18C-A965-6D25-FE62-FAC78EA563F2}"/>
              </a:ext>
            </a:extLst>
          </p:cNvPr>
          <p:cNvGrpSpPr/>
          <p:nvPr/>
        </p:nvGrpSpPr>
        <p:grpSpPr>
          <a:xfrm>
            <a:off x="741333" y="1831965"/>
            <a:ext cx="5834033" cy="1359283"/>
            <a:chOff x="341257" y="1989311"/>
            <a:chExt cx="5595772" cy="1978099"/>
          </a:xfrm>
        </p:grpSpPr>
        <p:cxnSp>
          <p:nvCxnSpPr>
            <p:cNvPr id="1500" name="Google Shape;1551;p39">
              <a:extLst>
                <a:ext uri="{FF2B5EF4-FFF2-40B4-BE49-F238E27FC236}">
                  <a16:creationId xmlns:a16="http://schemas.microsoft.com/office/drawing/2014/main" id="{95935814-C466-C7B0-A64C-BBD9461EF046}"/>
                </a:ext>
              </a:extLst>
            </p:cNvPr>
            <p:cNvCxnSpPr>
              <a:cxnSpLocks/>
              <a:endCxn id="1501" idx="3"/>
            </p:cNvCxnSpPr>
            <p:nvPr/>
          </p:nvCxnSpPr>
          <p:spPr>
            <a:xfrm rot="10800000">
              <a:off x="3071069" y="2166613"/>
              <a:ext cx="2865960" cy="1800797"/>
            </a:xfrm>
            <a:prstGeom prst="curvedConnector3">
              <a:avLst>
                <a:gd name="adj1" fmla="val 50000"/>
              </a:avLst>
            </a:prstGeom>
            <a:noFill/>
            <a:ln w="28575" cap="flat" cmpd="sng">
              <a:solidFill>
                <a:srgbClr val="58C3C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1501" name="Google Shape;1552;p39">
              <a:extLst>
                <a:ext uri="{FF2B5EF4-FFF2-40B4-BE49-F238E27FC236}">
                  <a16:creationId xmlns:a16="http://schemas.microsoft.com/office/drawing/2014/main" id="{3FF9E4D9-5727-92A9-D1C9-0CFC826EAF56}"/>
                </a:ext>
              </a:extLst>
            </p:cNvPr>
            <p:cNvSpPr txBox="1"/>
            <p:nvPr/>
          </p:nvSpPr>
          <p:spPr>
            <a:xfrm>
              <a:off x="341257" y="1989311"/>
              <a:ext cx="2729812" cy="354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just">
                <a:spcAft>
                  <a:spcPts val="750"/>
                </a:spcAft>
              </a:pPr>
              <a:r>
                <a:rPr lang="vi-VN" sz="2800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Lập luật chặt chẽ, logic bằng những lí lẽ và dẫn chứng thuyết phục.</a:t>
              </a:r>
              <a:endParaRPr lang="en-US" sz="2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" name="Google Shape;1554;p39">
            <a:extLst>
              <a:ext uri="{FF2B5EF4-FFF2-40B4-BE49-F238E27FC236}">
                <a16:creationId xmlns:a16="http://schemas.microsoft.com/office/drawing/2014/main" id="{D546DA60-4A04-5B7B-1F7B-75CCD28FDB83}"/>
              </a:ext>
            </a:extLst>
          </p:cNvPr>
          <p:cNvGrpSpPr/>
          <p:nvPr/>
        </p:nvGrpSpPr>
        <p:grpSpPr>
          <a:xfrm>
            <a:off x="821890" y="3505205"/>
            <a:ext cx="5602428" cy="474638"/>
            <a:chOff x="1110660" y="3288494"/>
            <a:chExt cx="5138605" cy="632850"/>
          </a:xfrm>
        </p:grpSpPr>
        <p:cxnSp>
          <p:nvCxnSpPr>
            <p:cNvPr id="1498" name="Google Shape;1555;p39">
              <a:extLst>
                <a:ext uri="{FF2B5EF4-FFF2-40B4-BE49-F238E27FC236}">
                  <a16:creationId xmlns:a16="http://schemas.microsoft.com/office/drawing/2014/main" id="{23F704C8-434C-8EB1-AD6F-3F7A4D576F99}"/>
                </a:ext>
              </a:extLst>
            </p:cNvPr>
            <p:cNvCxnSpPr>
              <a:cxnSpLocks/>
              <a:endCxn id="1499" idx="3"/>
            </p:cNvCxnSpPr>
            <p:nvPr/>
          </p:nvCxnSpPr>
          <p:spPr>
            <a:xfrm rot="10800000">
              <a:off x="3721084" y="3465794"/>
              <a:ext cx="2528181" cy="455550"/>
            </a:xfrm>
            <a:prstGeom prst="curvedConnector3">
              <a:avLst>
                <a:gd name="adj1" fmla="val 50000"/>
              </a:avLst>
            </a:prstGeom>
            <a:noFill/>
            <a:ln w="28575" cap="flat" cmpd="sng">
              <a:solidFill>
                <a:srgbClr val="503156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sp>
          <p:nvSpPr>
            <p:cNvPr id="1499" name="Google Shape;1556;p39">
              <a:extLst>
                <a:ext uri="{FF2B5EF4-FFF2-40B4-BE49-F238E27FC236}">
                  <a16:creationId xmlns:a16="http://schemas.microsoft.com/office/drawing/2014/main" id="{FB27FCD0-791B-394A-5446-64D0D5E5941E}"/>
                </a:ext>
              </a:extLst>
            </p:cNvPr>
            <p:cNvSpPr txBox="1"/>
            <p:nvPr/>
          </p:nvSpPr>
          <p:spPr>
            <a:xfrm>
              <a:off x="1110660" y="3288494"/>
              <a:ext cx="2610423" cy="354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just"/>
              <a:r>
                <a:rPr lang="vi-VN" sz="2800" dirty="0">
                  <a:latin typeface="Times New Roman" panose="02020603050405020304" pitchFamily="18" charset="0"/>
                  <a:ea typeface="Calibri" panose="020F0502020204030204" pitchFamily="34" charset="0"/>
                </a:rPr>
                <a:t>Lời văn tha thiết</a:t>
              </a:r>
              <a:endParaRPr lang="en-US" sz="2800" dirty="0">
                <a:latin typeface=".VnTime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4964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3" name="Google Shape;2323;p69"/>
          <p:cNvSpPr txBox="1">
            <a:spLocks noGrp="1"/>
          </p:cNvSpPr>
          <p:nvPr>
            <p:ph type="title"/>
          </p:nvPr>
        </p:nvSpPr>
        <p:spPr>
          <a:xfrm>
            <a:off x="548173" y="1739138"/>
            <a:ext cx="3630967" cy="1665225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sz="4950" b="1"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luyện tập</a:t>
            </a:r>
            <a:endParaRPr sz="495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oogle Shape;1242;p51">
            <a:extLst>
              <a:ext uri="{FF2B5EF4-FFF2-40B4-BE49-F238E27FC236}">
                <a16:creationId xmlns:a16="http://schemas.microsoft.com/office/drawing/2014/main" id="{DD3C73EB-4A8C-BBA3-CFFA-D920EAFD06EF}"/>
              </a:ext>
            </a:extLst>
          </p:cNvPr>
          <p:cNvGrpSpPr/>
          <p:nvPr/>
        </p:nvGrpSpPr>
        <p:grpSpPr>
          <a:xfrm>
            <a:off x="842455" y="1340549"/>
            <a:ext cx="584009" cy="378010"/>
            <a:chOff x="3690516" y="902025"/>
            <a:chExt cx="1871575" cy="952294"/>
          </a:xfrm>
        </p:grpSpPr>
        <p:grpSp>
          <p:nvGrpSpPr>
            <p:cNvPr id="3" name="Google Shape;1243;p51">
              <a:extLst>
                <a:ext uri="{FF2B5EF4-FFF2-40B4-BE49-F238E27FC236}">
                  <a16:creationId xmlns:a16="http://schemas.microsoft.com/office/drawing/2014/main" id="{245B1D3F-7101-C4EE-5783-9F01707956C7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6" name="Google Shape;1244;p51">
                <a:extLst>
                  <a:ext uri="{FF2B5EF4-FFF2-40B4-BE49-F238E27FC236}">
                    <a16:creationId xmlns:a16="http://schemas.microsoft.com/office/drawing/2014/main" id="{AECD5D82-7CA5-0062-35D1-A398990C57B4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7" name="Google Shape;1245;p51">
                <a:extLst>
                  <a:ext uri="{FF2B5EF4-FFF2-40B4-BE49-F238E27FC236}">
                    <a16:creationId xmlns:a16="http://schemas.microsoft.com/office/drawing/2014/main" id="{D1EE4848-4E82-FF1C-43B0-08E2BAC0F54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4" name="Google Shape;1246;p51">
              <a:extLst>
                <a:ext uri="{FF2B5EF4-FFF2-40B4-BE49-F238E27FC236}">
                  <a16:creationId xmlns:a16="http://schemas.microsoft.com/office/drawing/2014/main" id="{41BD5133-4467-1A78-89E5-72282168DDF7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5" name="Google Shape;1247;p51">
                <a:extLst>
                  <a:ext uri="{FF2B5EF4-FFF2-40B4-BE49-F238E27FC236}">
                    <a16:creationId xmlns:a16="http://schemas.microsoft.com/office/drawing/2014/main" id="{A529DDD8-7B91-0EE0-21EA-53D7C3944CE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" name="Google Shape;1248;p51">
                <a:extLst>
                  <a:ext uri="{FF2B5EF4-FFF2-40B4-BE49-F238E27FC236}">
                    <a16:creationId xmlns:a16="http://schemas.microsoft.com/office/drawing/2014/main" id="{BAEB1E16-FD4A-EA1C-9B26-A3790FC10F7E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7" name="Google Shape;1249;p51">
                <a:extLst>
                  <a:ext uri="{FF2B5EF4-FFF2-40B4-BE49-F238E27FC236}">
                    <a16:creationId xmlns:a16="http://schemas.microsoft.com/office/drawing/2014/main" id="{20ECC343-7F4F-BE18-4126-F38E627DEA74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8" name="Google Shape;1250;p51">
                <a:extLst>
                  <a:ext uri="{FF2B5EF4-FFF2-40B4-BE49-F238E27FC236}">
                    <a16:creationId xmlns:a16="http://schemas.microsoft.com/office/drawing/2014/main" id="{0D7665DD-3337-3738-3886-76EF235B4A9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9" name="Google Shape;1251;p51">
                <a:extLst>
                  <a:ext uri="{FF2B5EF4-FFF2-40B4-BE49-F238E27FC236}">
                    <a16:creationId xmlns:a16="http://schemas.microsoft.com/office/drawing/2014/main" id="{76A9B34A-A850-53D4-BB56-2BCA2E02BE89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0" name="Google Shape;1252;p51">
                <a:extLst>
                  <a:ext uri="{FF2B5EF4-FFF2-40B4-BE49-F238E27FC236}">
                    <a16:creationId xmlns:a16="http://schemas.microsoft.com/office/drawing/2014/main" id="{0377A00E-97A9-5B80-9ACE-82977C617756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1" name="Google Shape;1253;p51">
                <a:extLst>
                  <a:ext uri="{FF2B5EF4-FFF2-40B4-BE49-F238E27FC236}">
                    <a16:creationId xmlns:a16="http://schemas.microsoft.com/office/drawing/2014/main" id="{9D66DA00-2CE3-8BDD-0937-3D5293A5852D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" name="Google Shape;1254;p51">
                <a:extLst>
                  <a:ext uri="{FF2B5EF4-FFF2-40B4-BE49-F238E27FC236}">
                    <a16:creationId xmlns:a16="http://schemas.microsoft.com/office/drawing/2014/main" id="{A1CD32F7-3503-7C16-BF20-66DB3921C41B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" name="Google Shape;1255;p51">
                <a:extLst>
                  <a:ext uri="{FF2B5EF4-FFF2-40B4-BE49-F238E27FC236}">
                    <a16:creationId xmlns:a16="http://schemas.microsoft.com/office/drawing/2014/main" id="{FF15EED6-18DD-E318-C3D3-3B11BEFB3F72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" name="Google Shape;1256;p51">
                <a:extLst>
                  <a:ext uri="{FF2B5EF4-FFF2-40B4-BE49-F238E27FC236}">
                    <a16:creationId xmlns:a16="http://schemas.microsoft.com/office/drawing/2014/main" id="{E19246EF-6F39-7ECF-42C6-2A7107D38918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5" name="Google Shape;1257;p51">
                <a:extLst>
                  <a:ext uri="{FF2B5EF4-FFF2-40B4-BE49-F238E27FC236}">
                    <a16:creationId xmlns:a16="http://schemas.microsoft.com/office/drawing/2014/main" id="{773C71B1-A2D9-8697-8E96-2D045EDC5A0C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6" name="Google Shape;1258;p51">
                <a:extLst>
                  <a:ext uri="{FF2B5EF4-FFF2-40B4-BE49-F238E27FC236}">
                    <a16:creationId xmlns:a16="http://schemas.microsoft.com/office/drawing/2014/main" id="{F8E48CE2-F30B-C169-838C-2C0F098F4DB6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7" name="Google Shape;1259;p51">
                <a:extLst>
                  <a:ext uri="{FF2B5EF4-FFF2-40B4-BE49-F238E27FC236}">
                    <a16:creationId xmlns:a16="http://schemas.microsoft.com/office/drawing/2014/main" id="{6B7F0DDC-4D00-2AD3-FB75-103EDE3B6C68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" name="Google Shape;1260;p51">
                <a:extLst>
                  <a:ext uri="{FF2B5EF4-FFF2-40B4-BE49-F238E27FC236}">
                    <a16:creationId xmlns:a16="http://schemas.microsoft.com/office/drawing/2014/main" id="{C8B24163-5CC8-94A0-AEE5-EB4D64A6B601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" name="Google Shape;1261;p51">
                <a:extLst>
                  <a:ext uri="{FF2B5EF4-FFF2-40B4-BE49-F238E27FC236}">
                    <a16:creationId xmlns:a16="http://schemas.microsoft.com/office/drawing/2014/main" id="{27C55BB5-DF1D-84A7-24AD-AEBC2736BF87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0" name="Google Shape;1262;p51">
                <a:extLst>
                  <a:ext uri="{FF2B5EF4-FFF2-40B4-BE49-F238E27FC236}">
                    <a16:creationId xmlns:a16="http://schemas.microsoft.com/office/drawing/2014/main" id="{7551365B-9D59-AD49-DC0D-791076A0372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1" name="Google Shape;1263;p51">
                <a:extLst>
                  <a:ext uri="{FF2B5EF4-FFF2-40B4-BE49-F238E27FC236}">
                    <a16:creationId xmlns:a16="http://schemas.microsoft.com/office/drawing/2014/main" id="{0B95F02E-AD01-9B8E-C993-84CA32711A30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" name="Google Shape;1264;p51">
                <a:extLst>
                  <a:ext uri="{FF2B5EF4-FFF2-40B4-BE49-F238E27FC236}">
                    <a16:creationId xmlns:a16="http://schemas.microsoft.com/office/drawing/2014/main" id="{91F23BA1-2C66-AA6F-0E3D-FE836D24F9FD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" name="Google Shape;1265;p51">
                <a:extLst>
                  <a:ext uri="{FF2B5EF4-FFF2-40B4-BE49-F238E27FC236}">
                    <a16:creationId xmlns:a16="http://schemas.microsoft.com/office/drawing/2014/main" id="{09A65F4D-B0F4-C300-D0FF-7D1DBF46F667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4" name="Google Shape;1266;p51">
                <a:extLst>
                  <a:ext uri="{FF2B5EF4-FFF2-40B4-BE49-F238E27FC236}">
                    <a16:creationId xmlns:a16="http://schemas.microsoft.com/office/drawing/2014/main" id="{D15C2575-1F16-F983-6E3B-7EA2D83F94FC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5" name="Google Shape;1267;p51">
                <a:extLst>
                  <a:ext uri="{FF2B5EF4-FFF2-40B4-BE49-F238E27FC236}">
                    <a16:creationId xmlns:a16="http://schemas.microsoft.com/office/drawing/2014/main" id="{5E858715-5B03-082E-71AD-BD85112F81D4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" name="Google Shape;1268;p51">
                <a:extLst>
                  <a:ext uri="{FF2B5EF4-FFF2-40B4-BE49-F238E27FC236}">
                    <a16:creationId xmlns:a16="http://schemas.microsoft.com/office/drawing/2014/main" id="{34D1714A-DC49-4C53-434F-70D98726E65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7" name="Google Shape;1269;p51">
                <a:extLst>
                  <a:ext uri="{FF2B5EF4-FFF2-40B4-BE49-F238E27FC236}">
                    <a16:creationId xmlns:a16="http://schemas.microsoft.com/office/drawing/2014/main" id="{1A8805EF-62DF-4577-CBC1-9E6BF5EA4E8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8" name="Google Shape;1270;p51">
                <a:extLst>
                  <a:ext uri="{FF2B5EF4-FFF2-40B4-BE49-F238E27FC236}">
                    <a16:creationId xmlns:a16="http://schemas.microsoft.com/office/drawing/2014/main" id="{A0E8DCB2-6319-0BD6-B34F-39999827F323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" name="Google Shape;1271;p51">
                <a:extLst>
                  <a:ext uri="{FF2B5EF4-FFF2-40B4-BE49-F238E27FC236}">
                    <a16:creationId xmlns:a16="http://schemas.microsoft.com/office/drawing/2014/main" id="{8C842E6A-013E-8794-181B-F716AEB8E9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0" name="Google Shape;1272;p51">
                <a:extLst>
                  <a:ext uri="{FF2B5EF4-FFF2-40B4-BE49-F238E27FC236}">
                    <a16:creationId xmlns:a16="http://schemas.microsoft.com/office/drawing/2014/main" id="{94286E1E-39FD-6739-B9FA-CC9CD2F4FA2F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1" name="Google Shape;1273;p51">
                <a:extLst>
                  <a:ext uri="{FF2B5EF4-FFF2-40B4-BE49-F238E27FC236}">
                    <a16:creationId xmlns:a16="http://schemas.microsoft.com/office/drawing/2014/main" id="{A9A2EFC8-554C-9A65-D39D-CE0A620A6D4E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" name="Google Shape;1274;p51">
                <a:extLst>
                  <a:ext uri="{FF2B5EF4-FFF2-40B4-BE49-F238E27FC236}">
                    <a16:creationId xmlns:a16="http://schemas.microsoft.com/office/drawing/2014/main" id="{306400B3-8542-7FBC-271F-3D049574F005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3" name="Google Shape;1275;p51">
                <a:extLst>
                  <a:ext uri="{FF2B5EF4-FFF2-40B4-BE49-F238E27FC236}">
                    <a16:creationId xmlns:a16="http://schemas.microsoft.com/office/drawing/2014/main" id="{0AF82CD1-ADC6-4368-85AE-8F6884BBFD02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4" name="Google Shape;1276;p51">
                <a:extLst>
                  <a:ext uri="{FF2B5EF4-FFF2-40B4-BE49-F238E27FC236}">
                    <a16:creationId xmlns:a16="http://schemas.microsoft.com/office/drawing/2014/main" id="{779F8ED0-5EC5-CD90-A932-83451EAC3BF7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5" name="Google Shape;1277;p51">
                <a:extLst>
                  <a:ext uri="{FF2B5EF4-FFF2-40B4-BE49-F238E27FC236}">
                    <a16:creationId xmlns:a16="http://schemas.microsoft.com/office/drawing/2014/main" id="{C5A4795C-B6D0-8708-D01B-9A1E8817F90C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6" name="Google Shape;1278;p51">
                <a:extLst>
                  <a:ext uri="{FF2B5EF4-FFF2-40B4-BE49-F238E27FC236}">
                    <a16:creationId xmlns:a16="http://schemas.microsoft.com/office/drawing/2014/main" id="{876B9789-F19F-5D91-C72C-C5D909CE639A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7" name="Google Shape;1279;p51">
                <a:extLst>
                  <a:ext uri="{FF2B5EF4-FFF2-40B4-BE49-F238E27FC236}">
                    <a16:creationId xmlns:a16="http://schemas.microsoft.com/office/drawing/2014/main" id="{104689FB-3CC4-C4A5-7947-D87E761C265B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8" name="Google Shape;1280;p51">
                <a:extLst>
                  <a:ext uri="{FF2B5EF4-FFF2-40B4-BE49-F238E27FC236}">
                    <a16:creationId xmlns:a16="http://schemas.microsoft.com/office/drawing/2014/main" id="{30B71FD2-B77E-877E-8BF8-DB2BD59D0052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9" name="Google Shape;1281;p51">
                <a:extLst>
                  <a:ext uri="{FF2B5EF4-FFF2-40B4-BE49-F238E27FC236}">
                    <a16:creationId xmlns:a16="http://schemas.microsoft.com/office/drawing/2014/main" id="{70D6D4BC-D305-DBEE-A32B-D209AF7507CD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0" name="Google Shape;1282;p51">
                <a:extLst>
                  <a:ext uri="{FF2B5EF4-FFF2-40B4-BE49-F238E27FC236}">
                    <a16:creationId xmlns:a16="http://schemas.microsoft.com/office/drawing/2014/main" id="{3CF553BF-520F-94F9-4C78-F1CD47DB7BDA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" name="Google Shape;1283;p51">
                <a:extLst>
                  <a:ext uri="{FF2B5EF4-FFF2-40B4-BE49-F238E27FC236}">
                    <a16:creationId xmlns:a16="http://schemas.microsoft.com/office/drawing/2014/main" id="{C9BA8044-C0F0-E491-D8CF-2F35B2BBC739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2" name="Google Shape;1284;p51">
                <a:extLst>
                  <a:ext uri="{FF2B5EF4-FFF2-40B4-BE49-F238E27FC236}">
                    <a16:creationId xmlns:a16="http://schemas.microsoft.com/office/drawing/2014/main" id="{DA22F40B-1825-49EB-EA87-50C5402AF086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3" name="Google Shape;1285;p51">
                <a:extLst>
                  <a:ext uri="{FF2B5EF4-FFF2-40B4-BE49-F238E27FC236}">
                    <a16:creationId xmlns:a16="http://schemas.microsoft.com/office/drawing/2014/main" id="{2BDE0842-FBC4-D42E-5A05-9A48DC900B7B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" name="Google Shape;1286;p51">
                <a:extLst>
                  <a:ext uri="{FF2B5EF4-FFF2-40B4-BE49-F238E27FC236}">
                    <a16:creationId xmlns:a16="http://schemas.microsoft.com/office/drawing/2014/main" id="{BB584F6B-7B3C-550B-120C-56A7B0F3B978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" name="Google Shape;1287;p51">
                <a:extLst>
                  <a:ext uri="{FF2B5EF4-FFF2-40B4-BE49-F238E27FC236}">
                    <a16:creationId xmlns:a16="http://schemas.microsoft.com/office/drawing/2014/main" id="{F31BC1A1-4334-74D5-5ACD-AAF0D8454776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48" name="Google Shape;1288;p51">
            <a:extLst>
              <a:ext uri="{FF2B5EF4-FFF2-40B4-BE49-F238E27FC236}">
                <a16:creationId xmlns:a16="http://schemas.microsoft.com/office/drawing/2014/main" id="{7F2D5067-2D78-A48D-42A4-CF58A99BC3B6}"/>
              </a:ext>
            </a:extLst>
          </p:cNvPr>
          <p:cNvGrpSpPr/>
          <p:nvPr/>
        </p:nvGrpSpPr>
        <p:grpSpPr>
          <a:xfrm rot="541442">
            <a:off x="-206071" y="1450563"/>
            <a:ext cx="1208143" cy="1647268"/>
            <a:chOff x="1290475" y="2139165"/>
            <a:chExt cx="1625875" cy="2216834"/>
          </a:xfrm>
        </p:grpSpPr>
        <p:sp>
          <p:nvSpPr>
            <p:cNvPr id="49" name="Google Shape;1289;p51">
              <a:extLst>
                <a:ext uri="{FF2B5EF4-FFF2-40B4-BE49-F238E27FC236}">
                  <a16:creationId xmlns:a16="http://schemas.microsoft.com/office/drawing/2014/main" id="{1864A127-48C2-81AE-C754-3895E8A277BF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0" name="Google Shape;1290;p51">
              <a:extLst>
                <a:ext uri="{FF2B5EF4-FFF2-40B4-BE49-F238E27FC236}">
                  <a16:creationId xmlns:a16="http://schemas.microsoft.com/office/drawing/2014/main" id="{903851C2-FDE5-518D-7CD1-1AFFC78D20B9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1" name="Google Shape;1291;p51">
              <a:extLst>
                <a:ext uri="{FF2B5EF4-FFF2-40B4-BE49-F238E27FC236}">
                  <a16:creationId xmlns:a16="http://schemas.microsoft.com/office/drawing/2014/main" id="{DC73F33A-5D3F-12AE-1E56-03D49131CB2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2;p51">
              <a:extLst>
                <a:ext uri="{FF2B5EF4-FFF2-40B4-BE49-F238E27FC236}">
                  <a16:creationId xmlns:a16="http://schemas.microsoft.com/office/drawing/2014/main" id="{69A70A2B-C053-7B12-F293-518B65A153BD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53" name="Google Shape;4129;p38">
            <a:extLst>
              <a:ext uri="{FF2B5EF4-FFF2-40B4-BE49-F238E27FC236}">
                <a16:creationId xmlns:a16="http://schemas.microsoft.com/office/drawing/2014/main" id="{EF671A4F-C5AA-43C3-F73E-3FB34071E2FC}"/>
              </a:ext>
            </a:extLst>
          </p:cNvPr>
          <p:cNvGrpSpPr/>
          <p:nvPr/>
        </p:nvGrpSpPr>
        <p:grpSpPr>
          <a:xfrm>
            <a:off x="3140965" y="642938"/>
            <a:ext cx="4471167" cy="4020555"/>
            <a:chOff x="4608749" y="252794"/>
            <a:chExt cx="5754383" cy="5043212"/>
          </a:xfrm>
        </p:grpSpPr>
        <p:sp>
          <p:nvSpPr>
            <p:cNvPr id="54" name="Google Shape;4130;p38">
              <a:extLst>
                <a:ext uri="{FF2B5EF4-FFF2-40B4-BE49-F238E27FC236}">
                  <a16:creationId xmlns:a16="http://schemas.microsoft.com/office/drawing/2014/main" id="{C10F1985-6D2B-42D0-C31C-CDB64B3F90FA}"/>
                </a:ext>
              </a:extLst>
            </p:cNvPr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55" name="Google Shape;4131;p38">
              <a:extLst>
                <a:ext uri="{FF2B5EF4-FFF2-40B4-BE49-F238E27FC236}">
                  <a16:creationId xmlns:a16="http://schemas.microsoft.com/office/drawing/2014/main" id="{20749495-2FDB-AE20-12F9-37497D149591}"/>
                </a:ext>
              </a:extLst>
            </p:cNvPr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56" name="Google Shape;4132;p38">
              <a:extLst>
                <a:ext uri="{FF2B5EF4-FFF2-40B4-BE49-F238E27FC236}">
                  <a16:creationId xmlns:a16="http://schemas.microsoft.com/office/drawing/2014/main" id="{6BE84C97-3AC3-81A3-75C3-810AE7AE8453}"/>
                </a:ext>
              </a:extLst>
            </p:cNvPr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57" name="Google Shape;4133;p38">
              <a:extLst>
                <a:ext uri="{FF2B5EF4-FFF2-40B4-BE49-F238E27FC236}">
                  <a16:creationId xmlns:a16="http://schemas.microsoft.com/office/drawing/2014/main" id="{765F3EEA-4EC9-0D05-A97A-3F23B7DC9A58}"/>
                </a:ext>
              </a:extLst>
            </p:cNvPr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58" name="Google Shape;4134;p38">
              <a:extLst>
                <a:ext uri="{FF2B5EF4-FFF2-40B4-BE49-F238E27FC236}">
                  <a16:creationId xmlns:a16="http://schemas.microsoft.com/office/drawing/2014/main" id="{02EC9A41-FA5F-2D43-2C98-C3DA50AFE44F}"/>
                </a:ext>
              </a:extLst>
            </p:cNvPr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59" name="Google Shape;4135;p38">
              <a:extLst>
                <a:ext uri="{FF2B5EF4-FFF2-40B4-BE49-F238E27FC236}">
                  <a16:creationId xmlns:a16="http://schemas.microsoft.com/office/drawing/2014/main" id="{4834CEA7-38F6-7C0C-D13D-FB8F5ABCB05E}"/>
                </a:ext>
              </a:extLst>
            </p:cNvPr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60" name="Google Shape;4136;p38">
              <a:extLst>
                <a:ext uri="{FF2B5EF4-FFF2-40B4-BE49-F238E27FC236}">
                  <a16:creationId xmlns:a16="http://schemas.microsoft.com/office/drawing/2014/main" id="{75F19E29-0EE8-5D89-2E0E-6C4D4CC5890C}"/>
                </a:ext>
              </a:extLst>
            </p:cNvPr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61" name="Google Shape;4137;p38">
              <a:extLst>
                <a:ext uri="{FF2B5EF4-FFF2-40B4-BE49-F238E27FC236}">
                  <a16:creationId xmlns:a16="http://schemas.microsoft.com/office/drawing/2014/main" id="{2C92E038-C300-3490-C561-BCB1B3F4F393}"/>
                </a:ext>
              </a:extLst>
            </p:cNvPr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62" name="Google Shape;4138;p38">
              <a:extLst>
                <a:ext uri="{FF2B5EF4-FFF2-40B4-BE49-F238E27FC236}">
                  <a16:creationId xmlns:a16="http://schemas.microsoft.com/office/drawing/2014/main" id="{BE7B045B-A2DF-FE9D-B345-251E3F5F6B13}"/>
                </a:ext>
              </a:extLst>
            </p:cNvPr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63" name="Google Shape;4139;p38">
              <a:extLst>
                <a:ext uri="{FF2B5EF4-FFF2-40B4-BE49-F238E27FC236}">
                  <a16:creationId xmlns:a16="http://schemas.microsoft.com/office/drawing/2014/main" id="{9DE385AC-E6B8-C13A-7068-426090A7B7E4}"/>
                </a:ext>
              </a:extLst>
            </p:cNvPr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04" name="Google Shape;4140;p38">
              <a:extLst>
                <a:ext uri="{FF2B5EF4-FFF2-40B4-BE49-F238E27FC236}">
                  <a16:creationId xmlns:a16="http://schemas.microsoft.com/office/drawing/2014/main" id="{7037D45D-D87D-C1D9-A05D-B708284391B2}"/>
                </a:ext>
              </a:extLst>
            </p:cNvPr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05" name="Google Shape;4141;p38">
              <a:extLst>
                <a:ext uri="{FF2B5EF4-FFF2-40B4-BE49-F238E27FC236}">
                  <a16:creationId xmlns:a16="http://schemas.microsoft.com/office/drawing/2014/main" id="{91830668-58AC-88CF-9089-352E0F76D8AD}"/>
                </a:ext>
              </a:extLst>
            </p:cNvPr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06" name="Google Shape;4142;p38">
              <a:extLst>
                <a:ext uri="{FF2B5EF4-FFF2-40B4-BE49-F238E27FC236}">
                  <a16:creationId xmlns:a16="http://schemas.microsoft.com/office/drawing/2014/main" id="{304D874A-C821-2ECE-8D32-4158D415569F}"/>
                </a:ext>
              </a:extLst>
            </p:cNvPr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07" name="Google Shape;4143;p38">
              <a:extLst>
                <a:ext uri="{FF2B5EF4-FFF2-40B4-BE49-F238E27FC236}">
                  <a16:creationId xmlns:a16="http://schemas.microsoft.com/office/drawing/2014/main" id="{F5F8FE85-5D77-91C4-8221-87420CE8574B}"/>
                </a:ext>
              </a:extLst>
            </p:cNvPr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08" name="Google Shape;4144;p38">
              <a:extLst>
                <a:ext uri="{FF2B5EF4-FFF2-40B4-BE49-F238E27FC236}">
                  <a16:creationId xmlns:a16="http://schemas.microsoft.com/office/drawing/2014/main" id="{E031E035-48F0-4355-44B5-3E19FC87B22E}"/>
                </a:ext>
              </a:extLst>
            </p:cNvPr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09" name="Google Shape;4145;p38">
              <a:extLst>
                <a:ext uri="{FF2B5EF4-FFF2-40B4-BE49-F238E27FC236}">
                  <a16:creationId xmlns:a16="http://schemas.microsoft.com/office/drawing/2014/main" id="{C5496BF8-2561-CF85-A308-6A3C0AD66E32}"/>
                </a:ext>
              </a:extLst>
            </p:cNvPr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0" name="Google Shape;4146;p38">
              <a:extLst>
                <a:ext uri="{FF2B5EF4-FFF2-40B4-BE49-F238E27FC236}">
                  <a16:creationId xmlns:a16="http://schemas.microsoft.com/office/drawing/2014/main" id="{5D74FDCA-0156-A970-EE83-4469401E22BE}"/>
                </a:ext>
              </a:extLst>
            </p:cNvPr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1" name="Google Shape;4147;p38">
              <a:extLst>
                <a:ext uri="{FF2B5EF4-FFF2-40B4-BE49-F238E27FC236}">
                  <a16:creationId xmlns:a16="http://schemas.microsoft.com/office/drawing/2014/main" id="{1BCC8F37-7DE4-524D-151A-3E44249466FF}"/>
                </a:ext>
              </a:extLst>
            </p:cNvPr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2" name="Google Shape;4148;p38">
              <a:extLst>
                <a:ext uri="{FF2B5EF4-FFF2-40B4-BE49-F238E27FC236}">
                  <a16:creationId xmlns:a16="http://schemas.microsoft.com/office/drawing/2014/main" id="{4639C89F-4496-04D0-F2B7-CDBCEB703B05}"/>
                </a:ext>
              </a:extLst>
            </p:cNvPr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3" name="Google Shape;4149;p38">
              <a:extLst>
                <a:ext uri="{FF2B5EF4-FFF2-40B4-BE49-F238E27FC236}">
                  <a16:creationId xmlns:a16="http://schemas.microsoft.com/office/drawing/2014/main" id="{9AA71C92-4E75-117F-C8C4-F0EC58351878}"/>
                </a:ext>
              </a:extLst>
            </p:cNvPr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grpSp>
          <p:nvGrpSpPr>
            <p:cNvPr id="2314" name="Google Shape;4150;p38">
              <a:extLst>
                <a:ext uri="{FF2B5EF4-FFF2-40B4-BE49-F238E27FC236}">
                  <a16:creationId xmlns:a16="http://schemas.microsoft.com/office/drawing/2014/main" id="{03512654-08E8-A8CE-9719-0BE9FE280257}"/>
                </a:ext>
              </a:extLst>
            </p:cNvPr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3415" name="Google Shape;4151;p38">
                <a:extLst>
                  <a:ext uri="{FF2B5EF4-FFF2-40B4-BE49-F238E27FC236}">
                    <a16:creationId xmlns:a16="http://schemas.microsoft.com/office/drawing/2014/main" id="{10A3D0AF-188F-E2D1-BCDD-FDA85EF1E417}"/>
                  </a:ext>
                </a:extLst>
              </p:cNvPr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16" name="Google Shape;4152;p38">
                <a:extLst>
                  <a:ext uri="{FF2B5EF4-FFF2-40B4-BE49-F238E27FC236}">
                    <a16:creationId xmlns:a16="http://schemas.microsoft.com/office/drawing/2014/main" id="{CA014DCB-A128-C41F-BE30-5A15995C2DF7}"/>
                  </a:ext>
                </a:extLst>
              </p:cNvPr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17" name="Google Shape;4153;p38">
                <a:extLst>
                  <a:ext uri="{FF2B5EF4-FFF2-40B4-BE49-F238E27FC236}">
                    <a16:creationId xmlns:a16="http://schemas.microsoft.com/office/drawing/2014/main" id="{01248AF0-FB30-5280-EBAA-0EBDC35FEC9A}"/>
                  </a:ext>
                </a:extLst>
              </p:cNvPr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18" name="Google Shape;4154;p38">
                <a:extLst>
                  <a:ext uri="{FF2B5EF4-FFF2-40B4-BE49-F238E27FC236}">
                    <a16:creationId xmlns:a16="http://schemas.microsoft.com/office/drawing/2014/main" id="{B4EF2CF8-8F84-D61D-EBDE-4ED80FBDBF45}"/>
                  </a:ext>
                </a:extLst>
              </p:cNvPr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19" name="Google Shape;4155;p38">
                <a:extLst>
                  <a:ext uri="{FF2B5EF4-FFF2-40B4-BE49-F238E27FC236}">
                    <a16:creationId xmlns:a16="http://schemas.microsoft.com/office/drawing/2014/main" id="{9EA922F3-335C-95D5-0D08-DAF6D04DD39B}"/>
                  </a:ext>
                </a:extLst>
              </p:cNvPr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20" name="Google Shape;4156;p38">
                <a:extLst>
                  <a:ext uri="{FF2B5EF4-FFF2-40B4-BE49-F238E27FC236}">
                    <a16:creationId xmlns:a16="http://schemas.microsoft.com/office/drawing/2014/main" id="{EFEB87D4-7DD8-4D00-AFE7-A62909829631}"/>
                  </a:ext>
                </a:extLst>
              </p:cNvPr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21" name="Google Shape;4157;p38">
                <a:extLst>
                  <a:ext uri="{FF2B5EF4-FFF2-40B4-BE49-F238E27FC236}">
                    <a16:creationId xmlns:a16="http://schemas.microsoft.com/office/drawing/2014/main" id="{1987DFC1-C57F-C53A-FEA2-BCE193BE534E}"/>
                  </a:ext>
                </a:extLst>
              </p:cNvPr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22" name="Google Shape;4158;p38">
                <a:extLst>
                  <a:ext uri="{FF2B5EF4-FFF2-40B4-BE49-F238E27FC236}">
                    <a16:creationId xmlns:a16="http://schemas.microsoft.com/office/drawing/2014/main" id="{5A9B7F29-ED27-FD38-C96A-4A37C38BE5E9}"/>
                  </a:ext>
                </a:extLst>
              </p:cNvPr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23" name="Google Shape;4159;p38">
                <a:extLst>
                  <a:ext uri="{FF2B5EF4-FFF2-40B4-BE49-F238E27FC236}">
                    <a16:creationId xmlns:a16="http://schemas.microsoft.com/office/drawing/2014/main" id="{929A7472-B060-AD98-47F7-AFC6A2C4DA8D}"/>
                  </a:ext>
                </a:extLst>
              </p:cNvPr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24" name="Google Shape;4160;p38">
                <a:extLst>
                  <a:ext uri="{FF2B5EF4-FFF2-40B4-BE49-F238E27FC236}">
                    <a16:creationId xmlns:a16="http://schemas.microsoft.com/office/drawing/2014/main" id="{22C31EEF-56F1-0126-E412-9A98E31699C0}"/>
                  </a:ext>
                </a:extLst>
              </p:cNvPr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</p:grpSp>
        <p:sp>
          <p:nvSpPr>
            <p:cNvPr id="2315" name="Google Shape;4161;p38">
              <a:extLst>
                <a:ext uri="{FF2B5EF4-FFF2-40B4-BE49-F238E27FC236}">
                  <a16:creationId xmlns:a16="http://schemas.microsoft.com/office/drawing/2014/main" id="{4597D560-FC16-0FE5-55B1-E11B70C008C5}"/>
                </a:ext>
              </a:extLst>
            </p:cNvPr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6" name="Google Shape;4162;p38">
              <a:extLst>
                <a:ext uri="{FF2B5EF4-FFF2-40B4-BE49-F238E27FC236}">
                  <a16:creationId xmlns:a16="http://schemas.microsoft.com/office/drawing/2014/main" id="{3FA5211D-DCA2-96CD-370B-1D50375C7111}"/>
                </a:ext>
              </a:extLst>
            </p:cNvPr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7" name="Google Shape;4163;p38">
              <a:extLst>
                <a:ext uri="{FF2B5EF4-FFF2-40B4-BE49-F238E27FC236}">
                  <a16:creationId xmlns:a16="http://schemas.microsoft.com/office/drawing/2014/main" id="{6586EA20-21A8-0828-2E04-ECF8C2E967D0}"/>
                </a:ext>
              </a:extLst>
            </p:cNvPr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8" name="Google Shape;4164;p38">
              <a:extLst>
                <a:ext uri="{FF2B5EF4-FFF2-40B4-BE49-F238E27FC236}">
                  <a16:creationId xmlns:a16="http://schemas.microsoft.com/office/drawing/2014/main" id="{F5B170DE-76F3-8E54-0DE0-D125AC7E98BD}"/>
                </a:ext>
              </a:extLst>
            </p:cNvPr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9" name="Google Shape;4165;p38">
              <a:extLst>
                <a:ext uri="{FF2B5EF4-FFF2-40B4-BE49-F238E27FC236}">
                  <a16:creationId xmlns:a16="http://schemas.microsoft.com/office/drawing/2014/main" id="{D3629DB5-BAA1-6FA6-7750-9E9FE3A73A81}"/>
                </a:ext>
              </a:extLst>
            </p:cNvPr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20" name="Google Shape;4166;p38">
              <a:extLst>
                <a:ext uri="{FF2B5EF4-FFF2-40B4-BE49-F238E27FC236}">
                  <a16:creationId xmlns:a16="http://schemas.microsoft.com/office/drawing/2014/main" id="{9A61482C-D2B7-5126-FC59-AE9D58281380}"/>
                </a:ext>
              </a:extLst>
            </p:cNvPr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21" name="Google Shape;4167;p38">
              <a:extLst>
                <a:ext uri="{FF2B5EF4-FFF2-40B4-BE49-F238E27FC236}">
                  <a16:creationId xmlns:a16="http://schemas.microsoft.com/office/drawing/2014/main" id="{6FAAD36C-B387-E1F5-46D8-EFCE8BA79267}"/>
                </a:ext>
              </a:extLst>
            </p:cNvPr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22" name="Google Shape;4168;p38">
              <a:extLst>
                <a:ext uri="{FF2B5EF4-FFF2-40B4-BE49-F238E27FC236}">
                  <a16:creationId xmlns:a16="http://schemas.microsoft.com/office/drawing/2014/main" id="{5A931F7B-2FE0-7DBE-9082-8A5CC479A4BF}"/>
                </a:ext>
              </a:extLst>
            </p:cNvPr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78" name="Google Shape;4169;p38">
              <a:extLst>
                <a:ext uri="{FF2B5EF4-FFF2-40B4-BE49-F238E27FC236}">
                  <a16:creationId xmlns:a16="http://schemas.microsoft.com/office/drawing/2014/main" id="{853B8873-C9B9-7396-EF78-DDB262F6750C}"/>
                </a:ext>
              </a:extLst>
            </p:cNvPr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79" name="Google Shape;4170;p38">
              <a:extLst>
                <a:ext uri="{FF2B5EF4-FFF2-40B4-BE49-F238E27FC236}">
                  <a16:creationId xmlns:a16="http://schemas.microsoft.com/office/drawing/2014/main" id="{7E885DDB-CCA9-5411-DEAC-F0548C5E3B3B}"/>
                </a:ext>
              </a:extLst>
            </p:cNvPr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0" name="Google Shape;4171;p38">
              <a:extLst>
                <a:ext uri="{FF2B5EF4-FFF2-40B4-BE49-F238E27FC236}">
                  <a16:creationId xmlns:a16="http://schemas.microsoft.com/office/drawing/2014/main" id="{B98A6976-5192-0F42-7703-42D88CE97405}"/>
                </a:ext>
              </a:extLst>
            </p:cNvPr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1" name="Google Shape;4172;p38">
              <a:extLst>
                <a:ext uri="{FF2B5EF4-FFF2-40B4-BE49-F238E27FC236}">
                  <a16:creationId xmlns:a16="http://schemas.microsoft.com/office/drawing/2014/main" id="{44CE587F-F711-7799-9674-1AEF5FA0E0B2}"/>
                </a:ext>
              </a:extLst>
            </p:cNvPr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2" name="Google Shape;4173;p38">
              <a:extLst>
                <a:ext uri="{FF2B5EF4-FFF2-40B4-BE49-F238E27FC236}">
                  <a16:creationId xmlns:a16="http://schemas.microsoft.com/office/drawing/2014/main" id="{004F2092-708A-94BF-C6AF-2064A2196A5B}"/>
                </a:ext>
              </a:extLst>
            </p:cNvPr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3" name="Google Shape;4174;p38">
              <a:extLst>
                <a:ext uri="{FF2B5EF4-FFF2-40B4-BE49-F238E27FC236}">
                  <a16:creationId xmlns:a16="http://schemas.microsoft.com/office/drawing/2014/main" id="{408C3F39-C561-DEC1-FD3B-7D4EE69103B7}"/>
                </a:ext>
              </a:extLst>
            </p:cNvPr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4" name="Google Shape;4175;p38">
              <a:extLst>
                <a:ext uri="{FF2B5EF4-FFF2-40B4-BE49-F238E27FC236}">
                  <a16:creationId xmlns:a16="http://schemas.microsoft.com/office/drawing/2014/main" id="{7F9A33DE-AD99-D0A2-C002-14FCE1846BBF}"/>
                </a:ext>
              </a:extLst>
            </p:cNvPr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5" name="Google Shape;4176;p38">
              <a:extLst>
                <a:ext uri="{FF2B5EF4-FFF2-40B4-BE49-F238E27FC236}">
                  <a16:creationId xmlns:a16="http://schemas.microsoft.com/office/drawing/2014/main" id="{8F7A039D-776D-5688-AF3C-67230F14FCF0}"/>
                </a:ext>
              </a:extLst>
            </p:cNvPr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6" name="Google Shape;4177;p38">
              <a:extLst>
                <a:ext uri="{FF2B5EF4-FFF2-40B4-BE49-F238E27FC236}">
                  <a16:creationId xmlns:a16="http://schemas.microsoft.com/office/drawing/2014/main" id="{AE6BF55C-364C-BF82-B617-CD7246D62634}"/>
                </a:ext>
              </a:extLst>
            </p:cNvPr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7" name="Google Shape;4178;p38">
              <a:extLst>
                <a:ext uri="{FF2B5EF4-FFF2-40B4-BE49-F238E27FC236}">
                  <a16:creationId xmlns:a16="http://schemas.microsoft.com/office/drawing/2014/main" id="{D1DE51AA-0B28-D522-7DA2-CA89E2419617}"/>
                </a:ext>
              </a:extLst>
            </p:cNvPr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8" name="Google Shape;4179;p38">
              <a:extLst>
                <a:ext uri="{FF2B5EF4-FFF2-40B4-BE49-F238E27FC236}">
                  <a16:creationId xmlns:a16="http://schemas.microsoft.com/office/drawing/2014/main" id="{704F4F8D-E2EF-F197-7993-685971EE2405}"/>
                </a:ext>
              </a:extLst>
            </p:cNvPr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9" name="Google Shape;4180;p38">
              <a:extLst>
                <a:ext uri="{FF2B5EF4-FFF2-40B4-BE49-F238E27FC236}">
                  <a16:creationId xmlns:a16="http://schemas.microsoft.com/office/drawing/2014/main" id="{B8C5F623-EF04-9164-EAE7-89357BC03AA9}"/>
                </a:ext>
              </a:extLst>
            </p:cNvPr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0" name="Google Shape;4181;p38">
              <a:extLst>
                <a:ext uri="{FF2B5EF4-FFF2-40B4-BE49-F238E27FC236}">
                  <a16:creationId xmlns:a16="http://schemas.microsoft.com/office/drawing/2014/main" id="{8BC705BD-8039-D700-752A-DBC7C9DAAFD1}"/>
                </a:ext>
              </a:extLst>
            </p:cNvPr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1" name="Google Shape;4182;p38">
              <a:extLst>
                <a:ext uri="{FF2B5EF4-FFF2-40B4-BE49-F238E27FC236}">
                  <a16:creationId xmlns:a16="http://schemas.microsoft.com/office/drawing/2014/main" id="{6026A545-49AA-E92F-F935-F99F09486DA9}"/>
                </a:ext>
              </a:extLst>
            </p:cNvPr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2" name="Google Shape;4183;p38">
              <a:extLst>
                <a:ext uri="{FF2B5EF4-FFF2-40B4-BE49-F238E27FC236}">
                  <a16:creationId xmlns:a16="http://schemas.microsoft.com/office/drawing/2014/main" id="{C7320DED-8639-205D-695F-F40568BD52D2}"/>
                </a:ext>
              </a:extLst>
            </p:cNvPr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3" name="Google Shape;4184;p38">
              <a:extLst>
                <a:ext uri="{FF2B5EF4-FFF2-40B4-BE49-F238E27FC236}">
                  <a16:creationId xmlns:a16="http://schemas.microsoft.com/office/drawing/2014/main" id="{6B1D3A5D-A41D-73A1-5095-BCBA2B704CB3}"/>
                </a:ext>
              </a:extLst>
            </p:cNvPr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4" name="Google Shape;4185;p38">
              <a:extLst>
                <a:ext uri="{FF2B5EF4-FFF2-40B4-BE49-F238E27FC236}">
                  <a16:creationId xmlns:a16="http://schemas.microsoft.com/office/drawing/2014/main" id="{782B4A8E-CB8E-B74D-513E-CD1868A1C279}"/>
                </a:ext>
              </a:extLst>
            </p:cNvPr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5" name="Google Shape;4186;p38">
              <a:extLst>
                <a:ext uri="{FF2B5EF4-FFF2-40B4-BE49-F238E27FC236}">
                  <a16:creationId xmlns:a16="http://schemas.microsoft.com/office/drawing/2014/main" id="{97A3F1E9-4EF8-59DB-7D61-8AF5B3F13DC4}"/>
                </a:ext>
              </a:extLst>
            </p:cNvPr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6" name="Google Shape;4187;p38">
              <a:extLst>
                <a:ext uri="{FF2B5EF4-FFF2-40B4-BE49-F238E27FC236}">
                  <a16:creationId xmlns:a16="http://schemas.microsoft.com/office/drawing/2014/main" id="{0A9B1765-D9B3-A851-B93E-53F470795FCB}"/>
                </a:ext>
              </a:extLst>
            </p:cNvPr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7" name="Google Shape;4188;p38">
              <a:extLst>
                <a:ext uri="{FF2B5EF4-FFF2-40B4-BE49-F238E27FC236}">
                  <a16:creationId xmlns:a16="http://schemas.microsoft.com/office/drawing/2014/main" id="{4D912815-554D-2E73-6107-A30E5CFEEA46}"/>
                </a:ext>
              </a:extLst>
            </p:cNvPr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8" name="Google Shape;4189;p38">
              <a:extLst>
                <a:ext uri="{FF2B5EF4-FFF2-40B4-BE49-F238E27FC236}">
                  <a16:creationId xmlns:a16="http://schemas.microsoft.com/office/drawing/2014/main" id="{414C8C71-D18D-79DB-7022-EBE786A00E5B}"/>
                </a:ext>
              </a:extLst>
            </p:cNvPr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9" name="Google Shape;4190;p38">
              <a:extLst>
                <a:ext uri="{FF2B5EF4-FFF2-40B4-BE49-F238E27FC236}">
                  <a16:creationId xmlns:a16="http://schemas.microsoft.com/office/drawing/2014/main" id="{46EBDE22-6558-DDFF-BBB5-02BA6822BFE1}"/>
                </a:ext>
              </a:extLst>
            </p:cNvPr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0" name="Google Shape;4191;p38">
              <a:extLst>
                <a:ext uri="{FF2B5EF4-FFF2-40B4-BE49-F238E27FC236}">
                  <a16:creationId xmlns:a16="http://schemas.microsoft.com/office/drawing/2014/main" id="{1DA5968D-B881-8B41-5C2E-0C51488BA361}"/>
                </a:ext>
              </a:extLst>
            </p:cNvPr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1" name="Google Shape;4192;p38">
              <a:extLst>
                <a:ext uri="{FF2B5EF4-FFF2-40B4-BE49-F238E27FC236}">
                  <a16:creationId xmlns:a16="http://schemas.microsoft.com/office/drawing/2014/main" id="{DA7F09B9-DE99-8073-36E5-800AABF20536}"/>
                </a:ext>
              </a:extLst>
            </p:cNvPr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2" name="Google Shape;4193;p38">
              <a:extLst>
                <a:ext uri="{FF2B5EF4-FFF2-40B4-BE49-F238E27FC236}">
                  <a16:creationId xmlns:a16="http://schemas.microsoft.com/office/drawing/2014/main" id="{C2E6D19D-31FA-771F-72C3-1146D16C0688}"/>
                </a:ext>
              </a:extLst>
            </p:cNvPr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3" name="Google Shape;4194;p38">
              <a:extLst>
                <a:ext uri="{FF2B5EF4-FFF2-40B4-BE49-F238E27FC236}">
                  <a16:creationId xmlns:a16="http://schemas.microsoft.com/office/drawing/2014/main" id="{CD5F0C41-113A-3E10-2EDF-5DEDD0288E34}"/>
                </a:ext>
              </a:extLst>
            </p:cNvPr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4" name="Google Shape;4195;p38">
              <a:extLst>
                <a:ext uri="{FF2B5EF4-FFF2-40B4-BE49-F238E27FC236}">
                  <a16:creationId xmlns:a16="http://schemas.microsoft.com/office/drawing/2014/main" id="{1437273E-813C-9309-7AD9-52859F97FC99}"/>
                </a:ext>
              </a:extLst>
            </p:cNvPr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5" name="Google Shape;4196;p38">
              <a:extLst>
                <a:ext uri="{FF2B5EF4-FFF2-40B4-BE49-F238E27FC236}">
                  <a16:creationId xmlns:a16="http://schemas.microsoft.com/office/drawing/2014/main" id="{3947DB15-7E58-F660-E9F6-556AF429A496}"/>
                </a:ext>
              </a:extLst>
            </p:cNvPr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6" name="Google Shape;4197;p38">
              <a:extLst>
                <a:ext uri="{FF2B5EF4-FFF2-40B4-BE49-F238E27FC236}">
                  <a16:creationId xmlns:a16="http://schemas.microsoft.com/office/drawing/2014/main" id="{D7FECD20-B484-C8C2-752D-364901F7D751}"/>
                </a:ext>
              </a:extLst>
            </p:cNvPr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7" name="Google Shape;4198;p38">
              <a:extLst>
                <a:ext uri="{FF2B5EF4-FFF2-40B4-BE49-F238E27FC236}">
                  <a16:creationId xmlns:a16="http://schemas.microsoft.com/office/drawing/2014/main" id="{E2A75D7F-4B01-44E6-85DE-EA2F9550C9BA}"/>
                </a:ext>
              </a:extLst>
            </p:cNvPr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8" name="Google Shape;4199;p38">
              <a:extLst>
                <a:ext uri="{FF2B5EF4-FFF2-40B4-BE49-F238E27FC236}">
                  <a16:creationId xmlns:a16="http://schemas.microsoft.com/office/drawing/2014/main" id="{0145CEDB-C1EA-21AB-317B-16EBF75281E1}"/>
                </a:ext>
              </a:extLst>
            </p:cNvPr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9" name="Google Shape;4200;p38">
              <a:extLst>
                <a:ext uri="{FF2B5EF4-FFF2-40B4-BE49-F238E27FC236}">
                  <a16:creationId xmlns:a16="http://schemas.microsoft.com/office/drawing/2014/main" id="{728A033A-877F-F39B-7CCA-6E727ED2D9DC}"/>
                </a:ext>
              </a:extLst>
            </p:cNvPr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0" name="Google Shape;4201;p38">
              <a:extLst>
                <a:ext uri="{FF2B5EF4-FFF2-40B4-BE49-F238E27FC236}">
                  <a16:creationId xmlns:a16="http://schemas.microsoft.com/office/drawing/2014/main" id="{8A5D57BE-3E9C-A473-B569-9D46ED95EC81}"/>
                </a:ext>
              </a:extLst>
            </p:cNvPr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1" name="Google Shape;4202;p38">
              <a:extLst>
                <a:ext uri="{FF2B5EF4-FFF2-40B4-BE49-F238E27FC236}">
                  <a16:creationId xmlns:a16="http://schemas.microsoft.com/office/drawing/2014/main" id="{E80FB028-859A-C46B-E75A-9DDA9C0B3270}"/>
                </a:ext>
              </a:extLst>
            </p:cNvPr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2" name="Google Shape;4203;p38">
              <a:extLst>
                <a:ext uri="{FF2B5EF4-FFF2-40B4-BE49-F238E27FC236}">
                  <a16:creationId xmlns:a16="http://schemas.microsoft.com/office/drawing/2014/main" id="{5175ECA9-7D46-BB19-89C8-4C016E155D53}"/>
                </a:ext>
              </a:extLst>
            </p:cNvPr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3" name="Google Shape;4204;p38">
              <a:extLst>
                <a:ext uri="{FF2B5EF4-FFF2-40B4-BE49-F238E27FC236}">
                  <a16:creationId xmlns:a16="http://schemas.microsoft.com/office/drawing/2014/main" id="{2F936EAB-EA1F-0C33-861E-4D386DE6F39F}"/>
                </a:ext>
              </a:extLst>
            </p:cNvPr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4" name="Google Shape;4205;p38">
              <a:extLst>
                <a:ext uri="{FF2B5EF4-FFF2-40B4-BE49-F238E27FC236}">
                  <a16:creationId xmlns:a16="http://schemas.microsoft.com/office/drawing/2014/main" id="{26F911C8-5668-B4FA-9F11-A02DE4DB0291}"/>
                </a:ext>
              </a:extLst>
            </p:cNvPr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5" name="Google Shape;4206;p38">
              <a:extLst>
                <a:ext uri="{FF2B5EF4-FFF2-40B4-BE49-F238E27FC236}">
                  <a16:creationId xmlns:a16="http://schemas.microsoft.com/office/drawing/2014/main" id="{BFDD3AC0-49F6-DCFA-6C0D-828FED3A74C7}"/>
                </a:ext>
              </a:extLst>
            </p:cNvPr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6" name="Google Shape;4207;p38">
              <a:extLst>
                <a:ext uri="{FF2B5EF4-FFF2-40B4-BE49-F238E27FC236}">
                  <a16:creationId xmlns:a16="http://schemas.microsoft.com/office/drawing/2014/main" id="{95D96F74-D155-4607-E2B2-3CD30947305D}"/>
                </a:ext>
              </a:extLst>
            </p:cNvPr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7" name="Google Shape;4208;p38">
              <a:extLst>
                <a:ext uri="{FF2B5EF4-FFF2-40B4-BE49-F238E27FC236}">
                  <a16:creationId xmlns:a16="http://schemas.microsoft.com/office/drawing/2014/main" id="{45488C9E-5506-50A8-F1FD-7B0311B75B7D}"/>
                </a:ext>
              </a:extLst>
            </p:cNvPr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8" name="Google Shape;4209;p38">
              <a:extLst>
                <a:ext uri="{FF2B5EF4-FFF2-40B4-BE49-F238E27FC236}">
                  <a16:creationId xmlns:a16="http://schemas.microsoft.com/office/drawing/2014/main" id="{420F1823-2483-1F23-7F0B-B27255CC8E80}"/>
                </a:ext>
              </a:extLst>
            </p:cNvPr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9" name="Google Shape;4210;p38">
              <a:extLst>
                <a:ext uri="{FF2B5EF4-FFF2-40B4-BE49-F238E27FC236}">
                  <a16:creationId xmlns:a16="http://schemas.microsoft.com/office/drawing/2014/main" id="{40FD4B6C-55C6-DE68-B140-8DBC47C53C99}"/>
                </a:ext>
              </a:extLst>
            </p:cNvPr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0" name="Google Shape;4211;p38">
              <a:extLst>
                <a:ext uri="{FF2B5EF4-FFF2-40B4-BE49-F238E27FC236}">
                  <a16:creationId xmlns:a16="http://schemas.microsoft.com/office/drawing/2014/main" id="{0A4BB69A-B0E1-5219-801F-3949E06697B7}"/>
                </a:ext>
              </a:extLst>
            </p:cNvPr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1" name="Google Shape;4212;p38">
              <a:extLst>
                <a:ext uri="{FF2B5EF4-FFF2-40B4-BE49-F238E27FC236}">
                  <a16:creationId xmlns:a16="http://schemas.microsoft.com/office/drawing/2014/main" id="{715F3F5A-4EC8-4E81-21E8-BBCC95A2B2E9}"/>
                </a:ext>
              </a:extLst>
            </p:cNvPr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2" name="Google Shape;4213;p38">
              <a:extLst>
                <a:ext uri="{FF2B5EF4-FFF2-40B4-BE49-F238E27FC236}">
                  <a16:creationId xmlns:a16="http://schemas.microsoft.com/office/drawing/2014/main" id="{C3D42BB5-F8E6-BFF6-5D03-F33F5D94FA5E}"/>
                </a:ext>
              </a:extLst>
            </p:cNvPr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3" name="Google Shape;4214;p38">
              <a:extLst>
                <a:ext uri="{FF2B5EF4-FFF2-40B4-BE49-F238E27FC236}">
                  <a16:creationId xmlns:a16="http://schemas.microsoft.com/office/drawing/2014/main" id="{D5C0BC82-E2DD-8550-8282-76C6F6D92EB8}"/>
                </a:ext>
              </a:extLst>
            </p:cNvPr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4" name="Google Shape;4215;p38">
              <a:extLst>
                <a:ext uri="{FF2B5EF4-FFF2-40B4-BE49-F238E27FC236}">
                  <a16:creationId xmlns:a16="http://schemas.microsoft.com/office/drawing/2014/main" id="{4F38762F-8AAC-1AC7-C350-36C1F46CB592}"/>
                </a:ext>
              </a:extLst>
            </p:cNvPr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5" name="Google Shape;4216;p38">
              <a:extLst>
                <a:ext uri="{FF2B5EF4-FFF2-40B4-BE49-F238E27FC236}">
                  <a16:creationId xmlns:a16="http://schemas.microsoft.com/office/drawing/2014/main" id="{EAC4A52C-65AA-B9BB-4856-61DEE5216A4F}"/>
                </a:ext>
              </a:extLst>
            </p:cNvPr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6" name="Google Shape;4217;p38">
              <a:extLst>
                <a:ext uri="{FF2B5EF4-FFF2-40B4-BE49-F238E27FC236}">
                  <a16:creationId xmlns:a16="http://schemas.microsoft.com/office/drawing/2014/main" id="{4D1A2648-9330-1738-F9EA-90A306E1B321}"/>
                </a:ext>
              </a:extLst>
            </p:cNvPr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7" name="Google Shape;4218;p38">
              <a:extLst>
                <a:ext uri="{FF2B5EF4-FFF2-40B4-BE49-F238E27FC236}">
                  <a16:creationId xmlns:a16="http://schemas.microsoft.com/office/drawing/2014/main" id="{684DA372-18B5-4F6A-3658-1FE9A5DE4D91}"/>
                </a:ext>
              </a:extLst>
            </p:cNvPr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8" name="Google Shape;4219;p38">
              <a:extLst>
                <a:ext uri="{FF2B5EF4-FFF2-40B4-BE49-F238E27FC236}">
                  <a16:creationId xmlns:a16="http://schemas.microsoft.com/office/drawing/2014/main" id="{9ECF678F-1D60-ABB8-6994-0BF6A87E91D2}"/>
                </a:ext>
              </a:extLst>
            </p:cNvPr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9" name="Google Shape;4220;p38">
              <a:extLst>
                <a:ext uri="{FF2B5EF4-FFF2-40B4-BE49-F238E27FC236}">
                  <a16:creationId xmlns:a16="http://schemas.microsoft.com/office/drawing/2014/main" id="{78386903-6CF7-C8AC-9ACC-06A9F42ACA93}"/>
                </a:ext>
              </a:extLst>
            </p:cNvPr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0" name="Google Shape;4221;p38">
              <a:extLst>
                <a:ext uri="{FF2B5EF4-FFF2-40B4-BE49-F238E27FC236}">
                  <a16:creationId xmlns:a16="http://schemas.microsoft.com/office/drawing/2014/main" id="{6A631A9F-7A62-C3BE-723D-FD599CF4F572}"/>
                </a:ext>
              </a:extLst>
            </p:cNvPr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1" name="Google Shape;4222;p38">
              <a:extLst>
                <a:ext uri="{FF2B5EF4-FFF2-40B4-BE49-F238E27FC236}">
                  <a16:creationId xmlns:a16="http://schemas.microsoft.com/office/drawing/2014/main" id="{AD5B8FF3-E390-B925-689D-5B77B9C5D316}"/>
                </a:ext>
              </a:extLst>
            </p:cNvPr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2" name="Google Shape;4223;p38">
              <a:extLst>
                <a:ext uri="{FF2B5EF4-FFF2-40B4-BE49-F238E27FC236}">
                  <a16:creationId xmlns:a16="http://schemas.microsoft.com/office/drawing/2014/main" id="{33B212F3-EAE7-BA0D-20F1-702932E7EBC4}"/>
                </a:ext>
              </a:extLst>
            </p:cNvPr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3" name="Google Shape;4224;p38">
              <a:extLst>
                <a:ext uri="{FF2B5EF4-FFF2-40B4-BE49-F238E27FC236}">
                  <a16:creationId xmlns:a16="http://schemas.microsoft.com/office/drawing/2014/main" id="{BE6E364E-A54B-9358-2695-87FCA92DA7B3}"/>
                </a:ext>
              </a:extLst>
            </p:cNvPr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4" name="Google Shape;4225;p38">
              <a:extLst>
                <a:ext uri="{FF2B5EF4-FFF2-40B4-BE49-F238E27FC236}">
                  <a16:creationId xmlns:a16="http://schemas.microsoft.com/office/drawing/2014/main" id="{00A06107-2FAF-B805-9A74-3FB849DF66AB}"/>
                </a:ext>
              </a:extLst>
            </p:cNvPr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5" name="Google Shape;4226;p38">
              <a:extLst>
                <a:ext uri="{FF2B5EF4-FFF2-40B4-BE49-F238E27FC236}">
                  <a16:creationId xmlns:a16="http://schemas.microsoft.com/office/drawing/2014/main" id="{A569E460-CB65-937D-8EA0-1357F9B0514B}"/>
                </a:ext>
              </a:extLst>
            </p:cNvPr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6" name="Google Shape;4227;p38">
              <a:extLst>
                <a:ext uri="{FF2B5EF4-FFF2-40B4-BE49-F238E27FC236}">
                  <a16:creationId xmlns:a16="http://schemas.microsoft.com/office/drawing/2014/main" id="{BA8C38BC-EB0C-1302-1844-7D03E00B844C}"/>
                </a:ext>
              </a:extLst>
            </p:cNvPr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7" name="Google Shape;4228;p38">
              <a:extLst>
                <a:ext uri="{FF2B5EF4-FFF2-40B4-BE49-F238E27FC236}">
                  <a16:creationId xmlns:a16="http://schemas.microsoft.com/office/drawing/2014/main" id="{75ADDDF7-8450-DA38-07AB-BC907C9A1EBC}"/>
                </a:ext>
              </a:extLst>
            </p:cNvPr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8" name="Google Shape;4229;p38">
              <a:extLst>
                <a:ext uri="{FF2B5EF4-FFF2-40B4-BE49-F238E27FC236}">
                  <a16:creationId xmlns:a16="http://schemas.microsoft.com/office/drawing/2014/main" id="{3F610C1B-8BD3-7CFA-0F33-A5FB145E0A35}"/>
                </a:ext>
              </a:extLst>
            </p:cNvPr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9" name="Google Shape;4230;p38">
              <a:extLst>
                <a:ext uri="{FF2B5EF4-FFF2-40B4-BE49-F238E27FC236}">
                  <a16:creationId xmlns:a16="http://schemas.microsoft.com/office/drawing/2014/main" id="{1E3B67FD-2404-9B2D-EAFC-4139A6D1444B}"/>
                </a:ext>
              </a:extLst>
            </p:cNvPr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0" name="Google Shape;4231;p38">
              <a:extLst>
                <a:ext uri="{FF2B5EF4-FFF2-40B4-BE49-F238E27FC236}">
                  <a16:creationId xmlns:a16="http://schemas.microsoft.com/office/drawing/2014/main" id="{4B28981B-AC2B-A8C5-F621-105E7136721B}"/>
                </a:ext>
              </a:extLst>
            </p:cNvPr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1" name="Google Shape;4232;p38">
              <a:extLst>
                <a:ext uri="{FF2B5EF4-FFF2-40B4-BE49-F238E27FC236}">
                  <a16:creationId xmlns:a16="http://schemas.microsoft.com/office/drawing/2014/main" id="{2AAF76F5-94D3-903B-9EB2-789708F547C4}"/>
                </a:ext>
              </a:extLst>
            </p:cNvPr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2" name="Google Shape;4233;p38">
              <a:extLst>
                <a:ext uri="{FF2B5EF4-FFF2-40B4-BE49-F238E27FC236}">
                  <a16:creationId xmlns:a16="http://schemas.microsoft.com/office/drawing/2014/main" id="{8A3962FE-270F-440C-E127-C8F2C5179446}"/>
                </a:ext>
              </a:extLst>
            </p:cNvPr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3" name="Google Shape;4234;p38">
              <a:extLst>
                <a:ext uri="{FF2B5EF4-FFF2-40B4-BE49-F238E27FC236}">
                  <a16:creationId xmlns:a16="http://schemas.microsoft.com/office/drawing/2014/main" id="{3ECC58B5-0C43-8A20-BC53-EBB38EA4D515}"/>
                </a:ext>
              </a:extLst>
            </p:cNvPr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4" name="Google Shape;4235;p38">
              <a:extLst>
                <a:ext uri="{FF2B5EF4-FFF2-40B4-BE49-F238E27FC236}">
                  <a16:creationId xmlns:a16="http://schemas.microsoft.com/office/drawing/2014/main" id="{7996A4A5-1438-7E5E-81DC-4A042D952349}"/>
                </a:ext>
              </a:extLst>
            </p:cNvPr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5" name="Google Shape;4236;p38">
              <a:extLst>
                <a:ext uri="{FF2B5EF4-FFF2-40B4-BE49-F238E27FC236}">
                  <a16:creationId xmlns:a16="http://schemas.microsoft.com/office/drawing/2014/main" id="{A6BB5501-C7A1-6E0F-3CB3-726D6ED4498D}"/>
                </a:ext>
              </a:extLst>
            </p:cNvPr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6" name="Google Shape;4237;p38">
              <a:extLst>
                <a:ext uri="{FF2B5EF4-FFF2-40B4-BE49-F238E27FC236}">
                  <a16:creationId xmlns:a16="http://schemas.microsoft.com/office/drawing/2014/main" id="{86004526-3B1F-CFC5-B13D-27AAE4BF2C0C}"/>
                </a:ext>
              </a:extLst>
            </p:cNvPr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7" name="Google Shape;4238;p38">
              <a:extLst>
                <a:ext uri="{FF2B5EF4-FFF2-40B4-BE49-F238E27FC236}">
                  <a16:creationId xmlns:a16="http://schemas.microsoft.com/office/drawing/2014/main" id="{A5A2FDBF-5B7D-F93B-750D-E1D6CD361C5A}"/>
                </a:ext>
              </a:extLst>
            </p:cNvPr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8" name="Google Shape;4239;p38">
              <a:extLst>
                <a:ext uri="{FF2B5EF4-FFF2-40B4-BE49-F238E27FC236}">
                  <a16:creationId xmlns:a16="http://schemas.microsoft.com/office/drawing/2014/main" id="{A9B6D45A-2546-1640-87F9-A8768C746C5A}"/>
                </a:ext>
              </a:extLst>
            </p:cNvPr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9" name="Google Shape;4240;p38">
              <a:extLst>
                <a:ext uri="{FF2B5EF4-FFF2-40B4-BE49-F238E27FC236}">
                  <a16:creationId xmlns:a16="http://schemas.microsoft.com/office/drawing/2014/main" id="{C164DCB6-5AF0-D1E5-B593-70E6C5A11622}"/>
                </a:ext>
              </a:extLst>
            </p:cNvPr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0" name="Google Shape;4241;p38">
              <a:extLst>
                <a:ext uri="{FF2B5EF4-FFF2-40B4-BE49-F238E27FC236}">
                  <a16:creationId xmlns:a16="http://schemas.microsoft.com/office/drawing/2014/main" id="{582CE2D6-270D-27F0-8F33-8753DDFF881C}"/>
                </a:ext>
              </a:extLst>
            </p:cNvPr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1" name="Google Shape;4242;p38">
              <a:extLst>
                <a:ext uri="{FF2B5EF4-FFF2-40B4-BE49-F238E27FC236}">
                  <a16:creationId xmlns:a16="http://schemas.microsoft.com/office/drawing/2014/main" id="{46CAAFAD-A02E-97E2-F516-50B2799BAD25}"/>
                </a:ext>
              </a:extLst>
            </p:cNvPr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2" name="Google Shape;4243;p38">
              <a:extLst>
                <a:ext uri="{FF2B5EF4-FFF2-40B4-BE49-F238E27FC236}">
                  <a16:creationId xmlns:a16="http://schemas.microsoft.com/office/drawing/2014/main" id="{E9953BDB-72CA-2785-CA4F-AE3ABFDC3CD6}"/>
                </a:ext>
              </a:extLst>
            </p:cNvPr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3" name="Google Shape;4244;p38">
              <a:extLst>
                <a:ext uri="{FF2B5EF4-FFF2-40B4-BE49-F238E27FC236}">
                  <a16:creationId xmlns:a16="http://schemas.microsoft.com/office/drawing/2014/main" id="{B1C9A775-C600-6D0D-FF77-4B368E825D6B}"/>
                </a:ext>
              </a:extLst>
            </p:cNvPr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4" name="Google Shape;4245;p38">
              <a:extLst>
                <a:ext uri="{FF2B5EF4-FFF2-40B4-BE49-F238E27FC236}">
                  <a16:creationId xmlns:a16="http://schemas.microsoft.com/office/drawing/2014/main" id="{5D15A2D0-1CAE-CD9D-37E7-045771FB95C4}"/>
                </a:ext>
              </a:extLst>
            </p:cNvPr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5" name="Google Shape;4246;p38">
              <a:extLst>
                <a:ext uri="{FF2B5EF4-FFF2-40B4-BE49-F238E27FC236}">
                  <a16:creationId xmlns:a16="http://schemas.microsoft.com/office/drawing/2014/main" id="{60F2AFA3-F2E5-DDF8-DCFC-37C7CA17BE5A}"/>
                </a:ext>
              </a:extLst>
            </p:cNvPr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6" name="Google Shape;4247;p38">
              <a:extLst>
                <a:ext uri="{FF2B5EF4-FFF2-40B4-BE49-F238E27FC236}">
                  <a16:creationId xmlns:a16="http://schemas.microsoft.com/office/drawing/2014/main" id="{3DCB3A03-653A-78AA-6B26-5562C9B1A12B}"/>
                </a:ext>
              </a:extLst>
            </p:cNvPr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7" name="Google Shape;4248;p38">
              <a:extLst>
                <a:ext uri="{FF2B5EF4-FFF2-40B4-BE49-F238E27FC236}">
                  <a16:creationId xmlns:a16="http://schemas.microsoft.com/office/drawing/2014/main" id="{6E377120-D82B-5DEB-EA52-3816A07A00F1}"/>
                </a:ext>
              </a:extLst>
            </p:cNvPr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8" name="Google Shape;4249;p38">
              <a:extLst>
                <a:ext uri="{FF2B5EF4-FFF2-40B4-BE49-F238E27FC236}">
                  <a16:creationId xmlns:a16="http://schemas.microsoft.com/office/drawing/2014/main" id="{D2D635C2-68E5-C28C-FBE0-233F6E6D523D}"/>
                </a:ext>
              </a:extLst>
            </p:cNvPr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9" name="Google Shape;4250;p38">
              <a:extLst>
                <a:ext uri="{FF2B5EF4-FFF2-40B4-BE49-F238E27FC236}">
                  <a16:creationId xmlns:a16="http://schemas.microsoft.com/office/drawing/2014/main" id="{CB14D56F-5D51-B1D4-2434-D857500A13A7}"/>
                </a:ext>
              </a:extLst>
            </p:cNvPr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0" name="Google Shape;4251;p38">
              <a:extLst>
                <a:ext uri="{FF2B5EF4-FFF2-40B4-BE49-F238E27FC236}">
                  <a16:creationId xmlns:a16="http://schemas.microsoft.com/office/drawing/2014/main" id="{E7030880-E9D6-96E3-3407-2EC737D28B7E}"/>
                </a:ext>
              </a:extLst>
            </p:cNvPr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1" name="Google Shape;4252;p38">
              <a:extLst>
                <a:ext uri="{FF2B5EF4-FFF2-40B4-BE49-F238E27FC236}">
                  <a16:creationId xmlns:a16="http://schemas.microsoft.com/office/drawing/2014/main" id="{7E2451AC-0955-A6C9-A125-FA1608CDF9BA}"/>
                </a:ext>
              </a:extLst>
            </p:cNvPr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2" name="Google Shape;4253;p38">
              <a:extLst>
                <a:ext uri="{FF2B5EF4-FFF2-40B4-BE49-F238E27FC236}">
                  <a16:creationId xmlns:a16="http://schemas.microsoft.com/office/drawing/2014/main" id="{C33A4259-7E99-301C-A796-98F514A02DF6}"/>
                </a:ext>
              </a:extLst>
            </p:cNvPr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3" name="Google Shape;4254;p38">
              <a:extLst>
                <a:ext uri="{FF2B5EF4-FFF2-40B4-BE49-F238E27FC236}">
                  <a16:creationId xmlns:a16="http://schemas.microsoft.com/office/drawing/2014/main" id="{AF61AF6C-4CF7-9F7E-4D63-680F323940FC}"/>
                </a:ext>
              </a:extLst>
            </p:cNvPr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4" name="Google Shape;4255;p38">
              <a:extLst>
                <a:ext uri="{FF2B5EF4-FFF2-40B4-BE49-F238E27FC236}">
                  <a16:creationId xmlns:a16="http://schemas.microsoft.com/office/drawing/2014/main" id="{905C4FA0-60E4-071E-EEEF-47366A8E0A20}"/>
                </a:ext>
              </a:extLst>
            </p:cNvPr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5" name="Google Shape;4256;p38">
              <a:extLst>
                <a:ext uri="{FF2B5EF4-FFF2-40B4-BE49-F238E27FC236}">
                  <a16:creationId xmlns:a16="http://schemas.microsoft.com/office/drawing/2014/main" id="{F8301A6D-5FC6-D284-D12F-532AF09E17DB}"/>
                </a:ext>
              </a:extLst>
            </p:cNvPr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6" name="Google Shape;4257;p38">
              <a:extLst>
                <a:ext uri="{FF2B5EF4-FFF2-40B4-BE49-F238E27FC236}">
                  <a16:creationId xmlns:a16="http://schemas.microsoft.com/office/drawing/2014/main" id="{8E82B133-3317-CCE4-10E3-BF18EB120492}"/>
                </a:ext>
              </a:extLst>
            </p:cNvPr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7" name="Google Shape;4258;p38">
              <a:extLst>
                <a:ext uri="{FF2B5EF4-FFF2-40B4-BE49-F238E27FC236}">
                  <a16:creationId xmlns:a16="http://schemas.microsoft.com/office/drawing/2014/main" id="{14DB5D86-04E0-B06F-6A89-A12E99548961}"/>
                </a:ext>
              </a:extLst>
            </p:cNvPr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8" name="Google Shape;4259;p38">
              <a:extLst>
                <a:ext uri="{FF2B5EF4-FFF2-40B4-BE49-F238E27FC236}">
                  <a16:creationId xmlns:a16="http://schemas.microsoft.com/office/drawing/2014/main" id="{54A1D66D-9C32-C1D2-2D52-7182D6EC6FF2}"/>
                </a:ext>
              </a:extLst>
            </p:cNvPr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9" name="Google Shape;4260;p38">
              <a:extLst>
                <a:ext uri="{FF2B5EF4-FFF2-40B4-BE49-F238E27FC236}">
                  <a16:creationId xmlns:a16="http://schemas.microsoft.com/office/drawing/2014/main" id="{FAA4BCEE-04C7-5279-225F-C7874D51B141}"/>
                </a:ext>
              </a:extLst>
            </p:cNvPr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0" name="Google Shape;4261;p38">
              <a:extLst>
                <a:ext uri="{FF2B5EF4-FFF2-40B4-BE49-F238E27FC236}">
                  <a16:creationId xmlns:a16="http://schemas.microsoft.com/office/drawing/2014/main" id="{0A7E0013-EEC1-8B43-4F16-254F1541E56C}"/>
                </a:ext>
              </a:extLst>
            </p:cNvPr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1" name="Google Shape;4262;p38">
              <a:extLst>
                <a:ext uri="{FF2B5EF4-FFF2-40B4-BE49-F238E27FC236}">
                  <a16:creationId xmlns:a16="http://schemas.microsoft.com/office/drawing/2014/main" id="{D2708919-E932-6832-CC97-A3EF615E3048}"/>
                </a:ext>
              </a:extLst>
            </p:cNvPr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2" name="Google Shape;4263;p38">
              <a:extLst>
                <a:ext uri="{FF2B5EF4-FFF2-40B4-BE49-F238E27FC236}">
                  <a16:creationId xmlns:a16="http://schemas.microsoft.com/office/drawing/2014/main" id="{34A6C0C8-359C-EC14-DE03-766BFFB527E0}"/>
                </a:ext>
              </a:extLst>
            </p:cNvPr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3" name="Google Shape;4264;p38">
              <a:extLst>
                <a:ext uri="{FF2B5EF4-FFF2-40B4-BE49-F238E27FC236}">
                  <a16:creationId xmlns:a16="http://schemas.microsoft.com/office/drawing/2014/main" id="{C86EE0D1-0B24-449E-25D0-75A40BB731CF}"/>
                </a:ext>
              </a:extLst>
            </p:cNvPr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4" name="Google Shape;4265;p38">
              <a:extLst>
                <a:ext uri="{FF2B5EF4-FFF2-40B4-BE49-F238E27FC236}">
                  <a16:creationId xmlns:a16="http://schemas.microsoft.com/office/drawing/2014/main" id="{784029E0-FDDE-65DD-1EDD-2D0BC948AF86}"/>
                </a:ext>
              </a:extLst>
            </p:cNvPr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5" name="Google Shape;4266;p38">
              <a:extLst>
                <a:ext uri="{FF2B5EF4-FFF2-40B4-BE49-F238E27FC236}">
                  <a16:creationId xmlns:a16="http://schemas.microsoft.com/office/drawing/2014/main" id="{459AD5AD-A7BA-B8B4-9A04-0E1EC0F6F036}"/>
                </a:ext>
              </a:extLst>
            </p:cNvPr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6" name="Google Shape;4267;p38">
              <a:extLst>
                <a:ext uri="{FF2B5EF4-FFF2-40B4-BE49-F238E27FC236}">
                  <a16:creationId xmlns:a16="http://schemas.microsoft.com/office/drawing/2014/main" id="{77C852CC-D5A5-D336-997C-BAB6298CBD37}"/>
                </a:ext>
              </a:extLst>
            </p:cNvPr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7" name="Google Shape;4268;p38">
              <a:extLst>
                <a:ext uri="{FF2B5EF4-FFF2-40B4-BE49-F238E27FC236}">
                  <a16:creationId xmlns:a16="http://schemas.microsoft.com/office/drawing/2014/main" id="{A21E9B1A-A089-02B0-B770-D17F77DA5334}"/>
                </a:ext>
              </a:extLst>
            </p:cNvPr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8" name="Google Shape;4269;p38">
              <a:extLst>
                <a:ext uri="{FF2B5EF4-FFF2-40B4-BE49-F238E27FC236}">
                  <a16:creationId xmlns:a16="http://schemas.microsoft.com/office/drawing/2014/main" id="{6F81F940-37FA-19E2-48F0-6BEF8219B47F}"/>
                </a:ext>
              </a:extLst>
            </p:cNvPr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9" name="Google Shape;4270;p38">
              <a:extLst>
                <a:ext uri="{FF2B5EF4-FFF2-40B4-BE49-F238E27FC236}">
                  <a16:creationId xmlns:a16="http://schemas.microsoft.com/office/drawing/2014/main" id="{28086FF2-C8F8-5CD9-660F-1EDFF00EDBB8}"/>
                </a:ext>
              </a:extLst>
            </p:cNvPr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0" name="Google Shape;4271;p38">
              <a:extLst>
                <a:ext uri="{FF2B5EF4-FFF2-40B4-BE49-F238E27FC236}">
                  <a16:creationId xmlns:a16="http://schemas.microsoft.com/office/drawing/2014/main" id="{75A4AB18-EFF3-9CE5-037F-6241AF14FB92}"/>
                </a:ext>
              </a:extLst>
            </p:cNvPr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1" name="Google Shape;4272;p38">
              <a:extLst>
                <a:ext uri="{FF2B5EF4-FFF2-40B4-BE49-F238E27FC236}">
                  <a16:creationId xmlns:a16="http://schemas.microsoft.com/office/drawing/2014/main" id="{FC9B3883-3795-4898-F904-B18A24FEC761}"/>
                </a:ext>
              </a:extLst>
            </p:cNvPr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2" name="Google Shape;4273;p38">
              <a:extLst>
                <a:ext uri="{FF2B5EF4-FFF2-40B4-BE49-F238E27FC236}">
                  <a16:creationId xmlns:a16="http://schemas.microsoft.com/office/drawing/2014/main" id="{92708A43-C3E5-5939-A9F0-DE6CE6DC513E}"/>
                </a:ext>
              </a:extLst>
            </p:cNvPr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3" name="Google Shape;4274;p38">
              <a:extLst>
                <a:ext uri="{FF2B5EF4-FFF2-40B4-BE49-F238E27FC236}">
                  <a16:creationId xmlns:a16="http://schemas.microsoft.com/office/drawing/2014/main" id="{48C22BF3-DA3B-3E29-4875-1E9183C7D74D}"/>
                </a:ext>
              </a:extLst>
            </p:cNvPr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4" name="Google Shape;4275;p38">
              <a:extLst>
                <a:ext uri="{FF2B5EF4-FFF2-40B4-BE49-F238E27FC236}">
                  <a16:creationId xmlns:a16="http://schemas.microsoft.com/office/drawing/2014/main" id="{9B897F61-E051-EF63-7F3F-286C7835C183}"/>
                </a:ext>
              </a:extLst>
            </p:cNvPr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5" name="Google Shape;4276;p38">
              <a:extLst>
                <a:ext uri="{FF2B5EF4-FFF2-40B4-BE49-F238E27FC236}">
                  <a16:creationId xmlns:a16="http://schemas.microsoft.com/office/drawing/2014/main" id="{87EF965A-C980-644F-1532-0C7EE38C4086}"/>
                </a:ext>
              </a:extLst>
            </p:cNvPr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6" name="Google Shape;4277;p38">
              <a:extLst>
                <a:ext uri="{FF2B5EF4-FFF2-40B4-BE49-F238E27FC236}">
                  <a16:creationId xmlns:a16="http://schemas.microsoft.com/office/drawing/2014/main" id="{187C7FA1-BDA2-A3B5-1A63-4EBFB9BD941D}"/>
                </a:ext>
              </a:extLst>
            </p:cNvPr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7" name="Google Shape;4278;p38">
              <a:extLst>
                <a:ext uri="{FF2B5EF4-FFF2-40B4-BE49-F238E27FC236}">
                  <a16:creationId xmlns:a16="http://schemas.microsoft.com/office/drawing/2014/main" id="{512A7551-BB97-245B-3A42-22DAE0C06973}"/>
                </a:ext>
              </a:extLst>
            </p:cNvPr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8" name="Google Shape;4279;p38">
              <a:extLst>
                <a:ext uri="{FF2B5EF4-FFF2-40B4-BE49-F238E27FC236}">
                  <a16:creationId xmlns:a16="http://schemas.microsoft.com/office/drawing/2014/main" id="{AB77211B-B87D-68B4-DCDF-F5A02229022B}"/>
                </a:ext>
              </a:extLst>
            </p:cNvPr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9" name="Google Shape;4280;p38">
              <a:extLst>
                <a:ext uri="{FF2B5EF4-FFF2-40B4-BE49-F238E27FC236}">
                  <a16:creationId xmlns:a16="http://schemas.microsoft.com/office/drawing/2014/main" id="{A678085F-73E3-4C58-ADB8-B0A4714DB8EB}"/>
                </a:ext>
              </a:extLst>
            </p:cNvPr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0" name="Google Shape;4281;p38">
              <a:extLst>
                <a:ext uri="{FF2B5EF4-FFF2-40B4-BE49-F238E27FC236}">
                  <a16:creationId xmlns:a16="http://schemas.microsoft.com/office/drawing/2014/main" id="{5A9AEE9D-6124-E02F-955A-305FBA5022B4}"/>
                </a:ext>
              </a:extLst>
            </p:cNvPr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1" name="Google Shape;4282;p38">
              <a:extLst>
                <a:ext uri="{FF2B5EF4-FFF2-40B4-BE49-F238E27FC236}">
                  <a16:creationId xmlns:a16="http://schemas.microsoft.com/office/drawing/2014/main" id="{732C4324-B0D6-CE12-4126-499B2D0446AD}"/>
                </a:ext>
              </a:extLst>
            </p:cNvPr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2" name="Google Shape;4283;p38">
              <a:extLst>
                <a:ext uri="{FF2B5EF4-FFF2-40B4-BE49-F238E27FC236}">
                  <a16:creationId xmlns:a16="http://schemas.microsoft.com/office/drawing/2014/main" id="{706D7B89-65D1-3634-F4F1-56F2F5800B37}"/>
                </a:ext>
              </a:extLst>
            </p:cNvPr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3" name="Google Shape;4284;p38">
              <a:extLst>
                <a:ext uri="{FF2B5EF4-FFF2-40B4-BE49-F238E27FC236}">
                  <a16:creationId xmlns:a16="http://schemas.microsoft.com/office/drawing/2014/main" id="{16BC8D8F-0ADD-F968-40BA-7F80C7DEA4CC}"/>
                </a:ext>
              </a:extLst>
            </p:cNvPr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4" name="Google Shape;4285;p38">
              <a:extLst>
                <a:ext uri="{FF2B5EF4-FFF2-40B4-BE49-F238E27FC236}">
                  <a16:creationId xmlns:a16="http://schemas.microsoft.com/office/drawing/2014/main" id="{4C79077B-888D-8CF2-E8C8-1DD4F50F291B}"/>
                </a:ext>
              </a:extLst>
            </p:cNvPr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5" name="Google Shape;4286;p38">
              <a:extLst>
                <a:ext uri="{FF2B5EF4-FFF2-40B4-BE49-F238E27FC236}">
                  <a16:creationId xmlns:a16="http://schemas.microsoft.com/office/drawing/2014/main" id="{56C1140F-F480-284B-6D24-7133E2A4CB56}"/>
                </a:ext>
              </a:extLst>
            </p:cNvPr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6" name="Google Shape;4287;p38">
              <a:extLst>
                <a:ext uri="{FF2B5EF4-FFF2-40B4-BE49-F238E27FC236}">
                  <a16:creationId xmlns:a16="http://schemas.microsoft.com/office/drawing/2014/main" id="{4DC76692-3E4D-6BCB-60A0-B703C781C6C5}"/>
                </a:ext>
              </a:extLst>
            </p:cNvPr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7" name="Google Shape;4288;p38">
              <a:extLst>
                <a:ext uri="{FF2B5EF4-FFF2-40B4-BE49-F238E27FC236}">
                  <a16:creationId xmlns:a16="http://schemas.microsoft.com/office/drawing/2014/main" id="{B89125EA-346B-0CF4-3C87-D3572FA2A70F}"/>
                </a:ext>
              </a:extLst>
            </p:cNvPr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8" name="Google Shape;4289;p38">
              <a:extLst>
                <a:ext uri="{FF2B5EF4-FFF2-40B4-BE49-F238E27FC236}">
                  <a16:creationId xmlns:a16="http://schemas.microsoft.com/office/drawing/2014/main" id="{BE31A783-B7AB-41F5-F23B-6F0E50FBE3FC}"/>
                </a:ext>
              </a:extLst>
            </p:cNvPr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9" name="Google Shape;4290;p38">
              <a:extLst>
                <a:ext uri="{FF2B5EF4-FFF2-40B4-BE49-F238E27FC236}">
                  <a16:creationId xmlns:a16="http://schemas.microsoft.com/office/drawing/2014/main" id="{7FF243D7-9AB9-7F8C-04F2-8EA8CC4B82E0}"/>
                </a:ext>
              </a:extLst>
            </p:cNvPr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0" name="Google Shape;4291;p38">
              <a:extLst>
                <a:ext uri="{FF2B5EF4-FFF2-40B4-BE49-F238E27FC236}">
                  <a16:creationId xmlns:a16="http://schemas.microsoft.com/office/drawing/2014/main" id="{BDB26044-0E28-24C8-E6A8-426A036AEF20}"/>
                </a:ext>
              </a:extLst>
            </p:cNvPr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1" name="Google Shape;4292;p38">
              <a:extLst>
                <a:ext uri="{FF2B5EF4-FFF2-40B4-BE49-F238E27FC236}">
                  <a16:creationId xmlns:a16="http://schemas.microsoft.com/office/drawing/2014/main" id="{6BDDD76B-3C10-2116-7EA9-416C5859DB9C}"/>
                </a:ext>
              </a:extLst>
            </p:cNvPr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2" name="Google Shape;4293;p38">
              <a:extLst>
                <a:ext uri="{FF2B5EF4-FFF2-40B4-BE49-F238E27FC236}">
                  <a16:creationId xmlns:a16="http://schemas.microsoft.com/office/drawing/2014/main" id="{C76B0F83-0A91-8FB1-613D-DBCE27A63A50}"/>
                </a:ext>
              </a:extLst>
            </p:cNvPr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3" name="Google Shape;4294;p38">
              <a:extLst>
                <a:ext uri="{FF2B5EF4-FFF2-40B4-BE49-F238E27FC236}">
                  <a16:creationId xmlns:a16="http://schemas.microsoft.com/office/drawing/2014/main" id="{CD8986D6-C9CC-E09F-7E24-A109A3C46CF5}"/>
                </a:ext>
              </a:extLst>
            </p:cNvPr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4" name="Google Shape;4295;p38">
              <a:extLst>
                <a:ext uri="{FF2B5EF4-FFF2-40B4-BE49-F238E27FC236}">
                  <a16:creationId xmlns:a16="http://schemas.microsoft.com/office/drawing/2014/main" id="{083BB2AF-9E6F-B189-BAA5-606E1AB13D2A}"/>
                </a:ext>
              </a:extLst>
            </p:cNvPr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5" name="Google Shape;4296;p38">
              <a:extLst>
                <a:ext uri="{FF2B5EF4-FFF2-40B4-BE49-F238E27FC236}">
                  <a16:creationId xmlns:a16="http://schemas.microsoft.com/office/drawing/2014/main" id="{50C1C2E7-EFE2-B476-ECF8-323665662611}"/>
                </a:ext>
              </a:extLst>
            </p:cNvPr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6" name="Google Shape;4297;p38">
              <a:extLst>
                <a:ext uri="{FF2B5EF4-FFF2-40B4-BE49-F238E27FC236}">
                  <a16:creationId xmlns:a16="http://schemas.microsoft.com/office/drawing/2014/main" id="{B376E5CD-6B10-683D-02D2-A98D839101F3}"/>
                </a:ext>
              </a:extLst>
            </p:cNvPr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7" name="Google Shape;4298;p38">
              <a:extLst>
                <a:ext uri="{FF2B5EF4-FFF2-40B4-BE49-F238E27FC236}">
                  <a16:creationId xmlns:a16="http://schemas.microsoft.com/office/drawing/2014/main" id="{66B86335-6704-6254-E5D4-E512F2C15DD3}"/>
                </a:ext>
              </a:extLst>
            </p:cNvPr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8" name="Google Shape;4299;p38">
              <a:extLst>
                <a:ext uri="{FF2B5EF4-FFF2-40B4-BE49-F238E27FC236}">
                  <a16:creationId xmlns:a16="http://schemas.microsoft.com/office/drawing/2014/main" id="{75B01763-EA3D-CD89-571C-6A783D33847C}"/>
                </a:ext>
              </a:extLst>
            </p:cNvPr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9" name="Google Shape;4300;p38">
              <a:extLst>
                <a:ext uri="{FF2B5EF4-FFF2-40B4-BE49-F238E27FC236}">
                  <a16:creationId xmlns:a16="http://schemas.microsoft.com/office/drawing/2014/main" id="{F44A469C-0A64-AFA6-499A-94B3D3F34543}"/>
                </a:ext>
              </a:extLst>
            </p:cNvPr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0" name="Google Shape;4301;p38">
              <a:extLst>
                <a:ext uri="{FF2B5EF4-FFF2-40B4-BE49-F238E27FC236}">
                  <a16:creationId xmlns:a16="http://schemas.microsoft.com/office/drawing/2014/main" id="{671E7465-5E9F-D859-6893-8CBCFBD7C5F7}"/>
                </a:ext>
              </a:extLst>
            </p:cNvPr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1" name="Google Shape;4302;p38">
              <a:extLst>
                <a:ext uri="{FF2B5EF4-FFF2-40B4-BE49-F238E27FC236}">
                  <a16:creationId xmlns:a16="http://schemas.microsoft.com/office/drawing/2014/main" id="{B79B752A-8E13-9649-4681-EE2222BE8F79}"/>
                </a:ext>
              </a:extLst>
            </p:cNvPr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2" name="Google Shape;4303;p38">
              <a:extLst>
                <a:ext uri="{FF2B5EF4-FFF2-40B4-BE49-F238E27FC236}">
                  <a16:creationId xmlns:a16="http://schemas.microsoft.com/office/drawing/2014/main" id="{3D03D76C-427E-D229-374C-67A5D6845613}"/>
                </a:ext>
              </a:extLst>
            </p:cNvPr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3" name="Google Shape;4304;p38">
              <a:extLst>
                <a:ext uri="{FF2B5EF4-FFF2-40B4-BE49-F238E27FC236}">
                  <a16:creationId xmlns:a16="http://schemas.microsoft.com/office/drawing/2014/main" id="{D632D17F-C628-CEA2-4DE1-1B946BA0CF1B}"/>
                </a:ext>
              </a:extLst>
            </p:cNvPr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4" name="Google Shape;4305;p38">
              <a:extLst>
                <a:ext uri="{FF2B5EF4-FFF2-40B4-BE49-F238E27FC236}">
                  <a16:creationId xmlns:a16="http://schemas.microsoft.com/office/drawing/2014/main" id="{54885CF4-5DB4-F533-8AB0-75A6D9380C48}"/>
                </a:ext>
              </a:extLst>
            </p:cNvPr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5" name="Google Shape;4306;p38">
              <a:extLst>
                <a:ext uri="{FF2B5EF4-FFF2-40B4-BE49-F238E27FC236}">
                  <a16:creationId xmlns:a16="http://schemas.microsoft.com/office/drawing/2014/main" id="{394B0C90-475D-3B4E-63F4-08ED37640C98}"/>
                </a:ext>
              </a:extLst>
            </p:cNvPr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6" name="Google Shape;4307;p38">
              <a:extLst>
                <a:ext uri="{FF2B5EF4-FFF2-40B4-BE49-F238E27FC236}">
                  <a16:creationId xmlns:a16="http://schemas.microsoft.com/office/drawing/2014/main" id="{536A5AF9-AC68-CAB5-E6BD-16F4F982E3D7}"/>
                </a:ext>
              </a:extLst>
            </p:cNvPr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7" name="Google Shape;4308;p38">
              <a:extLst>
                <a:ext uri="{FF2B5EF4-FFF2-40B4-BE49-F238E27FC236}">
                  <a16:creationId xmlns:a16="http://schemas.microsoft.com/office/drawing/2014/main" id="{17997F09-94A6-8AE4-AAF5-9779B506410B}"/>
                </a:ext>
              </a:extLst>
            </p:cNvPr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rgbClr val="88AE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8" name="Google Shape;4309;p38">
              <a:extLst>
                <a:ext uri="{FF2B5EF4-FFF2-40B4-BE49-F238E27FC236}">
                  <a16:creationId xmlns:a16="http://schemas.microsoft.com/office/drawing/2014/main" id="{4572CFEB-E158-EB77-D1F2-82B68D5FFA44}"/>
                </a:ext>
              </a:extLst>
            </p:cNvPr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rgbClr val="88AE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9" name="Google Shape;4310;p38">
              <a:extLst>
                <a:ext uri="{FF2B5EF4-FFF2-40B4-BE49-F238E27FC236}">
                  <a16:creationId xmlns:a16="http://schemas.microsoft.com/office/drawing/2014/main" id="{536F9C2B-1139-051C-F1FD-DC67951F552C}"/>
                </a:ext>
              </a:extLst>
            </p:cNvPr>
            <p:cNvSpPr/>
            <p:nvPr/>
          </p:nvSpPr>
          <p:spPr>
            <a:xfrm>
              <a:off x="5063281" y="1278638"/>
              <a:ext cx="244673" cy="363889"/>
            </a:xfrm>
            <a:custGeom>
              <a:avLst/>
              <a:gdLst/>
              <a:ahLst/>
              <a:cxnLst/>
              <a:rect l="l" t="t" r="r" b="b"/>
              <a:pathLst>
                <a:path w="8743" h="13003" extrusionOk="0">
                  <a:moveTo>
                    <a:pt x="320" y="0"/>
                  </a:moveTo>
                  <a:cubicBezTo>
                    <a:pt x="252" y="0"/>
                    <a:pt x="206" y="23"/>
                    <a:pt x="160" y="46"/>
                  </a:cubicBezTo>
                  <a:cubicBezTo>
                    <a:pt x="115" y="91"/>
                    <a:pt x="69" y="137"/>
                    <a:pt x="46" y="183"/>
                  </a:cubicBezTo>
                  <a:cubicBezTo>
                    <a:pt x="23" y="228"/>
                    <a:pt x="1" y="343"/>
                    <a:pt x="23" y="411"/>
                  </a:cubicBezTo>
                  <a:cubicBezTo>
                    <a:pt x="69" y="457"/>
                    <a:pt x="69" y="525"/>
                    <a:pt x="115" y="571"/>
                  </a:cubicBezTo>
                  <a:cubicBezTo>
                    <a:pt x="138" y="594"/>
                    <a:pt x="160" y="616"/>
                    <a:pt x="183" y="662"/>
                  </a:cubicBezTo>
                  <a:cubicBezTo>
                    <a:pt x="252" y="731"/>
                    <a:pt x="320" y="799"/>
                    <a:pt x="389" y="867"/>
                  </a:cubicBezTo>
                  <a:cubicBezTo>
                    <a:pt x="571" y="1096"/>
                    <a:pt x="731" y="1347"/>
                    <a:pt x="891" y="1598"/>
                  </a:cubicBezTo>
                  <a:cubicBezTo>
                    <a:pt x="959" y="1712"/>
                    <a:pt x="1051" y="1826"/>
                    <a:pt x="1119" y="1963"/>
                  </a:cubicBezTo>
                  <a:cubicBezTo>
                    <a:pt x="1210" y="2100"/>
                    <a:pt x="1279" y="2237"/>
                    <a:pt x="1370" y="2397"/>
                  </a:cubicBezTo>
                  <a:cubicBezTo>
                    <a:pt x="1439" y="2534"/>
                    <a:pt x="1530" y="2671"/>
                    <a:pt x="1621" y="2808"/>
                  </a:cubicBezTo>
                  <a:cubicBezTo>
                    <a:pt x="1690" y="2922"/>
                    <a:pt x="1781" y="3059"/>
                    <a:pt x="1872" y="3196"/>
                  </a:cubicBezTo>
                  <a:cubicBezTo>
                    <a:pt x="2055" y="3470"/>
                    <a:pt x="2215" y="3721"/>
                    <a:pt x="2397" y="3995"/>
                  </a:cubicBezTo>
                  <a:cubicBezTo>
                    <a:pt x="2580" y="4246"/>
                    <a:pt x="2740" y="4497"/>
                    <a:pt x="2899" y="4748"/>
                  </a:cubicBezTo>
                  <a:cubicBezTo>
                    <a:pt x="2991" y="4885"/>
                    <a:pt x="3082" y="4999"/>
                    <a:pt x="3151" y="5136"/>
                  </a:cubicBezTo>
                  <a:cubicBezTo>
                    <a:pt x="3219" y="5273"/>
                    <a:pt x="3310" y="5410"/>
                    <a:pt x="3379" y="5547"/>
                  </a:cubicBezTo>
                  <a:cubicBezTo>
                    <a:pt x="3516" y="5821"/>
                    <a:pt x="3653" y="6094"/>
                    <a:pt x="3835" y="6368"/>
                  </a:cubicBezTo>
                  <a:cubicBezTo>
                    <a:pt x="3904" y="6482"/>
                    <a:pt x="3995" y="6619"/>
                    <a:pt x="4109" y="6734"/>
                  </a:cubicBezTo>
                  <a:cubicBezTo>
                    <a:pt x="4201" y="6848"/>
                    <a:pt x="4292" y="6939"/>
                    <a:pt x="4383" y="7053"/>
                  </a:cubicBezTo>
                  <a:cubicBezTo>
                    <a:pt x="4474" y="7167"/>
                    <a:pt x="4566" y="7304"/>
                    <a:pt x="4657" y="7418"/>
                  </a:cubicBezTo>
                  <a:cubicBezTo>
                    <a:pt x="4748" y="7555"/>
                    <a:pt x="4840" y="7692"/>
                    <a:pt x="4931" y="7829"/>
                  </a:cubicBezTo>
                  <a:cubicBezTo>
                    <a:pt x="5022" y="7943"/>
                    <a:pt x="5114" y="8080"/>
                    <a:pt x="5182" y="8194"/>
                  </a:cubicBezTo>
                  <a:cubicBezTo>
                    <a:pt x="5273" y="8331"/>
                    <a:pt x="5365" y="8468"/>
                    <a:pt x="5456" y="8582"/>
                  </a:cubicBezTo>
                  <a:cubicBezTo>
                    <a:pt x="5524" y="8719"/>
                    <a:pt x="5616" y="8834"/>
                    <a:pt x="5707" y="8970"/>
                  </a:cubicBezTo>
                  <a:cubicBezTo>
                    <a:pt x="5798" y="9085"/>
                    <a:pt x="5890" y="9199"/>
                    <a:pt x="5958" y="9313"/>
                  </a:cubicBezTo>
                  <a:cubicBezTo>
                    <a:pt x="6049" y="9450"/>
                    <a:pt x="6141" y="9587"/>
                    <a:pt x="6209" y="9724"/>
                  </a:cubicBezTo>
                  <a:cubicBezTo>
                    <a:pt x="6300" y="9838"/>
                    <a:pt x="6369" y="9975"/>
                    <a:pt x="6460" y="10112"/>
                  </a:cubicBezTo>
                  <a:cubicBezTo>
                    <a:pt x="6620" y="10340"/>
                    <a:pt x="6757" y="10545"/>
                    <a:pt x="6894" y="10774"/>
                  </a:cubicBezTo>
                  <a:cubicBezTo>
                    <a:pt x="7031" y="11025"/>
                    <a:pt x="7191" y="11253"/>
                    <a:pt x="7350" y="11481"/>
                  </a:cubicBezTo>
                  <a:cubicBezTo>
                    <a:pt x="7510" y="11732"/>
                    <a:pt x="7670" y="11961"/>
                    <a:pt x="7830" y="12189"/>
                  </a:cubicBezTo>
                  <a:cubicBezTo>
                    <a:pt x="7898" y="12326"/>
                    <a:pt x="7990" y="12463"/>
                    <a:pt x="8058" y="12577"/>
                  </a:cubicBezTo>
                  <a:cubicBezTo>
                    <a:pt x="8104" y="12645"/>
                    <a:pt x="8149" y="12691"/>
                    <a:pt x="8172" y="12737"/>
                  </a:cubicBezTo>
                  <a:cubicBezTo>
                    <a:pt x="8195" y="12782"/>
                    <a:pt x="8218" y="12805"/>
                    <a:pt x="8241" y="12828"/>
                  </a:cubicBezTo>
                  <a:cubicBezTo>
                    <a:pt x="8286" y="12874"/>
                    <a:pt x="8332" y="12942"/>
                    <a:pt x="8400" y="12942"/>
                  </a:cubicBezTo>
                  <a:cubicBezTo>
                    <a:pt x="8414" y="12949"/>
                    <a:pt x="8427" y="12952"/>
                    <a:pt x="8440" y="12952"/>
                  </a:cubicBezTo>
                  <a:cubicBezTo>
                    <a:pt x="8471" y="12952"/>
                    <a:pt x="8498" y="12935"/>
                    <a:pt x="8515" y="12919"/>
                  </a:cubicBezTo>
                  <a:cubicBezTo>
                    <a:pt x="8537" y="12942"/>
                    <a:pt x="8537" y="12942"/>
                    <a:pt x="8537" y="12965"/>
                  </a:cubicBezTo>
                  <a:cubicBezTo>
                    <a:pt x="8564" y="12992"/>
                    <a:pt x="8591" y="13003"/>
                    <a:pt x="8622" y="13003"/>
                  </a:cubicBezTo>
                  <a:cubicBezTo>
                    <a:pt x="8644" y="13003"/>
                    <a:pt x="8669" y="12997"/>
                    <a:pt x="8697" y="12988"/>
                  </a:cubicBezTo>
                  <a:cubicBezTo>
                    <a:pt x="8743" y="12965"/>
                    <a:pt x="8743" y="12896"/>
                    <a:pt x="8720" y="12851"/>
                  </a:cubicBezTo>
                  <a:cubicBezTo>
                    <a:pt x="8583" y="12668"/>
                    <a:pt x="8446" y="12486"/>
                    <a:pt x="8332" y="12303"/>
                  </a:cubicBezTo>
                  <a:cubicBezTo>
                    <a:pt x="8332" y="12280"/>
                    <a:pt x="8309" y="12280"/>
                    <a:pt x="8309" y="12257"/>
                  </a:cubicBezTo>
                  <a:cubicBezTo>
                    <a:pt x="8309" y="12257"/>
                    <a:pt x="8286" y="12234"/>
                    <a:pt x="8286" y="12234"/>
                  </a:cubicBezTo>
                  <a:cubicBezTo>
                    <a:pt x="8218" y="12075"/>
                    <a:pt x="8126" y="11938"/>
                    <a:pt x="8035" y="11801"/>
                  </a:cubicBezTo>
                  <a:cubicBezTo>
                    <a:pt x="7875" y="11481"/>
                    <a:pt x="7693" y="11185"/>
                    <a:pt x="7510" y="10888"/>
                  </a:cubicBezTo>
                  <a:cubicBezTo>
                    <a:pt x="7350" y="10591"/>
                    <a:pt x="7191" y="10317"/>
                    <a:pt x="7031" y="10043"/>
                  </a:cubicBezTo>
                  <a:cubicBezTo>
                    <a:pt x="6940" y="9906"/>
                    <a:pt x="6848" y="9769"/>
                    <a:pt x="6757" y="9632"/>
                  </a:cubicBezTo>
                  <a:cubicBezTo>
                    <a:pt x="6688" y="9495"/>
                    <a:pt x="6597" y="9381"/>
                    <a:pt x="6529" y="9244"/>
                  </a:cubicBezTo>
                  <a:cubicBezTo>
                    <a:pt x="6346" y="8993"/>
                    <a:pt x="6186" y="8742"/>
                    <a:pt x="6027" y="8491"/>
                  </a:cubicBezTo>
                  <a:cubicBezTo>
                    <a:pt x="5867" y="8240"/>
                    <a:pt x="5707" y="7966"/>
                    <a:pt x="5547" y="7715"/>
                  </a:cubicBezTo>
                  <a:cubicBezTo>
                    <a:pt x="5387" y="7441"/>
                    <a:pt x="5228" y="7144"/>
                    <a:pt x="5045" y="6893"/>
                  </a:cubicBezTo>
                  <a:cubicBezTo>
                    <a:pt x="4885" y="6665"/>
                    <a:pt x="4680" y="6437"/>
                    <a:pt x="4497" y="6209"/>
                  </a:cubicBezTo>
                  <a:cubicBezTo>
                    <a:pt x="4406" y="6072"/>
                    <a:pt x="4337" y="5935"/>
                    <a:pt x="4246" y="5798"/>
                  </a:cubicBezTo>
                  <a:cubicBezTo>
                    <a:pt x="4178" y="5661"/>
                    <a:pt x="4086" y="5524"/>
                    <a:pt x="4018" y="5387"/>
                  </a:cubicBezTo>
                  <a:cubicBezTo>
                    <a:pt x="3881" y="5113"/>
                    <a:pt x="3744" y="4839"/>
                    <a:pt x="3584" y="4588"/>
                  </a:cubicBezTo>
                  <a:cubicBezTo>
                    <a:pt x="3424" y="4337"/>
                    <a:pt x="3265" y="4086"/>
                    <a:pt x="3082" y="3835"/>
                  </a:cubicBezTo>
                  <a:cubicBezTo>
                    <a:pt x="2899" y="3561"/>
                    <a:pt x="2717" y="3287"/>
                    <a:pt x="2534" y="3036"/>
                  </a:cubicBezTo>
                  <a:cubicBezTo>
                    <a:pt x="2466" y="2922"/>
                    <a:pt x="2397" y="2808"/>
                    <a:pt x="2306" y="2694"/>
                  </a:cubicBezTo>
                  <a:cubicBezTo>
                    <a:pt x="2238" y="2579"/>
                    <a:pt x="2169" y="2465"/>
                    <a:pt x="2101" y="2351"/>
                  </a:cubicBezTo>
                  <a:cubicBezTo>
                    <a:pt x="2032" y="2237"/>
                    <a:pt x="1964" y="2123"/>
                    <a:pt x="1895" y="2009"/>
                  </a:cubicBezTo>
                  <a:cubicBezTo>
                    <a:pt x="1827" y="1872"/>
                    <a:pt x="1758" y="1735"/>
                    <a:pt x="1667" y="1598"/>
                  </a:cubicBezTo>
                  <a:cubicBezTo>
                    <a:pt x="1553" y="1392"/>
                    <a:pt x="1416" y="1187"/>
                    <a:pt x="1256" y="982"/>
                  </a:cubicBezTo>
                  <a:cubicBezTo>
                    <a:pt x="1188" y="867"/>
                    <a:pt x="1119" y="753"/>
                    <a:pt x="1028" y="639"/>
                  </a:cubicBezTo>
                  <a:cubicBezTo>
                    <a:pt x="959" y="548"/>
                    <a:pt x="868" y="434"/>
                    <a:pt x="777" y="343"/>
                  </a:cubicBezTo>
                  <a:cubicBezTo>
                    <a:pt x="754" y="320"/>
                    <a:pt x="731" y="274"/>
                    <a:pt x="708" y="251"/>
                  </a:cubicBezTo>
                  <a:cubicBezTo>
                    <a:pt x="640" y="183"/>
                    <a:pt x="594" y="137"/>
                    <a:pt x="526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57" y="23"/>
                    <a:pt x="389" y="0"/>
                    <a:pt x="320" y="0"/>
                  </a:cubicBezTo>
                  <a:close/>
                </a:path>
              </a:pathLst>
            </a:custGeom>
            <a:solidFill>
              <a:srgbClr val="88AE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0" name="Google Shape;4311;p38">
              <a:extLst>
                <a:ext uri="{FF2B5EF4-FFF2-40B4-BE49-F238E27FC236}">
                  <a16:creationId xmlns:a16="http://schemas.microsoft.com/office/drawing/2014/main" id="{D9ACAE96-5F0F-AF1A-44E5-FA2F02D398D5}"/>
                </a:ext>
              </a:extLst>
            </p:cNvPr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1" name="Google Shape;4312;p38">
              <a:extLst>
                <a:ext uri="{FF2B5EF4-FFF2-40B4-BE49-F238E27FC236}">
                  <a16:creationId xmlns:a16="http://schemas.microsoft.com/office/drawing/2014/main" id="{703CB9E2-EADB-E8A8-1376-09F726B1BE78}"/>
                </a:ext>
              </a:extLst>
            </p:cNvPr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2" name="Google Shape;4313;p38">
              <a:extLst>
                <a:ext uri="{FF2B5EF4-FFF2-40B4-BE49-F238E27FC236}">
                  <a16:creationId xmlns:a16="http://schemas.microsoft.com/office/drawing/2014/main" id="{87AFC9C9-B6E7-9676-DEB7-7F4E1F283E57}"/>
                </a:ext>
              </a:extLst>
            </p:cNvPr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3" name="Google Shape;4314;p38">
              <a:extLst>
                <a:ext uri="{FF2B5EF4-FFF2-40B4-BE49-F238E27FC236}">
                  <a16:creationId xmlns:a16="http://schemas.microsoft.com/office/drawing/2014/main" id="{3FEF7939-B713-1E87-5F12-E23F863A2227}"/>
                </a:ext>
              </a:extLst>
            </p:cNvPr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4" name="Google Shape;4315;p38">
              <a:extLst>
                <a:ext uri="{FF2B5EF4-FFF2-40B4-BE49-F238E27FC236}">
                  <a16:creationId xmlns:a16="http://schemas.microsoft.com/office/drawing/2014/main" id="{9B6A1B52-120F-59A6-460D-879D21F9A78E}"/>
                </a:ext>
              </a:extLst>
            </p:cNvPr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5" name="Google Shape;4316;p38">
              <a:extLst>
                <a:ext uri="{FF2B5EF4-FFF2-40B4-BE49-F238E27FC236}">
                  <a16:creationId xmlns:a16="http://schemas.microsoft.com/office/drawing/2014/main" id="{ECBE7C79-F3EF-8099-EB07-2BE9F187AD2F}"/>
                </a:ext>
              </a:extLst>
            </p:cNvPr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6" name="Google Shape;4317;p38">
              <a:extLst>
                <a:ext uri="{FF2B5EF4-FFF2-40B4-BE49-F238E27FC236}">
                  <a16:creationId xmlns:a16="http://schemas.microsoft.com/office/drawing/2014/main" id="{C305A331-A0A4-7125-C4D4-A345AA9F200A}"/>
                </a:ext>
              </a:extLst>
            </p:cNvPr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7" name="Google Shape;4318;p38">
              <a:extLst>
                <a:ext uri="{FF2B5EF4-FFF2-40B4-BE49-F238E27FC236}">
                  <a16:creationId xmlns:a16="http://schemas.microsoft.com/office/drawing/2014/main" id="{9300F45F-A2B8-B8C4-ED9A-3485460A0CDE}"/>
                </a:ext>
              </a:extLst>
            </p:cNvPr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8" name="Google Shape;4319;p38">
              <a:extLst>
                <a:ext uri="{FF2B5EF4-FFF2-40B4-BE49-F238E27FC236}">
                  <a16:creationId xmlns:a16="http://schemas.microsoft.com/office/drawing/2014/main" id="{237F00BC-062B-C70A-DF5C-5B3FCD25C30C}"/>
                </a:ext>
              </a:extLst>
            </p:cNvPr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9" name="Google Shape;4320;p38">
              <a:extLst>
                <a:ext uri="{FF2B5EF4-FFF2-40B4-BE49-F238E27FC236}">
                  <a16:creationId xmlns:a16="http://schemas.microsoft.com/office/drawing/2014/main" id="{C1113182-FDD1-89C2-2C87-B6C8AB54A084}"/>
                </a:ext>
              </a:extLst>
            </p:cNvPr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0" name="Google Shape;4321;p38">
              <a:extLst>
                <a:ext uri="{FF2B5EF4-FFF2-40B4-BE49-F238E27FC236}">
                  <a16:creationId xmlns:a16="http://schemas.microsoft.com/office/drawing/2014/main" id="{068B1989-7537-EB7A-55AC-08B03C450F31}"/>
                </a:ext>
              </a:extLst>
            </p:cNvPr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1" name="Google Shape;4322;p38">
              <a:extLst>
                <a:ext uri="{FF2B5EF4-FFF2-40B4-BE49-F238E27FC236}">
                  <a16:creationId xmlns:a16="http://schemas.microsoft.com/office/drawing/2014/main" id="{3942259E-0FB6-896B-25E5-D0E8EE99FA01}"/>
                </a:ext>
              </a:extLst>
            </p:cNvPr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2" name="Google Shape;4323;p38">
              <a:extLst>
                <a:ext uri="{FF2B5EF4-FFF2-40B4-BE49-F238E27FC236}">
                  <a16:creationId xmlns:a16="http://schemas.microsoft.com/office/drawing/2014/main" id="{74A77F42-9E3C-3D74-E094-E829EEFDF56D}"/>
                </a:ext>
              </a:extLst>
            </p:cNvPr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3" name="Google Shape;4324;p38">
              <a:extLst>
                <a:ext uri="{FF2B5EF4-FFF2-40B4-BE49-F238E27FC236}">
                  <a16:creationId xmlns:a16="http://schemas.microsoft.com/office/drawing/2014/main" id="{845768ED-99F7-7DC4-C99F-C7A99865DD64}"/>
                </a:ext>
              </a:extLst>
            </p:cNvPr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4" name="Google Shape;4325;p38">
              <a:extLst>
                <a:ext uri="{FF2B5EF4-FFF2-40B4-BE49-F238E27FC236}">
                  <a16:creationId xmlns:a16="http://schemas.microsoft.com/office/drawing/2014/main" id="{20013B35-3C1E-8C04-B0F6-826CCE5D29C0}"/>
                </a:ext>
              </a:extLst>
            </p:cNvPr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5" name="Google Shape;4326;p38">
              <a:extLst>
                <a:ext uri="{FF2B5EF4-FFF2-40B4-BE49-F238E27FC236}">
                  <a16:creationId xmlns:a16="http://schemas.microsoft.com/office/drawing/2014/main" id="{D5C26304-0FDA-9196-D5CF-8965E8425556}"/>
                </a:ext>
              </a:extLst>
            </p:cNvPr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6" name="Google Shape;4327;p38">
              <a:extLst>
                <a:ext uri="{FF2B5EF4-FFF2-40B4-BE49-F238E27FC236}">
                  <a16:creationId xmlns:a16="http://schemas.microsoft.com/office/drawing/2014/main" id="{A4AED868-2A63-75D9-4BDC-AECEDD84F829}"/>
                </a:ext>
              </a:extLst>
            </p:cNvPr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7" name="Google Shape;4328;p38">
              <a:extLst>
                <a:ext uri="{FF2B5EF4-FFF2-40B4-BE49-F238E27FC236}">
                  <a16:creationId xmlns:a16="http://schemas.microsoft.com/office/drawing/2014/main" id="{BB33A063-3BA2-AE30-B322-9023DB5D76AB}"/>
                </a:ext>
              </a:extLst>
            </p:cNvPr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8" name="Google Shape;4329;p38">
              <a:extLst>
                <a:ext uri="{FF2B5EF4-FFF2-40B4-BE49-F238E27FC236}">
                  <a16:creationId xmlns:a16="http://schemas.microsoft.com/office/drawing/2014/main" id="{DDCC417D-17CF-3F50-3BD8-0F0B25FEE49C}"/>
                </a:ext>
              </a:extLst>
            </p:cNvPr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9" name="Google Shape;4330;p38">
              <a:extLst>
                <a:ext uri="{FF2B5EF4-FFF2-40B4-BE49-F238E27FC236}">
                  <a16:creationId xmlns:a16="http://schemas.microsoft.com/office/drawing/2014/main" id="{0B387BF8-568A-6325-2BF6-111FB63CCCBA}"/>
                </a:ext>
              </a:extLst>
            </p:cNvPr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0" name="Google Shape;4331;p38">
              <a:extLst>
                <a:ext uri="{FF2B5EF4-FFF2-40B4-BE49-F238E27FC236}">
                  <a16:creationId xmlns:a16="http://schemas.microsoft.com/office/drawing/2014/main" id="{C17CA799-4D99-F9CD-D07C-6414CB944712}"/>
                </a:ext>
              </a:extLst>
            </p:cNvPr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1" name="Google Shape;4332;p38">
              <a:extLst>
                <a:ext uri="{FF2B5EF4-FFF2-40B4-BE49-F238E27FC236}">
                  <a16:creationId xmlns:a16="http://schemas.microsoft.com/office/drawing/2014/main" id="{BB42F786-668D-7556-D314-92F484F34C0C}"/>
                </a:ext>
              </a:extLst>
            </p:cNvPr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2" name="Google Shape;4333;p38">
              <a:extLst>
                <a:ext uri="{FF2B5EF4-FFF2-40B4-BE49-F238E27FC236}">
                  <a16:creationId xmlns:a16="http://schemas.microsoft.com/office/drawing/2014/main" id="{B6F80519-8032-901F-719A-9AB1267AE0F3}"/>
                </a:ext>
              </a:extLst>
            </p:cNvPr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3" name="Google Shape;4334;p38">
              <a:extLst>
                <a:ext uri="{FF2B5EF4-FFF2-40B4-BE49-F238E27FC236}">
                  <a16:creationId xmlns:a16="http://schemas.microsoft.com/office/drawing/2014/main" id="{19E0B5D8-0930-B101-8C1C-E0B8C1BD049B}"/>
                </a:ext>
              </a:extLst>
            </p:cNvPr>
            <p:cNvSpPr/>
            <p:nvPr/>
          </p:nvSpPr>
          <p:spPr>
            <a:xfrm>
              <a:off x="5053067" y="1279254"/>
              <a:ext cx="255531" cy="380988"/>
            </a:xfrm>
            <a:custGeom>
              <a:avLst/>
              <a:gdLst/>
              <a:ahLst/>
              <a:cxnLst/>
              <a:rect l="l" t="t" r="r" b="b"/>
              <a:pathLst>
                <a:path w="9131" h="13614" extrusionOk="0">
                  <a:moveTo>
                    <a:pt x="252" y="1"/>
                  </a:moveTo>
                  <a:cubicBezTo>
                    <a:pt x="206" y="1"/>
                    <a:pt x="137" y="24"/>
                    <a:pt x="92" y="47"/>
                  </a:cubicBezTo>
                  <a:cubicBezTo>
                    <a:pt x="46" y="92"/>
                    <a:pt x="23" y="161"/>
                    <a:pt x="23" y="206"/>
                  </a:cubicBezTo>
                  <a:cubicBezTo>
                    <a:pt x="0" y="298"/>
                    <a:pt x="23" y="343"/>
                    <a:pt x="69" y="389"/>
                  </a:cubicBezTo>
                  <a:cubicBezTo>
                    <a:pt x="1256" y="2169"/>
                    <a:pt x="2420" y="3950"/>
                    <a:pt x="3584" y="5730"/>
                  </a:cubicBezTo>
                  <a:cubicBezTo>
                    <a:pt x="4177" y="6620"/>
                    <a:pt x="4748" y="7488"/>
                    <a:pt x="5319" y="8378"/>
                  </a:cubicBezTo>
                  <a:cubicBezTo>
                    <a:pt x="5615" y="8812"/>
                    <a:pt x="5912" y="9268"/>
                    <a:pt x="6209" y="9725"/>
                  </a:cubicBezTo>
                  <a:cubicBezTo>
                    <a:pt x="6506" y="10158"/>
                    <a:pt x="6825" y="10592"/>
                    <a:pt x="7099" y="11048"/>
                  </a:cubicBezTo>
                  <a:lnTo>
                    <a:pt x="7076" y="11003"/>
                  </a:lnTo>
                  <a:lnTo>
                    <a:pt x="7076" y="11003"/>
                  </a:lnTo>
                  <a:cubicBezTo>
                    <a:pt x="7624" y="11824"/>
                    <a:pt x="8126" y="12692"/>
                    <a:pt x="8697" y="13536"/>
                  </a:cubicBezTo>
                  <a:cubicBezTo>
                    <a:pt x="8720" y="13582"/>
                    <a:pt x="8811" y="13605"/>
                    <a:pt x="8857" y="13605"/>
                  </a:cubicBezTo>
                  <a:cubicBezTo>
                    <a:pt x="8875" y="13611"/>
                    <a:pt x="8893" y="13614"/>
                    <a:pt x="8911" y="13614"/>
                  </a:cubicBezTo>
                  <a:cubicBezTo>
                    <a:pt x="8960" y="13614"/>
                    <a:pt x="9006" y="13593"/>
                    <a:pt x="9039" y="13559"/>
                  </a:cubicBezTo>
                  <a:cubicBezTo>
                    <a:pt x="9085" y="13514"/>
                    <a:pt x="9108" y="13445"/>
                    <a:pt x="9131" y="13399"/>
                  </a:cubicBezTo>
                  <a:cubicBezTo>
                    <a:pt x="9131" y="13308"/>
                    <a:pt x="9108" y="13262"/>
                    <a:pt x="9062" y="13217"/>
                  </a:cubicBezTo>
                  <a:cubicBezTo>
                    <a:pt x="8994" y="13103"/>
                    <a:pt x="8925" y="12989"/>
                    <a:pt x="8857" y="12897"/>
                  </a:cubicBezTo>
                  <a:lnTo>
                    <a:pt x="8857" y="12897"/>
                  </a:lnTo>
                  <a:lnTo>
                    <a:pt x="8902" y="12943"/>
                  </a:lnTo>
                  <a:cubicBezTo>
                    <a:pt x="8332" y="12076"/>
                    <a:pt x="7784" y="11185"/>
                    <a:pt x="7213" y="10318"/>
                  </a:cubicBezTo>
                  <a:cubicBezTo>
                    <a:pt x="6597" y="9405"/>
                    <a:pt x="6004" y="8515"/>
                    <a:pt x="5410" y="7625"/>
                  </a:cubicBezTo>
                  <a:cubicBezTo>
                    <a:pt x="4223" y="5821"/>
                    <a:pt x="3059" y="4018"/>
                    <a:pt x="1872" y="2215"/>
                  </a:cubicBezTo>
                  <a:cubicBezTo>
                    <a:pt x="1416" y="1507"/>
                    <a:pt x="936" y="800"/>
                    <a:pt x="434" y="69"/>
                  </a:cubicBezTo>
                  <a:cubicBezTo>
                    <a:pt x="411" y="24"/>
                    <a:pt x="343" y="1"/>
                    <a:pt x="27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4" name="Google Shape;4335;p38">
              <a:extLst>
                <a:ext uri="{FF2B5EF4-FFF2-40B4-BE49-F238E27FC236}">
                  <a16:creationId xmlns:a16="http://schemas.microsoft.com/office/drawing/2014/main" id="{4F02E29F-6CD7-97AE-A3B4-7D19DD30CB17}"/>
                </a:ext>
              </a:extLst>
            </p:cNvPr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5" name="Google Shape;4336;p38">
              <a:extLst>
                <a:ext uri="{FF2B5EF4-FFF2-40B4-BE49-F238E27FC236}">
                  <a16:creationId xmlns:a16="http://schemas.microsoft.com/office/drawing/2014/main" id="{0913D2FE-30E7-9815-316B-0A4F126DA6E1}"/>
                </a:ext>
              </a:extLst>
            </p:cNvPr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6" name="Google Shape;4337;p38">
              <a:extLst>
                <a:ext uri="{FF2B5EF4-FFF2-40B4-BE49-F238E27FC236}">
                  <a16:creationId xmlns:a16="http://schemas.microsoft.com/office/drawing/2014/main" id="{210EEEB8-BC67-AEEC-78BB-F2B531DD6978}"/>
                </a:ext>
              </a:extLst>
            </p:cNvPr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7" name="Google Shape;4338;p38">
              <a:extLst>
                <a:ext uri="{FF2B5EF4-FFF2-40B4-BE49-F238E27FC236}">
                  <a16:creationId xmlns:a16="http://schemas.microsoft.com/office/drawing/2014/main" id="{393C17FF-F804-ED69-1476-C19245183185}"/>
                </a:ext>
              </a:extLst>
            </p:cNvPr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8" name="Google Shape;4339;p38">
              <a:extLst>
                <a:ext uri="{FF2B5EF4-FFF2-40B4-BE49-F238E27FC236}">
                  <a16:creationId xmlns:a16="http://schemas.microsoft.com/office/drawing/2014/main" id="{278E0DF5-A0E5-8CBA-8BE8-5AF482B24CF8}"/>
                </a:ext>
              </a:extLst>
            </p:cNvPr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9" name="Google Shape;4340;p38">
              <a:extLst>
                <a:ext uri="{FF2B5EF4-FFF2-40B4-BE49-F238E27FC236}">
                  <a16:creationId xmlns:a16="http://schemas.microsoft.com/office/drawing/2014/main" id="{8B0E2F4B-E9BD-FC6E-85C3-6E13D883010C}"/>
                </a:ext>
              </a:extLst>
            </p:cNvPr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0" name="Google Shape;4341;p38">
              <a:extLst>
                <a:ext uri="{FF2B5EF4-FFF2-40B4-BE49-F238E27FC236}">
                  <a16:creationId xmlns:a16="http://schemas.microsoft.com/office/drawing/2014/main" id="{4056D87E-45AD-D01D-E324-14C9E8071359}"/>
                </a:ext>
              </a:extLst>
            </p:cNvPr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1" name="Google Shape;4342;p38">
              <a:extLst>
                <a:ext uri="{FF2B5EF4-FFF2-40B4-BE49-F238E27FC236}">
                  <a16:creationId xmlns:a16="http://schemas.microsoft.com/office/drawing/2014/main" id="{672F2E10-5C95-25AB-A3BE-28774CCC1929}"/>
                </a:ext>
              </a:extLst>
            </p:cNvPr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2" name="Google Shape;4343;p38">
              <a:extLst>
                <a:ext uri="{FF2B5EF4-FFF2-40B4-BE49-F238E27FC236}">
                  <a16:creationId xmlns:a16="http://schemas.microsoft.com/office/drawing/2014/main" id="{282C02CC-4697-855D-EEA9-408903EE1243}"/>
                </a:ext>
              </a:extLst>
            </p:cNvPr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3" name="Google Shape;4344;p38">
              <a:extLst>
                <a:ext uri="{FF2B5EF4-FFF2-40B4-BE49-F238E27FC236}">
                  <a16:creationId xmlns:a16="http://schemas.microsoft.com/office/drawing/2014/main" id="{73E3A564-78F7-7202-B85E-D354EA07E49F}"/>
                </a:ext>
              </a:extLst>
            </p:cNvPr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4" name="Google Shape;4345;p38">
              <a:extLst>
                <a:ext uri="{FF2B5EF4-FFF2-40B4-BE49-F238E27FC236}">
                  <a16:creationId xmlns:a16="http://schemas.microsoft.com/office/drawing/2014/main" id="{0BC35AB2-9914-61DB-782B-5E9F9CD25CE8}"/>
                </a:ext>
              </a:extLst>
            </p:cNvPr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5" name="Google Shape;4346;p38">
              <a:extLst>
                <a:ext uri="{FF2B5EF4-FFF2-40B4-BE49-F238E27FC236}">
                  <a16:creationId xmlns:a16="http://schemas.microsoft.com/office/drawing/2014/main" id="{EDEEA3C6-6825-2E68-72D0-2BA3F89D7522}"/>
                </a:ext>
              </a:extLst>
            </p:cNvPr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6" name="Google Shape;4347;p38">
              <a:extLst>
                <a:ext uri="{FF2B5EF4-FFF2-40B4-BE49-F238E27FC236}">
                  <a16:creationId xmlns:a16="http://schemas.microsoft.com/office/drawing/2014/main" id="{30CD67F5-002E-9A04-5F0B-9A29A1C7F29D}"/>
                </a:ext>
              </a:extLst>
            </p:cNvPr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7" name="Google Shape;4348;p38">
              <a:extLst>
                <a:ext uri="{FF2B5EF4-FFF2-40B4-BE49-F238E27FC236}">
                  <a16:creationId xmlns:a16="http://schemas.microsoft.com/office/drawing/2014/main" id="{B58080A9-45D4-A0F9-2B6A-0FEB9913ECEE}"/>
                </a:ext>
              </a:extLst>
            </p:cNvPr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8" name="Google Shape;4349;p38">
              <a:extLst>
                <a:ext uri="{FF2B5EF4-FFF2-40B4-BE49-F238E27FC236}">
                  <a16:creationId xmlns:a16="http://schemas.microsoft.com/office/drawing/2014/main" id="{7E7F2A54-7908-127F-3370-DD1865EF2C8C}"/>
                </a:ext>
              </a:extLst>
            </p:cNvPr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9" name="Google Shape;4350;p38">
              <a:extLst>
                <a:ext uri="{FF2B5EF4-FFF2-40B4-BE49-F238E27FC236}">
                  <a16:creationId xmlns:a16="http://schemas.microsoft.com/office/drawing/2014/main" id="{0EB812BE-6BFC-56EF-BAF8-B48F9FAE0462}"/>
                </a:ext>
              </a:extLst>
            </p:cNvPr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0" name="Google Shape;4351;p38">
              <a:extLst>
                <a:ext uri="{FF2B5EF4-FFF2-40B4-BE49-F238E27FC236}">
                  <a16:creationId xmlns:a16="http://schemas.microsoft.com/office/drawing/2014/main" id="{881DCE74-2112-044F-6AF6-21AE8617139D}"/>
                </a:ext>
              </a:extLst>
            </p:cNvPr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1" name="Google Shape;4352;p38">
              <a:extLst>
                <a:ext uri="{FF2B5EF4-FFF2-40B4-BE49-F238E27FC236}">
                  <a16:creationId xmlns:a16="http://schemas.microsoft.com/office/drawing/2014/main" id="{AD73179A-0489-65ED-C5F2-D14287B1D384}"/>
                </a:ext>
              </a:extLst>
            </p:cNvPr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2" name="Google Shape;4353;p38">
              <a:extLst>
                <a:ext uri="{FF2B5EF4-FFF2-40B4-BE49-F238E27FC236}">
                  <a16:creationId xmlns:a16="http://schemas.microsoft.com/office/drawing/2014/main" id="{FB119B74-566C-BAD3-8139-55FA12DDC709}"/>
                </a:ext>
              </a:extLst>
            </p:cNvPr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3" name="Google Shape;4354;p38">
              <a:extLst>
                <a:ext uri="{FF2B5EF4-FFF2-40B4-BE49-F238E27FC236}">
                  <a16:creationId xmlns:a16="http://schemas.microsoft.com/office/drawing/2014/main" id="{3FBAC0C4-8D5F-4F04-3ED7-2FFC340BDC4B}"/>
                </a:ext>
              </a:extLst>
            </p:cNvPr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4" name="Google Shape;4355;p38">
              <a:extLst>
                <a:ext uri="{FF2B5EF4-FFF2-40B4-BE49-F238E27FC236}">
                  <a16:creationId xmlns:a16="http://schemas.microsoft.com/office/drawing/2014/main" id="{A322B25B-479D-1A71-58DC-FE1DE789D89C}"/>
                </a:ext>
              </a:extLst>
            </p:cNvPr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5" name="Google Shape;4356;p38">
              <a:extLst>
                <a:ext uri="{FF2B5EF4-FFF2-40B4-BE49-F238E27FC236}">
                  <a16:creationId xmlns:a16="http://schemas.microsoft.com/office/drawing/2014/main" id="{B8BBA595-B425-9362-DD3D-E48D2EF29481}"/>
                </a:ext>
              </a:extLst>
            </p:cNvPr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6" name="Google Shape;4357;p38">
              <a:extLst>
                <a:ext uri="{FF2B5EF4-FFF2-40B4-BE49-F238E27FC236}">
                  <a16:creationId xmlns:a16="http://schemas.microsoft.com/office/drawing/2014/main" id="{51BC07E2-F125-E32C-A889-AA6AF32FF037}"/>
                </a:ext>
              </a:extLst>
            </p:cNvPr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7" name="Google Shape;4358;p38">
              <a:extLst>
                <a:ext uri="{FF2B5EF4-FFF2-40B4-BE49-F238E27FC236}">
                  <a16:creationId xmlns:a16="http://schemas.microsoft.com/office/drawing/2014/main" id="{76838BE7-8188-114D-F322-FA6112E32CF8}"/>
                </a:ext>
              </a:extLst>
            </p:cNvPr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8" name="Google Shape;4359;p38">
              <a:extLst>
                <a:ext uri="{FF2B5EF4-FFF2-40B4-BE49-F238E27FC236}">
                  <a16:creationId xmlns:a16="http://schemas.microsoft.com/office/drawing/2014/main" id="{A61D3372-FFCB-FA63-F161-4A58370DC655}"/>
                </a:ext>
              </a:extLst>
            </p:cNvPr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9" name="Google Shape;4360;p38">
              <a:extLst>
                <a:ext uri="{FF2B5EF4-FFF2-40B4-BE49-F238E27FC236}">
                  <a16:creationId xmlns:a16="http://schemas.microsoft.com/office/drawing/2014/main" id="{BB533C2A-E5BB-355E-0B11-1AE1A6249CF8}"/>
                </a:ext>
              </a:extLst>
            </p:cNvPr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0" name="Google Shape;4361;p38">
              <a:extLst>
                <a:ext uri="{FF2B5EF4-FFF2-40B4-BE49-F238E27FC236}">
                  <a16:creationId xmlns:a16="http://schemas.microsoft.com/office/drawing/2014/main" id="{028165A8-C320-E1BE-7B39-FE2A0FB43B66}"/>
                </a:ext>
              </a:extLst>
            </p:cNvPr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1" name="Google Shape;4362;p38">
              <a:extLst>
                <a:ext uri="{FF2B5EF4-FFF2-40B4-BE49-F238E27FC236}">
                  <a16:creationId xmlns:a16="http://schemas.microsoft.com/office/drawing/2014/main" id="{E7775E92-BB22-8590-77E6-582A087115DC}"/>
                </a:ext>
              </a:extLst>
            </p:cNvPr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2" name="Google Shape;4363;p38">
              <a:extLst>
                <a:ext uri="{FF2B5EF4-FFF2-40B4-BE49-F238E27FC236}">
                  <a16:creationId xmlns:a16="http://schemas.microsoft.com/office/drawing/2014/main" id="{CB3728EE-BB5D-4445-CFC8-BAFDFC3B1087}"/>
                </a:ext>
              </a:extLst>
            </p:cNvPr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3" name="Google Shape;4364;p38">
              <a:extLst>
                <a:ext uri="{FF2B5EF4-FFF2-40B4-BE49-F238E27FC236}">
                  <a16:creationId xmlns:a16="http://schemas.microsoft.com/office/drawing/2014/main" id="{4F5B6B3E-7987-24AA-B8B5-CDBDA62AE7DE}"/>
                </a:ext>
              </a:extLst>
            </p:cNvPr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4" name="Google Shape;4365;p38">
              <a:extLst>
                <a:ext uri="{FF2B5EF4-FFF2-40B4-BE49-F238E27FC236}">
                  <a16:creationId xmlns:a16="http://schemas.microsoft.com/office/drawing/2014/main" id="{E8668413-40DF-B768-2D6D-E4670CB27F96}"/>
                </a:ext>
              </a:extLst>
            </p:cNvPr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5" name="Google Shape;4366;p38">
              <a:extLst>
                <a:ext uri="{FF2B5EF4-FFF2-40B4-BE49-F238E27FC236}">
                  <a16:creationId xmlns:a16="http://schemas.microsoft.com/office/drawing/2014/main" id="{4C4C6214-589C-3E30-3C83-5990AAD15461}"/>
                </a:ext>
              </a:extLst>
            </p:cNvPr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6" name="Google Shape;4367;p38">
              <a:extLst>
                <a:ext uri="{FF2B5EF4-FFF2-40B4-BE49-F238E27FC236}">
                  <a16:creationId xmlns:a16="http://schemas.microsoft.com/office/drawing/2014/main" id="{C6B75FD8-5EEF-7516-1EB5-6CCB8BBF8903}"/>
                </a:ext>
              </a:extLst>
            </p:cNvPr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7" name="Google Shape;4368;p38">
              <a:extLst>
                <a:ext uri="{FF2B5EF4-FFF2-40B4-BE49-F238E27FC236}">
                  <a16:creationId xmlns:a16="http://schemas.microsoft.com/office/drawing/2014/main" id="{109D22F6-FDE9-9018-80B6-E78DB23DC41E}"/>
                </a:ext>
              </a:extLst>
            </p:cNvPr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8" name="Google Shape;4369;p38">
              <a:extLst>
                <a:ext uri="{FF2B5EF4-FFF2-40B4-BE49-F238E27FC236}">
                  <a16:creationId xmlns:a16="http://schemas.microsoft.com/office/drawing/2014/main" id="{76B10FCB-79B5-AA6D-98D2-1B95BE00A99A}"/>
                </a:ext>
              </a:extLst>
            </p:cNvPr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9" name="Google Shape;4370;p38">
              <a:extLst>
                <a:ext uri="{FF2B5EF4-FFF2-40B4-BE49-F238E27FC236}">
                  <a16:creationId xmlns:a16="http://schemas.microsoft.com/office/drawing/2014/main" id="{21147E16-050C-1FD4-D331-156E0902A825}"/>
                </a:ext>
              </a:extLst>
            </p:cNvPr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0" name="Google Shape;4371;p38">
              <a:extLst>
                <a:ext uri="{FF2B5EF4-FFF2-40B4-BE49-F238E27FC236}">
                  <a16:creationId xmlns:a16="http://schemas.microsoft.com/office/drawing/2014/main" id="{5F3C712E-7C05-704E-B722-DED606F44C53}"/>
                </a:ext>
              </a:extLst>
            </p:cNvPr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1" name="Google Shape;4372;p38">
              <a:extLst>
                <a:ext uri="{FF2B5EF4-FFF2-40B4-BE49-F238E27FC236}">
                  <a16:creationId xmlns:a16="http://schemas.microsoft.com/office/drawing/2014/main" id="{70D4055D-C2A5-CBC0-8817-FD484455BA1F}"/>
                </a:ext>
              </a:extLst>
            </p:cNvPr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2" name="Google Shape;4373;p38">
              <a:extLst>
                <a:ext uri="{FF2B5EF4-FFF2-40B4-BE49-F238E27FC236}">
                  <a16:creationId xmlns:a16="http://schemas.microsoft.com/office/drawing/2014/main" id="{3210F85B-14B0-A27A-020D-90B3D70CA2A0}"/>
                </a:ext>
              </a:extLst>
            </p:cNvPr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3" name="Google Shape;4374;p38">
              <a:extLst>
                <a:ext uri="{FF2B5EF4-FFF2-40B4-BE49-F238E27FC236}">
                  <a16:creationId xmlns:a16="http://schemas.microsoft.com/office/drawing/2014/main" id="{9B4D1D40-D28C-0E45-5503-9514ADE1F292}"/>
                </a:ext>
              </a:extLst>
            </p:cNvPr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4" name="Google Shape;4375;p38">
              <a:extLst>
                <a:ext uri="{FF2B5EF4-FFF2-40B4-BE49-F238E27FC236}">
                  <a16:creationId xmlns:a16="http://schemas.microsoft.com/office/drawing/2014/main" id="{37EA7BF7-26AC-59D7-B58F-18BFC5C66319}"/>
                </a:ext>
              </a:extLst>
            </p:cNvPr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5" name="Google Shape;4376;p38">
              <a:extLst>
                <a:ext uri="{FF2B5EF4-FFF2-40B4-BE49-F238E27FC236}">
                  <a16:creationId xmlns:a16="http://schemas.microsoft.com/office/drawing/2014/main" id="{744DEEA8-E690-F7E6-B347-8B46BFBD04AD}"/>
                </a:ext>
              </a:extLst>
            </p:cNvPr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6" name="Google Shape;4377;p38">
              <a:extLst>
                <a:ext uri="{FF2B5EF4-FFF2-40B4-BE49-F238E27FC236}">
                  <a16:creationId xmlns:a16="http://schemas.microsoft.com/office/drawing/2014/main" id="{A2BB38E9-063D-7E34-BF2A-E687FEBBF052}"/>
                </a:ext>
              </a:extLst>
            </p:cNvPr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7" name="Google Shape;4378;p38">
              <a:extLst>
                <a:ext uri="{FF2B5EF4-FFF2-40B4-BE49-F238E27FC236}">
                  <a16:creationId xmlns:a16="http://schemas.microsoft.com/office/drawing/2014/main" id="{56422FDC-179E-4C33-87AA-5F648070516A}"/>
                </a:ext>
              </a:extLst>
            </p:cNvPr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8" name="Google Shape;4379;p38">
              <a:extLst>
                <a:ext uri="{FF2B5EF4-FFF2-40B4-BE49-F238E27FC236}">
                  <a16:creationId xmlns:a16="http://schemas.microsoft.com/office/drawing/2014/main" id="{9854D9AC-90BB-BAFD-188B-5DE55A95ECE4}"/>
                </a:ext>
              </a:extLst>
            </p:cNvPr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9" name="Google Shape;4380;p38">
              <a:extLst>
                <a:ext uri="{FF2B5EF4-FFF2-40B4-BE49-F238E27FC236}">
                  <a16:creationId xmlns:a16="http://schemas.microsoft.com/office/drawing/2014/main" id="{F35C864B-62E7-3004-3C52-87F2A170F798}"/>
                </a:ext>
              </a:extLst>
            </p:cNvPr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0" name="Google Shape;4381;p38">
              <a:extLst>
                <a:ext uri="{FF2B5EF4-FFF2-40B4-BE49-F238E27FC236}">
                  <a16:creationId xmlns:a16="http://schemas.microsoft.com/office/drawing/2014/main" id="{E1A62F3E-0439-8A12-B017-5DFD7328183A}"/>
                </a:ext>
              </a:extLst>
            </p:cNvPr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1" name="Google Shape;4382;p38">
              <a:extLst>
                <a:ext uri="{FF2B5EF4-FFF2-40B4-BE49-F238E27FC236}">
                  <a16:creationId xmlns:a16="http://schemas.microsoft.com/office/drawing/2014/main" id="{B4A8DC1D-C789-E564-32EA-C540B33FBBC5}"/>
                </a:ext>
              </a:extLst>
            </p:cNvPr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2" name="Google Shape;4383;p38">
              <a:extLst>
                <a:ext uri="{FF2B5EF4-FFF2-40B4-BE49-F238E27FC236}">
                  <a16:creationId xmlns:a16="http://schemas.microsoft.com/office/drawing/2014/main" id="{04C8435A-F9E5-CD1F-E81C-49E4102FCBEF}"/>
                </a:ext>
              </a:extLst>
            </p:cNvPr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3" name="Google Shape;4384;p38">
              <a:extLst>
                <a:ext uri="{FF2B5EF4-FFF2-40B4-BE49-F238E27FC236}">
                  <a16:creationId xmlns:a16="http://schemas.microsoft.com/office/drawing/2014/main" id="{550F9BDC-71B8-0464-BE9D-0B205FA18740}"/>
                </a:ext>
              </a:extLst>
            </p:cNvPr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4" name="Google Shape;4385;p38">
              <a:extLst>
                <a:ext uri="{FF2B5EF4-FFF2-40B4-BE49-F238E27FC236}">
                  <a16:creationId xmlns:a16="http://schemas.microsoft.com/office/drawing/2014/main" id="{AE7180BB-2DE1-6177-ADB4-F7BE9D18B6A5}"/>
                </a:ext>
              </a:extLst>
            </p:cNvPr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5" name="Google Shape;4386;p38">
              <a:extLst>
                <a:ext uri="{FF2B5EF4-FFF2-40B4-BE49-F238E27FC236}">
                  <a16:creationId xmlns:a16="http://schemas.microsoft.com/office/drawing/2014/main" id="{0EC0DEE1-6145-96A7-D490-9AAFDBC7A1D4}"/>
                </a:ext>
              </a:extLst>
            </p:cNvPr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6" name="Google Shape;4387;p38">
              <a:extLst>
                <a:ext uri="{FF2B5EF4-FFF2-40B4-BE49-F238E27FC236}">
                  <a16:creationId xmlns:a16="http://schemas.microsoft.com/office/drawing/2014/main" id="{B1707DEF-98DD-0C0F-603D-939BC5C20355}"/>
                </a:ext>
              </a:extLst>
            </p:cNvPr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7" name="Google Shape;4388;p38">
              <a:extLst>
                <a:ext uri="{FF2B5EF4-FFF2-40B4-BE49-F238E27FC236}">
                  <a16:creationId xmlns:a16="http://schemas.microsoft.com/office/drawing/2014/main" id="{B4C33104-27D6-2680-D6A7-E6E2EC00C8A2}"/>
                </a:ext>
              </a:extLst>
            </p:cNvPr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8" name="Google Shape;4389;p38">
              <a:extLst>
                <a:ext uri="{FF2B5EF4-FFF2-40B4-BE49-F238E27FC236}">
                  <a16:creationId xmlns:a16="http://schemas.microsoft.com/office/drawing/2014/main" id="{9C3AC7CC-C1A9-7C6B-3249-5B6637C1DD4C}"/>
                </a:ext>
              </a:extLst>
            </p:cNvPr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9" name="Google Shape;4390;p38">
              <a:extLst>
                <a:ext uri="{FF2B5EF4-FFF2-40B4-BE49-F238E27FC236}">
                  <a16:creationId xmlns:a16="http://schemas.microsoft.com/office/drawing/2014/main" id="{DDDAAA93-3AE3-3F9C-A285-18DBCA467A8E}"/>
                </a:ext>
              </a:extLst>
            </p:cNvPr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0" name="Google Shape;4391;p38">
              <a:extLst>
                <a:ext uri="{FF2B5EF4-FFF2-40B4-BE49-F238E27FC236}">
                  <a16:creationId xmlns:a16="http://schemas.microsoft.com/office/drawing/2014/main" id="{8690FCA3-1AA2-E170-12E8-ABABE1A15227}"/>
                </a:ext>
              </a:extLst>
            </p:cNvPr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1" name="Google Shape;4392;p38">
              <a:extLst>
                <a:ext uri="{FF2B5EF4-FFF2-40B4-BE49-F238E27FC236}">
                  <a16:creationId xmlns:a16="http://schemas.microsoft.com/office/drawing/2014/main" id="{26091DD8-45BF-A4B6-80CC-3E669B66D034}"/>
                </a:ext>
              </a:extLst>
            </p:cNvPr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2" name="Google Shape;4393;p38">
              <a:extLst>
                <a:ext uri="{FF2B5EF4-FFF2-40B4-BE49-F238E27FC236}">
                  <a16:creationId xmlns:a16="http://schemas.microsoft.com/office/drawing/2014/main" id="{E0C14359-EEF4-73B1-6E3A-70D512FB52FC}"/>
                </a:ext>
              </a:extLst>
            </p:cNvPr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3" name="Google Shape;4394;p38">
              <a:extLst>
                <a:ext uri="{FF2B5EF4-FFF2-40B4-BE49-F238E27FC236}">
                  <a16:creationId xmlns:a16="http://schemas.microsoft.com/office/drawing/2014/main" id="{D34F7722-8156-0B2A-8363-EB5E86F4C31E}"/>
                </a:ext>
              </a:extLst>
            </p:cNvPr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4" name="Google Shape;4395;p38">
              <a:extLst>
                <a:ext uri="{FF2B5EF4-FFF2-40B4-BE49-F238E27FC236}">
                  <a16:creationId xmlns:a16="http://schemas.microsoft.com/office/drawing/2014/main" id="{6B2CA5E0-962E-ADAA-AA52-421CCEBDF162}"/>
                </a:ext>
              </a:extLst>
            </p:cNvPr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5" name="Google Shape;4396;p38">
              <a:extLst>
                <a:ext uri="{FF2B5EF4-FFF2-40B4-BE49-F238E27FC236}">
                  <a16:creationId xmlns:a16="http://schemas.microsoft.com/office/drawing/2014/main" id="{A08CE888-0D8A-6A99-0571-F2FAB66BFB00}"/>
                </a:ext>
              </a:extLst>
            </p:cNvPr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6" name="Google Shape;4397;p38">
              <a:extLst>
                <a:ext uri="{FF2B5EF4-FFF2-40B4-BE49-F238E27FC236}">
                  <a16:creationId xmlns:a16="http://schemas.microsoft.com/office/drawing/2014/main" id="{D38F3D86-45AC-43FC-FEAD-D4C5B08D84B9}"/>
                </a:ext>
              </a:extLst>
            </p:cNvPr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7" name="Google Shape;4398;p38">
              <a:extLst>
                <a:ext uri="{FF2B5EF4-FFF2-40B4-BE49-F238E27FC236}">
                  <a16:creationId xmlns:a16="http://schemas.microsoft.com/office/drawing/2014/main" id="{F0C48623-AEEE-CFF9-3F6B-70DF5FB2819B}"/>
                </a:ext>
              </a:extLst>
            </p:cNvPr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8" name="Google Shape;4399;p38">
              <a:extLst>
                <a:ext uri="{FF2B5EF4-FFF2-40B4-BE49-F238E27FC236}">
                  <a16:creationId xmlns:a16="http://schemas.microsoft.com/office/drawing/2014/main" id="{C983AB37-AB0F-91FE-84D8-53044F7B3EAC}"/>
                </a:ext>
              </a:extLst>
            </p:cNvPr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9" name="Google Shape;4400;p38">
              <a:extLst>
                <a:ext uri="{FF2B5EF4-FFF2-40B4-BE49-F238E27FC236}">
                  <a16:creationId xmlns:a16="http://schemas.microsoft.com/office/drawing/2014/main" id="{406156E8-FACF-D214-5EA2-44EB1AAFB1C8}"/>
                </a:ext>
              </a:extLst>
            </p:cNvPr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0" name="Google Shape;4401;p38">
              <a:extLst>
                <a:ext uri="{FF2B5EF4-FFF2-40B4-BE49-F238E27FC236}">
                  <a16:creationId xmlns:a16="http://schemas.microsoft.com/office/drawing/2014/main" id="{944685A6-6A91-49E6-6D05-6AA6AE556FFB}"/>
                </a:ext>
              </a:extLst>
            </p:cNvPr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1" name="Google Shape;4402;p38">
              <a:extLst>
                <a:ext uri="{FF2B5EF4-FFF2-40B4-BE49-F238E27FC236}">
                  <a16:creationId xmlns:a16="http://schemas.microsoft.com/office/drawing/2014/main" id="{19366E26-6F36-E3CD-11B1-CCE79342E957}"/>
                </a:ext>
              </a:extLst>
            </p:cNvPr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2" name="Google Shape;4403;p38">
              <a:extLst>
                <a:ext uri="{FF2B5EF4-FFF2-40B4-BE49-F238E27FC236}">
                  <a16:creationId xmlns:a16="http://schemas.microsoft.com/office/drawing/2014/main" id="{ADA32D7B-8B5C-C1B8-948C-17FC2246D703}"/>
                </a:ext>
              </a:extLst>
            </p:cNvPr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3" name="Google Shape;4404;p38">
              <a:extLst>
                <a:ext uri="{FF2B5EF4-FFF2-40B4-BE49-F238E27FC236}">
                  <a16:creationId xmlns:a16="http://schemas.microsoft.com/office/drawing/2014/main" id="{302F23E4-5B43-01B0-E719-8214F2558993}"/>
                </a:ext>
              </a:extLst>
            </p:cNvPr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4" name="Google Shape;4405;p38">
              <a:extLst>
                <a:ext uri="{FF2B5EF4-FFF2-40B4-BE49-F238E27FC236}">
                  <a16:creationId xmlns:a16="http://schemas.microsoft.com/office/drawing/2014/main" id="{BCBC2B6E-9528-0392-131D-E79114779798}"/>
                </a:ext>
              </a:extLst>
            </p:cNvPr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5" name="Google Shape;4406;p38">
              <a:extLst>
                <a:ext uri="{FF2B5EF4-FFF2-40B4-BE49-F238E27FC236}">
                  <a16:creationId xmlns:a16="http://schemas.microsoft.com/office/drawing/2014/main" id="{A8924424-8978-F3A0-28B5-883BC4230656}"/>
                </a:ext>
              </a:extLst>
            </p:cNvPr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6" name="Google Shape;4407;p38">
              <a:extLst>
                <a:ext uri="{FF2B5EF4-FFF2-40B4-BE49-F238E27FC236}">
                  <a16:creationId xmlns:a16="http://schemas.microsoft.com/office/drawing/2014/main" id="{57203500-89F4-ECFD-15D1-26E62056B039}"/>
                </a:ext>
              </a:extLst>
            </p:cNvPr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7" name="Google Shape;4408;p38">
              <a:extLst>
                <a:ext uri="{FF2B5EF4-FFF2-40B4-BE49-F238E27FC236}">
                  <a16:creationId xmlns:a16="http://schemas.microsoft.com/office/drawing/2014/main" id="{CF330EAF-EF6E-91E4-6CFE-26797A434CEF}"/>
                </a:ext>
              </a:extLst>
            </p:cNvPr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8" name="Google Shape;4409;p38">
              <a:extLst>
                <a:ext uri="{FF2B5EF4-FFF2-40B4-BE49-F238E27FC236}">
                  <a16:creationId xmlns:a16="http://schemas.microsoft.com/office/drawing/2014/main" id="{5502C18C-0DAB-D22D-1A01-30A348AFAF7B}"/>
                </a:ext>
              </a:extLst>
            </p:cNvPr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9" name="Google Shape;4410;p38">
              <a:extLst>
                <a:ext uri="{FF2B5EF4-FFF2-40B4-BE49-F238E27FC236}">
                  <a16:creationId xmlns:a16="http://schemas.microsoft.com/office/drawing/2014/main" id="{A353390D-CDC0-7EEF-A274-9563BA95901B}"/>
                </a:ext>
              </a:extLst>
            </p:cNvPr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0" name="Google Shape;4411;p38">
              <a:extLst>
                <a:ext uri="{FF2B5EF4-FFF2-40B4-BE49-F238E27FC236}">
                  <a16:creationId xmlns:a16="http://schemas.microsoft.com/office/drawing/2014/main" id="{55901596-F7C0-851E-2C50-7C933EC92D99}"/>
                </a:ext>
              </a:extLst>
            </p:cNvPr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1" name="Google Shape;4412;p38">
              <a:extLst>
                <a:ext uri="{FF2B5EF4-FFF2-40B4-BE49-F238E27FC236}">
                  <a16:creationId xmlns:a16="http://schemas.microsoft.com/office/drawing/2014/main" id="{2EBDBA8A-0A86-61EB-DBB1-F2ED89CCADB1}"/>
                </a:ext>
              </a:extLst>
            </p:cNvPr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2" name="Google Shape;4413;p38">
              <a:extLst>
                <a:ext uri="{FF2B5EF4-FFF2-40B4-BE49-F238E27FC236}">
                  <a16:creationId xmlns:a16="http://schemas.microsoft.com/office/drawing/2014/main" id="{F04C4BBE-F53A-D101-1F27-CB3578ED98DD}"/>
                </a:ext>
              </a:extLst>
            </p:cNvPr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3" name="Google Shape;4414;p38">
              <a:extLst>
                <a:ext uri="{FF2B5EF4-FFF2-40B4-BE49-F238E27FC236}">
                  <a16:creationId xmlns:a16="http://schemas.microsoft.com/office/drawing/2014/main" id="{D85A3843-BC6D-6ADF-DB48-3C30999D7419}"/>
                </a:ext>
              </a:extLst>
            </p:cNvPr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4" name="Google Shape;4415;p38">
              <a:extLst>
                <a:ext uri="{FF2B5EF4-FFF2-40B4-BE49-F238E27FC236}">
                  <a16:creationId xmlns:a16="http://schemas.microsoft.com/office/drawing/2014/main" id="{7402ADFA-DA3F-8FC1-7DC8-816038405836}"/>
                </a:ext>
              </a:extLst>
            </p:cNvPr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5" name="Google Shape;4416;p38">
              <a:extLst>
                <a:ext uri="{FF2B5EF4-FFF2-40B4-BE49-F238E27FC236}">
                  <a16:creationId xmlns:a16="http://schemas.microsoft.com/office/drawing/2014/main" id="{752C6686-9E17-BAD8-864D-8D680597A219}"/>
                </a:ext>
              </a:extLst>
            </p:cNvPr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6" name="Google Shape;4417;p38">
              <a:extLst>
                <a:ext uri="{FF2B5EF4-FFF2-40B4-BE49-F238E27FC236}">
                  <a16:creationId xmlns:a16="http://schemas.microsoft.com/office/drawing/2014/main" id="{AD433F9B-A48B-75C5-3B19-52D3CB896C42}"/>
                </a:ext>
              </a:extLst>
            </p:cNvPr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7" name="Google Shape;4418;p38">
              <a:extLst>
                <a:ext uri="{FF2B5EF4-FFF2-40B4-BE49-F238E27FC236}">
                  <a16:creationId xmlns:a16="http://schemas.microsoft.com/office/drawing/2014/main" id="{947460F2-935C-97F2-D719-FCB97AD67787}"/>
                </a:ext>
              </a:extLst>
            </p:cNvPr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8" name="Google Shape;4419;p38">
              <a:extLst>
                <a:ext uri="{FF2B5EF4-FFF2-40B4-BE49-F238E27FC236}">
                  <a16:creationId xmlns:a16="http://schemas.microsoft.com/office/drawing/2014/main" id="{2FE88D7A-B324-33AF-D1D5-A64443B7847A}"/>
                </a:ext>
              </a:extLst>
            </p:cNvPr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9" name="Google Shape;4420;p38">
              <a:extLst>
                <a:ext uri="{FF2B5EF4-FFF2-40B4-BE49-F238E27FC236}">
                  <a16:creationId xmlns:a16="http://schemas.microsoft.com/office/drawing/2014/main" id="{4E18F0DA-80BC-E43F-05DC-9C3B49836F90}"/>
                </a:ext>
              </a:extLst>
            </p:cNvPr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0" name="Google Shape;4421;p38">
              <a:extLst>
                <a:ext uri="{FF2B5EF4-FFF2-40B4-BE49-F238E27FC236}">
                  <a16:creationId xmlns:a16="http://schemas.microsoft.com/office/drawing/2014/main" id="{DE0176B0-9B41-B0A2-F5CE-AEE50A02EECC}"/>
                </a:ext>
              </a:extLst>
            </p:cNvPr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1" name="Google Shape;4422;p38">
              <a:extLst>
                <a:ext uri="{FF2B5EF4-FFF2-40B4-BE49-F238E27FC236}">
                  <a16:creationId xmlns:a16="http://schemas.microsoft.com/office/drawing/2014/main" id="{31F445A7-AF74-D026-72A0-6D6C9DA9EDAF}"/>
                </a:ext>
              </a:extLst>
            </p:cNvPr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2" name="Google Shape;4423;p38">
              <a:extLst>
                <a:ext uri="{FF2B5EF4-FFF2-40B4-BE49-F238E27FC236}">
                  <a16:creationId xmlns:a16="http://schemas.microsoft.com/office/drawing/2014/main" id="{BD2CCA49-6F5D-4424-AF92-2DBE75DAFE13}"/>
                </a:ext>
              </a:extLst>
            </p:cNvPr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3" name="Google Shape;4424;p38">
              <a:extLst>
                <a:ext uri="{FF2B5EF4-FFF2-40B4-BE49-F238E27FC236}">
                  <a16:creationId xmlns:a16="http://schemas.microsoft.com/office/drawing/2014/main" id="{7FCC7BC4-BF23-B025-D7F9-B9434E04AE47}"/>
                </a:ext>
              </a:extLst>
            </p:cNvPr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4" name="Google Shape;4425;p38">
              <a:extLst>
                <a:ext uri="{FF2B5EF4-FFF2-40B4-BE49-F238E27FC236}">
                  <a16:creationId xmlns:a16="http://schemas.microsoft.com/office/drawing/2014/main" id="{B70F1B98-6614-72C7-08A3-AF701E4C1F6C}"/>
                </a:ext>
              </a:extLst>
            </p:cNvPr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5" name="Google Shape;4426;p38">
              <a:extLst>
                <a:ext uri="{FF2B5EF4-FFF2-40B4-BE49-F238E27FC236}">
                  <a16:creationId xmlns:a16="http://schemas.microsoft.com/office/drawing/2014/main" id="{EEEAD1D4-1F61-7535-56E6-613227C2B5FE}"/>
                </a:ext>
              </a:extLst>
            </p:cNvPr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6" name="Google Shape;4427;p38">
              <a:extLst>
                <a:ext uri="{FF2B5EF4-FFF2-40B4-BE49-F238E27FC236}">
                  <a16:creationId xmlns:a16="http://schemas.microsoft.com/office/drawing/2014/main" id="{EAE91390-EE37-C236-D83D-0203D1EF36F7}"/>
                </a:ext>
              </a:extLst>
            </p:cNvPr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7" name="Google Shape;4428;p38">
              <a:extLst>
                <a:ext uri="{FF2B5EF4-FFF2-40B4-BE49-F238E27FC236}">
                  <a16:creationId xmlns:a16="http://schemas.microsoft.com/office/drawing/2014/main" id="{0271A8D1-720D-EBF1-508F-9F99737A7BE3}"/>
                </a:ext>
              </a:extLst>
            </p:cNvPr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8" name="Google Shape;4429;p38">
              <a:extLst>
                <a:ext uri="{FF2B5EF4-FFF2-40B4-BE49-F238E27FC236}">
                  <a16:creationId xmlns:a16="http://schemas.microsoft.com/office/drawing/2014/main" id="{BCB107D4-1DAC-A7C4-3EB7-D00D9500AF7D}"/>
                </a:ext>
              </a:extLst>
            </p:cNvPr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9" name="Google Shape;4430;p38">
              <a:extLst>
                <a:ext uri="{FF2B5EF4-FFF2-40B4-BE49-F238E27FC236}">
                  <a16:creationId xmlns:a16="http://schemas.microsoft.com/office/drawing/2014/main" id="{B4B7C909-F95B-53B1-F4AA-284390B3FF3D}"/>
                </a:ext>
              </a:extLst>
            </p:cNvPr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0" name="Google Shape;4431;p38">
              <a:extLst>
                <a:ext uri="{FF2B5EF4-FFF2-40B4-BE49-F238E27FC236}">
                  <a16:creationId xmlns:a16="http://schemas.microsoft.com/office/drawing/2014/main" id="{358E1EBA-0266-0F7F-1151-642E62A371D7}"/>
                </a:ext>
              </a:extLst>
            </p:cNvPr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1" name="Google Shape;4432;p38">
              <a:extLst>
                <a:ext uri="{FF2B5EF4-FFF2-40B4-BE49-F238E27FC236}">
                  <a16:creationId xmlns:a16="http://schemas.microsoft.com/office/drawing/2014/main" id="{F1FFFC31-5409-8C5C-677B-814F22182909}"/>
                </a:ext>
              </a:extLst>
            </p:cNvPr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2" name="Google Shape;4433;p38">
              <a:extLst>
                <a:ext uri="{FF2B5EF4-FFF2-40B4-BE49-F238E27FC236}">
                  <a16:creationId xmlns:a16="http://schemas.microsoft.com/office/drawing/2014/main" id="{F173BB0C-9854-6948-1616-B20C59151219}"/>
                </a:ext>
              </a:extLst>
            </p:cNvPr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3" name="Google Shape;4434;p38">
              <a:extLst>
                <a:ext uri="{FF2B5EF4-FFF2-40B4-BE49-F238E27FC236}">
                  <a16:creationId xmlns:a16="http://schemas.microsoft.com/office/drawing/2014/main" id="{947DA2F5-78A4-5866-A7C4-434CE8A0F6C5}"/>
                </a:ext>
              </a:extLst>
            </p:cNvPr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4" name="Google Shape;4435;p38">
              <a:extLst>
                <a:ext uri="{FF2B5EF4-FFF2-40B4-BE49-F238E27FC236}">
                  <a16:creationId xmlns:a16="http://schemas.microsoft.com/office/drawing/2014/main" id="{DA6418DD-7116-4FE2-3E8D-AD0CE00E1AAD}"/>
                </a:ext>
              </a:extLst>
            </p:cNvPr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5" name="Google Shape;4436;p38">
              <a:extLst>
                <a:ext uri="{FF2B5EF4-FFF2-40B4-BE49-F238E27FC236}">
                  <a16:creationId xmlns:a16="http://schemas.microsoft.com/office/drawing/2014/main" id="{2B448298-766A-8A87-9B38-7F227D91B671}"/>
                </a:ext>
              </a:extLst>
            </p:cNvPr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6" name="Google Shape;4437;p38">
              <a:extLst>
                <a:ext uri="{FF2B5EF4-FFF2-40B4-BE49-F238E27FC236}">
                  <a16:creationId xmlns:a16="http://schemas.microsoft.com/office/drawing/2014/main" id="{61642341-87CE-7B12-6925-0FB1C9A8398F}"/>
                </a:ext>
              </a:extLst>
            </p:cNvPr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7" name="Google Shape;4438;p38">
              <a:extLst>
                <a:ext uri="{FF2B5EF4-FFF2-40B4-BE49-F238E27FC236}">
                  <a16:creationId xmlns:a16="http://schemas.microsoft.com/office/drawing/2014/main" id="{3B5F9A08-2BD0-DCE2-23E0-19A19F4516E2}"/>
                </a:ext>
              </a:extLst>
            </p:cNvPr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8" name="Google Shape;4439;p38">
              <a:extLst>
                <a:ext uri="{FF2B5EF4-FFF2-40B4-BE49-F238E27FC236}">
                  <a16:creationId xmlns:a16="http://schemas.microsoft.com/office/drawing/2014/main" id="{880BD200-1A5E-0E6A-DABE-3993862EEB0B}"/>
                </a:ext>
              </a:extLst>
            </p:cNvPr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9" name="Google Shape;4440;p38">
              <a:extLst>
                <a:ext uri="{FF2B5EF4-FFF2-40B4-BE49-F238E27FC236}">
                  <a16:creationId xmlns:a16="http://schemas.microsoft.com/office/drawing/2014/main" id="{6FA6E253-4DA4-1A80-FF14-4064D93CF38E}"/>
                </a:ext>
              </a:extLst>
            </p:cNvPr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0" name="Google Shape;4441;p38">
              <a:extLst>
                <a:ext uri="{FF2B5EF4-FFF2-40B4-BE49-F238E27FC236}">
                  <a16:creationId xmlns:a16="http://schemas.microsoft.com/office/drawing/2014/main" id="{C54BE169-8A33-38CC-66A5-D1573AADDE7E}"/>
                </a:ext>
              </a:extLst>
            </p:cNvPr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1" name="Google Shape;4442;p38">
              <a:extLst>
                <a:ext uri="{FF2B5EF4-FFF2-40B4-BE49-F238E27FC236}">
                  <a16:creationId xmlns:a16="http://schemas.microsoft.com/office/drawing/2014/main" id="{BD077033-53D1-E315-F56D-8FA705052057}"/>
                </a:ext>
              </a:extLst>
            </p:cNvPr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2" name="Google Shape;4443;p38">
              <a:extLst>
                <a:ext uri="{FF2B5EF4-FFF2-40B4-BE49-F238E27FC236}">
                  <a16:creationId xmlns:a16="http://schemas.microsoft.com/office/drawing/2014/main" id="{4A884A91-3FB5-E8EB-FDC2-E099D76FFD42}"/>
                </a:ext>
              </a:extLst>
            </p:cNvPr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3" name="Google Shape;4444;p38">
              <a:extLst>
                <a:ext uri="{FF2B5EF4-FFF2-40B4-BE49-F238E27FC236}">
                  <a16:creationId xmlns:a16="http://schemas.microsoft.com/office/drawing/2014/main" id="{8BE515D9-7C04-E0A4-C7F5-5F8EC09997EF}"/>
                </a:ext>
              </a:extLst>
            </p:cNvPr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4" name="Google Shape;4445;p38">
              <a:extLst>
                <a:ext uri="{FF2B5EF4-FFF2-40B4-BE49-F238E27FC236}">
                  <a16:creationId xmlns:a16="http://schemas.microsoft.com/office/drawing/2014/main" id="{8B1021F2-0C50-179D-F3B2-A6C2A5F796DF}"/>
                </a:ext>
              </a:extLst>
            </p:cNvPr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5" name="Google Shape;4446;p38">
              <a:extLst>
                <a:ext uri="{FF2B5EF4-FFF2-40B4-BE49-F238E27FC236}">
                  <a16:creationId xmlns:a16="http://schemas.microsoft.com/office/drawing/2014/main" id="{B38DF525-E2B5-9297-373B-AA02DA84327E}"/>
                </a:ext>
              </a:extLst>
            </p:cNvPr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6" name="Google Shape;4447;p38">
              <a:extLst>
                <a:ext uri="{FF2B5EF4-FFF2-40B4-BE49-F238E27FC236}">
                  <a16:creationId xmlns:a16="http://schemas.microsoft.com/office/drawing/2014/main" id="{FC7785D2-D2DC-ED50-5C0B-57D5178F8177}"/>
                </a:ext>
              </a:extLst>
            </p:cNvPr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7" name="Google Shape;4448;p38">
              <a:extLst>
                <a:ext uri="{FF2B5EF4-FFF2-40B4-BE49-F238E27FC236}">
                  <a16:creationId xmlns:a16="http://schemas.microsoft.com/office/drawing/2014/main" id="{6DC33D0F-E2C9-8AB2-C896-6BE7BB7BEA28}"/>
                </a:ext>
              </a:extLst>
            </p:cNvPr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8" name="Google Shape;4449;p38">
              <a:extLst>
                <a:ext uri="{FF2B5EF4-FFF2-40B4-BE49-F238E27FC236}">
                  <a16:creationId xmlns:a16="http://schemas.microsoft.com/office/drawing/2014/main" id="{1ACFBCD5-9949-8B36-8E06-2EE7E5E3D864}"/>
                </a:ext>
              </a:extLst>
            </p:cNvPr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9" name="Google Shape;4450;p38">
              <a:extLst>
                <a:ext uri="{FF2B5EF4-FFF2-40B4-BE49-F238E27FC236}">
                  <a16:creationId xmlns:a16="http://schemas.microsoft.com/office/drawing/2014/main" id="{1D676048-731D-34AE-014A-4B59D003CA68}"/>
                </a:ext>
              </a:extLst>
            </p:cNvPr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0" name="Google Shape;4451;p38">
              <a:extLst>
                <a:ext uri="{FF2B5EF4-FFF2-40B4-BE49-F238E27FC236}">
                  <a16:creationId xmlns:a16="http://schemas.microsoft.com/office/drawing/2014/main" id="{C740E1A1-6AA5-EC42-9364-EAB4F8F545F3}"/>
                </a:ext>
              </a:extLst>
            </p:cNvPr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1" name="Google Shape;4452;p38">
              <a:extLst>
                <a:ext uri="{FF2B5EF4-FFF2-40B4-BE49-F238E27FC236}">
                  <a16:creationId xmlns:a16="http://schemas.microsoft.com/office/drawing/2014/main" id="{A4443354-D286-F67F-73E2-E8FF326F49F1}"/>
                </a:ext>
              </a:extLst>
            </p:cNvPr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2" name="Google Shape;4453;p38">
              <a:extLst>
                <a:ext uri="{FF2B5EF4-FFF2-40B4-BE49-F238E27FC236}">
                  <a16:creationId xmlns:a16="http://schemas.microsoft.com/office/drawing/2014/main" id="{BB4D8969-A4FA-D136-805C-16E33AF29526}"/>
                </a:ext>
              </a:extLst>
            </p:cNvPr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3" name="Google Shape;4454;p38">
              <a:extLst>
                <a:ext uri="{FF2B5EF4-FFF2-40B4-BE49-F238E27FC236}">
                  <a16:creationId xmlns:a16="http://schemas.microsoft.com/office/drawing/2014/main" id="{552F0159-C908-0CA4-616B-AEA69CCCD14B}"/>
                </a:ext>
              </a:extLst>
            </p:cNvPr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4" name="Google Shape;4455;p38">
              <a:extLst>
                <a:ext uri="{FF2B5EF4-FFF2-40B4-BE49-F238E27FC236}">
                  <a16:creationId xmlns:a16="http://schemas.microsoft.com/office/drawing/2014/main" id="{B610A581-E8EC-BC80-D724-CE34CE34383A}"/>
                </a:ext>
              </a:extLst>
            </p:cNvPr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5" name="Google Shape;4456;p38">
              <a:extLst>
                <a:ext uri="{FF2B5EF4-FFF2-40B4-BE49-F238E27FC236}">
                  <a16:creationId xmlns:a16="http://schemas.microsoft.com/office/drawing/2014/main" id="{6D4AFCBF-393F-5275-D4FF-2A9931390E4F}"/>
                </a:ext>
              </a:extLst>
            </p:cNvPr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6" name="Google Shape;4457;p38">
              <a:extLst>
                <a:ext uri="{FF2B5EF4-FFF2-40B4-BE49-F238E27FC236}">
                  <a16:creationId xmlns:a16="http://schemas.microsoft.com/office/drawing/2014/main" id="{A20B88A7-6800-1F57-B1A2-CD79B6D124BE}"/>
                </a:ext>
              </a:extLst>
            </p:cNvPr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7" name="Google Shape;4458;p38">
              <a:extLst>
                <a:ext uri="{FF2B5EF4-FFF2-40B4-BE49-F238E27FC236}">
                  <a16:creationId xmlns:a16="http://schemas.microsoft.com/office/drawing/2014/main" id="{74454B0D-C2B6-0D47-C85C-F6FE57BDDA6E}"/>
                </a:ext>
              </a:extLst>
            </p:cNvPr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8" name="Google Shape;4459;p38">
              <a:extLst>
                <a:ext uri="{FF2B5EF4-FFF2-40B4-BE49-F238E27FC236}">
                  <a16:creationId xmlns:a16="http://schemas.microsoft.com/office/drawing/2014/main" id="{5DD55A3E-54C5-51A8-7A5E-6D2F002D14D5}"/>
                </a:ext>
              </a:extLst>
            </p:cNvPr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9" name="Google Shape;4460;p38">
              <a:extLst>
                <a:ext uri="{FF2B5EF4-FFF2-40B4-BE49-F238E27FC236}">
                  <a16:creationId xmlns:a16="http://schemas.microsoft.com/office/drawing/2014/main" id="{32F5112F-2B50-AB03-452E-C421495B959E}"/>
                </a:ext>
              </a:extLst>
            </p:cNvPr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0" name="Google Shape;4461;p38">
              <a:extLst>
                <a:ext uri="{FF2B5EF4-FFF2-40B4-BE49-F238E27FC236}">
                  <a16:creationId xmlns:a16="http://schemas.microsoft.com/office/drawing/2014/main" id="{59C978C1-9853-769B-8F51-24CA4634B730}"/>
                </a:ext>
              </a:extLst>
            </p:cNvPr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1" name="Google Shape;4462;p38">
              <a:extLst>
                <a:ext uri="{FF2B5EF4-FFF2-40B4-BE49-F238E27FC236}">
                  <a16:creationId xmlns:a16="http://schemas.microsoft.com/office/drawing/2014/main" id="{9AA81AE8-9022-4807-DC25-7CE62E270CE9}"/>
                </a:ext>
              </a:extLst>
            </p:cNvPr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2" name="Google Shape;4463;p38">
              <a:extLst>
                <a:ext uri="{FF2B5EF4-FFF2-40B4-BE49-F238E27FC236}">
                  <a16:creationId xmlns:a16="http://schemas.microsoft.com/office/drawing/2014/main" id="{3B37A565-0A59-ADD4-61BA-8898289CAA8D}"/>
                </a:ext>
              </a:extLst>
            </p:cNvPr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3" name="Google Shape;4464;p38">
              <a:extLst>
                <a:ext uri="{FF2B5EF4-FFF2-40B4-BE49-F238E27FC236}">
                  <a16:creationId xmlns:a16="http://schemas.microsoft.com/office/drawing/2014/main" id="{02A34822-BA9A-579E-3B54-1E359A9A211D}"/>
                </a:ext>
              </a:extLst>
            </p:cNvPr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4" name="Google Shape;4465;p38">
              <a:extLst>
                <a:ext uri="{FF2B5EF4-FFF2-40B4-BE49-F238E27FC236}">
                  <a16:creationId xmlns:a16="http://schemas.microsoft.com/office/drawing/2014/main" id="{28BB137D-47FB-EA2F-4A52-EF7DD9EBFBE8}"/>
                </a:ext>
              </a:extLst>
            </p:cNvPr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5" name="Google Shape;4466;p38">
              <a:extLst>
                <a:ext uri="{FF2B5EF4-FFF2-40B4-BE49-F238E27FC236}">
                  <a16:creationId xmlns:a16="http://schemas.microsoft.com/office/drawing/2014/main" id="{50B301EF-F291-210B-31FB-B19E5C9BDA7B}"/>
                </a:ext>
              </a:extLst>
            </p:cNvPr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6" name="Google Shape;4467;p38">
              <a:extLst>
                <a:ext uri="{FF2B5EF4-FFF2-40B4-BE49-F238E27FC236}">
                  <a16:creationId xmlns:a16="http://schemas.microsoft.com/office/drawing/2014/main" id="{2C25847F-9C69-A077-EE73-9EA75E0DDF09}"/>
                </a:ext>
              </a:extLst>
            </p:cNvPr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7" name="Google Shape;4468;p38">
              <a:extLst>
                <a:ext uri="{FF2B5EF4-FFF2-40B4-BE49-F238E27FC236}">
                  <a16:creationId xmlns:a16="http://schemas.microsoft.com/office/drawing/2014/main" id="{4DDC2D58-E96A-EB04-E976-03A5A5E56AE9}"/>
                </a:ext>
              </a:extLst>
            </p:cNvPr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8" name="Google Shape;4469;p38">
              <a:extLst>
                <a:ext uri="{FF2B5EF4-FFF2-40B4-BE49-F238E27FC236}">
                  <a16:creationId xmlns:a16="http://schemas.microsoft.com/office/drawing/2014/main" id="{04FFCDFF-6D83-59B6-1B12-03A869CFF943}"/>
                </a:ext>
              </a:extLst>
            </p:cNvPr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9" name="Google Shape;4470;p38">
              <a:extLst>
                <a:ext uri="{FF2B5EF4-FFF2-40B4-BE49-F238E27FC236}">
                  <a16:creationId xmlns:a16="http://schemas.microsoft.com/office/drawing/2014/main" id="{40CC233B-8D15-C438-3AB3-5EAB7A3DD6E3}"/>
                </a:ext>
              </a:extLst>
            </p:cNvPr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0" name="Google Shape;4471;p38">
              <a:extLst>
                <a:ext uri="{FF2B5EF4-FFF2-40B4-BE49-F238E27FC236}">
                  <a16:creationId xmlns:a16="http://schemas.microsoft.com/office/drawing/2014/main" id="{D870D138-CAB9-BDD1-FEAD-B0305CA6D458}"/>
                </a:ext>
              </a:extLst>
            </p:cNvPr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1" name="Google Shape;4472;p38">
              <a:extLst>
                <a:ext uri="{FF2B5EF4-FFF2-40B4-BE49-F238E27FC236}">
                  <a16:creationId xmlns:a16="http://schemas.microsoft.com/office/drawing/2014/main" id="{4DF2F9CF-F7C3-87A8-0757-0FAAD44F952C}"/>
                </a:ext>
              </a:extLst>
            </p:cNvPr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2" name="Google Shape;4473;p38">
              <a:extLst>
                <a:ext uri="{FF2B5EF4-FFF2-40B4-BE49-F238E27FC236}">
                  <a16:creationId xmlns:a16="http://schemas.microsoft.com/office/drawing/2014/main" id="{45CA861B-4608-6AF2-6043-F5FB67B43136}"/>
                </a:ext>
              </a:extLst>
            </p:cNvPr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3" name="Google Shape;4474;p38">
              <a:extLst>
                <a:ext uri="{FF2B5EF4-FFF2-40B4-BE49-F238E27FC236}">
                  <a16:creationId xmlns:a16="http://schemas.microsoft.com/office/drawing/2014/main" id="{24ECA593-FC2B-2631-8ED0-927996F5E6BE}"/>
                </a:ext>
              </a:extLst>
            </p:cNvPr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4" name="Google Shape;4475;p38">
              <a:extLst>
                <a:ext uri="{FF2B5EF4-FFF2-40B4-BE49-F238E27FC236}">
                  <a16:creationId xmlns:a16="http://schemas.microsoft.com/office/drawing/2014/main" id="{2E17BE81-7DB6-BB66-9EE3-3F84B24CA949}"/>
                </a:ext>
              </a:extLst>
            </p:cNvPr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5" name="Google Shape;4476;p38">
              <a:extLst>
                <a:ext uri="{FF2B5EF4-FFF2-40B4-BE49-F238E27FC236}">
                  <a16:creationId xmlns:a16="http://schemas.microsoft.com/office/drawing/2014/main" id="{2F9A66BE-F941-A53B-7EFA-742A0353BE97}"/>
                </a:ext>
              </a:extLst>
            </p:cNvPr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6" name="Google Shape;4477;p38">
              <a:extLst>
                <a:ext uri="{FF2B5EF4-FFF2-40B4-BE49-F238E27FC236}">
                  <a16:creationId xmlns:a16="http://schemas.microsoft.com/office/drawing/2014/main" id="{9236BDB1-E0E2-2DCC-4319-6F07109BB8F2}"/>
                </a:ext>
              </a:extLst>
            </p:cNvPr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7" name="Google Shape;4478;p38">
              <a:extLst>
                <a:ext uri="{FF2B5EF4-FFF2-40B4-BE49-F238E27FC236}">
                  <a16:creationId xmlns:a16="http://schemas.microsoft.com/office/drawing/2014/main" id="{1324B0C4-F10E-A568-15AA-D5F5065C3F6C}"/>
                </a:ext>
              </a:extLst>
            </p:cNvPr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8" name="Google Shape;4479;p38">
              <a:extLst>
                <a:ext uri="{FF2B5EF4-FFF2-40B4-BE49-F238E27FC236}">
                  <a16:creationId xmlns:a16="http://schemas.microsoft.com/office/drawing/2014/main" id="{04FB2F7A-2657-0169-E6C7-6D36E25E613A}"/>
                </a:ext>
              </a:extLst>
            </p:cNvPr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9" name="Google Shape;4480;p38">
              <a:extLst>
                <a:ext uri="{FF2B5EF4-FFF2-40B4-BE49-F238E27FC236}">
                  <a16:creationId xmlns:a16="http://schemas.microsoft.com/office/drawing/2014/main" id="{C0DD8EB2-0360-F364-B7CE-0C22D44F363D}"/>
                </a:ext>
              </a:extLst>
            </p:cNvPr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0" name="Google Shape;4481;p38">
              <a:extLst>
                <a:ext uri="{FF2B5EF4-FFF2-40B4-BE49-F238E27FC236}">
                  <a16:creationId xmlns:a16="http://schemas.microsoft.com/office/drawing/2014/main" id="{A8CB09FE-F512-7892-71CA-1727A548D989}"/>
                </a:ext>
              </a:extLst>
            </p:cNvPr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1" name="Google Shape;4482;p38">
              <a:extLst>
                <a:ext uri="{FF2B5EF4-FFF2-40B4-BE49-F238E27FC236}">
                  <a16:creationId xmlns:a16="http://schemas.microsoft.com/office/drawing/2014/main" id="{FB4D961D-C505-9DC8-A324-050EA32E8039}"/>
                </a:ext>
              </a:extLst>
            </p:cNvPr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2" name="Google Shape;4483;p38">
              <a:extLst>
                <a:ext uri="{FF2B5EF4-FFF2-40B4-BE49-F238E27FC236}">
                  <a16:creationId xmlns:a16="http://schemas.microsoft.com/office/drawing/2014/main" id="{7993458D-FCA5-BE33-016F-AAAE4D118587}"/>
                </a:ext>
              </a:extLst>
            </p:cNvPr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3" name="Google Shape;4484;p38">
              <a:extLst>
                <a:ext uri="{FF2B5EF4-FFF2-40B4-BE49-F238E27FC236}">
                  <a16:creationId xmlns:a16="http://schemas.microsoft.com/office/drawing/2014/main" id="{31929F31-2FB9-40C5-6637-DE7F8E51F8A8}"/>
                </a:ext>
              </a:extLst>
            </p:cNvPr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4" name="Google Shape;4485;p38">
              <a:extLst>
                <a:ext uri="{FF2B5EF4-FFF2-40B4-BE49-F238E27FC236}">
                  <a16:creationId xmlns:a16="http://schemas.microsoft.com/office/drawing/2014/main" id="{C65EBCA3-EDD8-1133-275E-0A729945A5D0}"/>
                </a:ext>
              </a:extLst>
            </p:cNvPr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5" name="Google Shape;4486;p38">
              <a:extLst>
                <a:ext uri="{FF2B5EF4-FFF2-40B4-BE49-F238E27FC236}">
                  <a16:creationId xmlns:a16="http://schemas.microsoft.com/office/drawing/2014/main" id="{6D99F897-7EB5-AE01-92A9-AD70253F5437}"/>
                </a:ext>
              </a:extLst>
            </p:cNvPr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6" name="Google Shape;4487;p38">
              <a:extLst>
                <a:ext uri="{FF2B5EF4-FFF2-40B4-BE49-F238E27FC236}">
                  <a16:creationId xmlns:a16="http://schemas.microsoft.com/office/drawing/2014/main" id="{09EF3D8B-4B48-D226-69C3-AC6CD11AA4C2}"/>
                </a:ext>
              </a:extLst>
            </p:cNvPr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7" name="Google Shape;4488;p38">
              <a:extLst>
                <a:ext uri="{FF2B5EF4-FFF2-40B4-BE49-F238E27FC236}">
                  <a16:creationId xmlns:a16="http://schemas.microsoft.com/office/drawing/2014/main" id="{6405CE58-C39C-13D4-339A-195F3A5B29F5}"/>
                </a:ext>
              </a:extLst>
            </p:cNvPr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8" name="Google Shape;4489;p38">
              <a:extLst>
                <a:ext uri="{FF2B5EF4-FFF2-40B4-BE49-F238E27FC236}">
                  <a16:creationId xmlns:a16="http://schemas.microsoft.com/office/drawing/2014/main" id="{C0952095-03D7-F81C-0647-65590D5D80DE}"/>
                </a:ext>
              </a:extLst>
            </p:cNvPr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9" name="Google Shape;4490;p38">
              <a:extLst>
                <a:ext uri="{FF2B5EF4-FFF2-40B4-BE49-F238E27FC236}">
                  <a16:creationId xmlns:a16="http://schemas.microsoft.com/office/drawing/2014/main" id="{F2B36D6E-D37E-EBAF-9937-B1A1BD372FEA}"/>
                </a:ext>
              </a:extLst>
            </p:cNvPr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0" name="Google Shape;4491;p38">
              <a:extLst>
                <a:ext uri="{FF2B5EF4-FFF2-40B4-BE49-F238E27FC236}">
                  <a16:creationId xmlns:a16="http://schemas.microsoft.com/office/drawing/2014/main" id="{86B6CDBF-8C51-EFE4-D672-B2E321D79B42}"/>
                </a:ext>
              </a:extLst>
            </p:cNvPr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1" name="Google Shape;4492;p38">
              <a:extLst>
                <a:ext uri="{FF2B5EF4-FFF2-40B4-BE49-F238E27FC236}">
                  <a16:creationId xmlns:a16="http://schemas.microsoft.com/office/drawing/2014/main" id="{005A28B8-EB32-A57B-0147-A91E28294856}"/>
                </a:ext>
              </a:extLst>
            </p:cNvPr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2" name="Google Shape;4493;p38">
              <a:extLst>
                <a:ext uri="{FF2B5EF4-FFF2-40B4-BE49-F238E27FC236}">
                  <a16:creationId xmlns:a16="http://schemas.microsoft.com/office/drawing/2014/main" id="{BA7711FB-F62D-45E8-E2A0-E1E410A7FC41}"/>
                </a:ext>
              </a:extLst>
            </p:cNvPr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3" name="Google Shape;4494;p38">
              <a:extLst>
                <a:ext uri="{FF2B5EF4-FFF2-40B4-BE49-F238E27FC236}">
                  <a16:creationId xmlns:a16="http://schemas.microsoft.com/office/drawing/2014/main" id="{461DBD3A-3E89-42A5-B096-E7520279209E}"/>
                </a:ext>
              </a:extLst>
            </p:cNvPr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4" name="Google Shape;4495;p38">
              <a:extLst>
                <a:ext uri="{FF2B5EF4-FFF2-40B4-BE49-F238E27FC236}">
                  <a16:creationId xmlns:a16="http://schemas.microsoft.com/office/drawing/2014/main" id="{5CDCD80E-047F-7502-A9C6-F97C6ECF8D83}"/>
                </a:ext>
              </a:extLst>
            </p:cNvPr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5" name="Google Shape;4496;p38">
              <a:extLst>
                <a:ext uri="{FF2B5EF4-FFF2-40B4-BE49-F238E27FC236}">
                  <a16:creationId xmlns:a16="http://schemas.microsoft.com/office/drawing/2014/main" id="{DB68678E-4C70-10CF-0809-A0C23D531032}"/>
                </a:ext>
              </a:extLst>
            </p:cNvPr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6" name="Google Shape;4497;p38">
              <a:extLst>
                <a:ext uri="{FF2B5EF4-FFF2-40B4-BE49-F238E27FC236}">
                  <a16:creationId xmlns:a16="http://schemas.microsoft.com/office/drawing/2014/main" id="{A82E7793-EE21-48E6-5569-384709A24134}"/>
                </a:ext>
              </a:extLst>
            </p:cNvPr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7" name="Google Shape;4498;p38">
              <a:extLst>
                <a:ext uri="{FF2B5EF4-FFF2-40B4-BE49-F238E27FC236}">
                  <a16:creationId xmlns:a16="http://schemas.microsoft.com/office/drawing/2014/main" id="{45088E3B-6A10-083C-B5BF-53EA8609B2F6}"/>
                </a:ext>
              </a:extLst>
            </p:cNvPr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8" name="Google Shape;4499;p38">
              <a:extLst>
                <a:ext uri="{FF2B5EF4-FFF2-40B4-BE49-F238E27FC236}">
                  <a16:creationId xmlns:a16="http://schemas.microsoft.com/office/drawing/2014/main" id="{17E3B49C-0F8C-393A-D1DC-62738B123930}"/>
                </a:ext>
              </a:extLst>
            </p:cNvPr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9" name="Google Shape;4500;p38">
              <a:extLst>
                <a:ext uri="{FF2B5EF4-FFF2-40B4-BE49-F238E27FC236}">
                  <a16:creationId xmlns:a16="http://schemas.microsoft.com/office/drawing/2014/main" id="{DECD175E-D828-7235-2B28-4C04CF4370A4}"/>
                </a:ext>
              </a:extLst>
            </p:cNvPr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0" name="Google Shape;4501;p38">
              <a:extLst>
                <a:ext uri="{FF2B5EF4-FFF2-40B4-BE49-F238E27FC236}">
                  <a16:creationId xmlns:a16="http://schemas.microsoft.com/office/drawing/2014/main" id="{C6F6B154-1805-6788-A34A-A62D3AC1694B}"/>
                </a:ext>
              </a:extLst>
            </p:cNvPr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1" name="Google Shape;4502;p38">
              <a:extLst>
                <a:ext uri="{FF2B5EF4-FFF2-40B4-BE49-F238E27FC236}">
                  <a16:creationId xmlns:a16="http://schemas.microsoft.com/office/drawing/2014/main" id="{3DFDC299-80BB-432F-5CE9-029354798FDF}"/>
                </a:ext>
              </a:extLst>
            </p:cNvPr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2" name="Google Shape;4503;p38">
              <a:extLst>
                <a:ext uri="{FF2B5EF4-FFF2-40B4-BE49-F238E27FC236}">
                  <a16:creationId xmlns:a16="http://schemas.microsoft.com/office/drawing/2014/main" id="{5D4916ED-345F-FCC9-8E14-F671D014F19B}"/>
                </a:ext>
              </a:extLst>
            </p:cNvPr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3" name="Google Shape;4504;p38">
              <a:extLst>
                <a:ext uri="{FF2B5EF4-FFF2-40B4-BE49-F238E27FC236}">
                  <a16:creationId xmlns:a16="http://schemas.microsoft.com/office/drawing/2014/main" id="{E19BB468-75B2-0D4A-48A2-A0ECD493E968}"/>
                </a:ext>
              </a:extLst>
            </p:cNvPr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4" name="Google Shape;4505;p38">
              <a:extLst>
                <a:ext uri="{FF2B5EF4-FFF2-40B4-BE49-F238E27FC236}">
                  <a16:creationId xmlns:a16="http://schemas.microsoft.com/office/drawing/2014/main" id="{2819D24F-746A-BC77-9EA3-1578CE6ADBF3}"/>
                </a:ext>
              </a:extLst>
            </p:cNvPr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5" name="Google Shape;4506;p38">
              <a:extLst>
                <a:ext uri="{FF2B5EF4-FFF2-40B4-BE49-F238E27FC236}">
                  <a16:creationId xmlns:a16="http://schemas.microsoft.com/office/drawing/2014/main" id="{FB62587B-794B-F448-A56A-23A861D27764}"/>
                </a:ext>
              </a:extLst>
            </p:cNvPr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6" name="Google Shape;4507;p38">
              <a:extLst>
                <a:ext uri="{FF2B5EF4-FFF2-40B4-BE49-F238E27FC236}">
                  <a16:creationId xmlns:a16="http://schemas.microsoft.com/office/drawing/2014/main" id="{1D4BEB10-AF4A-2B79-F513-F593175EAE96}"/>
                </a:ext>
              </a:extLst>
            </p:cNvPr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7" name="Google Shape;4508;p38">
              <a:extLst>
                <a:ext uri="{FF2B5EF4-FFF2-40B4-BE49-F238E27FC236}">
                  <a16:creationId xmlns:a16="http://schemas.microsoft.com/office/drawing/2014/main" id="{F1D37684-2B24-E337-5C60-C4F0F90255ED}"/>
                </a:ext>
              </a:extLst>
            </p:cNvPr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8" name="Google Shape;4509;p38">
              <a:extLst>
                <a:ext uri="{FF2B5EF4-FFF2-40B4-BE49-F238E27FC236}">
                  <a16:creationId xmlns:a16="http://schemas.microsoft.com/office/drawing/2014/main" id="{94C18C1B-2475-0E2C-66AA-F2067C9ED9BF}"/>
                </a:ext>
              </a:extLst>
            </p:cNvPr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9" name="Google Shape;4510;p38">
              <a:extLst>
                <a:ext uri="{FF2B5EF4-FFF2-40B4-BE49-F238E27FC236}">
                  <a16:creationId xmlns:a16="http://schemas.microsoft.com/office/drawing/2014/main" id="{64E66C48-A8A7-428D-8E89-FCC537AB9072}"/>
                </a:ext>
              </a:extLst>
            </p:cNvPr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0" name="Google Shape;4511;p38">
              <a:extLst>
                <a:ext uri="{FF2B5EF4-FFF2-40B4-BE49-F238E27FC236}">
                  <a16:creationId xmlns:a16="http://schemas.microsoft.com/office/drawing/2014/main" id="{C11D0801-5DD4-1D2B-2EA7-E198AA65BBBC}"/>
                </a:ext>
              </a:extLst>
            </p:cNvPr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1" name="Google Shape;4512;p38">
              <a:extLst>
                <a:ext uri="{FF2B5EF4-FFF2-40B4-BE49-F238E27FC236}">
                  <a16:creationId xmlns:a16="http://schemas.microsoft.com/office/drawing/2014/main" id="{FBF086A2-EF5C-CFBC-19FD-ECF26337BC5C}"/>
                </a:ext>
              </a:extLst>
            </p:cNvPr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2" name="Google Shape;4513;p38">
              <a:extLst>
                <a:ext uri="{FF2B5EF4-FFF2-40B4-BE49-F238E27FC236}">
                  <a16:creationId xmlns:a16="http://schemas.microsoft.com/office/drawing/2014/main" id="{7C444DB8-420E-DDD1-7603-3FD25819420D}"/>
                </a:ext>
              </a:extLst>
            </p:cNvPr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3" name="Google Shape;4514;p38">
              <a:extLst>
                <a:ext uri="{FF2B5EF4-FFF2-40B4-BE49-F238E27FC236}">
                  <a16:creationId xmlns:a16="http://schemas.microsoft.com/office/drawing/2014/main" id="{A24272BB-E62F-C98A-60C5-7EF00CB2A1F0}"/>
                </a:ext>
              </a:extLst>
            </p:cNvPr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4" name="Google Shape;4515;p38">
              <a:extLst>
                <a:ext uri="{FF2B5EF4-FFF2-40B4-BE49-F238E27FC236}">
                  <a16:creationId xmlns:a16="http://schemas.microsoft.com/office/drawing/2014/main" id="{CC4C714C-9D49-DED6-A65F-55996E2A2533}"/>
                </a:ext>
              </a:extLst>
            </p:cNvPr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5" name="Google Shape;4516;p38">
              <a:extLst>
                <a:ext uri="{FF2B5EF4-FFF2-40B4-BE49-F238E27FC236}">
                  <a16:creationId xmlns:a16="http://schemas.microsoft.com/office/drawing/2014/main" id="{9A6BBED3-310D-7120-D641-82F31D4B87AF}"/>
                </a:ext>
              </a:extLst>
            </p:cNvPr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6" name="Google Shape;4517;p38">
              <a:extLst>
                <a:ext uri="{FF2B5EF4-FFF2-40B4-BE49-F238E27FC236}">
                  <a16:creationId xmlns:a16="http://schemas.microsoft.com/office/drawing/2014/main" id="{57C69621-CFEE-AEA1-9394-4D17EB1C73BE}"/>
                </a:ext>
              </a:extLst>
            </p:cNvPr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7" name="Google Shape;4518;p38">
              <a:extLst>
                <a:ext uri="{FF2B5EF4-FFF2-40B4-BE49-F238E27FC236}">
                  <a16:creationId xmlns:a16="http://schemas.microsoft.com/office/drawing/2014/main" id="{91A9ABBE-DE84-3B43-93D4-E7BDD7573036}"/>
                </a:ext>
              </a:extLst>
            </p:cNvPr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8" name="Google Shape;4519;p38">
              <a:extLst>
                <a:ext uri="{FF2B5EF4-FFF2-40B4-BE49-F238E27FC236}">
                  <a16:creationId xmlns:a16="http://schemas.microsoft.com/office/drawing/2014/main" id="{53241FAB-CD67-5DBD-5BAE-0F85659F384C}"/>
                </a:ext>
              </a:extLst>
            </p:cNvPr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9" name="Google Shape;4520;p38">
              <a:extLst>
                <a:ext uri="{FF2B5EF4-FFF2-40B4-BE49-F238E27FC236}">
                  <a16:creationId xmlns:a16="http://schemas.microsoft.com/office/drawing/2014/main" id="{1B9738A0-31F1-AA96-5C18-6F450F3CDF5E}"/>
                </a:ext>
              </a:extLst>
            </p:cNvPr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0" name="Google Shape;4521;p38">
              <a:extLst>
                <a:ext uri="{FF2B5EF4-FFF2-40B4-BE49-F238E27FC236}">
                  <a16:creationId xmlns:a16="http://schemas.microsoft.com/office/drawing/2014/main" id="{7931FC99-063C-A5B3-660A-8C3613C39AAA}"/>
                </a:ext>
              </a:extLst>
            </p:cNvPr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1" name="Google Shape;4522;p38">
              <a:extLst>
                <a:ext uri="{FF2B5EF4-FFF2-40B4-BE49-F238E27FC236}">
                  <a16:creationId xmlns:a16="http://schemas.microsoft.com/office/drawing/2014/main" id="{1B9EB9C1-D305-DD0D-6231-A3F7302A9DEF}"/>
                </a:ext>
              </a:extLst>
            </p:cNvPr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2" name="Google Shape;4523;p38">
              <a:extLst>
                <a:ext uri="{FF2B5EF4-FFF2-40B4-BE49-F238E27FC236}">
                  <a16:creationId xmlns:a16="http://schemas.microsoft.com/office/drawing/2014/main" id="{B5B4C4E6-DC58-7D9D-5911-F58721B58559}"/>
                </a:ext>
              </a:extLst>
            </p:cNvPr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3" name="Google Shape;4524;p38">
              <a:extLst>
                <a:ext uri="{FF2B5EF4-FFF2-40B4-BE49-F238E27FC236}">
                  <a16:creationId xmlns:a16="http://schemas.microsoft.com/office/drawing/2014/main" id="{65C8B347-D7C4-2E42-7A1F-F15A22CBFCD3}"/>
                </a:ext>
              </a:extLst>
            </p:cNvPr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4" name="Google Shape;4525;p38">
              <a:extLst>
                <a:ext uri="{FF2B5EF4-FFF2-40B4-BE49-F238E27FC236}">
                  <a16:creationId xmlns:a16="http://schemas.microsoft.com/office/drawing/2014/main" id="{C9EE2136-FCE2-F7E2-0719-EDC51961C24B}"/>
                </a:ext>
              </a:extLst>
            </p:cNvPr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5" name="Google Shape;4526;p38">
              <a:extLst>
                <a:ext uri="{FF2B5EF4-FFF2-40B4-BE49-F238E27FC236}">
                  <a16:creationId xmlns:a16="http://schemas.microsoft.com/office/drawing/2014/main" id="{1BFAA359-40A6-DB1C-C72F-C0FAA17CDC4D}"/>
                </a:ext>
              </a:extLst>
            </p:cNvPr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6" name="Google Shape;4527;p38">
              <a:extLst>
                <a:ext uri="{FF2B5EF4-FFF2-40B4-BE49-F238E27FC236}">
                  <a16:creationId xmlns:a16="http://schemas.microsoft.com/office/drawing/2014/main" id="{FCC59DB3-30EE-88AD-3488-95F3C2BFCEE9}"/>
                </a:ext>
              </a:extLst>
            </p:cNvPr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7" name="Google Shape;4528;p38">
              <a:extLst>
                <a:ext uri="{FF2B5EF4-FFF2-40B4-BE49-F238E27FC236}">
                  <a16:creationId xmlns:a16="http://schemas.microsoft.com/office/drawing/2014/main" id="{A7D22574-6678-5882-0C87-C0E42893D9AC}"/>
                </a:ext>
              </a:extLst>
            </p:cNvPr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8" name="Google Shape;4529;p38">
              <a:extLst>
                <a:ext uri="{FF2B5EF4-FFF2-40B4-BE49-F238E27FC236}">
                  <a16:creationId xmlns:a16="http://schemas.microsoft.com/office/drawing/2014/main" id="{AF589871-84EA-FAA2-854B-86D9B415386F}"/>
                </a:ext>
              </a:extLst>
            </p:cNvPr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9" name="Google Shape;4530;p38">
              <a:extLst>
                <a:ext uri="{FF2B5EF4-FFF2-40B4-BE49-F238E27FC236}">
                  <a16:creationId xmlns:a16="http://schemas.microsoft.com/office/drawing/2014/main" id="{7934E4F4-CCD2-6383-B804-C99376EEAE44}"/>
                </a:ext>
              </a:extLst>
            </p:cNvPr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0" name="Google Shape;4531;p38">
              <a:extLst>
                <a:ext uri="{FF2B5EF4-FFF2-40B4-BE49-F238E27FC236}">
                  <a16:creationId xmlns:a16="http://schemas.microsoft.com/office/drawing/2014/main" id="{A3D07EFA-E68A-590F-1CDD-E2D3B21E2AE9}"/>
                </a:ext>
              </a:extLst>
            </p:cNvPr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1" name="Google Shape;4532;p38">
              <a:extLst>
                <a:ext uri="{FF2B5EF4-FFF2-40B4-BE49-F238E27FC236}">
                  <a16:creationId xmlns:a16="http://schemas.microsoft.com/office/drawing/2014/main" id="{1BDFCEC2-4CEE-CC75-43F7-39C30A0A997A}"/>
                </a:ext>
              </a:extLst>
            </p:cNvPr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2" name="Google Shape;4533;p38">
              <a:extLst>
                <a:ext uri="{FF2B5EF4-FFF2-40B4-BE49-F238E27FC236}">
                  <a16:creationId xmlns:a16="http://schemas.microsoft.com/office/drawing/2014/main" id="{7BBECA13-79E9-FDE9-C139-DF9E670D78AA}"/>
                </a:ext>
              </a:extLst>
            </p:cNvPr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3" name="Google Shape;4534;p38">
              <a:extLst>
                <a:ext uri="{FF2B5EF4-FFF2-40B4-BE49-F238E27FC236}">
                  <a16:creationId xmlns:a16="http://schemas.microsoft.com/office/drawing/2014/main" id="{CBF34937-0726-6F8F-0F6D-63569DC9E864}"/>
                </a:ext>
              </a:extLst>
            </p:cNvPr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4" name="Google Shape;4535;p38">
              <a:extLst>
                <a:ext uri="{FF2B5EF4-FFF2-40B4-BE49-F238E27FC236}">
                  <a16:creationId xmlns:a16="http://schemas.microsoft.com/office/drawing/2014/main" id="{48152A38-2F66-3875-1136-C755BE0DBB51}"/>
                </a:ext>
              </a:extLst>
            </p:cNvPr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5" name="Google Shape;4536;p38">
              <a:extLst>
                <a:ext uri="{FF2B5EF4-FFF2-40B4-BE49-F238E27FC236}">
                  <a16:creationId xmlns:a16="http://schemas.microsoft.com/office/drawing/2014/main" id="{5C9FD25E-8745-56C5-B01A-26C4F03185BE}"/>
                </a:ext>
              </a:extLst>
            </p:cNvPr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6" name="Google Shape;4537;p38">
              <a:extLst>
                <a:ext uri="{FF2B5EF4-FFF2-40B4-BE49-F238E27FC236}">
                  <a16:creationId xmlns:a16="http://schemas.microsoft.com/office/drawing/2014/main" id="{9E5D199D-0491-E035-2BC3-1A0080C29DD4}"/>
                </a:ext>
              </a:extLst>
            </p:cNvPr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7" name="Google Shape;4538;p38">
              <a:extLst>
                <a:ext uri="{FF2B5EF4-FFF2-40B4-BE49-F238E27FC236}">
                  <a16:creationId xmlns:a16="http://schemas.microsoft.com/office/drawing/2014/main" id="{CB5DD2C2-7D40-7046-88EE-71AAF59FAAEB}"/>
                </a:ext>
              </a:extLst>
            </p:cNvPr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8" name="Google Shape;4539;p38">
              <a:extLst>
                <a:ext uri="{FF2B5EF4-FFF2-40B4-BE49-F238E27FC236}">
                  <a16:creationId xmlns:a16="http://schemas.microsoft.com/office/drawing/2014/main" id="{0D4448BD-EB51-195A-862A-AF72826D28E8}"/>
                </a:ext>
              </a:extLst>
            </p:cNvPr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9" name="Google Shape;4540;p38">
              <a:extLst>
                <a:ext uri="{FF2B5EF4-FFF2-40B4-BE49-F238E27FC236}">
                  <a16:creationId xmlns:a16="http://schemas.microsoft.com/office/drawing/2014/main" id="{56C475FB-3ECB-AA19-59F2-4708F639F883}"/>
                </a:ext>
              </a:extLst>
            </p:cNvPr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0" name="Google Shape;4541;p38">
              <a:extLst>
                <a:ext uri="{FF2B5EF4-FFF2-40B4-BE49-F238E27FC236}">
                  <a16:creationId xmlns:a16="http://schemas.microsoft.com/office/drawing/2014/main" id="{64FD6278-83FA-533C-0B17-28066BAD253B}"/>
                </a:ext>
              </a:extLst>
            </p:cNvPr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1" name="Google Shape;4542;p38">
              <a:extLst>
                <a:ext uri="{FF2B5EF4-FFF2-40B4-BE49-F238E27FC236}">
                  <a16:creationId xmlns:a16="http://schemas.microsoft.com/office/drawing/2014/main" id="{FD657815-3100-18E1-9FF2-A2101F7F8EC8}"/>
                </a:ext>
              </a:extLst>
            </p:cNvPr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2" name="Google Shape;4543;p38">
              <a:extLst>
                <a:ext uri="{FF2B5EF4-FFF2-40B4-BE49-F238E27FC236}">
                  <a16:creationId xmlns:a16="http://schemas.microsoft.com/office/drawing/2014/main" id="{FB9CA3F7-B3D2-A435-A32A-969D94D3A6E9}"/>
                </a:ext>
              </a:extLst>
            </p:cNvPr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3" name="Google Shape;4544;p38">
              <a:extLst>
                <a:ext uri="{FF2B5EF4-FFF2-40B4-BE49-F238E27FC236}">
                  <a16:creationId xmlns:a16="http://schemas.microsoft.com/office/drawing/2014/main" id="{A6C6B117-E06D-C3BE-4C28-95657B1E15D8}"/>
                </a:ext>
              </a:extLst>
            </p:cNvPr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4" name="Google Shape;4545;p38">
              <a:extLst>
                <a:ext uri="{FF2B5EF4-FFF2-40B4-BE49-F238E27FC236}">
                  <a16:creationId xmlns:a16="http://schemas.microsoft.com/office/drawing/2014/main" id="{D2521BB8-AE26-FA2E-BEAF-34194287DEA1}"/>
                </a:ext>
              </a:extLst>
            </p:cNvPr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5" name="Google Shape;4546;p38">
              <a:extLst>
                <a:ext uri="{FF2B5EF4-FFF2-40B4-BE49-F238E27FC236}">
                  <a16:creationId xmlns:a16="http://schemas.microsoft.com/office/drawing/2014/main" id="{FF4B95E0-CAFB-FABB-5E16-E2C356602DAC}"/>
                </a:ext>
              </a:extLst>
            </p:cNvPr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6" name="Google Shape;4547;p38">
              <a:extLst>
                <a:ext uri="{FF2B5EF4-FFF2-40B4-BE49-F238E27FC236}">
                  <a16:creationId xmlns:a16="http://schemas.microsoft.com/office/drawing/2014/main" id="{0210728B-F045-455E-2160-2658C6490000}"/>
                </a:ext>
              </a:extLst>
            </p:cNvPr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7" name="Google Shape;4548;p38">
              <a:extLst>
                <a:ext uri="{FF2B5EF4-FFF2-40B4-BE49-F238E27FC236}">
                  <a16:creationId xmlns:a16="http://schemas.microsoft.com/office/drawing/2014/main" id="{9239AAF2-C60C-4A8F-F9F9-CEF9FB51863B}"/>
                </a:ext>
              </a:extLst>
            </p:cNvPr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8" name="Google Shape;4549;p38">
              <a:extLst>
                <a:ext uri="{FF2B5EF4-FFF2-40B4-BE49-F238E27FC236}">
                  <a16:creationId xmlns:a16="http://schemas.microsoft.com/office/drawing/2014/main" id="{F6D0AB37-0A2F-1762-CAAE-19A7832E4765}"/>
                </a:ext>
              </a:extLst>
            </p:cNvPr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9" name="Google Shape;4550;p38">
              <a:extLst>
                <a:ext uri="{FF2B5EF4-FFF2-40B4-BE49-F238E27FC236}">
                  <a16:creationId xmlns:a16="http://schemas.microsoft.com/office/drawing/2014/main" id="{5BACAF7C-801C-B510-7DD6-A0FF812DCA5F}"/>
                </a:ext>
              </a:extLst>
            </p:cNvPr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0" name="Google Shape;4551;p38">
              <a:extLst>
                <a:ext uri="{FF2B5EF4-FFF2-40B4-BE49-F238E27FC236}">
                  <a16:creationId xmlns:a16="http://schemas.microsoft.com/office/drawing/2014/main" id="{E8D659D5-5C06-B859-33F3-A6F5CDF7A3BB}"/>
                </a:ext>
              </a:extLst>
            </p:cNvPr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1" name="Google Shape;4552;p38">
              <a:extLst>
                <a:ext uri="{FF2B5EF4-FFF2-40B4-BE49-F238E27FC236}">
                  <a16:creationId xmlns:a16="http://schemas.microsoft.com/office/drawing/2014/main" id="{5B4D09D8-290F-A290-705D-B4CFA904399A}"/>
                </a:ext>
              </a:extLst>
            </p:cNvPr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2" name="Google Shape;4553;p38">
              <a:extLst>
                <a:ext uri="{FF2B5EF4-FFF2-40B4-BE49-F238E27FC236}">
                  <a16:creationId xmlns:a16="http://schemas.microsoft.com/office/drawing/2014/main" id="{730F594D-D588-8F5B-9612-D4581C2BF58D}"/>
                </a:ext>
              </a:extLst>
            </p:cNvPr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3" name="Google Shape;4554;p38">
              <a:extLst>
                <a:ext uri="{FF2B5EF4-FFF2-40B4-BE49-F238E27FC236}">
                  <a16:creationId xmlns:a16="http://schemas.microsoft.com/office/drawing/2014/main" id="{6B412EF0-DF19-3A4C-BBC0-BE45C277AF17}"/>
                </a:ext>
              </a:extLst>
            </p:cNvPr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4" name="Google Shape;4555;p38">
              <a:extLst>
                <a:ext uri="{FF2B5EF4-FFF2-40B4-BE49-F238E27FC236}">
                  <a16:creationId xmlns:a16="http://schemas.microsoft.com/office/drawing/2014/main" id="{091A75CA-C168-E445-BD47-8218C8C6F010}"/>
                </a:ext>
              </a:extLst>
            </p:cNvPr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5" name="Google Shape;4556;p38">
              <a:extLst>
                <a:ext uri="{FF2B5EF4-FFF2-40B4-BE49-F238E27FC236}">
                  <a16:creationId xmlns:a16="http://schemas.microsoft.com/office/drawing/2014/main" id="{6B8B0657-B4A6-5F26-2D47-743976B5056C}"/>
                </a:ext>
              </a:extLst>
            </p:cNvPr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6" name="Google Shape;4557;p38">
              <a:extLst>
                <a:ext uri="{FF2B5EF4-FFF2-40B4-BE49-F238E27FC236}">
                  <a16:creationId xmlns:a16="http://schemas.microsoft.com/office/drawing/2014/main" id="{8760AE1D-174E-A324-19E2-96637DC8C62F}"/>
                </a:ext>
              </a:extLst>
            </p:cNvPr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7" name="Google Shape;4558;p38">
              <a:extLst>
                <a:ext uri="{FF2B5EF4-FFF2-40B4-BE49-F238E27FC236}">
                  <a16:creationId xmlns:a16="http://schemas.microsoft.com/office/drawing/2014/main" id="{60AF49D4-58EB-D48A-082C-63FA8962F277}"/>
                </a:ext>
              </a:extLst>
            </p:cNvPr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8" name="Google Shape;4559;p38">
              <a:extLst>
                <a:ext uri="{FF2B5EF4-FFF2-40B4-BE49-F238E27FC236}">
                  <a16:creationId xmlns:a16="http://schemas.microsoft.com/office/drawing/2014/main" id="{820DEC4E-CBF9-A64A-3EBC-9A4B7CF37327}"/>
                </a:ext>
              </a:extLst>
            </p:cNvPr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9" name="Google Shape;4560;p38">
              <a:extLst>
                <a:ext uri="{FF2B5EF4-FFF2-40B4-BE49-F238E27FC236}">
                  <a16:creationId xmlns:a16="http://schemas.microsoft.com/office/drawing/2014/main" id="{F94679EA-19B1-735A-4559-D84AC32FF7E2}"/>
                </a:ext>
              </a:extLst>
            </p:cNvPr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0" name="Google Shape;4561;p38">
              <a:extLst>
                <a:ext uri="{FF2B5EF4-FFF2-40B4-BE49-F238E27FC236}">
                  <a16:creationId xmlns:a16="http://schemas.microsoft.com/office/drawing/2014/main" id="{B1740389-5812-8227-8CFA-B97B3DEE139D}"/>
                </a:ext>
              </a:extLst>
            </p:cNvPr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1" name="Google Shape;4562;p38">
              <a:extLst>
                <a:ext uri="{FF2B5EF4-FFF2-40B4-BE49-F238E27FC236}">
                  <a16:creationId xmlns:a16="http://schemas.microsoft.com/office/drawing/2014/main" id="{675D8D8A-054A-9A48-6D31-EEC3A2EAAACA}"/>
                </a:ext>
              </a:extLst>
            </p:cNvPr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2" name="Google Shape;4563;p38">
              <a:extLst>
                <a:ext uri="{FF2B5EF4-FFF2-40B4-BE49-F238E27FC236}">
                  <a16:creationId xmlns:a16="http://schemas.microsoft.com/office/drawing/2014/main" id="{BD6D0F88-C0C5-0679-D3E1-A5F123B132E2}"/>
                </a:ext>
              </a:extLst>
            </p:cNvPr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3" name="Google Shape;4564;p38">
              <a:extLst>
                <a:ext uri="{FF2B5EF4-FFF2-40B4-BE49-F238E27FC236}">
                  <a16:creationId xmlns:a16="http://schemas.microsoft.com/office/drawing/2014/main" id="{C079FB1B-89BA-6599-B1B7-DFFC9307EAED}"/>
                </a:ext>
              </a:extLst>
            </p:cNvPr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4" name="Google Shape;4565;p38">
              <a:extLst>
                <a:ext uri="{FF2B5EF4-FFF2-40B4-BE49-F238E27FC236}">
                  <a16:creationId xmlns:a16="http://schemas.microsoft.com/office/drawing/2014/main" id="{E0ECE481-F3F5-7745-0FB0-0184C9E16580}"/>
                </a:ext>
              </a:extLst>
            </p:cNvPr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5" name="Google Shape;4566;p38">
              <a:extLst>
                <a:ext uri="{FF2B5EF4-FFF2-40B4-BE49-F238E27FC236}">
                  <a16:creationId xmlns:a16="http://schemas.microsoft.com/office/drawing/2014/main" id="{D72465DB-C503-28DD-AF32-F12ACBB77289}"/>
                </a:ext>
              </a:extLst>
            </p:cNvPr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6" name="Google Shape;4567;p38">
              <a:extLst>
                <a:ext uri="{FF2B5EF4-FFF2-40B4-BE49-F238E27FC236}">
                  <a16:creationId xmlns:a16="http://schemas.microsoft.com/office/drawing/2014/main" id="{B2CF5CD2-F2DA-B7A9-BE0D-F212E32BEC07}"/>
                </a:ext>
              </a:extLst>
            </p:cNvPr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7" name="Google Shape;4568;p38">
              <a:extLst>
                <a:ext uri="{FF2B5EF4-FFF2-40B4-BE49-F238E27FC236}">
                  <a16:creationId xmlns:a16="http://schemas.microsoft.com/office/drawing/2014/main" id="{61891028-1AB0-F8C0-59CA-6B596AEF5BE4}"/>
                </a:ext>
              </a:extLst>
            </p:cNvPr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8" name="Google Shape;4569;p38">
              <a:extLst>
                <a:ext uri="{FF2B5EF4-FFF2-40B4-BE49-F238E27FC236}">
                  <a16:creationId xmlns:a16="http://schemas.microsoft.com/office/drawing/2014/main" id="{8633CC05-A77F-2CEA-B524-848A7AB62C1F}"/>
                </a:ext>
              </a:extLst>
            </p:cNvPr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9" name="Google Shape;4570;p38">
              <a:extLst>
                <a:ext uri="{FF2B5EF4-FFF2-40B4-BE49-F238E27FC236}">
                  <a16:creationId xmlns:a16="http://schemas.microsoft.com/office/drawing/2014/main" id="{61C1C862-8C08-EF77-AF29-93350EB6DDC4}"/>
                </a:ext>
              </a:extLst>
            </p:cNvPr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0" name="Google Shape;4571;p38">
              <a:extLst>
                <a:ext uri="{FF2B5EF4-FFF2-40B4-BE49-F238E27FC236}">
                  <a16:creationId xmlns:a16="http://schemas.microsoft.com/office/drawing/2014/main" id="{14C9B00F-8B4A-4594-5F39-2D3FFFD735FD}"/>
                </a:ext>
              </a:extLst>
            </p:cNvPr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1" name="Google Shape;4572;p38">
              <a:extLst>
                <a:ext uri="{FF2B5EF4-FFF2-40B4-BE49-F238E27FC236}">
                  <a16:creationId xmlns:a16="http://schemas.microsoft.com/office/drawing/2014/main" id="{013DDE31-F3EB-7A95-2460-5067B3E81B10}"/>
                </a:ext>
              </a:extLst>
            </p:cNvPr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2" name="Google Shape;4573;p38">
              <a:extLst>
                <a:ext uri="{FF2B5EF4-FFF2-40B4-BE49-F238E27FC236}">
                  <a16:creationId xmlns:a16="http://schemas.microsoft.com/office/drawing/2014/main" id="{0AFFE969-D9DC-A3DF-F5B7-C3D178B89040}"/>
                </a:ext>
              </a:extLst>
            </p:cNvPr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3" name="Google Shape;4574;p38">
              <a:extLst>
                <a:ext uri="{FF2B5EF4-FFF2-40B4-BE49-F238E27FC236}">
                  <a16:creationId xmlns:a16="http://schemas.microsoft.com/office/drawing/2014/main" id="{C908B864-E200-E1F1-04B6-CB98AEA06F4E}"/>
                </a:ext>
              </a:extLst>
            </p:cNvPr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4" name="Google Shape;4575;p38">
              <a:extLst>
                <a:ext uri="{FF2B5EF4-FFF2-40B4-BE49-F238E27FC236}">
                  <a16:creationId xmlns:a16="http://schemas.microsoft.com/office/drawing/2014/main" id="{90D5DC8C-6FAE-36FA-3193-4E781BB021EE}"/>
                </a:ext>
              </a:extLst>
            </p:cNvPr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5" name="Google Shape;4576;p38">
              <a:extLst>
                <a:ext uri="{FF2B5EF4-FFF2-40B4-BE49-F238E27FC236}">
                  <a16:creationId xmlns:a16="http://schemas.microsoft.com/office/drawing/2014/main" id="{C8CCE4D1-7E8E-1FD4-0B43-879DF1FA3B82}"/>
                </a:ext>
              </a:extLst>
            </p:cNvPr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6" name="Google Shape;4577;p38">
              <a:extLst>
                <a:ext uri="{FF2B5EF4-FFF2-40B4-BE49-F238E27FC236}">
                  <a16:creationId xmlns:a16="http://schemas.microsoft.com/office/drawing/2014/main" id="{94FC1902-556D-E2E6-3622-8DAF5656302F}"/>
                </a:ext>
              </a:extLst>
            </p:cNvPr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7" name="Google Shape;4578;p38">
              <a:extLst>
                <a:ext uri="{FF2B5EF4-FFF2-40B4-BE49-F238E27FC236}">
                  <a16:creationId xmlns:a16="http://schemas.microsoft.com/office/drawing/2014/main" id="{BFB12A58-C74D-D875-CB3C-BED459E37D8D}"/>
                </a:ext>
              </a:extLst>
            </p:cNvPr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8" name="Google Shape;4579;p38">
              <a:extLst>
                <a:ext uri="{FF2B5EF4-FFF2-40B4-BE49-F238E27FC236}">
                  <a16:creationId xmlns:a16="http://schemas.microsoft.com/office/drawing/2014/main" id="{6B8DFC81-7445-8424-ADCF-2D1AFBD6C756}"/>
                </a:ext>
              </a:extLst>
            </p:cNvPr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9" name="Google Shape;4580;p38">
              <a:extLst>
                <a:ext uri="{FF2B5EF4-FFF2-40B4-BE49-F238E27FC236}">
                  <a16:creationId xmlns:a16="http://schemas.microsoft.com/office/drawing/2014/main" id="{8BD2A94F-07EE-E521-DC8B-E1839BE48EAB}"/>
                </a:ext>
              </a:extLst>
            </p:cNvPr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0" name="Google Shape;4581;p38">
              <a:extLst>
                <a:ext uri="{FF2B5EF4-FFF2-40B4-BE49-F238E27FC236}">
                  <a16:creationId xmlns:a16="http://schemas.microsoft.com/office/drawing/2014/main" id="{A59A1E7F-45D1-9C6B-2880-44E3AA1F7FC9}"/>
                </a:ext>
              </a:extLst>
            </p:cNvPr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1" name="Google Shape;4582;p38">
              <a:extLst>
                <a:ext uri="{FF2B5EF4-FFF2-40B4-BE49-F238E27FC236}">
                  <a16:creationId xmlns:a16="http://schemas.microsoft.com/office/drawing/2014/main" id="{B6803614-679C-9EC1-63AF-36C79B0CDFFC}"/>
                </a:ext>
              </a:extLst>
            </p:cNvPr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2" name="Google Shape;4583;p38">
              <a:extLst>
                <a:ext uri="{FF2B5EF4-FFF2-40B4-BE49-F238E27FC236}">
                  <a16:creationId xmlns:a16="http://schemas.microsoft.com/office/drawing/2014/main" id="{17F18264-4EF2-972D-2892-2897D4163439}"/>
                </a:ext>
              </a:extLst>
            </p:cNvPr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3" name="Google Shape;4584;p38">
              <a:extLst>
                <a:ext uri="{FF2B5EF4-FFF2-40B4-BE49-F238E27FC236}">
                  <a16:creationId xmlns:a16="http://schemas.microsoft.com/office/drawing/2014/main" id="{A42D624E-BEC5-6B3A-7085-3390E92EC1CB}"/>
                </a:ext>
              </a:extLst>
            </p:cNvPr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4" name="Google Shape;4585;p38">
              <a:extLst>
                <a:ext uri="{FF2B5EF4-FFF2-40B4-BE49-F238E27FC236}">
                  <a16:creationId xmlns:a16="http://schemas.microsoft.com/office/drawing/2014/main" id="{8B7C92FA-A640-CCB7-144D-E18EB4D343C1}"/>
                </a:ext>
              </a:extLst>
            </p:cNvPr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5" name="Google Shape;4586;p38">
              <a:extLst>
                <a:ext uri="{FF2B5EF4-FFF2-40B4-BE49-F238E27FC236}">
                  <a16:creationId xmlns:a16="http://schemas.microsoft.com/office/drawing/2014/main" id="{562AD91B-DEE6-B477-F091-FB11F1C5AD4A}"/>
                </a:ext>
              </a:extLst>
            </p:cNvPr>
            <p:cNvSpPr/>
            <p:nvPr/>
          </p:nvSpPr>
          <p:spPr>
            <a:xfrm>
              <a:off x="7092642" y="3265825"/>
              <a:ext cx="268964" cy="79953"/>
            </a:xfrm>
            <a:custGeom>
              <a:avLst/>
              <a:gdLst/>
              <a:ahLst/>
              <a:cxnLst/>
              <a:rect l="l" t="t" r="r" b="b"/>
              <a:pathLst>
                <a:path w="9611" h="2857" extrusionOk="0">
                  <a:moveTo>
                    <a:pt x="206" y="1"/>
                  </a:moveTo>
                  <a:cubicBezTo>
                    <a:pt x="115" y="1"/>
                    <a:pt x="23" y="92"/>
                    <a:pt x="1" y="206"/>
                  </a:cubicBezTo>
                  <a:cubicBezTo>
                    <a:pt x="1" y="252"/>
                    <a:pt x="23" y="320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52" y="434"/>
                    <a:pt x="297" y="457"/>
                    <a:pt x="343" y="457"/>
                  </a:cubicBezTo>
                  <a:cubicBezTo>
                    <a:pt x="480" y="480"/>
                    <a:pt x="640" y="525"/>
                    <a:pt x="777" y="571"/>
                  </a:cubicBezTo>
                  <a:cubicBezTo>
                    <a:pt x="937" y="594"/>
                    <a:pt x="1073" y="662"/>
                    <a:pt x="1233" y="708"/>
                  </a:cubicBezTo>
                  <a:cubicBezTo>
                    <a:pt x="1507" y="777"/>
                    <a:pt x="1804" y="868"/>
                    <a:pt x="2078" y="936"/>
                  </a:cubicBezTo>
                  <a:cubicBezTo>
                    <a:pt x="2397" y="1005"/>
                    <a:pt x="2717" y="1096"/>
                    <a:pt x="3014" y="1187"/>
                  </a:cubicBezTo>
                  <a:cubicBezTo>
                    <a:pt x="3288" y="1256"/>
                    <a:pt x="3584" y="1347"/>
                    <a:pt x="3858" y="1439"/>
                  </a:cubicBezTo>
                  <a:cubicBezTo>
                    <a:pt x="4429" y="1644"/>
                    <a:pt x="4999" y="1827"/>
                    <a:pt x="5570" y="1963"/>
                  </a:cubicBezTo>
                  <a:cubicBezTo>
                    <a:pt x="6164" y="2123"/>
                    <a:pt x="6757" y="2260"/>
                    <a:pt x="7350" y="2443"/>
                  </a:cubicBezTo>
                  <a:cubicBezTo>
                    <a:pt x="7624" y="2511"/>
                    <a:pt x="7898" y="2580"/>
                    <a:pt x="8172" y="2648"/>
                  </a:cubicBezTo>
                  <a:cubicBezTo>
                    <a:pt x="8423" y="2717"/>
                    <a:pt x="8674" y="2762"/>
                    <a:pt x="8948" y="2808"/>
                  </a:cubicBezTo>
                  <a:cubicBezTo>
                    <a:pt x="9039" y="2831"/>
                    <a:pt x="9131" y="2854"/>
                    <a:pt x="9245" y="2854"/>
                  </a:cubicBezTo>
                  <a:cubicBezTo>
                    <a:pt x="9257" y="2856"/>
                    <a:pt x="9269" y="2857"/>
                    <a:pt x="9280" y="2857"/>
                  </a:cubicBezTo>
                  <a:cubicBezTo>
                    <a:pt x="9405" y="2857"/>
                    <a:pt x="9523" y="2751"/>
                    <a:pt x="9564" y="2625"/>
                  </a:cubicBezTo>
                  <a:cubicBezTo>
                    <a:pt x="9610" y="2466"/>
                    <a:pt x="9519" y="2283"/>
                    <a:pt x="9359" y="2237"/>
                  </a:cubicBezTo>
                  <a:cubicBezTo>
                    <a:pt x="9154" y="2169"/>
                    <a:pt x="8948" y="2146"/>
                    <a:pt x="8743" y="2100"/>
                  </a:cubicBezTo>
                  <a:cubicBezTo>
                    <a:pt x="8469" y="2055"/>
                    <a:pt x="8195" y="1986"/>
                    <a:pt x="7921" y="1918"/>
                  </a:cubicBezTo>
                  <a:cubicBezTo>
                    <a:pt x="7624" y="1827"/>
                    <a:pt x="7328" y="1735"/>
                    <a:pt x="7031" y="1667"/>
                  </a:cubicBezTo>
                  <a:cubicBezTo>
                    <a:pt x="6757" y="1598"/>
                    <a:pt x="6460" y="1530"/>
                    <a:pt x="6186" y="1461"/>
                  </a:cubicBezTo>
                  <a:cubicBezTo>
                    <a:pt x="5867" y="1370"/>
                    <a:pt x="5570" y="1302"/>
                    <a:pt x="5273" y="1210"/>
                  </a:cubicBezTo>
                  <a:cubicBezTo>
                    <a:pt x="4703" y="1050"/>
                    <a:pt x="4155" y="868"/>
                    <a:pt x="3584" y="708"/>
                  </a:cubicBezTo>
                  <a:cubicBezTo>
                    <a:pt x="2991" y="525"/>
                    <a:pt x="2397" y="411"/>
                    <a:pt x="1804" y="297"/>
                  </a:cubicBezTo>
                  <a:cubicBezTo>
                    <a:pt x="1621" y="252"/>
                    <a:pt x="1461" y="229"/>
                    <a:pt x="1302" y="183"/>
                  </a:cubicBezTo>
                  <a:cubicBezTo>
                    <a:pt x="1142" y="160"/>
                    <a:pt x="982" y="115"/>
                    <a:pt x="822" y="92"/>
                  </a:cubicBezTo>
                  <a:cubicBezTo>
                    <a:pt x="617" y="69"/>
                    <a:pt x="434" y="23"/>
                    <a:pt x="252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6" name="Google Shape;4587;p38">
              <a:extLst>
                <a:ext uri="{FF2B5EF4-FFF2-40B4-BE49-F238E27FC236}">
                  <a16:creationId xmlns:a16="http://schemas.microsoft.com/office/drawing/2014/main" id="{DD551251-6E19-B9E5-71A9-D7A84BA5388B}"/>
                </a:ext>
              </a:extLst>
            </p:cNvPr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7" name="Google Shape;4588;p38">
              <a:extLst>
                <a:ext uri="{FF2B5EF4-FFF2-40B4-BE49-F238E27FC236}">
                  <a16:creationId xmlns:a16="http://schemas.microsoft.com/office/drawing/2014/main" id="{1AE3114E-C3C4-D994-2D64-A4BC17A87D87}"/>
                </a:ext>
              </a:extLst>
            </p:cNvPr>
            <p:cNvSpPr/>
            <p:nvPr/>
          </p:nvSpPr>
          <p:spPr>
            <a:xfrm>
              <a:off x="7267660" y="3309901"/>
              <a:ext cx="88181" cy="24291"/>
            </a:xfrm>
            <a:custGeom>
              <a:avLst/>
              <a:gdLst/>
              <a:ahLst/>
              <a:cxnLst/>
              <a:rect l="l" t="t" r="r" b="b"/>
              <a:pathLst>
                <a:path w="3151" h="868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92"/>
                    <a:pt x="24" y="160"/>
                    <a:pt x="46" y="160"/>
                  </a:cubicBezTo>
                  <a:cubicBezTo>
                    <a:pt x="298" y="229"/>
                    <a:pt x="549" y="274"/>
                    <a:pt x="800" y="343"/>
                  </a:cubicBezTo>
                  <a:cubicBezTo>
                    <a:pt x="914" y="366"/>
                    <a:pt x="1028" y="388"/>
                    <a:pt x="1142" y="434"/>
                  </a:cubicBezTo>
                  <a:cubicBezTo>
                    <a:pt x="1279" y="457"/>
                    <a:pt x="1416" y="503"/>
                    <a:pt x="1553" y="525"/>
                  </a:cubicBezTo>
                  <a:cubicBezTo>
                    <a:pt x="1804" y="594"/>
                    <a:pt x="2055" y="662"/>
                    <a:pt x="2306" y="731"/>
                  </a:cubicBezTo>
                  <a:cubicBezTo>
                    <a:pt x="2420" y="754"/>
                    <a:pt x="2534" y="777"/>
                    <a:pt x="2649" y="799"/>
                  </a:cubicBezTo>
                  <a:cubicBezTo>
                    <a:pt x="2785" y="822"/>
                    <a:pt x="2922" y="845"/>
                    <a:pt x="3037" y="868"/>
                  </a:cubicBezTo>
                  <a:lnTo>
                    <a:pt x="3082" y="868"/>
                  </a:lnTo>
                  <a:cubicBezTo>
                    <a:pt x="3128" y="845"/>
                    <a:pt x="3128" y="822"/>
                    <a:pt x="3151" y="799"/>
                  </a:cubicBezTo>
                  <a:cubicBezTo>
                    <a:pt x="3151" y="777"/>
                    <a:pt x="3151" y="754"/>
                    <a:pt x="3151" y="731"/>
                  </a:cubicBezTo>
                  <a:cubicBezTo>
                    <a:pt x="3128" y="708"/>
                    <a:pt x="3105" y="685"/>
                    <a:pt x="3082" y="662"/>
                  </a:cubicBezTo>
                  <a:cubicBezTo>
                    <a:pt x="2831" y="617"/>
                    <a:pt x="2603" y="571"/>
                    <a:pt x="2352" y="525"/>
                  </a:cubicBezTo>
                  <a:cubicBezTo>
                    <a:pt x="2101" y="480"/>
                    <a:pt x="1872" y="411"/>
                    <a:pt x="1621" y="366"/>
                  </a:cubicBezTo>
                  <a:cubicBezTo>
                    <a:pt x="1370" y="320"/>
                    <a:pt x="1119" y="252"/>
                    <a:pt x="868" y="183"/>
                  </a:cubicBezTo>
                  <a:cubicBezTo>
                    <a:pt x="617" y="137"/>
                    <a:pt x="366" y="69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8" name="Google Shape;4589;p38">
              <a:extLst>
                <a:ext uri="{FF2B5EF4-FFF2-40B4-BE49-F238E27FC236}">
                  <a16:creationId xmlns:a16="http://schemas.microsoft.com/office/drawing/2014/main" id="{3ED37697-1AB5-DB69-C321-F3ADB6BD75FC}"/>
                </a:ext>
              </a:extLst>
            </p:cNvPr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9" name="Google Shape;4590;p38">
              <a:extLst>
                <a:ext uri="{FF2B5EF4-FFF2-40B4-BE49-F238E27FC236}">
                  <a16:creationId xmlns:a16="http://schemas.microsoft.com/office/drawing/2014/main" id="{0CE6F60C-B425-E629-8393-C25EB558813E}"/>
                </a:ext>
              </a:extLst>
            </p:cNvPr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0" name="Google Shape;4591;p38">
              <a:extLst>
                <a:ext uri="{FF2B5EF4-FFF2-40B4-BE49-F238E27FC236}">
                  <a16:creationId xmlns:a16="http://schemas.microsoft.com/office/drawing/2014/main" id="{74E26462-0458-B7E1-9787-BA945BBB55A6}"/>
                </a:ext>
              </a:extLst>
            </p:cNvPr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1" name="Google Shape;4592;p38">
              <a:extLst>
                <a:ext uri="{FF2B5EF4-FFF2-40B4-BE49-F238E27FC236}">
                  <a16:creationId xmlns:a16="http://schemas.microsoft.com/office/drawing/2014/main" id="{811051FA-5446-1E4A-5367-FE8D4877ADB6}"/>
                </a:ext>
              </a:extLst>
            </p:cNvPr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2" name="Google Shape;4593;p38">
              <a:extLst>
                <a:ext uri="{FF2B5EF4-FFF2-40B4-BE49-F238E27FC236}">
                  <a16:creationId xmlns:a16="http://schemas.microsoft.com/office/drawing/2014/main" id="{3067930A-0D6B-972F-10AF-C215CEB1C396}"/>
                </a:ext>
              </a:extLst>
            </p:cNvPr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3" name="Google Shape;4594;p38">
              <a:extLst>
                <a:ext uri="{FF2B5EF4-FFF2-40B4-BE49-F238E27FC236}">
                  <a16:creationId xmlns:a16="http://schemas.microsoft.com/office/drawing/2014/main" id="{1EF0001A-BB25-473E-EA42-AB52558AA37A}"/>
                </a:ext>
              </a:extLst>
            </p:cNvPr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4" name="Google Shape;4595;p38">
              <a:extLst>
                <a:ext uri="{FF2B5EF4-FFF2-40B4-BE49-F238E27FC236}">
                  <a16:creationId xmlns:a16="http://schemas.microsoft.com/office/drawing/2014/main" id="{3FC52099-1909-F2B2-8372-311E362ED38D}"/>
                </a:ext>
              </a:extLst>
            </p:cNvPr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5" name="Google Shape;4596;p38">
              <a:extLst>
                <a:ext uri="{FF2B5EF4-FFF2-40B4-BE49-F238E27FC236}">
                  <a16:creationId xmlns:a16="http://schemas.microsoft.com/office/drawing/2014/main" id="{5C99BFA3-611F-869D-AE8A-E2BEEF90AFD0}"/>
                </a:ext>
              </a:extLst>
            </p:cNvPr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6" name="Google Shape;4597;p38">
              <a:extLst>
                <a:ext uri="{FF2B5EF4-FFF2-40B4-BE49-F238E27FC236}">
                  <a16:creationId xmlns:a16="http://schemas.microsoft.com/office/drawing/2014/main" id="{C96B6598-498E-AB9F-4C46-3EAC5957116F}"/>
                </a:ext>
              </a:extLst>
            </p:cNvPr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7" name="Google Shape;4598;p38">
              <a:extLst>
                <a:ext uri="{FF2B5EF4-FFF2-40B4-BE49-F238E27FC236}">
                  <a16:creationId xmlns:a16="http://schemas.microsoft.com/office/drawing/2014/main" id="{5EF5E27E-4C32-83B7-3E1E-C8E409B6D055}"/>
                </a:ext>
              </a:extLst>
            </p:cNvPr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8" name="Google Shape;4599;p38">
              <a:extLst>
                <a:ext uri="{FF2B5EF4-FFF2-40B4-BE49-F238E27FC236}">
                  <a16:creationId xmlns:a16="http://schemas.microsoft.com/office/drawing/2014/main" id="{43768EB2-B392-2A5D-70C4-C93D07861CD0}"/>
                </a:ext>
              </a:extLst>
            </p:cNvPr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9" name="Google Shape;4600;p38">
              <a:extLst>
                <a:ext uri="{FF2B5EF4-FFF2-40B4-BE49-F238E27FC236}">
                  <a16:creationId xmlns:a16="http://schemas.microsoft.com/office/drawing/2014/main" id="{9085450E-96E2-031C-69A7-BC8795C17A6B}"/>
                </a:ext>
              </a:extLst>
            </p:cNvPr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0" name="Google Shape;4601;p38">
              <a:extLst>
                <a:ext uri="{FF2B5EF4-FFF2-40B4-BE49-F238E27FC236}">
                  <a16:creationId xmlns:a16="http://schemas.microsoft.com/office/drawing/2014/main" id="{4E3CB3BC-9F7D-2115-6C1A-6745CED9596E}"/>
                </a:ext>
              </a:extLst>
            </p:cNvPr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1" name="Google Shape;4602;p38">
              <a:extLst>
                <a:ext uri="{FF2B5EF4-FFF2-40B4-BE49-F238E27FC236}">
                  <a16:creationId xmlns:a16="http://schemas.microsoft.com/office/drawing/2014/main" id="{E04F5085-23DC-7706-05DD-2DD08FAAC67A}"/>
                </a:ext>
              </a:extLst>
            </p:cNvPr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2" name="Google Shape;4603;p38">
              <a:extLst>
                <a:ext uri="{FF2B5EF4-FFF2-40B4-BE49-F238E27FC236}">
                  <a16:creationId xmlns:a16="http://schemas.microsoft.com/office/drawing/2014/main" id="{91A97BDD-7583-A73C-C677-F57E977CB621}"/>
                </a:ext>
              </a:extLst>
            </p:cNvPr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3" name="Google Shape;4604;p38">
              <a:extLst>
                <a:ext uri="{FF2B5EF4-FFF2-40B4-BE49-F238E27FC236}">
                  <a16:creationId xmlns:a16="http://schemas.microsoft.com/office/drawing/2014/main" id="{1C3ECA8F-1108-A058-7FB6-AA86D2FED03D}"/>
                </a:ext>
              </a:extLst>
            </p:cNvPr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4" name="Google Shape;4605;p38">
              <a:extLst>
                <a:ext uri="{FF2B5EF4-FFF2-40B4-BE49-F238E27FC236}">
                  <a16:creationId xmlns:a16="http://schemas.microsoft.com/office/drawing/2014/main" id="{F607C56A-5B50-528D-1611-47630B1905F1}"/>
                </a:ext>
              </a:extLst>
            </p:cNvPr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5" name="Google Shape;4606;p38">
              <a:extLst>
                <a:ext uri="{FF2B5EF4-FFF2-40B4-BE49-F238E27FC236}">
                  <a16:creationId xmlns:a16="http://schemas.microsoft.com/office/drawing/2014/main" id="{C39A9746-25B2-3855-B393-77127D4B702F}"/>
                </a:ext>
              </a:extLst>
            </p:cNvPr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6" name="Google Shape;4607;p38">
              <a:extLst>
                <a:ext uri="{FF2B5EF4-FFF2-40B4-BE49-F238E27FC236}">
                  <a16:creationId xmlns:a16="http://schemas.microsoft.com/office/drawing/2014/main" id="{5243CE4C-7A1E-C796-616D-165C0738B94C}"/>
                </a:ext>
              </a:extLst>
            </p:cNvPr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7" name="Google Shape;4608;p38">
              <a:extLst>
                <a:ext uri="{FF2B5EF4-FFF2-40B4-BE49-F238E27FC236}">
                  <a16:creationId xmlns:a16="http://schemas.microsoft.com/office/drawing/2014/main" id="{C67FEE52-FA97-572E-48DD-68E140AEC7E2}"/>
                </a:ext>
              </a:extLst>
            </p:cNvPr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8" name="Google Shape;4609;p38">
              <a:extLst>
                <a:ext uri="{FF2B5EF4-FFF2-40B4-BE49-F238E27FC236}">
                  <a16:creationId xmlns:a16="http://schemas.microsoft.com/office/drawing/2014/main" id="{093BDCCF-E33B-FBF1-FDEB-919DF3436888}"/>
                </a:ext>
              </a:extLst>
            </p:cNvPr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9" name="Google Shape;4610;p38">
              <a:extLst>
                <a:ext uri="{FF2B5EF4-FFF2-40B4-BE49-F238E27FC236}">
                  <a16:creationId xmlns:a16="http://schemas.microsoft.com/office/drawing/2014/main" id="{B368DE95-379D-C585-DBF8-9689BE97E90F}"/>
                </a:ext>
              </a:extLst>
            </p:cNvPr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0" name="Google Shape;4611;p38">
              <a:extLst>
                <a:ext uri="{FF2B5EF4-FFF2-40B4-BE49-F238E27FC236}">
                  <a16:creationId xmlns:a16="http://schemas.microsoft.com/office/drawing/2014/main" id="{46FFDC61-21F7-ED45-DBA1-4DDCF78E8848}"/>
                </a:ext>
              </a:extLst>
            </p:cNvPr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1" name="Google Shape;4612;p38">
              <a:extLst>
                <a:ext uri="{FF2B5EF4-FFF2-40B4-BE49-F238E27FC236}">
                  <a16:creationId xmlns:a16="http://schemas.microsoft.com/office/drawing/2014/main" id="{A68FBA75-DCEF-92EC-D91F-C051A1AD2D0C}"/>
                </a:ext>
              </a:extLst>
            </p:cNvPr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2" name="Google Shape;4613;p38">
              <a:extLst>
                <a:ext uri="{FF2B5EF4-FFF2-40B4-BE49-F238E27FC236}">
                  <a16:creationId xmlns:a16="http://schemas.microsoft.com/office/drawing/2014/main" id="{C08EF5CD-CE84-B1B1-0641-49B0DB1E577F}"/>
                </a:ext>
              </a:extLst>
            </p:cNvPr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3" name="Google Shape;4614;p38">
              <a:extLst>
                <a:ext uri="{FF2B5EF4-FFF2-40B4-BE49-F238E27FC236}">
                  <a16:creationId xmlns:a16="http://schemas.microsoft.com/office/drawing/2014/main" id="{551BA101-2DFD-F33B-0363-91A446A1EC52}"/>
                </a:ext>
              </a:extLst>
            </p:cNvPr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4" name="Google Shape;4615;p38">
              <a:extLst>
                <a:ext uri="{FF2B5EF4-FFF2-40B4-BE49-F238E27FC236}">
                  <a16:creationId xmlns:a16="http://schemas.microsoft.com/office/drawing/2014/main" id="{5D2DEB66-EE39-60F6-8F9E-1CA6D943507E}"/>
                </a:ext>
              </a:extLst>
            </p:cNvPr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5" name="Google Shape;4616;p38">
              <a:extLst>
                <a:ext uri="{FF2B5EF4-FFF2-40B4-BE49-F238E27FC236}">
                  <a16:creationId xmlns:a16="http://schemas.microsoft.com/office/drawing/2014/main" id="{DFBBE484-4E23-C1BB-E0E9-627757906DCB}"/>
                </a:ext>
              </a:extLst>
            </p:cNvPr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6" name="Google Shape;4617;p38">
              <a:extLst>
                <a:ext uri="{FF2B5EF4-FFF2-40B4-BE49-F238E27FC236}">
                  <a16:creationId xmlns:a16="http://schemas.microsoft.com/office/drawing/2014/main" id="{D0781169-1285-170E-DDF1-71DFA4672AD3}"/>
                </a:ext>
              </a:extLst>
            </p:cNvPr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7" name="Google Shape;4618;p38">
              <a:extLst>
                <a:ext uri="{FF2B5EF4-FFF2-40B4-BE49-F238E27FC236}">
                  <a16:creationId xmlns:a16="http://schemas.microsoft.com/office/drawing/2014/main" id="{E532C653-8690-70FD-5B50-1E131F917298}"/>
                </a:ext>
              </a:extLst>
            </p:cNvPr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8" name="Google Shape;4619;p38">
              <a:extLst>
                <a:ext uri="{FF2B5EF4-FFF2-40B4-BE49-F238E27FC236}">
                  <a16:creationId xmlns:a16="http://schemas.microsoft.com/office/drawing/2014/main" id="{367031FC-A202-484B-B1E0-1615702CEA82}"/>
                </a:ext>
              </a:extLst>
            </p:cNvPr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9" name="Google Shape;4620;p38">
              <a:extLst>
                <a:ext uri="{FF2B5EF4-FFF2-40B4-BE49-F238E27FC236}">
                  <a16:creationId xmlns:a16="http://schemas.microsoft.com/office/drawing/2014/main" id="{FC19CDB8-D2F1-5BCA-002C-A8A3BD980536}"/>
                </a:ext>
              </a:extLst>
            </p:cNvPr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0" name="Google Shape;4621;p38">
              <a:extLst>
                <a:ext uri="{FF2B5EF4-FFF2-40B4-BE49-F238E27FC236}">
                  <a16:creationId xmlns:a16="http://schemas.microsoft.com/office/drawing/2014/main" id="{92BFF49D-535E-2A09-9978-922D979D9DA9}"/>
                </a:ext>
              </a:extLst>
            </p:cNvPr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1" name="Google Shape;4622;p38">
              <a:extLst>
                <a:ext uri="{FF2B5EF4-FFF2-40B4-BE49-F238E27FC236}">
                  <a16:creationId xmlns:a16="http://schemas.microsoft.com/office/drawing/2014/main" id="{BA710BC7-78B8-F6BB-6F95-5C08FCD6F5BD}"/>
                </a:ext>
              </a:extLst>
            </p:cNvPr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2" name="Google Shape;4623;p38">
              <a:extLst>
                <a:ext uri="{FF2B5EF4-FFF2-40B4-BE49-F238E27FC236}">
                  <a16:creationId xmlns:a16="http://schemas.microsoft.com/office/drawing/2014/main" id="{397C652B-6DAD-9F6D-98CF-BAE79F7C1DE5}"/>
                </a:ext>
              </a:extLst>
            </p:cNvPr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3" name="Google Shape;4624;p38">
              <a:extLst>
                <a:ext uri="{FF2B5EF4-FFF2-40B4-BE49-F238E27FC236}">
                  <a16:creationId xmlns:a16="http://schemas.microsoft.com/office/drawing/2014/main" id="{92CE4094-E626-2BB4-6E32-DE13FE784531}"/>
                </a:ext>
              </a:extLst>
            </p:cNvPr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4" name="Google Shape;4625;p38">
              <a:extLst>
                <a:ext uri="{FF2B5EF4-FFF2-40B4-BE49-F238E27FC236}">
                  <a16:creationId xmlns:a16="http://schemas.microsoft.com/office/drawing/2014/main" id="{BD13FBF0-5AE8-5BEC-A892-3A68EEE96128}"/>
                </a:ext>
              </a:extLst>
            </p:cNvPr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5" name="Google Shape;4626;p38">
              <a:extLst>
                <a:ext uri="{FF2B5EF4-FFF2-40B4-BE49-F238E27FC236}">
                  <a16:creationId xmlns:a16="http://schemas.microsoft.com/office/drawing/2014/main" id="{5C3B8E75-1F77-75AE-8592-F80DD671FD18}"/>
                </a:ext>
              </a:extLst>
            </p:cNvPr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6" name="Google Shape;4627;p38">
              <a:extLst>
                <a:ext uri="{FF2B5EF4-FFF2-40B4-BE49-F238E27FC236}">
                  <a16:creationId xmlns:a16="http://schemas.microsoft.com/office/drawing/2014/main" id="{2E5A2ADF-49F0-CF9E-6D16-5F9DC46789F0}"/>
                </a:ext>
              </a:extLst>
            </p:cNvPr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7" name="Google Shape;4628;p38">
              <a:extLst>
                <a:ext uri="{FF2B5EF4-FFF2-40B4-BE49-F238E27FC236}">
                  <a16:creationId xmlns:a16="http://schemas.microsoft.com/office/drawing/2014/main" id="{94118649-435A-29C8-6CE6-5B725EFA20EE}"/>
                </a:ext>
              </a:extLst>
            </p:cNvPr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8" name="Google Shape;4629;p38">
              <a:extLst>
                <a:ext uri="{FF2B5EF4-FFF2-40B4-BE49-F238E27FC236}">
                  <a16:creationId xmlns:a16="http://schemas.microsoft.com/office/drawing/2014/main" id="{9AE58356-3801-6614-B96E-2779051D00D8}"/>
                </a:ext>
              </a:extLst>
            </p:cNvPr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9" name="Google Shape;4630;p38">
              <a:extLst>
                <a:ext uri="{FF2B5EF4-FFF2-40B4-BE49-F238E27FC236}">
                  <a16:creationId xmlns:a16="http://schemas.microsoft.com/office/drawing/2014/main" id="{C1D1AB90-7F9C-CBBE-C941-4F560A17059A}"/>
                </a:ext>
              </a:extLst>
            </p:cNvPr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0" name="Google Shape;4631;p38">
              <a:extLst>
                <a:ext uri="{FF2B5EF4-FFF2-40B4-BE49-F238E27FC236}">
                  <a16:creationId xmlns:a16="http://schemas.microsoft.com/office/drawing/2014/main" id="{0F8A11DD-96C4-CA65-C6A8-8678105417D9}"/>
                </a:ext>
              </a:extLst>
            </p:cNvPr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1" name="Google Shape;4632;p38">
              <a:extLst>
                <a:ext uri="{FF2B5EF4-FFF2-40B4-BE49-F238E27FC236}">
                  <a16:creationId xmlns:a16="http://schemas.microsoft.com/office/drawing/2014/main" id="{6BB5CD5E-501B-C24F-2BB7-F52B5F60CE0C}"/>
                </a:ext>
              </a:extLst>
            </p:cNvPr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2" name="Google Shape;4633;p38">
              <a:extLst>
                <a:ext uri="{FF2B5EF4-FFF2-40B4-BE49-F238E27FC236}">
                  <a16:creationId xmlns:a16="http://schemas.microsoft.com/office/drawing/2014/main" id="{0D897D71-3705-243D-9239-C6E9AF0AB0C4}"/>
                </a:ext>
              </a:extLst>
            </p:cNvPr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rgbClr val="8197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3" name="Google Shape;4634;p38">
              <a:extLst>
                <a:ext uri="{FF2B5EF4-FFF2-40B4-BE49-F238E27FC236}">
                  <a16:creationId xmlns:a16="http://schemas.microsoft.com/office/drawing/2014/main" id="{0619AA55-5188-1C45-7EC8-9FA87EC82DE5}"/>
                </a:ext>
              </a:extLst>
            </p:cNvPr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rgbClr val="8197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4" name="Google Shape;4635;p38">
              <a:extLst>
                <a:ext uri="{FF2B5EF4-FFF2-40B4-BE49-F238E27FC236}">
                  <a16:creationId xmlns:a16="http://schemas.microsoft.com/office/drawing/2014/main" id="{C35BF867-6874-9679-825F-2BEC4B33098E}"/>
                </a:ext>
              </a:extLst>
            </p:cNvPr>
            <p:cNvSpPr/>
            <p:nvPr/>
          </p:nvSpPr>
          <p:spPr>
            <a:xfrm>
              <a:off x="7951781" y="3655460"/>
              <a:ext cx="477844" cy="274701"/>
            </a:xfrm>
            <a:custGeom>
              <a:avLst/>
              <a:gdLst/>
              <a:ahLst/>
              <a:cxnLst/>
              <a:rect l="l" t="t" r="r" b="b"/>
              <a:pathLst>
                <a:path w="17075" h="9816" extrusionOk="0">
                  <a:moveTo>
                    <a:pt x="15362" y="1211"/>
                  </a:moveTo>
                  <a:cubicBezTo>
                    <a:pt x="15362" y="1233"/>
                    <a:pt x="15362" y="1233"/>
                    <a:pt x="15362" y="1233"/>
                  </a:cubicBezTo>
                  <a:cubicBezTo>
                    <a:pt x="15362" y="1233"/>
                    <a:pt x="15362" y="1211"/>
                    <a:pt x="15385" y="1211"/>
                  </a:cubicBezTo>
                  <a:close/>
                  <a:moveTo>
                    <a:pt x="16207" y="1"/>
                  </a:moveTo>
                  <a:cubicBezTo>
                    <a:pt x="16093" y="24"/>
                    <a:pt x="16001" y="69"/>
                    <a:pt x="15887" y="115"/>
                  </a:cubicBezTo>
                  <a:cubicBezTo>
                    <a:pt x="15819" y="161"/>
                    <a:pt x="15727" y="206"/>
                    <a:pt x="15659" y="252"/>
                  </a:cubicBezTo>
                  <a:cubicBezTo>
                    <a:pt x="15499" y="320"/>
                    <a:pt x="15339" y="412"/>
                    <a:pt x="15180" y="480"/>
                  </a:cubicBezTo>
                  <a:cubicBezTo>
                    <a:pt x="15180" y="503"/>
                    <a:pt x="15180" y="503"/>
                    <a:pt x="15157" y="503"/>
                  </a:cubicBezTo>
                  <a:lnTo>
                    <a:pt x="15180" y="503"/>
                  </a:lnTo>
                  <a:cubicBezTo>
                    <a:pt x="15088" y="526"/>
                    <a:pt x="15020" y="572"/>
                    <a:pt x="14928" y="617"/>
                  </a:cubicBezTo>
                  <a:cubicBezTo>
                    <a:pt x="14906" y="617"/>
                    <a:pt x="14906" y="617"/>
                    <a:pt x="14883" y="640"/>
                  </a:cubicBezTo>
                  <a:lnTo>
                    <a:pt x="14860" y="640"/>
                  </a:lnTo>
                  <a:cubicBezTo>
                    <a:pt x="14267" y="914"/>
                    <a:pt x="13696" y="1211"/>
                    <a:pt x="13125" y="1530"/>
                  </a:cubicBezTo>
                  <a:cubicBezTo>
                    <a:pt x="12806" y="1690"/>
                    <a:pt x="12486" y="1873"/>
                    <a:pt x="12189" y="2032"/>
                  </a:cubicBezTo>
                  <a:cubicBezTo>
                    <a:pt x="11893" y="2169"/>
                    <a:pt x="11596" y="2352"/>
                    <a:pt x="11299" y="2512"/>
                  </a:cubicBezTo>
                  <a:cubicBezTo>
                    <a:pt x="11003" y="2671"/>
                    <a:pt x="10706" y="2831"/>
                    <a:pt x="10409" y="2991"/>
                  </a:cubicBezTo>
                  <a:cubicBezTo>
                    <a:pt x="10112" y="3151"/>
                    <a:pt x="9816" y="3333"/>
                    <a:pt x="9519" y="3493"/>
                  </a:cubicBezTo>
                  <a:cubicBezTo>
                    <a:pt x="9473" y="3516"/>
                    <a:pt x="9450" y="3516"/>
                    <a:pt x="9428" y="3539"/>
                  </a:cubicBezTo>
                  <a:cubicBezTo>
                    <a:pt x="9245" y="3630"/>
                    <a:pt x="9062" y="3744"/>
                    <a:pt x="8857" y="3836"/>
                  </a:cubicBezTo>
                  <a:cubicBezTo>
                    <a:pt x="8560" y="4018"/>
                    <a:pt x="8241" y="4178"/>
                    <a:pt x="7921" y="4361"/>
                  </a:cubicBezTo>
                  <a:cubicBezTo>
                    <a:pt x="7624" y="4520"/>
                    <a:pt x="7305" y="4680"/>
                    <a:pt x="7008" y="4863"/>
                  </a:cubicBezTo>
                  <a:cubicBezTo>
                    <a:pt x="6711" y="5022"/>
                    <a:pt x="6415" y="5182"/>
                    <a:pt x="6118" y="5365"/>
                  </a:cubicBezTo>
                  <a:cubicBezTo>
                    <a:pt x="5981" y="5456"/>
                    <a:pt x="5844" y="5525"/>
                    <a:pt x="5707" y="5616"/>
                  </a:cubicBezTo>
                  <a:cubicBezTo>
                    <a:pt x="5456" y="5776"/>
                    <a:pt x="5205" y="5913"/>
                    <a:pt x="4977" y="6050"/>
                  </a:cubicBezTo>
                  <a:cubicBezTo>
                    <a:pt x="4657" y="6232"/>
                    <a:pt x="4360" y="6438"/>
                    <a:pt x="4064" y="6643"/>
                  </a:cubicBezTo>
                  <a:cubicBezTo>
                    <a:pt x="3493" y="7008"/>
                    <a:pt x="2922" y="7351"/>
                    <a:pt x="2375" y="7739"/>
                  </a:cubicBezTo>
                  <a:cubicBezTo>
                    <a:pt x="2260" y="7807"/>
                    <a:pt x="2146" y="7876"/>
                    <a:pt x="2032" y="7967"/>
                  </a:cubicBezTo>
                  <a:cubicBezTo>
                    <a:pt x="1964" y="8013"/>
                    <a:pt x="1895" y="8058"/>
                    <a:pt x="1827" y="8104"/>
                  </a:cubicBezTo>
                  <a:cubicBezTo>
                    <a:pt x="1530" y="8286"/>
                    <a:pt x="1233" y="8469"/>
                    <a:pt x="937" y="8652"/>
                  </a:cubicBezTo>
                  <a:cubicBezTo>
                    <a:pt x="822" y="8743"/>
                    <a:pt x="685" y="8834"/>
                    <a:pt x="571" y="8926"/>
                  </a:cubicBezTo>
                  <a:cubicBezTo>
                    <a:pt x="457" y="9017"/>
                    <a:pt x="320" y="9085"/>
                    <a:pt x="206" y="9177"/>
                  </a:cubicBezTo>
                  <a:cubicBezTo>
                    <a:pt x="183" y="9222"/>
                    <a:pt x="115" y="9245"/>
                    <a:pt x="92" y="9291"/>
                  </a:cubicBezTo>
                  <a:cubicBezTo>
                    <a:pt x="24" y="9359"/>
                    <a:pt x="1" y="9428"/>
                    <a:pt x="1" y="9519"/>
                  </a:cubicBezTo>
                  <a:cubicBezTo>
                    <a:pt x="1" y="9588"/>
                    <a:pt x="46" y="9679"/>
                    <a:pt x="115" y="9724"/>
                  </a:cubicBezTo>
                  <a:cubicBezTo>
                    <a:pt x="160" y="9793"/>
                    <a:pt x="252" y="9816"/>
                    <a:pt x="320" y="9816"/>
                  </a:cubicBezTo>
                  <a:lnTo>
                    <a:pt x="343" y="9816"/>
                  </a:lnTo>
                  <a:cubicBezTo>
                    <a:pt x="366" y="9793"/>
                    <a:pt x="389" y="9793"/>
                    <a:pt x="412" y="9793"/>
                  </a:cubicBezTo>
                  <a:cubicBezTo>
                    <a:pt x="480" y="9770"/>
                    <a:pt x="549" y="9724"/>
                    <a:pt x="617" y="9679"/>
                  </a:cubicBezTo>
                  <a:cubicBezTo>
                    <a:pt x="685" y="9633"/>
                    <a:pt x="754" y="9588"/>
                    <a:pt x="822" y="9542"/>
                  </a:cubicBezTo>
                  <a:cubicBezTo>
                    <a:pt x="959" y="9451"/>
                    <a:pt x="1073" y="9359"/>
                    <a:pt x="1210" y="9268"/>
                  </a:cubicBezTo>
                  <a:cubicBezTo>
                    <a:pt x="1325" y="9177"/>
                    <a:pt x="1462" y="9085"/>
                    <a:pt x="1598" y="9017"/>
                  </a:cubicBezTo>
                  <a:cubicBezTo>
                    <a:pt x="1758" y="8903"/>
                    <a:pt x="1895" y="8811"/>
                    <a:pt x="2055" y="8720"/>
                  </a:cubicBezTo>
                  <a:cubicBezTo>
                    <a:pt x="2329" y="8538"/>
                    <a:pt x="2626" y="8378"/>
                    <a:pt x="2922" y="8195"/>
                  </a:cubicBezTo>
                  <a:cubicBezTo>
                    <a:pt x="3219" y="8013"/>
                    <a:pt x="3516" y="7830"/>
                    <a:pt x="3813" y="7625"/>
                  </a:cubicBezTo>
                  <a:cubicBezTo>
                    <a:pt x="4360" y="7282"/>
                    <a:pt x="4908" y="6917"/>
                    <a:pt x="5456" y="6552"/>
                  </a:cubicBezTo>
                  <a:cubicBezTo>
                    <a:pt x="5753" y="6369"/>
                    <a:pt x="6072" y="6164"/>
                    <a:pt x="6369" y="5981"/>
                  </a:cubicBezTo>
                  <a:cubicBezTo>
                    <a:pt x="6666" y="5799"/>
                    <a:pt x="6962" y="5616"/>
                    <a:pt x="7259" y="5456"/>
                  </a:cubicBezTo>
                  <a:cubicBezTo>
                    <a:pt x="7853" y="5137"/>
                    <a:pt x="8469" y="4794"/>
                    <a:pt x="9085" y="4452"/>
                  </a:cubicBezTo>
                  <a:cubicBezTo>
                    <a:pt x="9382" y="4292"/>
                    <a:pt x="9679" y="4132"/>
                    <a:pt x="9975" y="3973"/>
                  </a:cubicBezTo>
                  <a:cubicBezTo>
                    <a:pt x="10272" y="3813"/>
                    <a:pt x="10569" y="3653"/>
                    <a:pt x="10888" y="3516"/>
                  </a:cubicBezTo>
                  <a:cubicBezTo>
                    <a:pt x="11459" y="3219"/>
                    <a:pt x="12030" y="2923"/>
                    <a:pt x="12600" y="2626"/>
                  </a:cubicBezTo>
                  <a:cubicBezTo>
                    <a:pt x="13194" y="2306"/>
                    <a:pt x="13787" y="2010"/>
                    <a:pt x="14381" y="1713"/>
                  </a:cubicBezTo>
                  <a:cubicBezTo>
                    <a:pt x="14449" y="1667"/>
                    <a:pt x="14518" y="1644"/>
                    <a:pt x="14586" y="1599"/>
                  </a:cubicBezTo>
                  <a:lnTo>
                    <a:pt x="14586" y="1599"/>
                  </a:lnTo>
                  <a:cubicBezTo>
                    <a:pt x="14563" y="1622"/>
                    <a:pt x="14540" y="1622"/>
                    <a:pt x="14518" y="1644"/>
                  </a:cubicBezTo>
                  <a:cubicBezTo>
                    <a:pt x="14785" y="1511"/>
                    <a:pt x="15053" y="1377"/>
                    <a:pt x="15320" y="1243"/>
                  </a:cubicBezTo>
                  <a:lnTo>
                    <a:pt x="15320" y="1243"/>
                  </a:lnTo>
                  <a:cubicBezTo>
                    <a:pt x="15318" y="1246"/>
                    <a:pt x="15316" y="1251"/>
                    <a:pt x="15316" y="1256"/>
                  </a:cubicBezTo>
                  <a:cubicBezTo>
                    <a:pt x="15339" y="1233"/>
                    <a:pt x="15339" y="1233"/>
                    <a:pt x="15362" y="1233"/>
                  </a:cubicBezTo>
                  <a:lnTo>
                    <a:pt x="15339" y="1233"/>
                  </a:lnTo>
                  <a:lnTo>
                    <a:pt x="15362" y="1211"/>
                  </a:lnTo>
                  <a:cubicBezTo>
                    <a:pt x="15887" y="982"/>
                    <a:pt x="16435" y="777"/>
                    <a:pt x="16960" y="503"/>
                  </a:cubicBezTo>
                  <a:cubicBezTo>
                    <a:pt x="17074" y="457"/>
                    <a:pt x="17074" y="298"/>
                    <a:pt x="17028" y="206"/>
                  </a:cubicBezTo>
                  <a:cubicBezTo>
                    <a:pt x="16983" y="161"/>
                    <a:pt x="16937" y="115"/>
                    <a:pt x="16891" y="115"/>
                  </a:cubicBezTo>
                  <a:cubicBezTo>
                    <a:pt x="16871" y="108"/>
                    <a:pt x="16853" y="106"/>
                    <a:pt x="16836" y="106"/>
                  </a:cubicBezTo>
                  <a:cubicBezTo>
                    <a:pt x="16794" y="106"/>
                    <a:pt x="16757" y="122"/>
                    <a:pt x="16709" y="138"/>
                  </a:cubicBezTo>
                  <a:cubicBezTo>
                    <a:pt x="16663" y="184"/>
                    <a:pt x="16595" y="206"/>
                    <a:pt x="16526" y="229"/>
                  </a:cubicBezTo>
                  <a:cubicBezTo>
                    <a:pt x="16526" y="206"/>
                    <a:pt x="16526" y="184"/>
                    <a:pt x="16526" y="161"/>
                  </a:cubicBezTo>
                  <a:cubicBezTo>
                    <a:pt x="16481" y="47"/>
                    <a:pt x="16389" y="1"/>
                    <a:pt x="16275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5" name="Google Shape;4636;p38">
              <a:extLst>
                <a:ext uri="{FF2B5EF4-FFF2-40B4-BE49-F238E27FC236}">
                  <a16:creationId xmlns:a16="http://schemas.microsoft.com/office/drawing/2014/main" id="{32A32669-8B38-2F1B-8438-4A6011C8A936}"/>
                </a:ext>
              </a:extLst>
            </p:cNvPr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6" name="Google Shape;4637;p38">
              <a:extLst>
                <a:ext uri="{FF2B5EF4-FFF2-40B4-BE49-F238E27FC236}">
                  <a16:creationId xmlns:a16="http://schemas.microsoft.com/office/drawing/2014/main" id="{15E50113-D2C2-C74A-D418-1C241722FB8E}"/>
                </a:ext>
              </a:extLst>
            </p:cNvPr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7" name="Google Shape;4638;p38">
              <a:extLst>
                <a:ext uri="{FF2B5EF4-FFF2-40B4-BE49-F238E27FC236}">
                  <a16:creationId xmlns:a16="http://schemas.microsoft.com/office/drawing/2014/main" id="{AF5E6FA0-BAAF-E94F-9E39-933D07B6460B}"/>
                </a:ext>
              </a:extLst>
            </p:cNvPr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8" name="Google Shape;4639;p38">
              <a:extLst>
                <a:ext uri="{FF2B5EF4-FFF2-40B4-BE49-F238E27FC236}">
                  <a16:creationId xmlns:a16="http://schemas.microsoft.com/office/drawing/2014/main" id="{00A7D482-F7E4-A6A9-326F-69FFC82A71EB}"/>
                </a:ext>
              </a:extLst>
            </p:cNvPr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9" name="Google Shape;4640;p38">
              <a:extLst>
                <a:ext uri="{FF2B5EF4-FFF2-40B4-BE49-F238E27FC236}">
                  <a16:creationId xmlns:a16="http://schemas.microsoft.com/office/drawing/2014/main" id="{FF7A498B-5B65-BB04-A5BB-02E56572A584}"/>
                </a:ext>
              </a:extLst>
            </p:cNvPr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0" name="Google Shape;4641;p38">
              <a:extLst>
                <a:ext uri="{FF2B5EF4-FFF2-40B4-BE49-F238E27FC236}">
                  <a16:creationId xmlns:a16="http://schemas.microsoft.com/office/drawing/2014/main" id="{61D3117F-85CE-2DB6-36CD-F1F59CE03ED0}"/>
                </a:ext>
              </a:extLst>
            </p:cNvPr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1" name="Google Shape;4642;p38">
              <a:extLst>
                <a:ext uri="{FF2B5EF4-FFF2-40B4-BE49-F238E27FC236}">
                  <a16:creationId xmlns:a16="http://schemas.microsoft.com/office/drawing/2014/main" id="{A70A13F6-D696-32F5-418F-21CA494422CC}"/>
                </a:ext>
              </a:extLst>
            </p:cNvPr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2" name="Google Shape;4643;p38">
              <a:extLst>
                <a:ext uri="{FF2B5EF4-FFF2-40B4-BE49-F238E27FC236}">
                  <a16:creationId xmlns:a16="http://schemas.microsoft.com/office/drawing/2014/main" id="{31B43EC9-1A4A-0352-4312-B63E215B4DE7}"/>
                </a:ext>
              </a:extLst>
            </p:cNvPr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3" name="Google Shape;4644;p38">
              <a:extLst>
                <a:ext uri="{FF2B5EF4-FFF2-40B4-BE49-F238E27FC236}">
                  <a16:creationId xmlns:a16="http://schemas.microsoft.com/office/drawing/2014/main" id="{56F1040C-BD2C-62E5-ED27-705E3B450760}"/>
                </a:ext>
              </a:extLst>
            </p:cNvPr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4" name="Google Shape;4645;p38">
              <a:extLst>
                <a:ext uri="{FF2B5EF4-FFF2-40B4-BE49-F238E27FC236}">
                  <a16:creationId xmlns:a16="http://schemas.microsoft.com/office/drawing/2014/main" id="{61EF9C87-976A-9627-895E-7F72BF60BDEF}"/>
                </a:ext>
              </a:extLst>
            </p:cNvPr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5" name="Google Shape;4646;p38">
              <a:extLst>
                <a:ext uri="{FF2B5EF4-FFF2-40B4-BE49-F238E27FC236}">
                  <a16:creationId xmlns:a16="http://schemas.microsoft.com/office/drawing/2014/main" id="{BA63EE0D-CF38-532B-CC1A-49225C212D72}"/>
                </a:ext>
              </a:extLst>
            </p:cNvPr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6" name="Google Shape;4647;p38">
              <a:extLst>
                <a:ext uri="{FF2B5EF4-FFF2-40B4-BE49-F238E27FC236}">
                  <a16:creationId xmlns:a16="http://schemas.microsoft.com/office/drawing/2014/main" id="{AA1DD948-764F-FC76-04BB-125B72829C41}"/>
                </a:ext>
              </a:extLst>
            </p:cNvPr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7" name="Google Shape;4648;p38">
              <a:extLst>
                <a:ext uri="{FF2B5EF4-FFF2-40B4-BE49-F238E27FC236}">
                  <a16:creationId xmlns:a16="http://schemas.microsoft.com/office/drawing/2014/main" id="{7EED085F-1A06-3200-4649-8B8DA0CB15ED}"/>
                </a:ext>
              </a:extLst>
            </p:cNvPr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8" name="Google Shape;4649;p38">
              <a:extLst>
                <a:ext uri="{FF2B5EF4-FFF2-40B4-BE49-F238E27FC236}">
                  <a16:creationId xmlns:a16="http://schemas.microsoft.com/office/drawing/2014/main" id="{3D996442-3804-3ACD-3B72-416FB272FA61}"/>
                </a:ext>
              </a:extLst>
            </p:cNvPr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9" name="Google Shape;4650;p38">
              <a:extLst>
                <a:ext uri="{FF2B5EF4-FFF2-40B4-BE49-F238E27FC236}">
                  <a16:creationId xmlns:a16="http://schemas.microsoft.com/office/drawing/2014/main" id="{4EDE93E3-62EB-BDF0-7BFC-0F6FA529DE5B}"/>
                </a:ext>
              </a:extLst>
            </p:cNvPr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0" name="Google Shape;4651;p38">
              <a:extLst>
                <a:ext uri="{FF2B5EF4-FFF2-40B4-BE49-F238E27FC236}">
                  <a16:creationId xmlns:a16="http://schemas.microsoft.com/office/drawing/2014/main" id="{BD5B3549-27CD-C59E-CE66-82556041BC57}"/>
                </a:ext>
              </a:extLst>
            </p:cNvPr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1" name="Google Shape;4652;p38">
              <a:extLst>
                <a:ext uri="{FF2B5EF4-FFF2-40B4-BE49-F238E27FC236}">
                  <a16:creationId xmlns:a16="http://schemas.microsoft.com/office/drawing/2014/main" id="{8C9357DF-7757-7BCE-161B-2EC88750E886}"/>
                </a:ext>
              </a:extLst>
            </p:cNvPr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2" name="Google Shape;4653;p38">
              <a:extLst>
                <a:ext uri="{FF2B5EF4-FFF2-40B4-BE49-F238E27FC236}">
                  <a16:creationId xmlns:a16="http://schemas.microsoft.com/office/drawing/2014/main" id="{25002614-E8F5-84B4-7EEE-C2D807EFA279}"/>
                </a:ext>
              </a:extLst>
            </p:cNvPr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3" name="Google Shape;4654;p38">
              <a:extLst>
                <a:ext uri="{FF2B5EF4-FFF2-40B4-BE49-F238E27FC236}">
                  <a16:creationId xmlns:a16="http://schemas.microsoft.com/office/drawing/2014/main" id="{E43533A2-F2B8-078C-53A0-39B6D875506D}"/>
                </a:ext>
              </a:extLst>
            </p:cNvPr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4" name="Google Shape;4655;p38">
              <a:extLst>
                <a:ext uri="{FF2B5EF4-FFF2-40B4-BE49-F238E27FC236}">
                  <a16:creationId xmlns:a16="http://schemas.microsoft.com/office/drawing/2014/main" id="{16686CE3-BB77-CC28-F14F-F695AAB3019B}"/>
                </a:ext>
              </a:extLst>
            </p:cNvPr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5" name="Google Shape;4656;p38">
              <a:extLst>
                <a:ext uri="{FF2B5EF4-FFF2-40B4-BE49-F238E27FC236}">
                  <a16:creationId xmlns:a16="http://schemas.microsoft.com/office/drawing/2014/main" id="{C68C1959-183B-D811-F74B-B78C9BD3D127}"/>
                </a:ext>
              </a:extLst>
            </p:cNvPr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6" name="Google Shape;4657;p38">
              <a:extLst>
                <a:ext uri="{FF2B5EF4-FFF2-40B4-BE49-F238E27FC236}">
                  <a16:creationId xmlns:a16="http://schemas.microsoft.com/office/drawing/2014/main" id="{5B6DA52C-A3EF-93F5-CAF6-704B4CEEC06B}"/>
                </a:ext>
              </a:extLst>
            </p:cNvPr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7" name="Google Shape;4658;p38">
              <a:extLst>
                <a:ext uri="{FF2B5EF4-FFF2-40B4-BE49-F238E27FC236}">
                  <a16:creationId xmlns:a16="http://schemas.microsoft.com/office/drawing/2014/main" id="{A80779ED-767C-8985-0DAD-684344BCF3D5}"/>
                </a:ext>
              </a:extLst>
            </p:cNvPr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8" name="Google Shape;4659;p38">
              <a:extLst>
                <a:ext uri="{FF2B5EF4-FFF2-40B4-BE49-F238E27FC236}">
                  <a16:creationId xmlns:a16="http://schemas.microsoft.com/office/drawing/2014/main" id="{B7DF6F49-32F3-F6AF-5700-CA1C786D745F}"/>
                </a:ext>
              </a:extLst>
            </p:cNvPr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9" name="Google Shape;4660;p38">
              <a:extLst>
                <a:ext uri="{FF2B5EF4-FFF2-40B4-BE49-F238E27FC236}">
                  <a16:creationId xmlns:a16="http://schemas.microsoft.com/office/drawing/2014/main" id="{7533DF0F-E2F0-8E98-0C9A-5CF10FF2AFF7}"/>
                </a:ext>
              </a:extLst>
            </p:cNvPr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0" name="Google Shape;4661;p38">
              <a:extLst>
                <a:ext uri="{FF2B5EF4-FFF2-40B4-BE49-F238E27FC236}">
                  <a16:creationId xmlns:a16="http://schemas.microsoft.com/office/drawing/2014/main" id="{5732CD66-821F-1148-522D-A752ACDFB211}"/>
                </a:ext>
              </a:extLst>
            </p:cNvPr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grpSp>
          <p:nvGrpSpPr>
            <p:cNvPr id="2871" name="Google Shape;4662;p38">
              <a:extLst>
                <a:ext uri="{FF2B5EF4-FFF2-40B4-BE49-F238E27FC236}">
                  <a16:creationId xmlns:a16="http://schemas.microsoft.com/office/drawing/2014/main" id="{DCFA3197-4B82-6113-DC20-4D2885328B04}"/>
                </a:ext>
              </a:extLst>
            </p:cNvPr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3390" name="Google Shape;4663;p38">
                <a:extLst>
                  <a:ext uri="{FF2B5EF4-FFF2-40B4-BE49-F238E27FC236}">
                    <a16:creationId xmlns:a16="http://schemas.microsoft.com/office/drawing/2014/main" id="{F077AF75-8F72-E18C-0985-FEC5AD68C8E6}"/>
                  </a:ext>
                </a:extLst>
              </p:cNvPr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391" name="Google Shape;4664;p38">
                <a:extLst>
                  <a:ext uri="{FF2B5EF4-FFF2-40B4-BE49-F238E27FC236}">
                    <a16:creationId xmlns:a16="http://schemas.microsoft.com/office/drawing/2014/main" id="{11F48A3F-D951-5561-AC03-661665F03E66}"/>
                  </a:ext>
                </a:extLst>
              </p:cNvPr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392" name="Google Shape;4665;p38">
                <a:extLst>
                  <a:ext uri="{FF2B5EF4-FFF2-40B4-BE49-F238E27FC236}">
                    <a16:creationId xmlns:a16="http://schemas.microsoft.com/office/drawing/2014/main" id="{48F21279-C63E-E1D9-9856-3352D63FDC70}"/>
                  </a:ext>
                </a:extLst>
              </p:cNvPr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393" name="Google Shape;4666;p38">
                <a:extLst>
                  <a:ext uri="{FF2B5EF4-FFF2-40B4-BE49-F238E27FC236}">
                    <a16:creationId xmlns:a16="http://schemas.microsoft.com/office/drawing/2014/main" id="{1D41D2ED-9C45-71CB-D2FF-9CABA73F601C}"/>
                  </a:ext>
                </a:extLst>
              </p:cNvPr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394" name="Google Shape;4667;p38">
                <a:extLst>
                  <a:ext uri="{FF2B5EF4-FFF2-40B4-BE49-F238E27FC236}">
                    <a16:creationId xmlns:a16="http://schemas.microsoft.com/office/drawing/2014/main" id="{0B091D3E-F3DA-48D6-B9CA-795A5AD62643}"/>
                  </a:ext>
                </a:extLst>
              </p:cNvPr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395" name="Google Shape;4668;p38">
                <a:extLst>
                  <a:ext uri="{FF2B5EF4-FFF2-40B4-BE49-F238E27FC236}">
                    <a16:creationId xmlns:a16="http://schemas.microsoft.com/office/drawing/2014/main" id="{1D3A40F7-8F48-DAC9-0FA6-88F6DDB96588}"/>
                  </a:ext>
                </a:extLst>
              </p:cNvPr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396" name="Google Shape;4669;p38">
                <a:extLst>
                  <a:ext uri="{FF2B5EF4-FFF2-40B4-BE49-F238E27FC236}">
                    <a16:creationId xmlns:a16="http://schemas.microsoft.com/office/drawing/2014/main" id="{E539B24B-1F84-81D4-7363-4EBDD540DCF5}"/>
                  </a:ext>
                </a:extLst>
              </p:cNvPr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397" name="Google Shape;4670;p38">
                <a:extLst>
                  <a:ext uri="{FF2B5EF4-FFF2-40B4-BE49-F238E27FC236}">
                    <a16:creationId xmlns:a16="http://schemas.microsoft.com/office/drawing/2014/main" id="{F4ED8A7B-3EDA-19A8-A188-357231000425}"/>
                  </a:ext>
                </a:extLst>
              </p:cNvPr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398" name="Google Shape;4671;p38">
                <a:extLst>
                  <a:ext uri="{FF2B5EF4-FFF2-40B4-BE49-F238E27FC236}">
                    <a16:creationId xmlns:a16="http://schemas.microsoft.com/office/drawing/2014/main" id="{CB6F9870-BE6C-F614-703B-62216CEF52F8}"/>
                  </a:ext>
                </a:extLst>
              </p:cNvPr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399" name="Google Shape;4672;p38">
                <a:extLst>
                  <a:ext uri="{FF2B5EF4-FFF2-40B4-BE49-F238E27FC236}">
                    <a16:creationId xmlns:a16="http://schemas.microsoft.com/office/drawing/2014/main" id="{DB20782D-BE90-002B-56AE-3242485656C6}"/>
                  </a:ext>
                </a:extLst>
              </p:cNvPr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00" name="Google Shape;4673;p38">
                <a:extLst>
                  <a:ext uri="{FF2B5EF4-FFF2-40B4-BE49-F238E27FC236}">
                    <a16:creationId xmlns:a16="http://schemas.microsoft.com/office/drawing/2014/main" id="{A476C83C-1748-50AC-0FA5-EBABC9EC3149}"/>
                  </a:ext>
                </a:extLst>
              </p:cNvPr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01" name="Google Shape;4674;p38">
                <a:extLst>
                  <a:ext uri="{FF2B5EF4-FFF2-40B4-BE49-F238E27FC236}">
                    <a16:creationId xmlns:a16="http://schemas.microsoft.com/office/drawing/2014/main" id="{A3E8F12A-6C54-BF2B-9776-9A77B860365C}"/>
                  </a:ext>
                </a:extLst>
              </p:cNvPr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02" name="Google Shape;4675;p38">
                <a:extLst>
                  <a:ext uri="{FF2B5EF4-FFF2-40B4-BE49-F238E27FC236}">
                    <a16:creationId xmlns:a16="http://schemas.microsoft.com/office/drawing/2014/main" id="{ABE052B1-4B12-3A9A-B4CA-F1B648625C9F}"/>
                  </a:ext>
                </a:extLst>
              </p:cNvPr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03" name="Google Shape;4676;p38">
                <a:extLst>
                  <a:ext uri="{FF2B5EF4-FFF2-40B4-BE49-F238E27FC236}">
                    <a16:creationId xmlns:a16="http://schemas.microsoft.com/office/drawing/2014/main" id="{7F00604E-4603-1755-D2CB-7E1E7A9C35E2}"/>
                  </a:ext>
                </a:extLst>
              </p:cNvPr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04" name="Google Shape;4677;p38">
                <a:extLst>
                  <a:ext uri="{FF2B5EF4-FFF2-40B4-BE49-F238E27FC236}">
                    <a16:creationId xmlns:a16="http://schemas.microsoft.com/office/drawing/2014/main" id="{EDB023CE-822E-218B-21D4-18EE85267240}"/>
                  </a:ext>
                </a:extLst>
              </p:cNvPr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05" name="Google Shape;4678;p38">
                <a:extLst>
                  <a:ext uri="{FF2B5EF4-FFF2-40B4-BE49-F238E27FC236}">
                    <a16:creationId xmlns:a16="http://schemas.microsoft.com/office/drawing/2014/main" id="{3E656677-DC88-0B75-AEA7-D57FA66FFB6A}"/>
                  </a:ext>
                </a:extLst>
              </p:cNvPr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06" name="Google Shape;4679;p38">
                <a:extLst>
                  <a:ext uri="{FF2B5EF4-FFF2-40B4-BE49-F238E27FC236}">
                    <a16:creationId xmlns:a16="http://schemas.microsoft.com/office/drawing/2014/main" id="{8B979960-DB05-A428-D5B8-967E015D3A10}"/>
                  </a:ext>
                </a:extLst>
              </p:cNvPr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07" name="Google Shape;4680;p38">
                <a:extLst>
                  <a:ext uri="{FF2B5EF4-FFF2-40B4-BE49-F238E27FC236}">
                    <a16:creationId xmlns:a16="http://schemas.microsoft.com/office/drawing/2014/main" id="{3E3FC085-7938-D141-B2C7-4F80E73781B0}"/>
                  </a:ext>
                </a:extLst>
              </p:cNvPr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08" name="Google Shape;4681;p38">
                <a:extLst>
                  <a:ext uri="{FF2B5EF4-FFF2-40B4-BE49-F238E27FC236}">
                    <a16:creationId xmlns:a16="http://schemas.microsoft.com/office/drawing/2014/main" id="{B736843A-41B0-E51C-E318-B3E1050BA59E}"/>
                  </a:ext>
                </a:extLst>
              </p:cNvPr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09" name="Google Shape;4682;p38">
                <a:extLst>
                  <a:ext uri="{FF2B5EF4-FFF2-40B4-BE49-F238E27FC236}">
                    <a16:creationId xmlns:a16="http://schemas.microsoft.com/office/drawing/2014/main" id="{01780CC6-B849-D473-369F-CCF84DE08159}"/>
                  </a:ext>
                </a:extLst>
              </p:cNvPr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10" name="Google Shape;4683;p38">
                <a:extLst>
                  <a:ext uri="{FF2B5EF4-FFF2-40B4-BE49-F238E27FC236}">
                    <a16:creationId xmlns:a16="http://schemas.microsoft.com/office/drawing/2014/main" id="{80DCA02B-9272-5A72-BA33-57C461EE2E32}"/>
                  </a:ext>
                </a:extLst>
              </p:cNvPr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11" name="Google Shape;4684;p38">
                <a:extLst>
                  <a:ext uri="{FF2B5EF4-FFF2-40B4-BE49-F238E27FC236}">
                    <a16:creationId xmlns:a16="http://schemas.microsoft.com/office/drawing/2014/main" id="{DCE8393D-F052-BDBD-DE35-956D7851F828}"/>
                  </a:ext>
                </a:extLst>
              </p:cNvPr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12" name="Google Shape;4685;p38">
                <a:extLst>
                  <a:ext uri="{FF2B5EF4-FFF2-40B4-BE49-F238E27FC236}">
                    <a16:creationId xmlns:a16="http://schemas.microsoft.com/office/drawing/2014/main" id="{D8537452-E874-F617-7157-80F9EB3149B5}"/>
                  </a:ext>
                </a:extLst>
              </p:cNvPr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13" name="Google Shape;4686;p38">
                <a:extLst>
                  <a:ext uri="{FF2B5EF4-FFF2-40B4-BE49-F238E27FC236}">
                    <a16:creationId xmlns:a16="http://schemas.microsoft.com/office/drawing/2014/main" id="{13BF0388-91FB-C1E3-8479-A500E0BDE5DC}"/>
                  </a:ext>
                </a:extLst>
              </p:cNvPr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14" name="Google Shape;4687;p38">
                <a:extLst>
                  <a:ext uri="{FF2B5EF4-FFF2-40B4-BE49-F238E27FC236}">
                    <a16:creationId xmlns:a16="http://schemas.microsoft.com/office/drawing/2014/main" id="{74AA0D38-52F9-2FAE-8CDC-BEE8C76455B7}"/>
                  </a:ext>
                </a:extLst>
              </p:cNvPr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</p:grpSp>
        <p:sp>
          <p:nvSpPr>
            <p:cNvPr id="2872" name="Google Shape;4688;p38">
              <a:extLst>
                <a:ext uri="{FF2B5EF4-FFF2-40B4-BE49-F238E27FC236}">
                  <a16:creationId xmlns:a16="http://schemas.microsoft.com/office/drawing/2014/main" id="{32C1D13B-86CF-7543-6FB6-53E6B64BF657}"/>
                </a:ext>
              </a:extLst>
            </p:cNvPr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3" name="Google Shape;4689;p38">
              <a:extLst>
                <a:ext uri="{FF2B5EF4-FFF2-40B4-BE49-F238E27FC236}">
                  <a16:creationId xmlns:a16="http://schemas.microsoft.com/office/drawing/2014/main" id="{C11BFB0C-63E5-F194-E029-2C97DCFCDAD5}"/>
                </a:ext>
              </a:extLst>
            </p:cNvPr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4" name="Google Shape;4690;p38">
              <a:extLst>
                <a:ext uri="{FF2B5EF4-FFF2-40B4-BE49-F238E27FC236}">
                  <a16:creationId xmlns:a16="http://schemas.microsoft.com/office/drawing/2014/main" id="{3A142830-868C-66B8-72AA-B15842054B40}"/>
                </a:ext>
              </a:extLst>
            </p:cNvPr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5" name="Google Shape;4691;p38">
              <a:extLst>
                <a:ext uri="{FF2B5EF4-FFF2-40B4-BE49-F238E27FC236}">
                  <a16:creationId xmlns:a16="http://schemas.microsoft.com/office/drawing/2014/main" id="{F591FCC9-7353-78B4-9B75-2B666BB2B4ED}"/>
                </a:ext>
              </a:extLst>
            </p:cNvPr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6" name="Google Shape;4692;p38">
              <a:extLst>
                <a:ext uri="{FF2B5EF4-FFF2-40B4-BE49-F238E27FC236}">
                  <a16:creationId xmlns:a16="http://schemas.microsoft.com/office/drawing/2014/main" id="{8243AA57-1201-8955-67D6-BEFF4B2C5389}"/>
                </a:ext>
              </a:extLst>
            </p:cNvPr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7" name="Google Shape;4693;p38">
              <a:extLst>
                <a:ext uri="{FF2B5EF4-FFF2-40B4-BE49-F238E27FC236}">
                  <a16:creationId xmlns:a16="http://schemas.microsoft.com/office/drawing/2014/main" id="{DE30C085-02A0-6303-30B8-1B0ABF3AFBD5}"/>
                </a:ext>
              </a:extLst>
            </p:cNvPr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8" name="Google Shape;4694;p38">
              <a:extLst>
                <a:ext uri="{FF2B5EF4-FFF2-40B4-BE49-F238E27FC236}">
                  <a16:creationId xmlns:a16="http://schemas.microsoft.com/office/drawing/2014/main" id="{8EB5E459-42A7-FB17-55C5-E0F45DE78930}"/>
                </a:ext>
              </a:extLst>
            </p:cNvPr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9" name="Google Shape;4695;p38">
              <a:extLst>
                <a:ext uri="{FF2B5EF4-FFF2-40B4-BE49-F238E27FC236}">
                  <a16:creationId xmlns:a16="http://schemas.microsoft.com/office/drawing/2014/main" id="{07CB86AC-C396-A3B2-9865-400626A11F44}"/>
                </a:ext>
              </a:extLst>
            </p:cNvPr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0" name="Google Shape;4696;p38">
              <a:extLst>
                <a:ext uri="{FF2B5EF4-FFF2-40B4-BE49-F238E27FC236}">
                  <a16:creationId xmlns:a16="http://schemas.microsoft.com/office/drawing/2014/main" id="{E39463E5-36B3-4B40-8C09-5AA2087F460F}"/>
                </a:ext>
              </a:extLst>
            </p:cNvPr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1" name="Google Shape;4697;p38">
              <a:extLst>
                <a:ext uri="{FF2B5EF4-FFF2-40B4-BE49-F238E27FC236}">
                  <a16:creationId xmlns:a16="http://schemas.microsoft.com/office/drawing/2014/main" id="{B79AE775-2527-8FC3-D0EE-C61306D4908B}"/>
                </a:ext>
              </a:extLst>
            </p:cNvPr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2" name="Google Shape;4698;p38">
              <a:extLst>
                <a:ext uri="{FF2B5EF4-FFF2-40B4-BE49-F238E27FC236}">
                  <a16:creationId xmlns:a16="http://schemas.microsoft.com/office/drawing/2014/main" id="{F7489DEB-1D52-E190-7414-8CBB6AE98DF1}"/>
                </a:ext>
              </a:extLst>
            </p:cNvPr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3" name="Google Shape;4699;p38">
              <a:extLst>
                <a:ext uri="{FF2B5EF4-FFF2-40B4-BE49-F238E27FC236}">
                  <a16:creationId xmlns:a16="http://schemas.microsoft.com/office/drawing/2014/main" id="{7B3EF211-AC75-BA49-2507-9CF0D7743DE5}"/>
                </a:ext>
              </a:extLst>
            </p:cNvPr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4" name="Google Shape;4700;p38">
              <a:extLst>
                <a:ext uri="{FF2B5EF4-FFF2-40B4-BE49-F238E27FC236}">
                  <a16:creationId xmlns:a16="http://schemas.microsoft.com/office/drawing/2014/main" id="{C21483D7-662C-F3D2-5F31-467F79EB9A08}"/>
                </a:ext>
              </a:extLst>
            </p:cNvPr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5" name="Google Shape;4701;p38">
              <a:extLst>
                <a:ext uri="{FF2B5EF4-FFF2-40B4-BE49-F238E27FC236}">
                  <a16:creationId xmlns:a16="http://schemas.microsoft.com/office/drawing/2014/main" id="{746930E2-158A-892F-28ED-EFD9972884D4}"/>
                </a:ext>
              </a:extLst>
            </p:cNvPr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6" name="Google Shape;4702;p38">
              <a:extLst>
                <a:ext uri="{FF2B5EF4-FFF2-40B4-BE49-F238E27FC236}">
                  <a16:creationId xmlns:a16="http://schemas.microsoft.com/office/drawing/2014/main" id="{ADC20CEB-3864-250E-FFF6-96C79DC6396E}"/>
                </a:ext>
              </a:extLst>
            </p:cNvPr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7" name="Google Shape;4703;p38">
              <a:extLst>
                <a:ext uri="{FF2B5EF4-FFF2-40B4-BE49-F238E27FC236}">
                  <a16:creationId xmlns:a16="http://schemas.microsoft.com/office/drawing/2014/main" id="{1D2B9F4E-4DB9-466C-EF89-03769FE4AB90}"/>
                </a:ext>
              </a:extLst>
            </p:cNvPr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8" name="Google Shape;4704;p38">
              <a:extLst>
                <a:ext uri="{FF2B5EF4-FFF2-40B4-BE49-F238E27FC236}">
                  <a16:creationId xmlns:a16="http://schemas.microsoft.com/office/drawing/2014/main" id="{8995A715-5BF7-2EC2-B5DE-89DA9D4AD6FB}"/>
                </a:ext>
              </a:extLst>
            </p:cNvPr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9" name="Google Shape;4705;p38">
              <a:extLst>
                <a:ext uri="{FF2B5EF4-FFF2-40B4-BE49-F238E27FC236}">
                  <a16:creationId xmlns:a16="http://schemas.microsoft.com/office/drawing/2014/main" id="{DA793101-A80C-B10E-40A7-DD74530C583F}"/>
                </a:ext>
              </a:extLst>
            </p:cNvPr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0" name="Google Shape;4706;p38">
              <a:extLst>
                <a:ext uri="{FF2B5EF4-FFF2-40B4-BE49-F238E27FC236}">
                  <a16:creationId xmlns:a16="http://schemas.microsoft.com/office/drawing/2014/main" id="{0758C79F-BB53-9B08-65C8-5A3B4313135A}"/>
                </a:ext>
              </a:extLst>
            </p:cNvPr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1" name="Google Shape;4707;p38">
              <a:extLst>
                <a:ext uri="{FF2B5EF4-FFF2-40B4-BE49-F238E27FC236}">
                  <a16:creationId xmlns:a16="http://schemas.microsoft.com/office/drawing/2014/main" id="{6BFC46CA-27DF-640B-B18D-438E725A7C54}"/>
                </a:ext>
              </a:extLst>
            </p:cNvPr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2" name="Google Shape;4708;p38">
              <a:extLst>
                <a:ext uri="{FF2B5EF4-FFF2-40B4-BE49-F238E27FC236}">
                  <a16:creationId xmlns:a16="http://schemas.microsoft.com/office/drawing/2014/main" id="{8F01EA13-C681-AFE7-5FD2-55BA87D7276C}"/>
                </a:ext>
              </a:extLst>
            </p:cNvPr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3" name="Google Shape;4709;p38">
              <a:extLst>
                <a:ext uri="{FF2B5EF4-FFF2-40B4-BE49-F238E27FC236}">
                  <a16:creationId xmlns:a16="http://schemas.microsoft.com/office/drawing/2014/main" id="{DFF43E2F-6792-F024-1E06-214CE82E4AC6}"/>
                </a:ext>
              </a:extLst>
            </p:cNvPr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4" name="Google Shape;4710;p38">
              <a:extLst>
                <a:ext uri="{FF2B5EF4-FFF2-40B4-BE49-F238E27FC236}">
                  <a16:creationId xmlns:a16="http://schemas.microsoft.com/office/drawing/2014/main" id="{8D9FA6B7-D10F-EFEE-0915-DB3719860452}"/>
                </a:ext>
              </a:extLst>
            </p:cNvPr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5" name="Google Shape;4711;p38">
              <a:extLst>
                <a:ext uri="{FF2B5EF4-FFF2-40B4-BE49-F238E27FC236}">
                  <a16:creationId xmlns:a16="http://schemas.microsoft.com/office/drawing/2014/main" id="{CA1CFE08-FA74-3A6E-0742-E66FCD28783C}"/>
                </a:ext>
              </a:extLst>
            </p:cNvPr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6" name="Google Shape;4712;p38">
              <a:extLst>
                <a:ext uri="{FF2B5EF4-FFF2-40B4-BE49-F238E27FC236}">
                  <a16:creationId xmlns:a16="http://schemas.microsoft.com/office/drawing/2014/main" id="{FE897AA9-36B2-89A8-85B9-42E8ABC9C8B4}"/>
                </a:ext>
              </a:extLst>
            </p:cNvPr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7" name="Google Shape;4713;p38">
              <a:extLst>
                <a:ext uri="{FF2B5EF4-FFF2-40B4-BE49-F238E27FC236}">
                  <a16:creationId xmlns:a16="http://schemas.microsoft.com/office/drawing/2014/main" id="{6E616AC5-278D-CD96-A7AE-2C56892F9A5E}"/>
                </a:ext>
              </a:extLst>
            </p:cNvPr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8" name="Google Shape;4714;p38">
              <a:extLst>
                <a:ext uri="{FF2B5EF4-FFF2-40B4-BE49-F238E27FC236}">
                  <a16:creationId xmlns:a16="http://schemas.microsoft.com/office/drawing/2014/main" id="{C05A1C04-7F7D-9F43-7448-6FAF4C75F2CE}"/>
                </a:ext>
              </a:extLst>
            </p:cNvPr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9" name="Google Shape;4715;p38">
              <a:extLst>
                <a:ext uri="{FF2B5EF4-FFF2-40B4-BE49-F238E27FC236}">
                  <a16:creationId xmlns:a16="http://schemas.microsoft.com/office/drawing/2014/main" id="{2197F0B9-9D51-98E2-AB01-8C5846B36958}"/>
                </a:ext>
              </a:extLst>
            </p:cNvPr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0" name="Google Shape;4716;p38">
              <a:extLst>
                <a:ext uri="{FF2B5EF4-FFF2-40B4-BE49-F238E27FC236}">
                  <a16:creationId xmlns:a16="http://schemas.microsoft.com/office/drawing/2014/main" id="{09DD11E1-96B7-ACF8-102D-39D16ECA7D16}"/>
                </a:ext>
              </a:extLst>
            </p:cNvPr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1" name="Google Shape;4717;p38">
              <a:extLst>
                <a:ext uri="{FF2B5EF4-FFF2-40B4-BE49-F238E27FC236}">
                  <a16:creationId xmlns:a16="http://schemas.microsoft.com/office/drawing/2014/main" id="{BD11485E-F9CF-7239-4189-E2229D7720CF}"/>
                </a:ext>
              </a:extLst>
            </p:cNvPr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2" name="Google Shape;4718;p38">
              <a:extLst>
                <a:ext uri="{FF2B5EF4-FFF2-40B4-BE49-F238E27FC236}">
                  <a16:creationId xmlns:a16="http://schemas.microsoft.com/office/drawing/2014/main" id="{0BE46F00-57E6-BC53-2D03-F49321410029}"/>
                </a:ext>
              </a:extLst>
            </p:cNvPr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3" name="Google Shape;4719;p38">
              <a:extLst>
                <a:ext uri="{FF2B5EF4-FFF2-40B4-BE49-F238E27FC236}">
                  <a16:creationId xmlns:a16="http://schemas.microsoft.com/office/drawing/2014/main" id="{054BD5CD-CBD5-8DF9-105A-F5F1C5164263}"/>
                </a:ext>
              </a:extLst>
            </p:cNvPr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4" name="Google Shape;4720;p38">
              <a:extLst>
                <a:ext uri="{FF2B5EF4-FFF2-40B4-BE49-F238E27FC236}">
                  <a16:creationId xmlns:a16="http://schemas.microsoft.com/office/drawing/2014/main" id="{24974E58-E3AB-BF4A-F96E-E4A8C8C1D8F3}"/>
                </a:ext>
              </a:extLst>
            </p:cNvPr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5" name="Google Shape;4721;p38">
              <a:extLst>
                <a:ext uri="{FF2B5EF4-FFF2-40B4-BE49-F238E27FC236}">
                  <a16:creationId xmlns:a16="http://schemas.microsoft.com/office/drawing/2014/main" id="{C6871671-12C6-2891-67B6-0E7E15503B77}"/>
                </a:ext>
              </a:extLst>
            </p:cNvPr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6" name="Google Shape;4722;p38">
              <a:extLst>
                <a:ext uri="{FF2B5EF4-FFF2-40B4-BE49-F238E27FC236}">
                  <a16:creationId xmlns:a16="http://schemas.microsoft.com/office/drawing/2014/main" id="{BF6034D3-6360-39AC-7C69-77E88C858B5D}"/>
                </a:ext>
              </a:extLst>
            </p:cNvPr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7" name="Google Shape;4723;p38">
              <a:extLst>
                <a:ext uri="{FF2B5EF4-FFF2-40B4-BE49-F238E27FC236}">
                  <a16:creationId xmlns:a16="http://schemas.microsoft.com/office/drawing/2014/main" id="{83615169-72C7-3E22-1621-902CF4402A56}"/>
                </a:ext>
              </a:extLst>
            </p:cNvPr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8" name="Google Shape;4724;p38">
              <a:extLst>
                <a:ext uri="{FF2B5EF4-FFF2-40B4-BE49-F238E27FC236}">
                  <a16:creationId xmlns:a16="http://schemas.microsoft.com/office/drawing/2014/main" id="{8016B292-A4AC-D390-BDC4-D349ECE7DBC4}"/>
                </a:ext>
              </a:extLst>
            </p:cNvPr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9" name="Google Shape;4725;p38">
              <a:extLst>
                <a:ext uri="{FF2B5EF4-FFF2-40B4-BE49-F238E27FC236}">
                  <a16:creationId xmlns:a16="http://schemas.microsoft.com/office/drawing/2014/main" id="{8150ADF1-17EA-4164-FF84-95DEB3F56748}"/>
                </a:ext>
              </a:extLst>
            </p:cNvPr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0" name="Google Shape;4726;p38">
              <a:extLst>
                <a:ext uri="{FF2B5EF4-FFF2-40B4-BE49-F238E27FC236}">
                  <a16:creationId xmlns:a16="http://schemas.microsoft.com/office/drawing/2014/main" id="{A291C387-A56B-7587-7229-BEFDF18385B9}"/>
                </a:ext>
              </a:extLst>
            </p:cNvPr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1" name="Google Shape;4727;p38">
              <a:extLst>
                <a:ext uri="{FF2B5EF4-FFF2-40B4-BE49-F238E27FC236}">
                  <a16:creationId xmlns:a16="http://schemas.microsoft.com/office/drawing/2014/main" id="{6F7030BB-D6E4-E9F5-84AE-33BEC1B14E67}"/>
                </a:ext>
              </a:extLst>
            </p:cNvPr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2" name="Google Shape;4728;p38">
              <a:extLst>
                <a:ext uri="{FF2B5EF4-FFF2-40B4-BE49-F238E27FC236}">
                  <a16:creationId xmlns:a16="http://schemas.microsoft.com/office/drawing/2014/main" id="{37DDB93A-15E9-6E4B-7928-DC73A3730623}"/>
                </a:ext>
              </a:extLst>
            </p:cNvPr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3" name="Google Shape;4729;p38">
              <a:extLst>
                <a:ext uri="{FF2B5EF4-FFF2-40B4-BE49-F238E27FC236}">
                  <a16:creationId xmlns:a16="http://schemas.microsoft.com/office/drawing/2014/main" id="{2BF85551-2270-A31E-E1F9-6FC68796E489}"/>
                </a:ext>
              </a:extLst>
            </p:cNvPr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4" name="Google Shape;4730;p38">
              <a:extLst>
                <a:ext uri="{FF2B5EF4-FFF2-40B4-BE49-F238E27FC236}">
                  <a16:creationId xmlns:a16="http://schemas.microsoft.com/office/drawing/2014/main" id="{E87726C5-72D1-0309-D1E5-BF5E1DF7052F}"/>
                </a:ext>
              </a:extLst>
            </p:cNvPr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5" name="Google Shape;4731;p38">
              <a:extLst>
                <a:ext uri="{FF2B5EF4-FFF2-40B4-BE49-F238E27FC236}">
                  <a16:creationId xmlns:a16="http://schemas.microsoft.com/office/drawing/2014/main" id="{7E68F696-2CB8-70CF-F812-32B1D4FB9CC4}"/>
                </a:ext>
              </a:extLst>
            </p:cNvPr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6" name="Google Shape;4732;p38">
              <a:extLst>
                <a:ext uri="{FF2B5EF4-FFF2-40B4-BE49-F238E27FC236}">
                  <a16:creationId xmlns:a16="http://schemas.microsoft.com/office/drawing/2014/main" id="{2666C387-C688-1F42-5AAB-C0B76AB76C5D}"/>
                </a:ext>
              </a:extLst>
            </p:cNvPr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7" name="Google Shape;4733;p38">
              <a:extLst>
                <a:ext uri="{FF2B5EF4-FFF2-40B4-BE49-F238E27FC236}">
                  <a16:creationId xmlns:a16="http://schemas.microsoft.com/office/drawing/2014/main" id="{4AB88EAD-36F1-5C76-D9C1-FC185BF12D41}"/>
                </a:ext>
              </a:extLst>
            </p:cNvPr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8" name="Google Shape;4734;p38">
              <a:extLst>
                <a:ext uri="{FF2B5EF4-FFF2-40B4-BE49-F238E27FC236}">
                  <a16:creationId xmlns:a16="http://schemas.microsoft.com/office/drawing/2014/main" id="{F6FB636B-2AB0-AF92-E45F-EB34B45E0F4F}"/>
                </a:ext>
              </a:extLst>
            </p:cNvPr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9" name="Google Shape;4735;p38">
              <a:extLst>
                <a:ext uri="{FF2B5EF4-FFF2-40B4-BE49-F238E27FC236}">
                  <a16:creationId xmlns:a16="http://schemas.microsoft.com/office/drawing/2014/main" id="{4090B8CF-315A-6EF1-8A00-B55FCB34FA88}"/>
                </a:ext>
              </a:extLst>
            </p:cNvPr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0" name="Google Shape;4736;p38">
              <a:extLst>
                <a:ext uri="{FF2B5EF4-FFF2-40B4-BE49-F238E27FC236}">
                  <a16:creationId xmlns:a16="http://schemas.microsoft.com/office/drawing/2014/main" id="{810124E2-7A81-5AA2-F579-43C4A6F4D92B}"/>
                </a:ext>
              </a:extLst>
            </p:cNvPr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1" name="Google Shape;4737;p38">
              <a:extLst>
                <a:ext uri="{FF2B5EF4-FFF2-40B4-BE49-F238E27FC236}">
                  <a16:creationId xmlns:a16="http://schemas.microsoft.com/office/drawing/2014/main" id="{D1D45F6E-EFB4-D19C-E279-7006A7051F55}"/>
                </a:ext>
              </a:extLst>
            </p:cNvPr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2" name="Google Shape;4738;p38">
              <a:extLst>
                <a:ext uri="{FF2B5EF4-FFF2-40B4-BE49-F238E27FC236}">
                  <a16:creationId xmlns:a16="http://schemas.microsoft.com/office/drawing/2014/main" id="{4D41FAD7-E6D3-AB78-7631-26BBCB9D674D}"/>
                </a:ext>
              </a:extLst>
            </p:cNvPr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3" name="Google Shape;4739;p38">
              <a:extLst>
                <a:ext uri="{FF2B5EF4-FFF2-40B4-BE49-F238E27FC236}">
                  <a16:creationId xmlns:a16="http://schemas.microsoft.com/office/drawing/2014/main" id="{74E593FE-D89E-FC10-130B-5AD202453512}"/>
                </a:ext>
              </a:extLst>
            </p:cNvPr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4" name="Google Shape;4740;p38">
              <a:extLst>
                <a:ext uri="{FF2B5EF4-FFF2-40B4-BE49-F238E27FC236}">
                  <a16:creationId xmlns:a16="http://schemas.microsoft.com/office/drawing/2014/main" id="{A167EA6A-F3B3-0EA2-BC3B-873FA502711E}"/>
                </a:ext>
              </a:extLst>
            </p:cNvPr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5" name="Google Shape;4741;p38">
              <a:extLst>
                <a:ext uri="{FF2B5EF4-FFF2-40B4-BE49-F238E27FC236}">
                  <a16:creationId xmlns:a16="http://schemas.microsoft.com/office/drawing/2014/main" id="{3606FAAE-A94E-25AD-41D0-AA41D57CAF0B}"/>
                </a:ext>
              </a:extLst>
            </p:cNvPr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6" name="Google Shape;4742;p38">
              <a:extLst>
                <a:ext uri="{FF2B5EF4-FFF2-40B4-BE49-F238E27FC236}">
                  <a16:creationId xmlns:a16="http://schemas.microsoft.com/office/drawing/2014/main" id="{BCD59383-9E21-4221-7EBD-DBE4E4ED67BD}"/>
                </a:ext>
              </a:extLst>
            </p:cNvPr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7" name="Google Shape;4743;p38">
              <a:extLst>
                <a:ext uri="{FF2B5EF4-FFF2-40B4-BE49-F238E27FC236}">
                  <a16:creationId xmlns:a16="http://schemas.microsoft.com/office/drawing/2014/main" id="{6FA35875-F04F-872F-DCDB-123AA62E2110}"/>
                </a:ext>
              </a:extLst>
            </p:cNvPr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8" name="Google Shape;4744;p38">
              <a:extLst>
                <a:ext uri="{FF2B5EF4-FFF2-40B4-BE49-F238E27FC236}">
                  <a16:creationId xmlns:a16="http://schemas.microsoft.com/office/drawing/2014/main" id="{996D6B64-5E78-FAC6-9647-72F5950CF55A}"/>
                </a:ext>
              </a:extLst>
            </p:cNvPr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9" name="Google Shape;4745;p38">
              <a:extLst>
                <a:ext uri="{FF2B5EF4-FFF2-40B4-BE49-F238E27FC236}">
                  <a16:creationId xmlns:a16="http://schemas.microsoft.com/office/drawing/2014/main" id="{1A285983-9DB6-098C-BF83-4EAA561DBE83}"/>
                </a:ext>
              </a:extLst>
            </p:cNvPr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0" name="Google Shape;4746;p38">
              <a:extLst>
                <a:ext uri="{FF2B5EF4-FFF2-40B4-BE49-F238E27FC236}">
                  <a16:creationId xmlns:a16="http://schemas.microsoft.com/office/drawing/2014/main" id="{4DF9E2B1-6606-6236-D13C-ED8730191F13}"/>
                </a:ext>
              </a:extLst>
            </p:cNvPr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1" name="Google Shape;4747;p38">
              <a:extLst>
                <a:ext uri="{FF2B5EF4-FFF2-40B4-BE49-F238E27FC236}">
                  <a16:creationId xmlns:a16="http://schemas.microsoft.com/office/drawing/2014/main" id="{A96F4D94-1B3E-FDC0-6E5A-53AB942C8506}"/>
                </a:ext>
              </a:extLst>
            </p:cNvPr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2" name="Google Shape;4748;p38">
              <a:extLst>
                <a:ext uri="{FF2B5EF4-FFF2-40B4-BE49-F238E27FC236}">
                  <a16:creationId xmlns:a16="http://schemas.microsoft.com/office/drawing/2014/main" id="{B99C3007-A126-A139-FF8F-57EAF3FE5CAD}"/>
                </a:ext>
              </a:extLst>
            </p:cNvPr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3" name="Google Shape;4749;p38">
              <a:extLst>
                <a:ext uri="{FF2B5EF4-FFF2-40B4-BE49-F238E27FC236}">
                  <a16:creationId xmlns:a16="http://schemas.microsoft.com/office/drawing/2014/main" id="{0EC468CB-DE64-A054-7094-182643BF62D4}"/>
                </a:ext>
              </a:extLst>
            </p:cNvPr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4" name="Google Shape;4750;p38">
              <a:extLst>
                <a:ext uri="{FF2B5EF4-FFF2-40B4-BE49-F238E27FC236}">
                  <a16:creationId xmlns:a16="http://schemas.microsoft.com/office/drawing/2014/main" id="{E1AA5B4A-47D1-AF57-EE79-D9A9A1AA20FE}"/>
                </a:ext>
              </a:extLst>
            </p:cNvPr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5" name="Google Shape;4751;p38">
              <a:extLst>
                <a:ext uri="{FF2B5EF4-FFF2-40B4-BE49-F238E27FC236}">
                  <a16:creationId xmlns:a16="http://schemas.microsoft.com/office/drawing/2014/main" id="{D2F6A063-3A37-CF41-00F9-96C9DC5E13C7}"/>
                </a:ext>
              </a:extLst>
            </p:cNvPr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6" name="Google Shape;4752;p38">
              <a:extLst>
                <a:ext uri="{FF2B5EF4-FFF2-40B4-BE49-F238E27FC236}">
                  <a16:creationId xmlns:a16="http://schemas.microsoft.com/office/drawing/2014/main" id="{D2083C77-0D4A-21E7-92D8-1C109A301B5A}"/>
                </a:ext>
              </a:extLst>
            </p:cNvPr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7" name="Google Shape;4753;p38">
              <a:extLst>
                <a:ext uri="{FF2B5EF4-FFF2-40B4-BE49-F238E27FC236}">
                  <a16:creationId xmlns:a16="http://schemas.microsoft.com/office/drawing/2014/main" id="{7FE30498-9F67-DB64-5FE4-480017C2785F}"/>
                </a:ext>
              </a:extLst>
            </p:cNvPr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8" name="Google Shape;4754;p38">
              <a:extLst>
                <a:ext uri="{FF2B5EF4-FFF2-40B4-BE49-F238E27FC236}">
                  <a16:creationId xmlns:a16="http://schemas.microsoft.com/office/drawing/2014/main" id="{E1BB29A4-CA60-878A-67CE-5B700A8383DA}"/>
                </a:ext>
              </a:extLst>
            </p:cNvPr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9" name="Google Shape;4755;p38">
              <a:extLst>
                <a:ext uri="{FF2B5EF4-FFF2-40B4-BE49-F238E27FC236}">
                  <a16:creationId xmlns:a16="http://schemas.microsoft.com/office/drawing/2014/main" id="{462583F8-A5CB-91C8-7E29-B0C6AF6DE270}"/>
                </a:ext>
              </a:extLst>
            </p:cNvPr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0" name="Google Shape;4756;p38">
              <a:extLst>
                <a:ext uri="{FF2B5EF4-FFF2-40B4-BE49-F238E27FC236}">
                  <a16:creationId xmlns:a16="http://schemas.microsoft.com/office/drawing/2014/main" id="{489426F7-5F68-312A-3832-E6C33F13A946}"/>
                </a:ext>
              </a:extLst>
            </p:cNvPr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1" name="Google Shape;4757;p38">
              <a:extLst>
                <a:ext uri="{FF2B5EF4-FFF2-40B4-BE49-F238E27FC236}">
                  <a16:creationId xmlns:a16="http://schemas.microsoft.com/office/drawing/2014/main" id="{C4383E94-719F-2538-3548-05DB8C15F780}"/>
                </a:ext>
              </a:extLst>
            </p:cNvPr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2" name="Google Shape;4758;p38">
              <a:extLst>
                <a:ext uri="{FF2B5EF4-FFF2-40B4-BE49-F238E27FC236}">
                  <a16:creationId xmlns:a16="http://schemas.microsoft.com/office/drawing/2014/main" id="{3E834115-C997-8409-5664-E55045A16A76}"/>
                </a:ext>
              </a:extLst>
            </p:cNvPr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3" name="Google Shape;4759;p38">
              <a:extLst>
                <a:ext uri="{FF2B5EF4-FFF2-40B4-BE49-F238E27FC236}">
                  <a16:creationId xmlns:a16="http://schemas.microsoft.com/office/drawing/2014/main" id="{9CA2AA41-19AD-1C31-09A4-E1CC2C0156FC}"/>
                </a:ext>
              </a:extLst>
            </p:cNvPr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4" name="Google Shape;4760;p38">
              <a:extLst>
                <a:ext uri="{FF2B5EF4-FFF2-40B4-BE49-F238E27FC236}">
                  <a16:creationId xmlns:a16="http://schemas.microsoft.com/office/drawing/2014/main" id="{DA84D31E-85F0-29C8-1E00-642A276B9197}"/>
                </a:ext>
              </a:extLst>
            </p:cNvPr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5" name="Google Shape;4761;p38">
              <a:extLst>
                <a:ext uri="{FF2B5EF4-FFF2-40B4-BE49-F238E27FC236}">
                  <a16:creationId xmlns:a16="http://schemas.microsoft.com/office/drawing/2014/main" id="{088796A1-8617-4C00-A989-894DD6FF1640}"/>
                </a:ext>
              </a:extLst>
            </p:cNvPr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6" name="Google Shape;4762;p38">
              <a:extLst>
                <a:ext uri="{FF2B5EF4-FFF2-40B4-BE49-F238E27FC236}">
                  <a16:creationId xmlns:a16="http://schemas.microsoft.com/office/drawing/2014/main" id="{F3E064CB-7A18-ACBA-DCF3-4F4FE37D5CF0}"/>
                </a:ext>
              </a:extLst>
            </p:cNvPr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7" name="Google Shape;4763;p38">
              <a:extLst>
                <a:ext uri="{FF2B5EF4-FFF2-40B4-BE49-F238E27FC236}">
                  <a16:creationId xmlns:a16="http://schemas.microsoft.com/office/drawing/2014/main" id="{6952CB6F-AE6A-A42B-4B43-D169A455E483}"/>
                </a:ext>
              </a:extLst>
            </p:cNvPr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8" name="Google Shape;4764;p38">
              <a:extLst>
                <a:ext uri="{FF2B5EF4-FFF2-40B4-BE49-F238E27FC236}">
                  <a16:creationId xmlns:a16="http://schemas.microsoft.com/office/drawing/2014/main" id="{72ED2F31-024A-08AB-A900-2A665FF61B9E}"/>
                </a:ext>
              </a:extLst>
            </p:cNvPr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9" name="Google Shape;4765;p38">
              <a:extLst>
                <a:ext uri="{FF2B5EF4-FFF2-40B4-BE49-F238E27FC236}">
                  <a16:creationId xmlns:a16="http://schemas.microsoft.com/office/drawing/2014/main" id="{177E2F1E-E49E-3621-D890-31408347C82B}"/>
                </a:ext>
              </a:extLst>
            </p:cNvPr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0" name="Google Shape;4766;p38">
              <a:extLst>
                <a:ext uri="{FF2B5EF4-FFF2-40B4-BE49-F238E27FC236}">
                  <a16:creationId xmlns:a16="http://schemas.microsoft.com/office/drawing/2014/main" id="{971C13B8-A04D-D31B-7E92-50F11641C2E9}"/>
                </a:ext>
              </a:extLst>
            </p:cNvPr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1" name="Google Shape;4767;p38">
              <a:extLst>
                <a:ext uri="{FF2B5EF4-FFF2-40B4-BE49-F238E27FC236}">
                  <a16:creationId xmlns:a16="http://schemas.microsoft.com/office/drawing/2014/main" id="{0F43A768-BCCE-9136-E7FE-1E3595AB95F6}"/>
                </a:ext>
              </a:extLst>
            </p:cNvPr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2" name="Google Shape;4768;p38">
              <a:extLst>
                <a:ext uri="{FF2B5EF4-FFF2-40B4-BE49-F238E27FC236}">
                  <a16:creationId xmlns:a16="http://schemas.microsoft.com/office/drawing/2014/main" id="{1F3F4D16-B11A-B6CD-5283-137C2B058754}"/>
                </a:ext>
              </a:extLst>
            </p:cNvPr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3" name="Google Shape;4769;p38">
              <a:extLst>
                <a:ext uri="{FF2B5EF4-FFF2-40B4-BE49-F238E27FC236}">
                  <a16:creationId xmlns:a16="http://schemas.microsoft.com/office/drawing/2014/main" id="{EB6D7AE9-3FC9-B3A3-B405-ED77EC5FC66E}"/>
                </a:ext>
              </a:extLst>
            </p:cNvPr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4" name="Google Shape;4770;p38">
              <a:extLst>
                <a:ext uri="{FF2B5EF4-FFF2-40B4-BE49-F238E27FC236}">
                  <a16:creationId xmlns:a16="http://schemas.microsoft.com/office/drawing/2014/main" id="{F43C6E4C-7E97-6227-A9BB-7BDE9168CD3A}"/>
                </a:ext>
              </a:extLst>
            </p:cNvPr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5" name="Google Shape;4771;p38">
              <a:extLst>
                <a:ext uri="{FF2B5EF4-FFF2-40B4-BE49-F238E27FC236}">
                  <a16:creationId xmlns:a16="http://schemas.microsoft.com/office/drawing/2014/main" id="{8C79BC6A-2896-4A65-D44F-7B1579A0C359}"/>
                </a:ext>
              </a:extLst>
            </p:cNvPr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6" name="Google Shape;4772;p38">
              <a:extLst>
                <a:ext uri="{FF2B5EF4-FFF2-40B4-BE49-F238E27FC236}">
                  <a16:creationId xmlns:a16="http://schemas.microsoft.com/office/drawing/2014/main" id="{A4061A1B-196C-E4BF-7CAD-573391D5F70E}"/>
                </a:ext>
              </a:extLst>
            </p:cNvPr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7" name="Google Shape;4773;p38">
              <a:extLst>
                <a:ext uri="{FF2B5EF4-FFF2-40B4-BE49-F238E27FC236}">
                  <a16:creationId xmlns:a16="http://schemas.microsoft.com/office/drawing/2014/main" id="{EEDC9BE0-55C7-4801-27C0-1F3CD4110AB8}"/>
                </a:ext>
              </a:extLst>
            </p:cNvPr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8" name="Google Shape;4774;p38">
              <a:extLst>
                <a:ext uri="{FF2B5EF4-FFF2-40B4-BE49-F238E27FC236}">
                  <a16:creationId xmlns:a16="http://schemas.microsoft.com/office/drawing/2014/main" id="{80205B2C-A07F-E081-8594-48D2F6078404}"/>
                </a:ext>
              </a:extLst>
            </p:cNvPr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9" name="Google Shape;4775;p38">
              <a:extLst>
                <a:ext uri="{FF2B5EF4-FFF2-40B4-BE49-F238E27FC236}">
                  <a16:creationId xmlns:a16="http://schemas.microsoft.com/office/drawing/2014/main" id="{64EED5FE-32A7-A024-99CE-61175DEDCA70}"/>
                </a:ext>
              </a:extLst>
            </p:cNvPr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0" name="Google Shape;4776;p38">
              <a:extLst>
                <a:ext uri="{FF2B5EF4-FFF2-40B4-BE49-F238E27FC236}">
                  <a16:creationId xmlns:a16="http://schemas.microsoft.com/office/drawing/2014/main" id="{F002B739-84A2-4BF4-1651-D8D10496FD08}"/>
                </a:ext>
              </a:extLst>
            </p:cNvPr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1" name="Google Shape;4777;p38">
              <a:extLst>
                <a:ext uri="{FF2B5EF4-FFF2-40B4-BE49-F238E27FC236}">
                  <a16:creationId xmlns:a16="http://schemas.microsoft.com/office/drawing/2014/main" id="{62F1ADB2-86BB-E3F8-6323-3827BD98269C}"/>
                </a:ext>
              </a:extLst>
            </p:cNvPr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2" name="Google Shape;4778;p38">
              <a:extLst>
                <a:ext uri="{FF2B5EF4-FFF2-40B4-BE49-F238E27FC236}">
                  <a16:creationId xmlns:a16="http://schemas.microsoft.com/office/drawing/2014/main" id="{CBD70C63-BB4A-AF45-ADBB-A15367598663}"/>
                </a:ext>
              </a:extLst>
            </p:cNvPr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3" name="Google Shape;4779;p38">
              <a:extLst>
                <a:ext uri="{FF2B5EF4-FFF2-40B4-BE49-F238E27FC236}">
                  <a16:creationId xmlns:a16="http://schemas.microsoft.com/office/drawing/2014/main" id="{D58DFBA5-53AC-D7A4-6CFD-9486E13B3CC6}"/>
                </a:ext>
              </a:extLst>
            </p:cNvPr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4" name="Google Shape;4780;p38">
              <a:extLst>
                <a:ext uri="{FF2B5EF4-FFF2-40B4-BE49-F238E27FC236}">
                  <a16:creationId xmlns:a16="http://schemas.microsoft.com/office/drawing/2014/main" id="{196B1149-79A0-F08B-F88A-DEB61360AD47}"/>
                </a:ext>
              </a:extLst>
            </p:cNvPr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5" name="Google Shape;4781;p38">
              <a:extLst>
                <a:ext uri="{FF2B5EF4-FFF2-40B4-BE49-F238E27FC236}">
                  <a16:creationId xmlns:a16="http://schemas.microsoft.com/office/drawing/2014/main" id="{EA7F6369-B440-3755-36C0-EEF6CA9837F8}"/>
                </a:ext>
              </a:extLst>
            </p:cNvPr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6" name="Google Shape;4782;p38">
              <a:extLst>
                <a:ext uri="{FF2B5EF4-FFF2-40B4-BE49-F238E27FC236}">
                  <a16:creationId xmlns:a16="http://schemas.microsoft.com/office/drawing/2014/main" id="{73F1FF74-19C5-A720-863E-826697C6C6C4}"/>
                </a:ext>
              </a:extLst>
            </p:cNvPr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7" name="Google Shape;4783;p38">
              <a:extLst>
                <a:ext uri="{FF2B5EF4-FFF2-40B4-BE49-F238E27FC236}">
                  <a16:creationId xmlns:a16="http://schemas.microsoft.com/office/drawing/2014/main" id="{5B805086-9A39-983B-5BAC-33138009C43D}"/>
                </a:ext>
              </a:extLst>
            </p:cNvPr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8" name="Google Shape;4784;p38">
              <a:extLst>
                <a:ext uri="{FF2B5EF4-FFF2-40B4-BE49-F238E27FC236}">
                  <a16:creationId xmlns:a16="http://schemas.microsoft.com/office/drawing/2014/main" id="{3EEFCC20-9AFA-9F27-4ABF-9DFEA7973B4F}"/>
                </a:ext>
              </a:extLst>
            </p:cNvPr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9" name="Google Shape;4785;p38">
              <a:extLst>
                <a:ext uri="{FF2B5EF4-FFF2-40B4-BE49-F238E27FC236}">
                  <a16:creationId xmlns:a16="http://schemas.microsoft.com/office/drawing/2014/main" id="{115D14B2-6B02-A802-BD69-0E803653900B}"/>
                </a:ext>
              </a:extLst>
            </p:cNvPr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0" name="Google Shape;4786;p38">
              <a:extLst>
                <a:ext uri="{FF2B5EF4-FFF2-40B4-BE49-F238E27FC236}">
                  <a16:creationId xmlns:a16="http://schemas.microsoft.com/office/drawing/2014/main" id="{90D29280-B8F1-BE58-B8D8-82CBB7778B4F}"/>
                </a:ext>
              </a:extLst>
            </p:cNvPr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1" name="Google Shape;4787;p38">
              <a:extLst>
                <a:ext uri="{FF2B5EF4-FFF2-40B4-BE49-F238E27FC236}">
                  <a16:creationId xmlns:a16="http://schemas.microsoft.com/office/drawing/2014/main" id="{87FC12C5-907A-9955-E92A-6827FE250A80}"/>
                </a:ext>
              </a:extLst>
            </p:cNvPr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2" name="Google Shape;4788;p38">
              <a:extLst>
                <a:ext uri="{FF2B5EF4-FFF2-40B4-BE49-F238E27FC236}">
                  <a16:creationId xmlns:a16="http://schemas.microsoft.com/office/drawing/2014/main" id="{2D7E7D71-4C68-FDAB-5468-EDA0E3B2ABE4}"/>
                </a:ext>
              </a:extLst>
            </p:cNvPr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3" name="Google Shape;4789;p38">
              <a:extLst>
                <a:ext uri="{FF2B5EF4-FFF2-40B4-BE49-F238E27FC236}">
                  <a16:creationId xmlns:a16="http://schemas.microsoft.com/office/drawing/2014/main" id="{9D2C8B08-C31F-A2D7-AFA3-AE5F4411EC37}"/>
                </a:ext>
              </a:extLst>
            </p:cNvPr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4" name="Google Shape;4790;p38">
              <a:extLst>
                <a:ext uri="{FF2B5EF4-FFF2-40B4-BE49-F238E27FC236}">
                  <a16:creationId xmlns:a16="http://schemas.microsoft.com/office/drawing/2014/main" id="{11EE28A2-C0C4-A6FC-A8D1-E752657200FB}"/>
                </a:ext>
              </a:extLst>
            </p:cNvPr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5" name="Google Shape;4791;p38">
              <a:extLst>
                <a:ext uri="{FF2B5EF4-FFF2-40B4-BE49-F238E27FC236}">
                  <a16:creationId xmlns:a16="http://schemas.microsoft.com/office/drawing/2014/main" id="{1936B01F-88BB-BBF6-EA4F-1EB7178721A1}"/>
                </a:ext>
              </a:extLst>
            </p:cNvPr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6" name="Google Shape;4792;p38">
              <a:extLst>
                <a:ext uri="{FF2B5EF4-FFF2-40B4-BE49-F238E27FC236}">
                  <a16:creationId xmlns:a16="http://schemas.microsoft.com/office/drawing/2014/main" id="{D9B6A285-8582-4AF4-9477-301D7084A2FE}"/>
                </a:ext>
              </a:extLst>
            </p:cNvPr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7" name="Google Shape;4793;p38">
              <a:extLst>
                <a:ext uri="{FF2B5EF4-FFF2-40B4-BE49-F238E27FC236}">
                  <a16:creationId xmlns:a16="http://schemas.microsoft.com/office/drawing/2014/main" id="{70591DEC-9E3E-6A42-E78B-3ABA4A6D2322}"/>
                </a:ext>
              </a:extLst>
            </p:cNvPr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8" name="Google Shape;4794;p38">
              <a:extLst>
                <a:ext uri="{FF2B5EF4-FFF2-40B4-BE49-F238E27FC236}">
                  <a16:creationId xmlns:a16="http://schemas.microsoft.com/office/drawing/2014/main" id="{C18AF538-2818-7D9C-B190-D771B7798A7A}"/>
                </a:ext>
              </a:extLst>
            </p:cNvPr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9" name="Google Shape;4795;p38">
              <a:extLst>
                <a:ext uri="{FF2B5EF4-FFF2-40B4-BE49-F238E27FC236}">
                  <a16:creationId xmlns:a16="http://schemas.microsoft.com/office/drawing/2014/main" id="{68FC842F-D6EF-F504-D436-733EECE59E0F}"/>
                </a:ext>
              </a:extLst>
            </p:cNvPr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0" name="Google Shape;4796;p38">
              <a:extLst>
                <a:ext uri="{FF2B5EF4-FFF2-40B4-BE49-F238E27FC236}">
                  <a16:creationId xmlns:a16="http://schemas.microsoft.com/office/drawing/2014/main" id="{9BA5E2FB-36D9-5E84-1EB5-D7E21E8482CC}"/>
                </a:ext>
              </a:extLst>
            </p:cNvPr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1" name="Google Shape;4797;p38">
              <a:extLst>
                <a:ext uri="{FF2B5EF4-FFF2-40B4-BE49-F238E27FC236}">
                  <a16:creationId xmlns:a16="http://schemas.microsoft.com/office/drawing/2014/main" id="{2B451F38-5C8F-7C2C-D3A6-D85CC018F5E0}"/>
                </a:ext>
              </a:extLst>
            </p:cNvPr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2" name="Google Shape;4798;p38">
              <a:extLst>
                <a:ext uri="{FF2B5EF4-FFF2-40B4-BE49-F238E27FC236}">
                  <a16:creationId xmlns:a16="http://schemas.microsoft.com/office/drawing/2014/main" id="{F94DE40B-4AFD-00D4-E14B-97A394D131BC}"/>
                </a:ext>
              </a:extLst>
            </p:cNvPr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3" name="Google Shape;4799;p38">
              <a:extLst>
                <a:ext uri="{FF2B5EF4-FFF2-40B4-BE49-F238E27FC236}">
                  <a16:creationId xmlns:a16="http://schemas.microsoft.com/office/drawing/2014/main" id="{A743D94E-5720-5E16-28F8-AAE3BBDC5FA0}"/>
                </a:ext>
              </a:extLst>
            </p:cNvPr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4" name="Google Shape;4800;p38">
              <a:extLst>
                <a:ext uri="{FF2B5EF4-FFF2-40B4-BE49-F238E27FC236}">
                  <a16:creationId xmlns:a16="http://schemas.microsoft.com/office/drawing/2014/main" id="{20BA9959-3EAD-4F89-12CD-B73B37DD3062}"/>
                </a:ext>
              </a:extLst>
            </p:cNvPr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5" name="Google Shape;4801;p38">
              <a:extLst>
                <a:ext uri="{FF2B5EF4-FFF2-40B4-BE49-F238E27FC236}">
                  <a16:creationId xmlns:a16="http://schemas.microsoft.com/office/drawing/2014/main" id="{C1B050BE-2C40-CA99-B06E-9910DE698FDB}"/>
                </a:ext>
              </a:extLst>
            </p:cNvPr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6" name="Google Shape;4802;p38">
              <a:extLst>
                <a:ext uri="{FF2B5EF4-FFF2-40B4-BE49-F238E27FC236}">
                  <a16:creationId xmlns:a16="http://schemas.microsoft.com/office/drawing/2014/main" id="{C626156C-A546-9F7C-3CFD-41537B115E4F}"/>
                </a:ext>
              </a:extLst>
            </p:cNvPr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7" name="Google Shape;4803;p38">
              <a:extLst>
                <a:ext uri="{FF2B5EF4-FFF2-40B4-BE49-F238E27FC236}">
                  <a16:creationId xmlns:a16="http://schemas.microsoft.com/office/drawing/2014/main" id="{108E54D0-B9BF-C23E-AA45-B7D5D5906D47}"/>
                </a:ext>
              </a:extLst>
            </p:cNvPr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8" name="Google Shape;4804;p38">
              <a:extLst>
                <a:ext uri="{FF2B5EF4-FFF2-40B4-BE49-F238E27FC236}">
                  <a16:creationId xmlns:a16="http://schemas.microsoft.com/office/drawing/2014/main" id="{5662CE58-12AA-14FF-505A-D3F762AA67CE}"/>
                </a:ext>
              </a:extLst>
            </p:cNvPr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9" name="Google Shape;4805;p38">
              <a:extLst>
                <a:ext uri="{FF2B5EF4-FFF2-40B4-BE49-F238E27FC236}">
                  <a16:creationId xmlns:a16="http://schemas.microsoft.com/office/drawing/2014/main" id="{0A989C8D-F739-CF2C-F843-7E9B048D85AF}"/>
                </a:ext>
              </a:extLst>
            </p:cNvPr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0" name="Google Shape;4806;p38">
              <a:extLst>
                <a:ext uri="{FF2B5EF4-FFF2-40B4-BE49-F238E27FC236}">
                  <a16:creationId xmlns:a16="http://schemas.microsoft.com/office/drawing/2014/main" id="{2846635D-F7BC-60A1-9D2C-0A5C79A4CDEC}"/>
                </a:ext>
              </a:extLst>
            </p:cNvPr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1" name="Google Shape;4807;p38">
              <a:extLst>
                <a:ext uri="{FF2B5EF4-FFF2-40B4-BE49-F238E27FC236}">
                  <a16:creationId xmlns:a16="http://schemas.microsoft.com/office/drawing/2014/main" id="{2188791F-201F-94B6-9C1E-E90E3C614AEF}"/>
                </a:ext>
              </a:extLst>
            </p:cNvPr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2" name="Google Shape;4808;p38">
              <a:extLst>
                <a:ext uri="{FF2B5EF4-FFF2-40B4-BE49-F238E27FC236}">
                  <a16:creationId xmlns:a16="http://schemas.microsoft.com/office/drawing/2014/main" id="{84222FF9-7A54-EEF2-B011-9A584346FBA6}"/>
                </a:ext>
              </a:extLst>
            </p:cNvPr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3" name="Google Shape;4809;p38">
              <a:extLst>
                <a:ext uri="{FF2B5EF4-FFF2-40B4-BE49-F238E27FC236}">
                  <a16:creationId xmlns:a16="http://schemas.microsoft.com/office/drawing/2014/main" id="{20488C26-D123-E3C5-6000-D0294B8ACB39}"/>
                </a:ext>
              </a:extLst>
            </p:cNvPr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4" name="Google Shape;4810;p38">
              <a:extLst>
                <a:ext uri="{FF2B5EF4-FFF2-40B4-BE49-F238E27FC236}">
                  <a16:creationId xmlns:a16="http://schemas.microsoft.com/office/drawing/2014/main" id="{9704C4B1-6FD5-2740-4E57-417C7B481E34}"/>
                </a:ext>
              </a:extLst>
            </p:cNvPr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5" name="Google Shape;4811;p38">
              <a:extLst>
                <a:ext uri="{FF2B5EF4-FFF2-40B4-BE49-F238E27FC236}">
                  <a16:creationId xmlns:a16="http://schemas.microsoft.com/office/drawing/2014/main" id="{1D466DFD-F9CA-79E2-03F4-2D4C9C870778}"/>
                </a:ext>
              </a:extLst>
            </p:cNvPr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6" name="Google Shape;4812;p38">
              <a:extLst>
                <a:ext uri="{FF2B5EF4-FFF2-40B4-BE49-F238E27FC236}">
                  <a16:creationId xmlns:a16="http://schemas.microsoft.com/office/drawing/2014/main" id="{252DCA35-948E-B5EB-9D7F-EFEBE69C46A5}"/>
                </a:ext>
              </a:extLst>
            </p:cNvPr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7" name="Google Shape;4813;p38">
              <a:extLst>
                <a:ext uri="{FF2B5EF4-FFF2-40B4-BE49-F238E27FC236}">
                  <a16:creationId xmlns:a16="http://schemas.microsoft.com/office/drawing/2014/main" id="{927731DC-3710-505C-EBEA-AD5F1F202C77}"/>
                </a:ext>
              </a:extLst>
            </p:cNvPr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8" name="Google Shape;4814;p38">
              <a:extLst>
                <a:ext uri="{FF2B5EF4-FFF2-40B4-BE49-F238E27FC236}">
                  <a16:creationId xmlns:a16="http://schemas.microsoft.com/office/drawing/2014/main" id="{07A1549B-9E86-7264-7ADB-D4D899BA1619}"/>
                </a:ext>
              </a:extLst>
            </p:cNvPr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9" name="Google Shape;4815;p38">
              <a:extLst>
                <a:ext uri="{FF2B5EF4-FFF2-40B4-BE49-F238E27FC236}">
                  <a16:creationId xmlns:a16="http://schemas.microsoft.com/office/drawing/2014/main" id="{642326DB-328B-0E37-0905-22D544E7E6C6}"/>
                </a:ext>
              </a:extLst>
            </p:cNvPr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0" name="Google Shape;4816;p38">
              <a:extLst>
                <a:ext uri="{FF2B5EF4-FFF2-40B4-BE49-F238E27FC236}">
                  <a16:creationId xmlns:a16="http://schemas.microsoft.com/office/drawing/2014/main" id="{09808E01-1C62-9392-E862-96AAE0A85B42}"/>
                </a:ext>
              </a:extLst>
            </p:cNvPr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1" name="Google Shape;4817;p38">
              <a:extLst>
                <a:ext uri="{FF2B5EF4-FFF2-40B4-BE49-F238E27FC236}">
                  <a16:creationId xmlns:a16="http://schemas.microsoft.com/office/drawing/2014/main" id="{D146692F-0353-76CE-4D35-4C7846673136}"/>
                </a:ext>
              </a:extLst>
            </p:cNvPr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2" name="Google Shape;4818;p38">
              <a:extLst>
                <a:ext uri="{FF2B5EF4-FFF2-40B4-BE49-F238E27FC236}">
                  <a16:creationId xmlns:a16="http://schemas.microsoft.com/office/drawing/2014/main" id="{433497AE-062B-4F5C-48EC-03849BD6E533}"/>
                </a:ext>
              </a:extLst>
            </p:cNvPr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3" name="Google Shape;4819;p38">
              <a:extLst>
                <a:ext uri="{FF2B5EF4-FFF2-40B4-BE49-F238E27FC236}">
                  <a16:creationId xmlns:a16="http://schemas.microsoft.com/office/drawing/2014/main" id="{C4A278F4-BEA2-7146-C023-FA44103BCF7F}"/>
                </a:ext>
              </a:extLst>
            </p:cNvPr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4" name="Google Shape;4820;p38">
              <a:extLst>
                <a:ext uri="{FF2B5EF4-FFF2-40B4-BE49-F238E27FC236}">
                  <a16:creationId xmlns:a16="http://schemas.microsoft.com/office/drawing/2014/main" id="{090CF7B0-F93A-100D-5848-A020CB4E316B}"/>
                </a:ext>
              </a:extLst>
            </p:cNvPr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5" name="Google Shape;4821;p38">
              <a:extLst>
                <a:ext uri="{FF2B5EF4-FFF2-40B4-BE49-F238E27FC236}">
                  <a16:creationId xmlns:a16="http://schemas.microsoft.com/office/drawing/2014/main" id="{49BB6352-4725-AAA8-E669-DD01EB2E51E9}"/>
                </a:ext>
              </a:extLst>
            </p:cNvPr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6" name="Google Shape;4822;p38">
              <a:extLst>
                <a:ext uri="{FF2B5EF4-FFF2-40B4-BE49-F238E27FC236}">
                  <a16:creationId xmlns:a16="http://schemas.microsoft.com/office/drawing/2014/main" id="{7B47AD06-5A22-C85E-D3F4-ED35FE39B969}"/>
                </a:ext>
              </a:extLst>
            </p:cNvPr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7" name="Google Shape;4823;p38">
              <a:extLst>
                <a:ext uri="{FF2B5EF4-FFF2-40B4-BE49-F238E27FC236}">
                  <a16:creationId xmlns:a16="http://schemas.microsoft.com/office/drawing/2014/main" id="{2112FC7A-01BD-2766-6E37-80F4F2A8B867}"/>
                </a:ext>
              </a:extLst>
            </p:cNvPr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8" name="Google Shape;4824;p38">
              <a:extLst>
                <a:ext uri="{FF2B5EF4-FFF2-40B4-BE49-F238E27FC236}">
                  <a16:creationId xmlns:a16="http://schemas.microsoft.com/office/drawing/2014/main" id="{8DC60C94-23E1-66B9-85CE-6F670E734C7F}"/>
                </a:ext>
              </a:extLst>
            </p:cNvPr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9" name="Google Shape;4825;p38">
              <a:extLst>
                <a:ext uri="{FF2B5EF4-FFF2-40B4-BE49-F238E27FC236}">
                  <a16:creationId xmlns:a16="http://schemas.microsoft.com/office/drawing/2014/main" id="{A9D79598-97FC-A297-3129-B7921A1CE396}"/>
                </a:ext>
              </a:extLst>
            </p:cNvPr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0" name="Google Shape;4826;p38">
              <a:extLst>
                <a:ext uri="{FF2B5EF4-FFF2-40B4-BE49-F238E27FC236}">
                  <a16:creationId xmlns:a16="http://schemas.microsoft.com/office/drawing/2014/main" id="{16C7BF2A-37C9-211D-F2C1-682A215C6B29}"/>
                </a:ext>
              </a:extLst>
            </p:cNvPr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1" name="Google Shape;4827;p38">
              <a:extLst>
                <a:ext uri="{FF2B5EF4-FFF2-40B4-BE49-F238E27FC236}">
                  <a16:creationId xmlns:a16="http://schemas.microsoft.com/office/drawing/2014/main" id="{C7BBC570-E419-9596-0FD4-3336A0747D1D}"/>
                </a:ext>
              </a:extLst>
            </p:cNvPr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2" name="Google Shape;4828;p38">
              <a:extLst>
                <a:ext uri="{FF2B5EF4-FFF2-40B4-BE49-F238E27FC236}">
                  <a16:creationId xmlns:a16="http://schemas.microsoft.com/office/drawing/2014/main" id="{AC723315-3FCE-E412-74A5-0E458C217B70}"/>
                </a:ext>
              </a:extLst>
            </p:cNvPr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3" name="Google Shape;4829;p38">
              <a:extLst>
                <a:ext uri="{FF2B5EF4-FFF2-40B4-BE49-F238E27FC236}">
                  <a16:creationId xmlns:a16="http://schemas.microsoft.com/office/drawing/2014/main" id="{BB4DD1C5-06C4-A421-F358-AC39951A9F33}"/>
                </a:ext>
              </a:extLst>
            </p:cNvPr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4" name="Google Shape;4830;p38">
              <a:extLst>
                <a:ext uri="{FF2B5EF4-FFF2-40B4-BE49-F238E27FC236}">
                  <a16:creationId xmlns:a16="http://schemas.microsoft.com/office/drawing/2014/main" id="{68DB345A-F810-8CB7-47EE-99AD7814BCEA}"/>
                </a:ext>
              </a:extLst>
            </p:cNvPr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5" name="Google Shape;4831;p38">
              <a:extLst>
                <a:ext uri="{FF2B5EF4-FFF2-40B4-BE49-F238E27FC236}">
                  <a16:creationId xmlns:a16="http://schemas.microsoft.com/office/drawing/2014/main" id="{3A130C00-6842-33EA-B574-ED021728292F}"/>
                </a:ext>
              </a:extLst>
            </p:cNvPr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6" name="Google Shape;4832;p38">
              <a:extLst>
                <a:ext uri="{FF2B5EF4-FFF2-40B4-BE49-F238E27FC236}">
                  <a16:creationId xmlns:a16="http://schemas.microsoft.com/office/drawing/2014/main" id="{56876BA2-8EDA-346D-6DC4-BD8AF84DE175}"/>
                </a:ext>
              </a:extLst>
            </p:cNvPr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7" name="Google Shape;4833;p38">
              <a:extLst>
                <a:ext uri="{FF2B5EF4-FFF2-40B4-BE49-F238E27FC236}">
                  <a16:creationId xmlns:a16="http://schemas.microsoft.com/office/drawing/2014/main" id="{AA9F2851-7A7B-BEE5-A6EE-D2620F5141D2}"/>
                </a:ext>
              </a:extLst>
            </p:cNvPr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8" name="Google Shape;4834;p38">
              <a:extLst>
                <a:ext uri="{FF2B5EF4-FFF2-40B4-BE49-F238E27FC236}">
                  <a16:creationId xmlns:a16="http://schemas.microsoft.com/office/drawing/2014/main" id="{38BB5D9E-C6B7-FB07-80C1-296BC33653F6}"/>
                </a:ext>
              </a:extLst>
            </p:cNvPr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9" name="Google Shape;4835;p38">
              <a:extLst>
                <a:ext uri="{FF2B5EF4-FFF2-40B4-BE49-F238E27FC236}">
                  <a16:creationId xmlns:a16="http://schemas.microsoft.com/office/drawing/2014/main" id="{881BCD1C-8F73-06C5-7EBF-45A199C4B2C5}"/>
                </a:ext>
              </a:extLst>
            </p:cNvPr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0" name="Google Shape;4836;p38">
              <a:extLst>
                <a:ext uri="{FF2B5EF4-FFF2-40B4-BE49-F238E27FC236}">
                  <a16:creationId xmlns:a16="http://schemas.microsoft.com/office/drawing/2014/main" id="{FE2FCB31-6B1C-6D47-609D-846760842400}"/>
                </a:ext>
              </a:extLst>
            </p:cNvPr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1" name="Google Shape;4837;p38">
              <a:extLst>
                <a:ext uri="{FF2B5EF4-FFF2-40B4-BE49-F238E27FC236}">
                  <a16:creationId xmlns:a16="http://schemas.microsoft.com/office/drawing/2014/main" id="{609551F6-7DA8-1F85-515C-3BD445732D01}"/>
                </a:ext>
              </a:extLst>
            </p:cNvPr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2" name="Google Shape;4838;p38">
              <a:extLst>
                <a:ext uri="{FF2B5EF4-FFF2-40B4-BE49-F238E27FC236}">
                  <a16:creationId xmlns:a16="http://schemas.microsoft.com/office/drawing/2014/main" id="{B45295D9-C97F-BF59-96AA-5B031292097E}"/>
                </a:ext>
              </a:extLst>
            </p:cNvPr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3" name="Google Shape;4839;p38">
              <a:extLst>
                <a:ext uri="{FF2B5EF4-FFF2-40B4-BE49-F238E27FC236}">
                  <a16:creationId xmlns:a16="http://schemas.microsoft.com/office/drawing/2014/main" id="{958D41E3-DC50-C040-5257-8C754133D9BD}"/>
                </a:ext>
              </a:extLst>
            </p:cNvPr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4" name="Google Shape;4840;p38">
              <a:extLst>
                <a:ext uri="{FF2B5EF4-FFF2-40B4-BE49-F238E27FC236}">
                  <a16:creationId xmlns:a16="http://schemas.microsoft.com/office/drawing/2014/main" id="{E4B66B0C-D6EE-608C-8E26-CF23F259A094}"/>
                </a:ext>
              </a:extLst>
            </p:cNvPr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5" name="Google Shape;4841;p38">
              <a:extLst>
                <a:ext uri="{FF2B5EF4-FFF2-40B4-BE49-F238E27FC236}">
                  <a16:creationId xmlns:a16="http://schemas.microsoft.com/office/drawing/2014/main" id="{B5ACA939-8FF4-4A0F-91C8-2C7B18E046ED}"/>
                </a:ext>
              </a:extLst>
            </p:cNvPr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6" name="Google Shape;4842;p38">
              <a:extLst>
                <a:ext uri="{FF2B5EF4-FFF2-40B4-BE49-F238E27FC236}">
                  <a16:creationId xmlns:a16="http://schemas.microsoft.com/office/drawing/2014/main" id="{915F5D72-FB25-0BE0-97BB-9164DB1292B8}"/>
                </a:ext>
              </a:extLst>
            </p:cNvPr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7" name="Google Shape;4843;p38">
              <a:extLst>
                <a:ext uri="{FF2B5EF4-FFF2-40B4-BE49-F238E27FC236}">
                  <a16:creationId xmlns:a16="http://schemas.microsoft.com/office/drawing/2014/main" id="{71789E82-0D21-9255-B6B6-1928A1F527EC}"/>
                </a:ext>
              </a:extLst>
            </p:cNvPr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8" name="Google Shape;4844;p38">
              <a:extLst>
                <a:ext uri="{FF2B5EF4-FFF2-40B4-BE49-F238E27FC236}">
                  <a16:creationId xmlns:a16="http://schemas.microsoft.com/office/drawing/2014/main" id="{F43AF70F-F622-E492-2FAC-46F640315805}"/>
                </a:ext>
              </a:extLst>
            </p:cNvPr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9" name="Google Shape;4845;p38">
              <a:extLst>
                <a:ext uri="{FF2B5EF4-FFF2-40B4-BE49-F238E27FC236}">
                  <a16:creationId xmlns:a16="http://schemas.microsoft.com/office/drawing/2014/main" id="{F0535003-0076-26D7-C762-564910446898}"/>
                </a:ext>
              </a:extLst>
            </p:cNvPr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0" name="Google Shape;4846;p38">
              <a:extLst>
                <a:ext uri="{FF2B5EF4-FFF2-40B4-BE49-F238E27FC236}">
                  <a16:creationId xmlns:a16="http://schemas.microsoft.com/office/drawing/2014/main" id="{D01EC8A9-994A-2930-A709-11B757AC8A5F}"/>
                </a:ext>
              </a:extLst>
            </p:cNvPr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1" name="Google Shape;4847;p38">
              <a:extLst>
                <a:ext uri="{FF2B5EF4-FFF2-40B4-BE49-F238E27FC236}">
                  <a16:creationId xmlns:a16="http://schemas.microsoft.com/office/drawing/2014/main" id="{36D362EE-7831-97F1-D826-72B0DBB2D3EE}"/>
                </a:ext>
              </a:extLst>
            </p:cNvPr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2" name="Google Shape;4848;p38">
              <a:extLst>
                <a:ext uri="{FF2B5EF4-FFF2-40B4-BE49-F238E27FC236}">
                  <a16:creationId xmlns:a16="http://schemas.microsoft.com/office/drawing/2014/main" id="{7FE51780-FE78-7250-40C6-4D3F9BC6F175}"/>
                </a:ext>
              </a:extLst>
            </p:cNvPr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3" name="Google Shape;4849;p38">
              <a:extLst>
                <a:ext uri="{FF2B5EF4-FFF2-40B4-BE49-F238E27FC236}">
                  <a16:creationId xmlns:a16="http://schemas.microsoft.com/office/drawing/2014/main" id="{33EC3087-8FDB-5D44-2EB5-2E108A7783FF}"/>
                </a:ext>
              </a:extLst>
            </p:cNvPr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4" name="Google Shape;4850;p38">
              <a:extLst>
                <a:ext uri="{FF2B5EF4-FFF2-40B4-BE49-F238E27FC236}">
                  <a16:creationId xmlns:a16="http://schemas.microsoft.com/office/drawing/2014/main" id="{46630766-A7AF-EBF1-2038-1073E0FAA39E}"/>
                </a:ext>
              </a:extLst>
            </p:cNvPr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5" name="Google Shape;4851;p38">
              <a:extLst>
                <a:ext uri="{FF2B5EF4-FFF2-40B4-BE49-F238E27FC236}">
                  <a16:creationId xmlns:a16="http://schemas.microsoft.com/office/drawing/2014/main" id="{C75C4C9D-3501-A453-A91B-6008B6F3E776}"/>
                </a:ext>
              </a:extLst>
            </p:cNvPr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6" name="Google Shape;4852;p38">
              <a:extLst>
                <a:ext uri="{FF2B5EF4-FFF2-40B4-BE49-F238E27FC236}">
                  <a16:creationId xmlns:a16="http://schemas.microsoft.com/office/drawing/2014/main" id="{A9B672BE-FE65-0427-F1EF-D170C5CDCB0F}"/>
                </a:ext>
              </a:extLst>
            </p:cNvPr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7" name="Google Shape;4853;p38">
              <a:extLst>
                <a:ext uri="{FF2B5EF4-FFF2-40B4-BE49-F238E27FC236}">
                  <a16:creationId xmlns:a16="http://schemas.microsoft.com/office/drawing/2014/main" id="{F6A7928E-64A3-FD4C-5687-BF450FF0FE1A}"/>
                </a:ext>
              </a:extLst>
            </p:cNvPr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8" name="Google Shape;4854;p38">
              <a:extLst>
                <a:ext uri="{FF2B5EF4-FFF2-40B4-BE49-F238E27FC236}">
                  <a16:creationId xmlns:a16="http://schemas.microsoft.com/office/drawing/2014/main" id="{D2A164FE-B8BB-0C14-7563-B6B1E3307005}"/>
                </a:ext>
              </a:extLst>
            </p:cNvPr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9" name="Google Shape;4855;p38">
              <a:extLst>
                <a:ext uri="{FF2B5EF4-FFF2-40B4-BE49-F238E27FC236}">
                  <a16:creationId xmlns:a16="http://schemas.microsoft.com/office/drawing/2014/main" id="{A7ACD6F7-DC48-0F7F-1CC3-4247B34FD0AD}"/>
                </a:ext>
              </a:extLst>
            </p:cNvPr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0" name="Google Shape;4856;p38">
              <a:extLst>
                <a:ext uri="{FF2B5EF4-FFF2-40B4-BE49-F238E27FC236}">
                  <a16:creationId xmlns:a16="http://schemas.microsoft.com/office/drawing/2014/main" id="{E4EBFFEA-3DCB-3683-6990-9D2A8C9BE144}"/>
                </a:ext>
              </a:extLst>
            </p:cNvPr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1" name="Google Shape;4857;p38">
              <a:extLst>
                <a:ext uri="{FF2B5EF4-FFF2-40B4-BE49-F238E27FC236}">
                  <a16:creationId xmlns:a16="http://schemas.microsoft.com/office/drawing/2014/main" id="{071BAC37-12ED-D40C-B637-C529870293CE}"/>
                </a:ext>
              </a:extLst>
            </p:cNvPr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2" name="Google Shape;4858;p38">
              <a:extLst>
                <a:ext uri="{FF2B5EF4-FFF2-40B4-BE49-F238E27FC236}">
                  <a16:creationId xmlns:a16="http://schemas.microsoft.com/office/drawing/2014/main" id="{E77EC50B-D333-2639-F921-949CA8132D66}"/>
                </a:ext>
              </a:extLst>
            </p:cNvPr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3" name="Google Shape;4859;p38">
              <a:extLst>
                <a:ext uri="{FF2B5EF4-FFF2-40B4-BE49-F238E27FC236}">
                  <a16:creationId xmlns:a16="http://schemas.microsoft.com/office/drawing/2014/main" id="{3712693E-B074-55D2-031B-FC913613A3F0}"/>
                </a:ext>
              </a:extLst>
            </p:cNvPr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4" name="Google Shape;4860;p38">
              <a:extLst>
                <a:ext uri="{FF2B5EF4-FFF2-40B4-BE49-F238E27FC236}">
                  <a16:creationId xmlns:a16="http://schemas.microsoft.com/office/drawing/2014/main" id="{671FEA93-27AB-9717-35C0-5C3760621A6F}"/>
                </a:ext>
              </a:extLst>
            </p:cNvPr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5" name="Google Shape;4861;p38">
              <a:extLst>
                <a:ext uri="{FF2B5EF4-FFF2-40B4-BE49-F238E27FC236}">
                  <a16:creationId xmlns:a16="http://schemas.microsoft.com/office/drawing/2014/main" id="{07E39727-DA93-ED4D-276E-315535D5367C}"/>
                </a:ext>
              </a:extLst>
            </p:cNvPr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6" name="Google Shape;4862;p38">
              <a:extLst>
                <a:ext uri="{FF2B5EF4-FFF2-40B4-BE49-F238E27FC236}">
                  <a16:creationId xmlns:a16="http://schemas.microsoft.com/office/drawing/2014/main" id="{2480DDF4-6B4C-E7F3-089D-B9E40311BCC9}"/>
                </a:ext>
              </a:extLst>
            </p:cNvPr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7" name="Google Shape;4863;p38">
              <a:extLst>
                <a:ext uri="{FF2B5EF4-FFF2-40B4-BE49-F238E27FC236}">
                  <a16:creationId xmlns:a16="http://schemas.microsoft.com/office/drawing/2014/main" id="{270D6910-4A0C-479B-C47D-8C086344DFB5}"/>
                </a:ext>
              </a:extLst>
            </p:cNvPr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8" name="Google Shape;4864;p38">
              <a:extLst>
                <a:ext uri="{FF2B5EF4-FFF2-40B4-BE49-F238E27FC236}">
                  <a16:creationId xmlns:a16="http://schemas.microsoft.com/office/drawing/2014/main" id="{FA147CDB-008D-25A5-F100-5CD70EA4371A}"/>
                </a:ext>
              </a:extLst>
            </p:cNvPr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9" name="Google Shape;4865;p38">
              <a:extLst>
                <a:ext uri="{FF2B5EF4-FFF2-40B4-BE49-F238E27FC236}">
                  <a16:creationId xmlns:a16="http://schemas.microsoft.com/office/drawing/2014/main" id="{F97CAA56-925E-96B9-AFD1-791E4BD79654}"/>
                </a:ext>
              </a:extLst>
            </p:cNvPr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0" name="Google Shape;4866;p38">
              <a:extLst>
                <a:ext uri="{FF2B5EF4-FFF2-40B4-BE49-F238E27FC236}">
                  <a16:creationId xmlns:a16="http://schemas.microsoft.com/office/drawing/2014/main" id="{77BCBD2F-A44C-D04A-8AB5-4514700B90D3}"/>
                </a:ext>
              </a:extLst>
            </p:cNvPr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1" name="Google Shape;4867;p38">
              <a:extLst>
                <a:ext uri="{FF2B5EF4-FFF2-40B4-BE49-F238E27FC236}">
                  <a16:creationId xmlns:a16="http://schemas.microsoft.com/office/drawing/2014/main" id="{FC0D5647-2A6F-8ED3-C3F6-60EA10ACC5F7}"/>
                </a:ext>
              </a:extLst>
            </p:cNvPr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2" name="Google Shape;4868;p38">
              <a:extLst>
                <a:ext uri="{FF2B5EF4-FFF2-40B4-BE49-F238E27FC236}">
                  <a16:creationId xmlns:a16="http://schemas.microsoft.com/office/drawing/2014/main" id="{76F06AD9-635F-4091-794A-950FE1037ADD}"/>
                </a:ext>
              </a:extLst>
            </p:cNvPr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3" name="Google Shape;4869;p38">
              <a:extLst>
                <a:ext uri="{FF2B5EF4-FFF2-40B4-BE49-F238E27FC236}">
                  <a16:creationId xmlns:a16="http://schemas.microsoft.com/office/drawing/2014/main" id="{1DE60053-37DB-C4BB-2AA7-FFE015F76B3B}"/>
                </a:ext>
              </a:extLst>
            </p:cNvPr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4" name="Google Shape;4870;p38">
              <a:extLst>
                <a:ext uri="{FF2B5EF4-FFF2-40B4-BE49-F238E27FC236}">
                  <a16:creationId xmlns:a16="http://schemas.microsoft.com/office/drawing/2014/main" id="{480BF457-ECF7-E4C6-E868-7CE9EC4FCB77}"/>
                </a:ext>
              </a:extLst>
            </p:cNvPr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5" name="Google Shape;4871;p38">
              <a:extLst>
                <a:ext uri="{FF2B5EF4-FFF2-40B4-BE49-F238E27FC236}">
                  <a16:creationId xmlns:a16="http://schemas.microsoft.com/office/drawing/2014/main" id="{692ACF88-DE56-F135-5113-C342DDDC890D}"/>
                </a:ext>
              </a:extLst>
            </p:cNvPr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6" name="Google Shape;4872;p38">
              <a:extLst>
                <a:ext uri="{FF2B5EF4-FFF2-40B4-BE49-F238E27FC236}">
                  <a16:creationId xmlns:a16="http://schemas.microsoft.com/office/drawing/2014/main" id="{F3BEBA7F-8F93-BF45-34DC-E420EE7A7BBA}"/>
                </a:ext>
              </a:extLst>
            </p:cNvPr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7" name="Google Shape;4873;p38">
              <a:extLst>
                <a:ext uri="{FF2B5EF4-FFF2-40B4-BE49-F238E27FC236}">
                  <a16:creationId xmlns:a16="http://schemas.microsoft.com/office/drawing/2014/main" id="{A1FA0D55-5C55-2715-C12E-C1FF9C4A54F8}"/>
                </a:ext>
              </a:extLst>
            </p:cNvPr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8" name="Google Shape;4874;p38">
              <a:extLst>
                <a:ext uri="{FF2B5EF4-FFF2-40B4-BE49-F238E27FC236}">
                  <a16:creationId xmlns:a16="http://schemas.microsoft.com/office/drawing/2014/main" id="{6662083A-8650-7BCD-C7E6-CDE5A9645F25}"/>
                </a:ext>
              </a:extLst>
            </p:cNvPr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9" name="Google Shape;4875;p38">
              <a:extLst>
                <a:ext uri="{FF2B5EF4-FFF2-40B4-BE49-F238E27FC236}">
                  <a16:creationId xmlns:a16="http://schemas.microsoft.com/office/drawing/2014/main" id="{D690DA80-1BA2-4CAE-57DB-10BF78FCEFDC}"/>
                </a:ext>
              </a:extLst>
            </p:cNvPr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0" name="Google Shape;4876;p38">
              <a:extLst>
                <a:ext uri="{FF2B5EF4-FFF2-40B4-BE49-F238E27FC236}">
                  <a16:creationId xmlns:a16="http://schemas.microsoft.com/office/drawing/2014/main" id="{A2F0EEF6-CDFC-903C-00D6-F5CDA5D6557F}"/>
                </a:ext>
              </a:extLst>
            </p:cNvPr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1" name="Google Shape;4877;p38">
              <a:extLst>
                <a:ext uri="{FF2B5EF4-FFF2-40B4-BE49-F238E27FC236}">
                  <a16:creationId xmlns:a16="http://schemas.microsoft.com/office/drawing/2014/main" id="{D71AB015-50A5-4572-1C7A-24E40C910324}"/>
                </a:ext>
              </a:extLst>
            </p:cNvPr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2" name="Google Shape;4878;p38">
              <a:extLst>
                <a:ext uri="{FF2B5EF4-FFF2-40B4-BE49-F238E27FC236}">
                  <a16:creationId xmlns:a16="http://schemas.microsoft.com/office/drawing/2014/main" id="{BA6A25B9-A52A-7B8B-A1BA-B0FD318E75A2}"/>
                </a:ext>
              </a:extLst>
            </p:cNvPr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3" name="Google Shape;4879;p38">
              <a:extLst>
                <a:ext uri="{FF2B5EF4-FFF2-40B4-BE49-F238E27FC236}">
                  <a16:creationId xmlns:a16="http://schemas.microsoft.com/office/drawing/2014/main" id="{F584231A-84AE-27C0-4E45-5BB53D903E19}"/>
                </a:ext>
              </a:extLst>
            </p:cNvPr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4" name="Google Shape;4880;p38">
              <a:extLst>
                <a:ext uri="{FF2B5EF4-FFF2-40B4-BE49-F238E27FC236}">
                  <a16:creationId xmlns:a16="http://schemas.microsoft.com/office/drawing/2014/main" id="{60706133-EF81-1291-085A-AD29833DBA59}"/>
                </a:ext>
              </a:extLst>
            </p:cNvPr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5" name="Google Shape;4881;p38">
              <a:extLst>
                <a:ext uri="{FF2B5EF4-FFF2-40B4-BE49-F238E27FC236}">
                  <a16:creationId xmlns:a16="http://schemas.microsoft.com/office/drawing/2014/main" id="{8600B596-A573-3158-4D55-19795B0F972A}"/>
                </a:ext>
              </a:extLst>
            </p:cNvPr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6" name="Google Shape;4882;p38">
              <a:extLst>
                <a:ext uri="{FF2B5EF4-FFF2-40B4-BE49-F238E27FC236}">
                  <a16:creationId xmlns:a16="http://schemas.microsoft.com/office/drawing/2014/main" id="{C713D511-85C2-597B-4777-53DA797AC5D3}"/>
                </a:ext>
              </a:extLst>
            </p:cNvPr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7" name="Google Shape;4883;p38">
              <a:extLst>
                <a:ext uri="{FF2B5EF4-FFF2-40B4-BE49-F238E27FC236}">
                  <a16:creationId xmlns:a16="http://schemas.microsoft.com/office/drawing/2014/main" id="{C83A465E-A937-89D0-97C8-3CD2FC1B2309}"/>
                </a:ext>
              </a:extLst>
            </p:cNvPr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8" name="Google Shape;4884;p38">
              <a:extLst>
                <a:ext uri="{FF2B5EF4-FFF2-40B4-BE49-F238E27FC236}">
                  <a16:creationId xmlns:a16="http://schemas.microsoft.com/office/drawing/2014/main" id="{8BED65CC-EF2E-F3E8-58D7-7C2F73041F76}"/>
                </a:ext>
              </a:extLst>
            </p:cNvPr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9" name="Google Shape;4885;p38">
              <a:extLst>
                <a:ext uri="{FF2B5EF4-FFF2-40B4-BE49-F238E27FC236}">
                  <a16:creationId xmlns:a16="http://schemas.microsoft.com/office/drawing/2014/main" id="{C18BBE4D-07B6-DECC-98AF-41A12B494A82}"/>
                </a:ext>
              </a:extLst>
            </p:cNvPr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0" name="Google Shape;4886;p38">
              <a:extLst>
                <a:ext uri="{FF2B5EF4-FFF2-40B4-BE49-F238E27FC236}">
                  <a16:creationId xmlns:a16="http://schemas.microsoft.com/office/drawing/2014/main" id="{985DA385-59B9-8EED-3AEE-B71CCDD33C7C}"/>
                </a:ext>
              </a:extLst>
            </p:cNvPr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1" name="Google Shape;4887;p38">
              <a:extLst>
                <a:ext uri="{FF2B5EF4-FFF2-40B4-BE49-F238E27FC236}">
                  <a16:creationId xmlns:a16="http://schemas.microsoft.com/office/drawing/2014/main" id="{D91F8E34-A947-95EF-E3BF-A5A69ED43390}"/>
                </a:ext>
              </a:extLst>
            </p:cNvPr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2" name="Google Shape;4888;p38">
              <a:extLst>
                <a:ext uri="{FF2B5EF4-FFF2-40B4-BE49-F238E27FC236}">
                  <a16:creationId xmlns:a16="http://schemas.microsoft.com/office/drawing/2014/main" id="{B46AEF3D-B86A-CBAC-BA27-C958E6370A28}"/>
                </a:ext>
              </a:extLst>
            </p:cNvPr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3" name="Google Shape;4889;p38">
              <a:extLst>
                <a:ext uri="{FF2B5EF4-FFF2-40B4-BE49-F238E27FC236}">
                  <a16:creationId xmlns:a16="http://schemas.microsoft.com/office/drawing/2014/main" id="{99E6A2B5-8A91-0268-4EEE-02ECAFF6F953}"/>
                </a:ext>
              </a:extLst>
            </p:cNvPr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4" name="Google Shape;4890;p38">
              <a:extLst>
                <a:ext uri="{FF2B5EF4-FFF2-40B4-BE49-F238E27FC236}">
                  <a16:creationId xmlns:a16="http://schemas.microsoft.com/office/drawing/2014/main" id="{9A07C9B3-558C-AA0F-505A-B034202267FD}"/>
                </a:ext>
              </a:extLst>
            </p:cNvPr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5" name="Google Shape;4891;p38">
              <a:extLst>
                <a:ext uri="{FF2B5EF4-FFF2-40B4-BE49-F238E27FC236}">
                  <a16:creationId xmlns:a16="http://schemas.microsoft.com/office/drawing/2014/main" id="{EA09055E-1CEA-30B8-69E0-9E260CD4ECB3}"/>
                </a:ext>
              </a:extLst>
            </p:cNvPr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6" name="Google Shape;4892;p38">
              <a:extLst>
                <a:ext uri="{FF2B5EF4-FFF2-40B4-BE49-F238E27FC236}">
                  <a16:creationId xmlns:a16="http://schemas.microsoft.com/office/drawing/2014/main" id="{C65A0A79-FADD-E20B-D6AE-D895FB06B6EF}"/>
                </a:ext>
              </a:extLst>
            </p:cNvPr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7" name="Google Shape;4893;p38">
              <a:extLst>
                <a:ext uri="{FF2B5EF4-FFF2-40B4-BE49-F238E27FC236}">
                  <a16:creationId xmlns:a16="http://schemas.microsoft.com/office/drawing/2014/main" id="{14E0A16A-C6CA-EF8F-4ACC-C09768E7D102}"/>
                </a:ext>
              </a:extLst>
            </p:cNvPr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8" name="Google Shape;4894;p38">
              <a:extLst>
                <a:ext uri="{FF2B5EF4-FFF2-40B4-BE49-F238E27FC236}">
                  <a16:creationId xmlns:a16="http://schemas.microsoft.com/office/drawing/2014/main" id="{5BF24E60-6A1A-EDFC-033A-DA83774DF627}"/>
                </a:ext>
              </a:extLst>
            </p:cNvPr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9" name="Google Shape;4895;p38">
              <a:extLst>
                <a:ext uri="{FF2B5EF4-FFF2-40B4-BE49-F238E27FC236}">
                  <a16:creationId xmlns:a16="http://schemas.microsoft.com/office/drawing/2014/main" id="{87B57582-C43F-8AF0-CDAE-8F8E264B5401}"/>
                </a:ext>
              </a:extLst>
            </p:cNvPr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0" name="Google Shape;4896;p38">
              <a:extLst>
                <a:ext uri="{FF2B5EF4-FFF2-40B4-BE49-F238E27FC236}">
                  <a16:creationId xmlns:a16="http://schemas.microsoft.com/office/drawing/2014/main" id="{368FAFF3-DD16-55A8-7AD7-337194915BA9}"/>
                </a:ext>
              </a:extLst>
            </p:cNvPr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1" name="Google Shape;4897;p38">
              <a:extLst>
                <a:ext uri="{FF2B5EF4-FFF2-40B4-BE49-F238E27FC236}">
                  <a16:creationId xmlns:a16="http://schemas.microsoft.com/office/drawing/2014/main" id="{52992D34-E82B-E556-EC74-F0159EA59EC8}"/>
                </a:ext>
              </a:extLst>
            </p:cNvPr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2" name="Google Shape;4898;p38">
              <a:extLst>
                <a:ext uri="{FF2B5EF4-FFF2-40B4-BE49-F238E27FC236}">
                  <a16:creationId xmlns:a16="http://schemas.microsoft.com/office/drawing/2014/main" id="{E99BC9D5-4149-2222-CC47-17B97EAA57D7}"/>
                </a:ext>
              </a:extLst>
            </p:cNvPr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3" name="Google Shape;4899;p38">
              <a:extLst>
                <a:ext uri="{FF2B5EF4-FFF2-40B4-BE49-F238E27FC236}">
                  <a16:creationId xmlns:a16="http://schemas.microsoft.com/office/drawing/2014/main" id="{9DCA061D-17FE-D04C-65B5-9A477BCAD031}"/>
                </a:ext>
              </a:extLst>
            </p:cNvPr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4" name="Google Shape;4900;p38">
              <a:extLst>
                <a:ext uri="{FF2B5EF4-FFF2-40B4-BE49-F238E27FC236}">
                  <a16:creationId xmlns:a16="http://schemas.microsoft.com/office/drawing/2014/main" id="{D3AAE793-98F7-7F74-7ED9-183559E6A9E9}"/>
                </a:ext>
              </a:extLst>
            </p:cNvPr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5" name="Google Shape;4901;p38">
              <a:extLst>
                <a:ext uri="{FF2B5EF4-FFF2-40B4-BE49-F238E27FC236}">
                  <a16:creationId xmlns:a16="http://schemas.microsoft.com/office/drawing/2014/main" id="{CE4771B3-47AE-1396-7E1D-D2D3D56040D0}"/>
                </a:ext>
              </a:extLst>
            </p:cNvPr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6" name="Google Shape;4902;p38">
              <a:extLst>
                <a:ext uri="{FF2B5EF4-FFF2-40B4-BE49-F238E27FC236}">
                  <a16:creationId xmlns:a16="http://schemas.microsoft.com/office/drawing/2014/main" id="{FF31EC15-C8E3-34CA-6701-738281EAD891}"/>
                </a:ext>
              </a:extLst>
            </p:cNvPr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7" name="Google Shape;4903;p38">
              <a:extLst>
                <a:ext uri="{FF2B5EF4-FFF2-40B4-BE49-F238E27FC236}">
                  <a16:creationId xmlns:a16="http://schemas.microsoft.com/office/drawing/2014/main" id="{A75E2CD9-910A-D906-326F-8D669161CE5D}"/>
                </a:ext>
              </a:extLst>
            </p:cNvPr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8" name="Google Shape;4904;p38">
              <a:extLst>
                <a:ext uri="{FF2B5EF4-FFF2-40B4-BE49-F238E27FC236}">
                  <a16:creationId xmlns:a16="http://schemas.microsoft.com/office/drawing/2014/main" id="{628A73A8-D0BF-2A7F-4290-F77FE8104D82}"/>
                </a:ext>
              </a:extLst>
            </p:cNvPr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9" name="Google Shape;4905;p38">
              <a:extLst>
                <a:ext uri="{FF2B5EF4-FFF2-40B4-BE49-F238E27FC236}">
                  <a16:creationId xmlns:a16="http://schemas.microsoft.com/office/drawing/2014/main" id="{FD357884-51B9-DBCB-B400-10DCB8107A33}"/>
                </a:ext>
              </a:extLst>
            </p:cNvPr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0" name="Google Shape;4906;p38">
              <a:extLst>
                <a:ext uri="{FF2B5EF4-FFF2-40B4-BE49-F238E27FC236}">
                  <a16:creationId xmlns:a16="http://schemas.microsoft.com/office/drawing/2014/main" id="{6DCC6425-F856-0DD6-1A4A-C3F0D7C0352B}"/>
                </a:ext>
              </a:extLst>
            </p:cNvPr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1" name="Google Shape;4907;p38">
              <a:extLst>
                <a:ext uri="{FF2B5EF4-FFF2-40B4-BE49-F238E27FC236}">
                  <a16:creationId xmlns:a16="http://schemas.microsoft.com/office/drawing/2014/main" id="{0CCEAE31-B642-D976-15C7-BE83DDCAD66B}"/>
                </a:ext>
              </a:extLst>
            </p:cNvPr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2" name="Google Shape;4908;p38">
              <a:extLst>
                <a:ext uri="{FF2B5EF4-FFF2-40B4-BE49-F238E27FC236}">
                  <a16:creationId xmlns:a16="http://schemas.microsoft.com/office/drawing/2014/main" id="{40D7BEEB-70FB-8F48-E5BC-F57DAE046E0E}"/>
                </a:ext>
              </a:extLst>
            </p:cNvPr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3" name="Google Shape;4909;p38">
              <a:extLst>
                <a:ext uri="{FF2B5EF4-FFF2-40B4-BE49-F238E27FC236}">
                  <a16:creationId xmlns:a16="http://schemas.microsoft.com/office/drawing/2014/main" id="{0A99D6EC-2C0E-78D1-5B3E-378BC542C50E}"/>
                </a:ext>
              </a:extLst>
            </p:cNvPr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4" name="Google Shape;4910;p38">
              <a:extLst>
                <a:ext uri="{FF2B5EF4-FFF2-40B4-BE49-F238E27FC236}">
                  <a16:creationId xmlns:a16="http://schemas.microsoft.com/office/drawing/2014/main" id="{C7CC554B-EBF2-7686-FD0F-6947869F3607}"/>
                </a:ext>
              </a:extLst>
            </p:cNvPr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rgbClr val="BDE0E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5" name="Google Shape;4911;p38">
              <a:extLst>
                <a:ext uri="{FF2B5EF4-FFF2-40B4-BE49-F238E27FC236}">
                  <a16:creationId xmlns:a16="http://schemas.microsoft.com/office/drawing/2014/main" id="{2E189C3C-7D4D-9BF5-DC9A-F0BDD6FB7E3F}"/>
                </a:ext>
              </a:extLst>
            </p:cNvPr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6" name="Google Shape;4912;p38">
              <a:extLst>
                <a:ext uri="{FF2B5EF4-FFF2-40B4-BE49-F238E27FC236}">
                  <a16:creationId xmlns:a16="http://schemas.microsoft.com/office/drawing/2014/main" id="{A847E327-B7AE-03AC-C48E-AED2F32B0747}"/>
                </a:ext>
              </a:extLst>
            </p:cNvPr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7" name="Google Shape;4913;p38">
              <a:extLst>
                <a:ext uri="{FF2B5EF4-FFF2-40B4-BE49-F238E27FC236}">
                  <a16:creationId xmlns:a16="http://schemas.microsoft.com/office/drawing/2014/main" id="{9706E5A7-560A-6B95-9C75-94ABDAF5DAB4}"/>
                </a:ext>
              </a:extLst>
            </p:cNvPr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8" name="Google Shape;4914;p38">
              <a:extLst>
                <a:ext uri="{FF2B5EF4-FFF2-40B4-BE49-F238E27FC236}">
                  <a16:creationId xmlns:a16="http://schemas.microsoft.com/office/drawing/2014/main" id="{2D7B1498-59C6-BE56-4A21-35ACA4C6CFC3}"/>
                </a:ext>
              </a:extLst>
            </p:cNvPr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9" name="Google Shape;4915;p38">
              <a:extLst>
                <a:ext uri="{FF2B5EF4-FFF2-40B4-BE49-F238E27FC236}">
                  <a16:creationId xmlns:a16="http://schemas.microsoft.com/office/drawing/2014/main" id="{209EA6C7-ABA2-568D-1B6E-027F3DE4CADE}"/>
                </a:ext>
              </a:extLst>
            </p:cNvPr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0" name="Google Shape;4916;p38">
              <a:extLst>
                <a:ext uri="{FF2B5EF4-FFF2-40B4-BE49-F238E27FC236}">
                  <a16:creationId xmlns:a16="http://schemas.microsoft.com/office/drawing/2014/main" id="{3B9F3499-CE18-037F-95F2-8FBCCE65D462}"/>
                </a:ext>
              </a:extLst>
            </p:cNvPr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1" name="Google Shape;4917;p38">
              <a:extLst>
                <a:ext uri="{FF2B5EF4-FFF2-40B4-BE49-F238E27FC236}">
                  <a16:creationId xmlns:a16="http://schemas.microsoft.com/office/drawing/2014/main" id="{88B1D3D2-4A29-415B-3ED4-29A871CE9812}"/>
                </a:ext>
              </a:extLst>
            </p:cNvPr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2" name="Google Shape;4918;p38">
              <a:extLst>
                <a:ext uri="{FF2B5EF4-FFF2-40B4-BE49-F238E27FC236}">
                  <a16:creationId xmlns:a16="http://schemas.microsoft.com/office/drawing/2014/main" id="{8494927C-5A16-BE53-8BB8-380809427E02}"/>
                </a:ext>
              </a:extLst>
            </p:cNvPr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3" name="Google Shape;4919;p38">
              <a:extLst>
                <a:ext uri="{FF2B5EF4-FFF2-40B4-BE49-F238E27FC236}">
                  <a16:creationId xmlns:a16="http://schemas.microsoft.com/office/drawing/2014/main" id="{C6F3365E-61A2-569D-B69D-E6B2D4CC949C}"/>
                </a:ext>
              </a:extLst>
            </p:cNvPr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4" name="Google Shape;4920;p38">
              <a:extLst>
                <a:ext uri="{FF2B5EF4-FFF2-40B4-BE49-F238E27FC236}">
                  <a16:creationId xmlns:a16="http://schemas.microsoft.com/office/drawing/2014/main" id="{47D48630-DFB2-03FA-DE4E-0FF4A4468733}"/>
                </a:ext>
              </a:extLst>
            </p:cNvPr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5" name="Google Shape;4921;p38">
              <a:extLst>
                <a:ext uri="{FF2B5EF4-FFF2-40B4-BE49-F238E27FC236}">
                  <a16:creationId xmlns:a16="http://schemas.microsoft.com/office/drawing/2014/main" id="{3E00F8A4-62C1-7F73-7377-BB08D203F134}"/>
                </a:ext>
              </a:extLst>
            </p:cNvPr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6" name="Google Shape;4922;p38">
              <a:extLst>
                <a:ext uri="{FF2B5EF4-FFF2-40B4-BE49-F238E27FC236}">
                  <a16:creationId xmlns:a16="http://schemas.microsoft.com/office/drawing/2014/main" id="{BC071079-10E7-9999-EB0C-7532A3E35A75}"/>
                </a:ext>
              </a:extLst>
            </p:cNvPr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7" name="Google Shape;4923;p38">
              <a:extLst>
                <a:ext uri="{FF2B5EF4-FFF2-40B4-BE49-F238E27FC236}">
                  <a16:creationId xmlns:a16="http://schemas.microsoft.com/office/drawing/2014/main" id="{805A4B67-C158-3835-65FA-FBAB6DA8B767}"/>
                </a:ext>
              </a:extLst>
            </p:cNvPr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8" name="Google Shape;4924;p38">
              <a:extLst>
                <a:ext uri="{FF2B5EF4-FFF2-40B4-BE49-F238E27FC236}">
                  <a16:creationId xmlns:a16="http://schemas.microsoft.com/office/drawing/2014/main" id="{715CB49A-0096-CD3E-1556-011B5F371621}"/>
                </a:ext>
              </a:extLst>
            </p:cNvPr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9" name="Google Shape;4925;p38">
              <a:extLst>
                <a:ext uri="{FF2B5EF4-FFF2-40B4-BE49-F238E27FC236}">
                  <a16:creationId xmlns:a16="http://schemas.microsoft.com/office/drawing/2014/main" id="{65FB12CB-FDA4-917F-8EE0-BBA4C31E8524}"/>
                </a:ext>
              </a:extLst>
            </p:cNvPr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0" name="Google Shape;4926;p38">
              <a:extLst>
                <a:ext uri="{FF2B5EF4-FFF2-40B4-BE49-F238E27FC236}">
                  <a16:creationId xmlns:a16="http://schemas.microsoft.com/office/drawing/2014/main" id="{5A4F7F11-BAEF-8A29-D1FA-8A085CE7916D}"/>
                </a:ext>
              </a:extLst>
            </p:cNvPr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1" name="Google Shape;4927;p38">
              <a:extLst>
                <a:ext uri="{FF2B5EF4-FFF2-40B4-BE49-F238E27FC236}">
                  <a16:creationId xmlns:a16="http://schemas.microsoft.com/office/drawing/2014/main" id="{6ABEA59E-F919-5772-08FF-7A5DFB1CD4C8}"/>
                </a:ext>
              </a:extLst>
            </p:cNvPr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2" name="Google Shape;4928;p38">
              <a:extLst>
                <a:ext uri="{FF2B5EF4-FFF2-40B4-BE49-F238E27FC236}">
                  <a16:creationId xmlns:a16="http://schemas.microsoft.com/office/drawing/2014/main" id="{D170C4DD-5E0C-0B80-7DD2-F928F4A7832B}"/>
                </a:ext>
              </a:extLst>
            </p:cNvPr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3" name="Google Shape;4929;p38">
              <a:extLst>
                <a:ext uri="{FF2B5EF4-FFF2-40B4-BE49-F238E27FC236}">
                  <a16:creationId xmlns:a16="http://schemas.microsoft.com/office/drawing/2014/main" id="{F816B3CE-7746-9819-F731-A6B430EEF83C}"/>
                </a:ext>
              </a:extLst>
            </p:cNvPr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4" name="Google Shape;4930;p38">
              <a:extLst>
                <a:ext uri="{FF2B5EF4-FFF2-40B4-BE49-F238E27FC236}">
                  <a16:creationId xmlns:a16="http://schemas.microsoft.com/office/drawing/2014/main" id="{85589B91-891B-F6D6-D7D8-6763556E6528}"/>
                </a:ext>
              </a:extLst>
            </p:cNvPr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5" name="Google Shape;4931;p38">
              <a:extLst>
                <a:ext uri="{FF2B5EF4-FFF2-40B4-BE49-F238E27FC236}">
                  <a16:creationId xmlns:a16="http://schemas.microsoft.com/office/drawing/2014/main" id="{3AB6F88E-7972-321C-71A4-CD18A4CD5CC2}"/>
                </a:ext>
              </a:extLst>
            </p:cNvPr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6" name="Google Shape;4932;p38">
              <a:extLst>
                <a:ext uri="{FF2B5EF4-FFF2-40B4-BE49-F238E27FC236}">
                  <a16:creationId xmlns:a16="http://schemas.microsoft.com/office/drawing/2014/main" id="{2F82D22E-A06B-703A-9214-E75CB39C3B36}"/>
                </a:ext>
              </a:extLst>
            </p:cNvPr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7" name="Google Shape;4933;p38">
              <a:extLst>
                <a:ext uri="{FF2B5EF4-FFF2-40B4-BE49-F238E27FC236}">
                  <a16:creationId xmlns:a16="http://schemas.microsoft.com/office/drawing/2014/main" id="{BBC25CC5-880C-22CF-A627-533BFA450A66}"/>
                </a:ext>
              </a:extLst>
            </p:cNvPr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8" name="Google Shape;4934;p38">
              <a:extLst>
                <a:ext uri="{FF2B5EF4-FFF2-40B4-BE49-F238E27FC236}">
                  <a16:creationId xmlns:a16="http://schemas.microsoft.com/office/drawing/2014/main" id="{0523FA4B-178E-EED6-40F0-B32CC90F1D81}"/>
                </a:ext>
              </a:extLst>
            </p:cNvPr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9" name="Google Shape;4935;p38">
              <a:extLst>
                <a:ext uri="{FF2B5EF4-FFF2-40B4-BE49-F238E27FC236}">
                  <a16:creationId xmlns:a16="http://schemas.microsoft.com/office/drawing/2014/main" id="{1A208044-9D26-B934-9848-A7FD53728D56}"/>
                </a:ext>
              </a:extLst>
            </p:cNvPr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0" name="Google Shape;4936;p38">
              <a:extLst>
                <a:ext uri="{FF2B5EF4-FFF2-40B4-BE49-F238E27FC236}">
                  <a16:creationId xmlns:a16="http://schemas.microsoft.com/office/drawing/2014/main" id="{105ABE00-3C14-2F41-14EF-954F77642A87}"/>
                </a:ext>
              </a:extLst>
            </p:cNvPr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1" name="Google Shape;4937;p38">
              <a:extLst>
                <a:ext uri="{FF2B5EF4-FFF2-40B4-BE49-F238E27FC236}">
                  <a16:creationId xmlns:a16="http://schemas.microsoft.com/office/drawing/2014/main" id="{3B78D87A-87CC-B5B1-4731-33C9940C13C0}"/>
                </a:ext>
              </a:extLst>
            </p:cNvPr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2" name="Google Shape;4938;p38">
              <a:extLst>
                <a:ext uri="{FF2B5EF4-FFF2-40B4-BE49-F238E27FC236}">
                  <a16:creationId xmlns:a16="http://schemas.microsoft.com/office/drawing/2014/main" id="{22F395C7-D650-6E41-5C94-6E4021F76F94}"/>
                </a:ext>
              </a:extLst>
            </p:cNvPr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3" name="Google Shape;4939;p38">
              <a:extLst>
                <a:ext uri="{FF2B5EF4-FFF2-40B4-BE49-F238E27FC236}">
                  <a16:creationId xmlns:a16="http://schemas.microsoft.com/office/drawing/2014/main" id="{8F64FF9A-D502-153A-52CC-CEF066F40A4F}"/>
                </a:ext>
              </a:extLst>
            </p:cNvPr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4" name="Google Shape;4940;p38">
              <a:extLst>
                <a:ext uri="{FF2B5EF4-FFF2-40B4-BE49-F238E27FC236}">
                  <a16:creationId xmlns:a16="http://schemas.microsoft.com/office/drawing/2014/main" id="{3C1E5275-FE7C-C082-E709-D483CD5B82B3}"/>
                </a:ext>
              </a:extLst>
            </p:cNvPr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5" name="Google Shape;4941;p38">
              <a:extLst>
                <a:ext uri="{FF2B5EF4-FFF2-40B4-BE49-F238E27FC236}">
                  <a16:creationId xmlns:a16="http://schemas.microsoft.com/office/drawing/2014/main" id="{9217A967-A708-FC38-AD4C-2C9C4B85BB9F}"/>
                </a:ext>
              </a:extLst>
            </p:cNvPr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6" name="Google Shape;4942;p38">
              <a:extLst>
                <a:ext uri="{FF2B5EF4-FFF2-40B4-BE49-F238E27FC236}">
                  <a16:creationId xmlns:a16="http://schemas.microsoft.com/office/drawing/2014/main" id="{FEF2FB27-9D88-7C3E-7F15-C6923A6A8580}"/>
                </a:ext>
              </a:extLst>
            </p:cNvPr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7" name="Google Shape;4943;p38">
              <a:extLst>
                <a:ext uri="{FF2B5EF4-FFF2-40B4-BE49-F238E27FC236}">
                  <a16:creationId xmlns:a16="http://schemas.microsoft.com/office/drawing/2014/main" id="{0452A052-CEE9-1C41-6295-A5F39524A21B}"/>
                </a:ext>
              </a:extLst>
            </p:cNvPr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8" name="Google Shape;4944;p38">
              <a:extLst>
                <a:ext uri="{FF2B5EF4-FFF2-40B4-BE49-F238E27FC236}">
                  <a16:creationId xmlns:a16="http://schemas.microsoft.com/office/drawing/2014/main" id="{2D2EBC8A-29B9-3339-02E9-A194C07DE54E}"/>
                </a:ext>
              </a:extLst>
            </p:cNvPr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9" name="Google Shape;4945;p38">
              <a:extLst>
                <a:ext uri="{FF2B5EF4-FFF2-40B4-BE49-F238E27FC236}">
                  <a16:creationId xmlns:a16="http://schemas.microsoft.com/office/drawing/2014/main" id="{A2FE9AC5-F1C4-DF39-DE02-EBC419B7BA2A}"/>
                </a:ext>
              </a:extLst>
            </p:cNvPr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0" name="Google Shape;4946;p38">
              <a:extLst>
                <a:ext uri="{FF2B5EF4-FFF2-40B4-BE49-F238E27FC236}">
                  <a16:creationId xmlns:a16="http://schemas.microsoft.com/office/drawing/2014/main" id="{67EA013E-4F5C-35E0-FA02-EB75B7DAA840}"/>
                </a:ext>
              </a:extLst>
            </p:cNvPr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1" name="Google Shape;4947;p38">
              <a:extLst>
                <a:ext uri="{FF2B5EF4-FFF2-40B4-BE49-F238E27FC236}">
                  <a16:creationId xmlns:a16="http://schemas.microsoft.com/office/drawing/2014/main" id="{E8211DD5-822C-2BAA-1042-5F3A686F5B31}"/>
                </a:ext>
              </a:extLst>
            </p:cNvPr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2" name="Google Shape;4948;p38">
              <a:extLst>
                <a:ext uri="{FF2B5EF4-FFF2-40B4-BE49-F238E27FC236}">
                  <a16:creationId xmlns:a16="http://schemas.microsoft.com/office/drawing/2014/main" id="{DAC6D4EA-E9F3-D0F4-E4AA-66988B763022}"/>
                </a:ext>
              </a:extLst>
            </p:cNvPr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3" name="Google Shape;4949;p38">
              <a:extLst>
                <a:ext uri="{FF2B5EF4-FFF2-40B4-BE49-F238E27FC236}">
                  <a16:creationId xmlns:a16="http://schemas.microsoft.com/office/drawing/2014/main" id="{0EC26133-76E8-CBC8-0047-DB99BC393EB6}"/>
                </a:ext>
              </a:extLst>
            </p:cNvPr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4" name="Google Shape;4950;p38">
              <a:extLst>
                <a:ext uri="{FF2B5EF4-FFF2-40B4-BE49-F238E27FC236}">
                  <a16:creationId xmlns:a16="http://schemas.microsoft.com/office/drawing/2014/main" id="{9315C5E0-2EBA-CC6F-FCA4-D335690A5D01}"/>
                </a:ext>
              </a:extLst>
            </p:cNvPr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5" name="Google Shape;4951;p38">
              <a:extLst>
                <a:ext uri="{FF2B5EF4-FFF2-40B4-BE49-F238E27FC236}">
                  <a16:creationId xmlns:a16="http://schemas.microsoft.com/office/drawing/2014/main" id="{FA324A76-DE4D-1F82-7A8C-B7732827EA19}"/>
                </a:ext>
              </a:extLst>
            </p:cNvPr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6" name="Google Shape;4952;p38">
              <a:extLst>
                <a:ext uri="{FF2B5EF4-FFF2-40B4-BE49-F238E27FC236}">
                  <a16:creationId xmlns:a16="http://schemas.microsoft.com/office/drawing/2014/main" id="{E1F7F059-5CE9-A0D2-AE0A-3EC319742FF1}"/>
                </a:ext>
              </a:extLst>
            </p:cNvPr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7" name="Google Shape;4953;p38">
              <a:extLst>
                <a:ext uri="{FF2B5EF4-FFF2-40B4-BE49-F238E27FC236}">
                  <a16:creationId xmlns:a16="http://schemas.microsoft.com/office/drawing/2014/main" id="{80A908DF-CF92-31D0-D82F-E190711B58E4}"/>
                </a:ext>
              </a:extLst>
            </p:cNvPr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8" name="Google Shape;4954;p38">
              <a:extLst>
                <a:ext uri="{FF2B5EF4-FFF2-40B4-BE49-F238E27FC236}">
                  <a16:creationId xmlns:a16="http://schemas.microsoft.com/office/drawing/2014/main" id="{07702C12-8CE3-2DB8-3A35-183400CEE102}"/>
                </a:ext>
              </a:extLst>
            </p:cNvPr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9" name="Google Shape;4955;p38">
              <a:extLst>
                <a:ext uri="{FF2B5EF4-FFF2-40B4-BE49-F238E27FC236}">
                  <a16:creationId xmlns:a16="http://schemas.microsoft.com/office/drawing/2014/main" id="{159A6953-EF3F-6931-9AB1-59C0FB29D372}"/>
                </a:ext>
              </a:extLst>
            </p:cNvPr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0" name="Google Shape;4956;p38">
              <a:extLst>
                <a:ext uri="{FF2B5EF4-FFF2-40B4-BE49-F238E27FC236}">
                  <a16:creationId xmlns:a16="http://schemas.microsoft.com/office/drawing/2014/main" id="{7497D824-0774-EEDA-FAF2-62626CF35992}"/>
                </a:ext>
              </a:extLst>
            </p:cNvPr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1" name="Google Shape;4957;p38">
              <a:extLst>
                <a:ext uri="{FF2B5EF4-FFF2-40B4-BE49-F238E27FC236}">
                  <a16:creationId xmlns:a16="http://schemas.microsoft.com/office/drawing/2014/main" id="{43ED2B6B-9776-DC0D-9D17-1710225DFBA2}"/>
                </a:ext>
              </a:extLst>
            </p:cNvPr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2" name="Google Shape;4958;p38">
              <a:extLst>
                <a:ext uri="{FF2B5EF4-FFF2-40B4-BE49-F238E27FC236}">
                  <a16:creationId xmlns:a16="http://schemas.microsoft.com/office/drawing/2014/main" id="{E2BE49CA-C496-339D-E1D4-9BDB79D91DDD}"/>
                </a:ext>
              </a:extLst>
            </p:cNvPr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3" name="Google Shape;4959;p38">
              <a:extLst>
                <a:ext uri="{FF2B5EF4-FFF2-40B4-BE49-F238E27FC236}">
                  <a16:creationId xmlns:a16="http://schemas.microsoft.com/office/drawing/2014/main" id="{C49FEA08-3E26-2171-8246-2C5ED43435D8}"/>
                </a:ext>
              </a:extLst>
            </p:cNvPr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4" name="Google Shape;4960;p38">
              <a:extLst>
                <a:ext uri="{FF2B5EF4-FFF2-40B4-BE49-F238E27FC236}">
                  <a16:creationId xmlns:a16="http://schemas.microsoft.com/office/drawing/2014/main" id="{D65A61D6-2EC3-3785-689C-7B3CA5D60471}"/>
                </a:ext>
              </a:extLst>
            </p:cNvPr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5" name="Google Shape;4961;p38">
              <a:extLst>
                <a:ext uri="{FF2B5EF4-FFF2-40B4-BE49-F238E27FC236}">
                  <a16:creationId xmlns:a16="http://schemas.microsoft.com/office/drawing/2014/main" id="{58EC0617-1401-1A0B-2DA8-EEB2E378285E}"/>
                </a:ext>
              </a:extLst>
            </p:cNvPr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6" name="Google Shape;4962;p38">
              <a:extLst>
                <a:ext uri="{FF2B5EF4-FFF2-40B4-BE49-F238E27FC236}">
                  <a16:creationId xmlns:a16="http://schemas.microsoft.com/office/drawing/2014/main" id="{91143CF7-FD50-0392-A58A-DF16517C3547}"/>
                </a:ext>
              </a:extLst>
            </p:cNvPr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7" name="Google Shape;4963;p38">
              <a:extLst>
                <a:ext uri="{FF2B5EF4-FFF2-40B4-BE49-F238E27FC236}">
                  <a16:creationId xmlns:a16="http://schemas.microsoft.com/office/drawing/2014/main" id="{5B5A2FCC-B210-3771-4E42-B810ED65CBFA}"/>
                </a:ext>
              </a:extLst>
            </p:cNvPr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8" name="Google Shape;4964;p38">
              <a:extLst>
                <a:ext uri="{FF2B5EF4-FFF2-40B4-BE49-F238E27FC236}">
                  <a16:creationId xmlns:a16="http://schemas.microsoft.com/office/drawing/2014/main" id="{5BC2F917-B0A4-6F20-E251-BC701F3E57A7}"/>
                </a:ext>
              </a:extLst>
            </p:cNvPr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9" name="Google Shape;4965;p38">
              <a:extLst>
                <a:ext uri="{FF2B5EF4-FFF2-40B4-BE49-F238E27FC236}">
                  <a16:creationId xmlns:a16="http://schemas.microsoft.com/office/drawing/2014/main" id="{20F434F2-E81C-D8EF-4BFA-05FDE00074BD}"/>
                </a:ext>
              </a:extLst>
            </p:cNvPr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0" name="Google Shape;4966;p38">
              <a:extLst>
                <a:ext uri="{FF2B5EF4-FFF2-40B4-BE49-F238E27FC236}">
                  <a16:creationId xmlns:a16="http://schemas.microsoft.com/office/drawing/2014/main" id="{E38FA2DC-F53A-239D-ABA1-26A70BF2E281}"/>
                </a:ext>
              </a:extLst>
            </p:cNvPr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1" name="Google Shape;4967;p38">
              <a:extLst>
                <a:ext uri="{FF2B5EF4-FFF2-40B4-BE49-F238E27FC236}">
                  <a16:creationId xmlns:a16="http://schemas.microsoft.com/office/drawing/2014/main" id="{861A5DE0-AE9C-386B-C6DA-2D85668D7D6E}"/>
                </a:ext>
              </a:extLst>
            </p:cNvPr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2" name="Google Shape;4968;p38">
              <a:extLst>
                <a:ext uri="{FF2B5EF4-FFF2-40B4-BE49-F238E27FC236}">
                  <a16:creationId xmlns:a16="http://schemas.microsoft.com/office/drawing/2014/main" id="{1FC2BF24-AEBC-6DCC-4882-92261D1D2B71}"/>
                </a:ext>
              </a:extLst>
            </p:cNvPr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3" name="Google Shape;4969;p38">
              <a:extLst>
                <a:ext uri="{FF2B5EF4-FFF2-40B4-BE49-F238E27FC236}">
                  <a16:creationId xmlns:a16="http://schemas.microsoft.com/office/drawing/2014/main" id="{D7F3635C-F06B-DFD9-294D-69E37F1FD05F}"/>
                </a:ext>
              </a:extLst>
            </p:cNvPr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4" name="Google Shape;4970;p38">
              <a:extLst>
                <a:ext uri="{FF2B5EF4-FFF2-40B4-BE49-F238E27FC236}">
                  <a16:creationId xmlns:a16="http://schemas.microsoft.com/office/drawing/2014/main" id="{815F07B9-979F-93EF-1D25-84BF42ECF519}"/>
                </a:ext>
              </a:extLst>
            </p:cNvPr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5" name="Google Shape;4971;p38">
              <a:extLst>
                <a:ext uri="{FF2B5EF4-FFF2-40B4-BE49-F238E27FC236}">
                  <a16:creationId xmlns:a16="http://schemas.microsoft.com/office/drawing/2014/main" id="{0717D757-6885-DDE2-6DC9-2E0F6D9B0739}"/>
                </a:ext>
              </a:extLst>
            </p:cNvPr>
            <p:cNvSpPr/>
            <p:nvPr/>
          </p:nvSpPr>
          <p:spPr>
            <a:xfrm>
              <a:off x="6164519" y="2384969"/>
              <a:ext cx="12173" cy="160998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6" name="Google Shape;4972;p38">
              <a:extLst>
                <a:ext uri="{FF2B5EF4-FFF2-40B4-BE49-F238E27FC236}">
                  <a16:creationId xmlns:a16="http://schemas.microsoft.com/office/drawing/2014/main" id="{899FCC2C-EE0A-2EC7-E8B1-76DC8A474F65}"/>
                </a:ext>
              </a:extLst>
            </p:cNvPr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7" name="Google Shape;4973;p38">
              <a:extLst>
                <a:ext uri="{FF2B5EF4-FFF2-40B4-BE49-F238E27FC236}">
                  <a16:creationId xmlns:a16="http://schemas.microsoft.com/office/drawing/2014/main" id="{1C7A527F-7907-BCC9-E843-975C66C626F3}"/>
                </a:ext>
              </a:extLst>
            </p:cNvPr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8" name="Google Shape;4974;p38">
              <a:extLst>
                <a:ext uri="{FF2B5EF4-FFF2-40B4-BE49-F238E27FC236}">
                  <a16:creationId xmlns:a16="http://schemas.microsoft.com/office/drawing/2014/main" id="{5F7FA6BB-E4FE-4BAE-BDE5-B7340F12CEA1}"/>
                </a:ext>
              </a:extLst>
            </p:cNvPr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9" name="Google Shape;4975;p38">
              <a:extLst>
                <a:ext uri="{FF2B5EF4-FFF2-40B4-BE49-F238E27FC236}">
                  <a16:creationId xmlns:a16="http://schemas.microsoft.com/office/drawing/2014/main" id="{4AA35040-A392-7D3C-DFB1-2796F961C074}"/>
                </a:ext>
              </a:extLst>
            </p:cNvPr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0" name="Google Shape;4976;p38">
              <a:extLst>
                <a:ext uri="{FF2B5EF4-FFF2-40B4-BE49-F238E27FC236}">
                  <a16:creationId xmlns:a16="http://schemas.microsoft.com/office/drawing/2014/main" id="{E5050A6D-F9C1-6843-996F-B7FEFA7EF51D}"/>
                </a:ext>
              </a:extLst>
            </p:cNvPr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1" name="Google Shape;4977;p38">
              <a:extLst>
                <a:ext uri="{FF2B5EF4-FFF2-40B4-BE49-F238E27FC236}">
                  <a16:creationId xmlns:a16="http://schemas.microsoft.com/office/drawing/2014/main" id="{71544E66-3772-82CF-4DB7-EC86CAC271BF}"/>
                </a:ext>
              </a:extLst>
            </p:cNvPr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2" name="Google Shape;4978;p38">
              <a:extLst>
                <a:ext uri="{FF2B5EF4-FFF2-40B4-BE49-F238E27FC236}">
                  <a16:creationId xmlns:a16="http://schemas.microsoft.com/office/drawing/2014/main" id="{3530A7D9-F2B8-64FB-019E-0F230E8B956B}"/>
                </a:ext>
              </a:extLst>
            </p:cNvPr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3" name="Google Shape;4979;p38">
              <a:extLst>
                <a:ext uri="{FF2B5EF4-FFF2-40B4-BE49-F238E27FC236}">
                  <a16:creationId xmlns:a16="http://schemas.microsoft.com/office/drawing/2014/main" id="{44F6981E-3358-A2F5-25D0-5C86F43F2C83}"/>
                </a:ext>
              </a:extLst>
            </p:cNvPr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4" name="Google Shape;4980;p38">
              <a:extLst>
                <a:ext uri="{FF2B5EF4-FFF2-40B4-BE49-F238E27FC236}">
                  <a16:creationId xmlns:a16="http://schemas.microsoft.com/office/drawing/2014/main" id="{D9BBD15B-0DB2-BD1B-0394-6E0682BAE2ED}"/>
                </a:ext>
              </a:extLst>
            </p:cNvPr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5" name="Google Shape;4981;p38">
              <a:extLst>
                <a:ext uri="{FF2B5EF4-FFF2-40B4-BE49-F238E27FC236}">
                  <a16:creationId xmlns:a16="http://schemas.microsoft.com/office/drawing/2014/main" id="{96C3C60E-302B-3AE2-A6F2-4D1162D8C637}"/>
                </a:ext>
              </a:extLst>
            </p:cNvPr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6" name="Google Shape;4982;p38">
              <a:extLst>
                <a:ext uri="{FF2B5EF4-FFF2-40B4-BE49-F238E27FC236}">
                  <a16:creationId xmlns:a16="http://schemas.microsoft.com/office/drawing/2014/main" id="{AC0F64A2-F741-F361-C91F-579C52DE8AD4}"/>
                </a:ext>
              </a:extLst>
            </p:cNvPr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7" name="Google Shape;4983;p38">
              <a:extLst>
                <a:ext uri="{FF2B5EF4-FFF2-40B4-BE49-F238E27FC236}">
                  <a16:creationId xmlns:a16="http://schemas.microsoft.com/office/drawing/2014/main" id="{438717E4-6EB8-179A-1AD4-98F1D5F14094}"/>
                </a:ext>
              </a:extLst>
            </p:cNvPr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8" name="Google Shape;4984;p38">
              <a:extLst>
                <a:ext uri="{FF2B5EF4-FFF2-40B4-BE49-F238E27FC236}">
                  <a16:creationId xmlns:a16="http://schemas.microsoft.com/office/drawing/2014/main" id="{F98465F8-E4E3-3C2B-0EBB-77C3A3D95CA1}"/>
                </a:ext>
              </a:extLst>
            </p:cNvPr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9" name="Google Shape;4985;p38">
              <a:extLst>
                <a:ext uri="{FF2B5EF4-FFF2-40B4-BE49-F238E27FC236}">
                  <a16:creationId xmlns:a16="http://schemas.microsoft.com/office/drawing/2014/main" id="{E11C3EB9-5C14-1479-A063-D8FE67FB45BB}"/>
                </a:ext>
              </a:extLst>
            </p:cNvPr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0" name="Google Shape;4986;p38">
              <a:extLst>
                <a:ext uri="{FF2B5EF4-FFF2-40B4-BE49-F238E27FC236}">
                  <a16:creationId xmlns:a16="http://schemas.microsoft.com/office/drawing/2014/main" id="{7C7FD575-727D-9572-4C43-9F40E532CD7B}"/>
                </a:ext>
              </a:extLst>
            </p:cNvPr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1" name="Google Shape;4987;p38">
              <a:extLst>
                <a:ext uri="{FF2B5EF4-FFF2-40B4-BE49-F238E27FC236}">
                  <a16:creationId xmlns:a16="http://schemas.microsoft.com/office/drawing/2014/main" id="{8054EEF9-A8E5-CDCD-22C4-651512E5ED48}"/>
                </a:ext>
              </a:extLst>
            </p:cNvPr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2" name="Google Shape;4988;p38">
              <a:extLst>
                <a:ext uri="{FF2B5EF4-FFF2-40B4-BE49-F238E27FC236}">
                  <a16:creationId xmlns:a16="http://schemas.microsoft.com/office/drawing/2014/main" id="{91AF4E93-68DA-63AE-59D6-113847CCF932}"/>
                </a:ext>
              </a:extLst>
            </p:cNvPr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3" name="Google Shape;4989;p38">
              <a:extLst>
                <a:ext uri="{FF2B5EF4-FFF2-40B4-BE49-F238E27FC236}">
                  <a16:creationId xmlns:a16="http://schemas.microsoft.com/office/drawing/2014/main" id="{C3CFB057-44E7-E55C-D3EF-29AED5A68B39}"/>
                </a:ext>
              </a:extLst>
            </p:cNvPr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4" name="Google Shape;4990;p38">
              <a:extLst>
                <a:ext uri="{FF2B5EF4-FFF2-40B4-BE49-F238E27FC236}">
                  <a16:creationId xmlns:a16="http://schemas.microsoft.com/office/drawing/2014/main" id="{DC6134EF-34A3-B7E9-CAD7-1386164FEAAF}"/>
                </a:ext>
              </a:extLst>
            </p:cNvPr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5" name="Google Shape;4991;p38">
              <a:extLst>
                <a:ext uri="{FF2B5EF4-FFF2-40B4-BE49-F238E27FC236}">
                  <a16:creationId xmlns:a16="http://schemas.microsoft.com/office/drawing/2014/main" id="{F744E03D-0BDD-0754-4D18-BBBC9FDACEFB}"/>
                </a:ext>
              </a:extLst>
            </p:cNvPr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6" name="Google Shape;4992;p38">
              <a:extLst>
                <a:ext uri="{FF2B5EF4-FFF2-40B4-BE49-F238E27FC236}">
                  <a16:creationId xmlns:a16="http://schemas.microsoft.com/office/drawing/2014/main" id="{9E7179E5-DFF7-E7C3-E2C6-AE322B968B08}"/>
                </a:ext>
              </a:extLst>
            </p:cNvPr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7" name="Google Shape;4993;p38">
              <a:extLst>
                <a:ext uri="{FF2B5EF4-FFF2-40B4-BE49-F238E27FC236}">
                  <a16:creationId xmlns:a16="http://schemas.microsoft.com/office/drawing/2014/main" id="{E6CEF7BF-B592-D07A-1394-43AC34BBEA1E}"/>
                </a:ext>
              </a:extLst>
            </p:cNvPr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8" name="Google Shape;4994;p38">
              <a:extLst>
                <a:ext uri="{FF2B5EF4-FFF2-40B4-BE49-F238E27FC236}">
                  <a16:creationId xmlns:a16="http://schemas.microsoft.com/office/drawing/2014/main" id="{221D73D0-26D7-2993-52A6-DB9BA2B151C3}"/>
                </a:ext>
              </a:extLst>
            </p:cNvPr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9" name="Google Shape;4995;p38">
              <a:extLst>
                <a:ext uri="{FF2B5EF4-FFF2-40B4-BE49-F238E27FC236}">
                  <a16:creationId xmlns:a16="http://schemas.microsoft.com/office/drawing/2014/main" id="{E5D5B2F4-700B-C74D-2CC8-C74D5CBBD3DE}"/>
                </a:ext>
              </a:extLst>
            </p:cNvPr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0" name="Google Shape;4996;p38">
              <a:extLst>
                <a:ext uri="{FF2B5EF4-FFF2-40B4-BE49-F238E27FC236}">
                  <a16:creationId xmlns:a16="http://schemas.microsoft.com/office/drawing/2014/main" id="{D7F0B928-5B91-BB1E-3862-93B7D6F1FA3E}"/>
                </a:ext>
              </a:extLst>
            </p:cNvPr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1" name="Google Shape;4997;p38">
              <a:extLst>
                <a:ext uri="{FF2B5EF4-FFF2-40B4-BE49-F238E27FC236}">
                  <a16:creationId xmlns:a16="http://schemas.microsoft.com/office/drawing/2014/main" id="{5246AB20-EB04-E3D2-DB5C-F46DF85DF78D}"/>
                </a:ext>
              </a:extLst>
            </p:cNvPr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2" name="Google Shape;4998;p38">
              <a:extLst>
                <a:ext uri="{FF2B5EF4-FFF2-40B4-BE49-F238E27FC236}">
                  <a16:creationId xmlns:a16="http://schemas.microsoft.com/office/drawing/2014/main" id="{747CAFF9-B53F-C006-18AD-8006050164C8}"/>
                </a:ext>
              </a:extLst>
            </p:cNvPr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3" name="Google Shape;4999;p38">
              <a:extLst>
                <a:ext uri="{FF2B5EF4-FFF2-40B4-BE49-F238E27FC236}">
                  <a16:creationId xmlns:a16="http://schemas.microsoft.com/office/drawing/2014/main" id="{A2B1ECF5-B7F7-7A93-BF18-E8F08667A7BD}"/>
                </a:ext>
              </a:extLst>
            </p:cNvPr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4" name="Google Shape;5000;p38">
              <a:extLst>
                <a:ext uri="{FF2B5EF4-FFF2-40B4-BE49-F238E27FC236}">
                  <a16:creationId xmlns:a16="http://schemas.microsoft.com/office/drawing/2014/main" id="{534EFE5A-F23E-ED5D-C7BE-94732CFC1D16}"/>
                </a:ext>
              </a:extLst>
            </p:cNvPr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5" name="Google Shape;5001;p38">
              <a:extLst>
                <a:ext uri="{FF2B5EF4-FFF2-40B4-BE49-F238E27FC236}">
                  <a16:creationId xmlns:a16="http://schemas.microsoft.com/office/drawing/2014/main" id="{5318688B-4DAC-4D62-77C0-BAC6D9328D6C}"/>
                </a:ext>
              </a:extLst>
            </p:cNvPr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6" name="Google Shape;5002;p38">
              <a:extLst>
                <a:ext uri="{FF2B5EF4-FFF2-40B4-BE49-F238E27FC236}">
                  <a16:creationId xmlns:a16="http://schemas.microsoft.com/office/drawing/2014/main" id="{FD46F324-1A47-B8BE-B326-F7CE92A72AAF}"/>
                </a:ext>
              </a:extLst>
            </p:cNvPr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7" name="Google Shape;5003;p38">
              <a:extLst>
                <a:ext uri="{FF2B5EF4-FFF2-40B4-BE49-F238E27FC236}">
                  <a16:creationId xmlns:a16="http://schemas.microsoft.com/office/drawing/2014/main" id="{4430B735-CD98-6C0B-EBFF-25DB2DECA76C}"/>
                </a:ext>
              </a:extLst>
            </p:cNvPr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8" name="Google Shape;5004;p38">
              <a:extLst>
                <a:ext uri="{FF2B5EF4-FFF2-40B4-BE49-F238E27FC236}">
                  <a16:creationId xmlns:a16="http://schemas.microsoft.com/office/drawing/2014/main" id="{58810DC2-852A-A71A-A9D1-07DBBC17F0FE}"/>
                </a:ext>
              </a:extLst>
            </p:cNvPr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9" name="Google Shape;5005;p38">
              <a:extLst>
                <a:ext uri="{FF2B5EF4-FFF2-40B4-BE49-F238E27FC236}">
                  <a16:creationId xmlns:a16="http://schemas.microsoft.com/office/drawing/2014/main" id="{C0974FB7-CF19-A598-F426-1CC5DD556815}"/>
                </a:ext>
              </a:extLst>
            </p:cNvPr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0" name="Google Shape;5006;p38">
              <a:extLst>
                <a:ext uri="{FF2B5EF4-FFF2-40B4-BE49-F238E27FC236}">
                  <a16:creationId xmlns:a16="http://schemas.microsoft.com/office/drawing/2014/main" id="{32B9FC47-8DB1-1930-8A16-BCC7201FF3D8}"/>
                </a:ext>
              </a:extLst>
            </p:cNvPr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1" name="Google Shape;5007;p38">
              <a:extLst>
                <a:ext uri="{FF2B5EF4-FFF2-40B4-BE49-F238E27FC236}">
                  <a16:creationId xmlns:a16="http://schemas.microsoft.com/office/drawing/2014/main" id="{5D67BDB5-7D5D-48B0-8962-060EB1B7D3C0}"/>
                </a:ext>
              </a:extLst>
            </p:cNvPr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2" name="Google Shape;5008;p38">
              <a:extLst>
                <a:ext uri="{FF2B5EF4-FFF2-40B4-BE49-F238E27FC236}">
                  <a16:creationId xmlns:a16="http://schemas.microsoft.com/office/drawing/2014/main" id="{1969219A-BD1B-B35E-280F-5810BDC821AB}"/>
                </a:ext>
              </a:extLst>
            </p:cNvPr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3" name="Google Shape;5009;p38">
              <a:extLst>
                <a:ext uri="{FF2B5EF4-FFF2-40B4-BE49-F238E27FC236}">
                  <a16:creationId xmlns:a16="http://schemas.microsoft.com/office/drawing/2014/main" id="{D36282FE-5DB7-CA11-313B-B20D25BBB81A}"/>
                </a:ext>
              </a:extLst>
            </p:cNvPr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4" name="Google Shape;5010;p38">
              <a:extLst>
                <a:ext uri="{FF2B5EF4-FFF2-40B4-BE49-F238E27FC236}">
                  <a16:creationId xmlns:a16="http://schemas.microsoft.com/office/drawing/2014/main" id="{518384D4-46A9-22D6-47FC-A502D3A234B2}"/>
                </a:ext>
              </a:extLst>
            </p:cNvPr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5" name="Google Shape;5011;p38">
              <a:extLst>
                <a:ext uri="{FF2B5EF4-FFF2-40B4-BE49-F238E27FC236}">
                  <a16:creationId xmlns:a16="http://schemas.microsoft.com/office/drawing/2014/main" id="{4E32CBBD-20E1-2FDC-D1AB-20872824A80B}"/>
                </a:ext>
              </a:extLst>
            </p:cNvPr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6" name="Google Shape;5012;p38">
              <a:extLst>
                <a:ext uri="{FF2B5EF4-FFF2-40B4-BE49-F238E27FC236}">
                  <a16:creationId xmlns:a16="http://schemas.microsoft.com/office/drawing/2014/main" id="{A0EE358D-2FF4-CB04-4123-118A6FDC8916}"/>
                </a:ext>
              </a:extLst>
            </p:cNvPr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7" name="Google Shape;5013;p38">
              <a:extLst>
                <a:ext uri="{FF2B5EF4-FFF2-40B4-BE49-F238E27FC236}">
                  <a16:creationId xmlns:a16="http://schemas.microsoft.com/office/drawing/2014/main" id="{C5D20B4C-024A-3E44-1448-2601DB03C36F}"/>
                </a:ext>
              </a:extLst>
            </p:cNvPr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8" name="Google Shape;5014;p38">
              <a:extLst>
                <a:ext uri="{FF2B5EF4-FFF2-40B4-BE49-F238E27FC236}">
                  <a16:creationId xmlns:a16="http://schemas.microsoft.com/office/drawing/2014/main" id="{DE96D5BA-1CBC-5072-976F-3AE2A4494E4B}"/>
                </a:ext>
              </a:extLst>
            </p:cNvPr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9" name="Google Shape;5015;p38">
              <a:extLst>
                <a:ext uri="{FF2B5EF4-FFF2-40B4-BE49-F238E27FC236}">
                  <a16:creationId xmlns:a16="http://schemas.microsoft.com/office/drawing/2014/main" id="{69A9B5B6-4AE1-710E-A7BB-1F8D626F5EBC}"/>
                </a:ext>
              </a:extLst>
            </p:cNvPr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0" name="Google Shape;5016;p38">
              <a:extLst>
                <a:ext uri="{FF2B5EF4-FFF2-40B4-BE49-F238E27FC236}">
                  <a16:creationId xmlns:a16="http://schemas.microsoft.com/office/drawing/2014/main" id="{A7F79801-504A-D5B3-DE2C-715FC6DA1468}"/>
                </a:ext>
              </a:extLst>
            </p:cNvPr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1" name="Google Shape;5017;p38">
              <a:extLst>
                <a:ext uri="{FF2B5EF4-FFF2-40B4-BE49-F238E27FC236}">
                  <a16:creationId xmlns:a16="http://schemas.microsoft.com/office/drawing/2014/main" id="{4B8EA239-3DAD-1C66-7E8B-160C44C4EC39}"/>
                </a:ext>
              </a:extLst>
            </p:cNvPr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2" name="Google Shape;5018;p38">
              <a:extLst>
                <a:ext uri="{FF2B5EF4-FFF2-40B4-BE49-F238E27FC236}">
                  <a16:creationId xmlns:a16="http://schemas.microsoft.com/office/drawing/2014/main" id="{B206086F-4A60-BDE2-1B6A-D4DB82CF0B25}"/>
                </a:ext>
              </a:extLst>
            </p:cNvPr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3" name="Google Shape;5019;p38">
              <a:extLst>
                <a:ext uri="{FF2B5EF4-FFF2-40B4-BE49-F238E27FC236}">
                  <a16:creationId xmlns:a16="http://schemas.microsoft.com/office/drawing/2014/main" id="{0AFE50CA-52E2-1541-543C-46C331AD241E}"/>
                </a:ext>
              </a:extLst>
            </p:cNvPr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4" name="Google Shape;5020;p38">
              <a:extLst>
                <a:ext uri="{FF2B5EF4-FFF2-40B4-BE49-F238E27FC236}">
                  <a16:creationId xmlns:a16="http://schemas.microsoft.com/office/drawing/2014/main" id="{C8F80E63-51CB-BD04-C798-970857FD148D}"/>
                </a:ext>
              </a:extLst>
            </p:cNvPr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5" name="Google Shape;5021;p38">
              <a:extLst>
                <a:ext uri="{FF2B5EF4-FFF2-40B4-BE49-F238E27FC236}">
                  <a16:creationId xmlns:a16="http://schemas.microsoft.com/office/drawing/2014/main" id="{FE062A78-F921-49C1-1E15-D5B42F56E3A1}"/>
                </a:ext>
              </a:extLst>
            </p:cNvPr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6" name="Google Shape;5022;p38">
              <a:extLst>
                <a:ext uri="{FF2B5EF4-FFF2-40B4-BE49-F238E27FC236}">
                  <a16:creationId xmlns:a16="http://schemas.microsoft.com/office/drawing/2014/main" id="{D15EF2DE-EE9E-196B-A616-2DB57F037DCF}"/>
                </a:ext>
              </a:extLst>
            </p:cNvPr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7" name="Google Shape;5023;p38">
              <a:extLst>
                <a:ext uri="{FF2B5EF4-FFF2-40B4-BE49-F238E27FC236}">
                  <a16:creationId xmlns:a16="http://schemas.microsoft.com/office/drawing/2014/main" id="{0C096EC6-8316-6C0E-5E8D-6E84590B63FC}"/>
                </a:ext>
              </a:extLst>
            </p:cNvPr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8" name="Google Shape;5024;p38">
              <a:extLst>
                <a:ext uri="{FF2B5EF4-FFF2-40B4-BE49-F238E27FC236}">
                  <a16:creationId xmlns:a16="http://schemas.microsoft.com/office/drawing/2014/main" id="{FC3CA44D-EC80-37EB-9A7A-35233748653A}"/>
                </a:ext>
              </a:extLst>
            </p:cNvPr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9" name="Google Shape;5025;p38">
              <a:extLst>
                <a:ext uri="{FF2B5EF4-FFF2-40B4-BE49-F238E27FC236}">
                  <a16:creationId xmlns:a16="http://schemas.microsoft.com/office/drawing/2014/main" id="{96246247-02D1-54AA-04BF-8BFBBA8910A2}"/>
                </a:ext>
              </a:extLst>
            </p:cNvPr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0" name="Google Shape;5026;p38">
              <a:extLst>
                <a:ext uri="{FF2B5EF4-FFF2-40B4-BE49-F238E27FC236}">
                  <a16:creationId xmlns:a16="http://schemas.microsoft.com/office/drawing/2014/main" id="{199BEC79-2DFF-C6AC-1377-D69268F167C6}"/>
                </a:ext>
              </a:extLst>
            </p:cNvPr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1" name="Google Shape;5027;p38">
              <a:extLst>
                <a:ext uri="{FF2B5EF4-FFF2-40B4-BE49-F238E27FC236}">
                  <a16:creationId xmlns:a16="http://schemas.microsoft.com/office/drawing/2014/main" id="{1BAD286F-9696-6547-CD53-C981CA82E5B7}"/>
                </a:ext>
              </a:extLst>
            </p:cNvPr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2" name="Google Shape;5028;p38">
              <a:extLst>
                <a:ext uri="{FF2B5EF4-FFF2-40B4-BE49-F238E27FC236}">
                  <a16:creationId xmlns:a16="http://schemas.microsoft.com/office/drawing/2014/main" id="{BF43E509-BBCB-B370-67F4-8B58B6A229C2}"/>
                </a:ext>
              </a:extLst>
            </p:cNvPr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3" name="Google Shape;5029;p38">
              <a:extLst>
                <a:ext uri="{FF2B5EF4-FFF2-40B4-BE49-F238E27FC236}">
                  <a16:creationId xmlns:a16="http://schemas.microsoft.com/office/drawing/2014/main" id="{60901B8A-B32E-5181-A70F-337AA85B4AB3}"/>
                </a:ext>
              </a:extLst>
            </p:cNvPr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4" name="Google Shape;5030;p38">
              <a:extLst>
                <a:ext uri="{FF2B5EF4-FFF2-40B4-BE49-F238E27FC236}">
                  <a16:creationId xmlns:a16="http://schemas.microsoft.com/office/drawing/2014/main" id="{AE099FC1-B2D7-5469-E8D9-C7E140A3B51F}"/>
                </a:ext>
              </a:extLst>
            </p:cNvPr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5" name="Google Shape;5031;p38">
              <a:extLst>
                <a:ext uri="{FF2B5EF4-FFF2-40B4-BE49-F238E27FC236}">
                  <a16:creationId xmlns:a16="http://schemas.microsoft.com/office/drawing/2014/main" id="{A446CAF6-B93C-19DF-A661-67D63DE72ADC}"/>
                </a:ext>
              </a:extLst>
            </p:cNvPr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6" name="Google Shape;5032;p38">
              <a:extLst>
                <a:ext uri="{FF2B5EF4-FFF2-40B4-BE49-F238E27FC236}">
                  <a16:creationId xmlns:a16="http://schemas.microsoft.com/office/drawing/2014/main" id="{E9896DE6-7191-985D-B0A2-9BF3E00A213F}"/>
                </a:ext>
              </a:extLst>
            </p:cNvPr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7" name="Google Shape;5033;p38">
              <a:extLst>
                <a:ext uri="{FF2B5EF4-FFF2-40B4-BE49-F238E27FC236}">
                  <a16:creationId xmlns:a16="http://schemas.microsoft.com/office/drawing/2014/main" id="{907D06E9-EDD3-EEA4-FB12-7019412BC3E4}"/>
                </a:ext>
              </a:extLst>
            </p:cNvPr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8" name="Google Shape;5034;p38">
              <a:extLst>
                <a:ext uri="{FF2B5EF4-FFF2-40B4-BE49-F238E27FC236}">
                  <a16:creationId xmlns:a16="http://schemas.microsoft.com/office/drawing/2014/main" id="{ECE25A78-29CC-41C1-DB91-B2D72E3F881E}"/>
                </a:ext>
              </a:extLst>
            </p:cNvPr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9" name="Google Shape;5035;p38">
              <a:extLst>
                <a:ext uri="{FF2B5EF4-FFF2-40B4-BE49-F238E27FC236}">
                  <a16:creationId xmlns:a16="http://schemas.microsoft.com/office/drawing/2014/main" id="{64DB27EA-583A-41E0-AE19-E330CFA4843F}"/>
                </a:ext>
              </a:extLst>
            </p:cNvPr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0" name="Google Shape;5036;p38">
              <a:extLst>
                <a:ext uri="{FF2B5EF4-FFF2-40B4-BE49-F238E27FC236}">
                  <a16:creationId xmlns:a16="http://schemas.microsoft.com/office/drawing/2014/main" id="{4EACC984-1AC7-C7F1-8C98-46654A89D10F}"/>
                </a:ext>
              </a:extLst>
            </p:cNvPr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1" name="Google Shape;5037;p38">
              <a:extLst>
                <a:ext uri="{FF2B5EF4-FFF2-40B4-BE49-F238E27FC236}">
                  <a16:creationId xmlns:a16="http://schemas.microsoft.com/office/drawing/2014/main" id="{C340F435-DAB4-B350-8CF7-E4DFFC42150E}"/>
                </a:ext>
              </a:extLst>
            </p:cNvPr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2" name="Google Shape;5038;p38">
              <a:extLst>
                <a:ext uri="{FF2B5EF4-FFF2-40B4-BE49-F238E27FC236}">
                  <a16:creationId xmlns:a16="http://schemas.microsoft.com/office/drawing/2014/main" id="{62DFAE45-7574-E7EF-AAAA-E607140B0B00}"/>
                </a:ext>
              </a:extLst>
            </p:cNvPr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3" name="Google Shape;5039;p38">
              <a:extLst>
                <a:ext uri="{FF2B5EF4-FFF2-40B4-BE49-F238E27FC236}">
                  <a16:creationId xmlns:a16="http://schemas.microsoft.com/office/drawing/2014/main" id="{8187891C-43DC-2FE8-7CB4-58E636114D6B}"/>
                </a:ext>
              </a:extLst>
            </p:cNvPr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4" name="Google Shape;5040;p38">
              <a:extLst>
                <a:ext uri="{FF2B5EF4-FFF2-40B4-BE49-F238E27FC236}">
                  <a16:creationId xmlns:a16="http://schemas.microsoft.com/office/drawing/2014/main" id="{3320C83E-5BFB-66FD-C12E-3349F1CBCA81}"/>
                </a:ext>
              </a:extLst>
            </p:cNvPr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5" name="Google Shape;5041;p38">
              <a:extLst>
                <a:ext uri="{FF2B5EF4-FFF2-40B4-BE49-F238E27FC236}">
                  <a16:creationId xmlns:a16="http://schemas.microsoft.com/office/drawing/2014/main" id="{F04F0DDD-4568-D9D3-14B1-576D804812E7}"/>
                </a:ext>
              </a:extLst>
            </p:cNvPr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6" name="Google Shape;5042;p38">
              <a:extLst>
                <a:ext uri="{FF2B5EF4-FFF2-40B4-BE49-F238E27FC236}">
                  <a16:creationId xmlns:a16="http://schemas.microsoft.com/office/drawing/2014/main" id="{3BA17F71-E548-4462-DC80-254641408F18}"/>
                </a:ext>
              </a:extLst>
            </p:cNvPr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7" name="Google Shape;5043;p38">
              <a:extLst>
                <a:ext uri="{FF2B5EF4-FFF2-40B4-BE49-F238E27FC236}">
                  <a16:creationId xmlns:a16="http://schemas.microsoft.com/office/drawing/2014/main" id="{80740AC3-136A-F6EC-D2ED-51B83A4A37C9}"/>
                </a:ext>
              </a:extLst>
            </p:cNvPr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8" name="Google Shape;5044;p38">
              <a:extLst>
                <a:ext uri="{FF2B5EF4-FFF2-40B4-BE49-F238E27FC236}">
                  <a16:creationId xmlns:a16="http://schemas.microsoft.com/office/drawing/2014/main" id="{9B6B5028-6886-0874-9078-0C331DC8450F}"/>
                </a:ext>
              </a:extLst>
            </p:cNvPr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9" name="Google Shape;5045;p38">
              <a:extLst>
                <a:ext uri="{FF2B5EF4-FFF2-40B4-BE49-F238E27FC236}">
                  <a16:creationId xmlns:a16="http://schemas.microsoft.com/office/drawing/2014/main" id="{6BB4F0C3-C3BE-9DDD-A12C-3BACEBF20818}"/>
                </a:ext>
              </a:extLst>
            </p:cNvPr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0" name="Google Shape;5046;p38">
              <a:extLst>
                <a:ext uri="{FF2B5EF4-FFF2-40B4-BE49-F238E27FC236}">
                  <a16:creationId xmlns:a16="http://schemas.microsoft.com/office/drawing/2014/main" id="{946868A3-565A-1693-2750-D7CDEE431817}"/>
                </a:ext>
              </a:extLst>
            </p:cNvPr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1" name="Google Shape;5047;p38">
              <a:extLst>
                <a:ext uri="{FF2B5EF4-FFF2-40B4-BE49-F238E27FC236}">
                  <a16:creationId xmlns:a16="http://schemas.microsoft.com/office/drawing/2014/main" id="{F6B695B6-CCF1-E814-ED5D-48C4B4B17C17}"/>
                </a:ext>
              </a:extLst>
            </p:cNvPr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2" name="Google Shape;5048;p38">
              <a:extLst>
                <a:ext uri="{FF2B5EF4-FFF2-40B4-BE49-F238E27FC236}">
                  <a16:creationId xmlns:a16="http://schemas.microsoft.com/office/drawing/2014/main" id="{6D9AF290-F7CB-6B0A-7230-4D519C1B7B3A}"/>
                </a:ext>
              </a:extLst>
            </p:cNvPr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3" name="Google Shape;5049;p38">
              <a:extLst>
                <a:ext uri="{FF2B5EF4-FFF2-40B4-BE49-F238E27FC236}">
                  <a16:creationId xmlns:a16="http://schemas.microsoft.com/office/drawing/2014/main" id="{405BBB1D-E5CE-E82B-FCD2-9683876857C3}"/>
                </a:ext>
              </a:extLst>
            </p:cNvPr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4" name="Google Shape;5050;p38">
              <a:extLst>
                <a:ext uri="{FF2B5EF4-FFF2-40B4-BE49-F238E27FC236}">
                  <a16:creationId xmlns:a16="http://schemas.microsoft.com/office/drawing/2014/main" id="{A741E09C-5072-85B6-E6A2-BD5D3E0E0C7E}"/>
                </a:ext>
              </a:extLst>
            </p:cNvPr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5" name="Google Shape;5051;p38">
              <a:extLst>
                <a:ext uri="{FF2B5EF4-FFF2-40B4-BE49-F238E27FC236}">
                  <a16:creationId xmlns:a16="http://schemas.microsoft.com/office/drawing/2014/main" id="{CBA70F66-14B2-988C-FE94-00817CB2ACD3}"/>
                </a:ext>
              </a:extLst>
            </p:cNvPr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6" name="Google Shape;5052;p38">
              <a:extLst>
                <a:ext uri="{FF2B5EF4-FFF2-40B4-BE49-F238E27FC236}">
                  <a16:creationId xmlns:a16="http://schemas.microsoft.com/office/drawing/2014/main" id="{41423064-F9D4-8A73-74FF-A1E4648B6728}"/>
                </a:ext>
              </a:extLst>
            </p:cNvPr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7" name="Google Shape;5053;p38">
              <a:extLst>
                <a:ext uri="{FF2B5EF4-FFF2-40B4-BE49-F238E27FC236}">
                  <a16:creationId xmlns:a16="http://schemas.microsoft.com/office/drawing/2014/main" id="{CF28B907-D783-F8FC-A182-BB52B1BB124B}"/>
                </a:ext>
              </a:extLst>
            </p:cNvPr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8" name="Google Shape;5054;p38">
              <a:extLst>
                <a:ext uri="{FF2B5EF4-FFF2-40B4-BE49-F238E27FC236}">
                  <a16:creationId xmlns:a16="http://schemas.microsoft.com/office/drawing/2014/main" id="{C8806C06-23CF-8B9F-F31A-7475D135FA0C}"/>
                </a:ext>
              </a:extLst>
            </p:cNvPr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9" name="Google Shape;5055;p38">
              <a:extLst>
                <a:ext uri="{FF2B5EF4-FFF2-40B4-BE49-F238E27FC236}">
                  <a16:creationId xmlns:a16="http://schemas.microsoft.com/office/drawing/2014/main" id="{F0F9C1CA-B5B2-7C35-C006-C340C8A45854}"/>
                </a:ext>
              </a:extLst>
            </p:cNvPr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0" name="Google Shape;5056;p38">
              <a:extLst>
                <a:ext uri="{FF2B5EF4-FFF2-40B4-BE49-F238E27FC236}">
                  <a16:creationId xmlns:a16="http://schemas.microsoft.com/office/drawing/2014/main" id="{AEFA8D5A-0772-BE84-A0ED-5424FA14D75F}"/>
                </a:ext>
              </a:extLst>
            </p:cNvPr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1" name="Google Shape;5057;p38">
              <a:extLst>
                <a:ext uri="{FF2B5EF4-FFF2-40B4-BE49-F238E27FC236}">
                  <a16:creationId xmlns:a16="http://schemas.microsoft.com/office/drawing/2014/main" id="{94C7C46C-7AD1-6F80-83DD-CEB3093F0765}"/>
                </a:ext>
              </a:extLst>
            </p:cNvPr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2" name="Google Shape;5058;p38">
              <a:extLst>
                <a:ext uri="{FF2B5EF4-FFF2-40B4-BE49-F238E27FC236}">
                  <a16:creationId xmlns:a16="http://schemas.microsoft.com/office/drawing/2014/main" id="{AE1D77EB-576A-D51A-D2CC-8F8F3323CABE}"/>
                </a:ext>
              </a:extLst>
            </p:cNvPr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3" name="Google Shape;5059;p38">
              <a:extLst>
                <a:ext uri="{FF2B5EF4-FFF2-40B4-BE49-F238E27FC236}">
                  <a16:creationId xmlns:a16="http://schemas.microsoft.com/office/drawing/2014/main" id="{D2B83036-6634-E0BE-96AA-8A1308E34A98}"/>
                </a:ext>
              </a:extLst>
            </p:cNvPr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4" name="Google Shape;5060;p38">
              <a:extLst>
                <a:ext uri="{FF2B5EF4-FFF2-40B4-BE49-F238E27FC236}">
                  <a16:creationId xmlns:a16="http://schemas.microsoft.com/office/drawing/2014/main" id="{360AF3F1-5B95-E3E8-24F9-D3EBB2476B3D}"/>
                </a:ext>
              </a:extLst>
            </p:cNvPr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5" name="Google Shape;5061;p38">
              <a:extLst>
                <a:ext uri="{FF2B5EF4-FFF2-40B4-BE49-F238E27FC236}">
                  <a16:creationId xmlns:a16="http://schemas.microsoft.com/office/drawing/2014/main" id="{90C94B7B-7308-BFF2-2A94-FE1A28499A31}"/>
                </a:ext>
              </a:extLst>
            </p:cNvPr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6" name="Google Shape;5062;p38">
              <a:extLst>
                <a:ext uri="{FF2B5EF4-FFF2-40B4-BE49-F238E27FC236}">
                  <a16:creationId xmlns:a16="http://schemas.microsoft.com/office/drawing/2014/main" id="{9E7F9E27-5976-EE91-0973-7669D30162B1}"/>
                </a:ext>
              </a:extLst>
            </p:cNvPr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7" name="Google Shape;5063;p38">
              <a:extLst>
                <a:ext uri="{FF2B5EF4-FFF2-40B4-BE49-F238E27FC236}">
                  <a16:creationId xmlns:a16="http://schemas.microsoft.com/office/drawing/2014/main" id="{C2F219AA-6295-BE38-30F0-C4B8D6E38CA5}"/>
                </a:ext>
              </a:extLst>
            </p:cNvPr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8" name="Google Shape;5064;p38">
              <a:extLst>
                <a:ext uri="{FF2B5EF4-FFF2-40B4-BE49-F238E27FC236}">
                  <a16:creationId xmlns:a16="http://schemas.microsoft.com/office/drawing/2014/main" id="{24FCADED-1C52-F442-D10D-18CB564C86C1}"/>
                </a:ext>
              </a:extLst>
            </p:cNvPr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9" name="Google Shape;5065;p38">
              <a:extLst>
                <a:ext uri="{FF2B5EF4-FFF2-40B4-BE49-F238E27FC236}">
                  <a16:creationId xmlns:a16="http://schemas.microsoft.com/office/drawing/2014/main" id="{CF5897B0-AC9F-2CD1-C9A1-C10B8C8EFEC9}"/>
                </a:ext>
              </a:extLst>
            </p:cNvPr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0" name="Google Shape;5066;p38">
              <a:extLst>
                <a:ext uri="{FF2B5EF4-FFF2-40B4-BE49-F238E27FC236}">
                  <a16:creationId xmlns:a16="http://schemas.microsoft.com/office/drawing/2014/main" id="{CFAA2806-DFDD-A90B-2A71-5FD829917202}"/>
                </a:ext>
              </a:extLst>
            </p:cNvPr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1" name="Google Shape;5067;p38">
              <a:extLst>
                <a:ext uri="{FF2B5EF4-FFF2-40B4-BE49-F238E27FC236}">
                  <a16:creationId xmlns:a16="http://schemas.microsoft.com/office/drawing/2014/main" id="{2F5F6C8F-1790-0D2E-A01F-019DDDEF2E21}"/>
                </a:ext>
              </a:extLst>
            </p:cNvPr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2" name="Google Shape;5068;p38">
              <a:extLst>
                <a:ext uri="{FF2B5EF4-FFF2-40B4-BE49-F238E27FC236}">
                  <a16:creationId xmlns:a16="http://schemas.microsoft.com/office/drawing/2014/main" id="{65F501F0-A0B5-B3FA-D298-3551E947EEB7}"/>
                </a:ext>
              </a:extLst>
            </p:cNvPr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3" name="Google Shape;5069;p38">
              <a:extLst>
                <a:ext uri="{FF2B5EF4-FFF2-40B4-BE49-F238E27FC236}">
                  <a16:creationId xmlns:a16="http://schemas.microsoft.com/office/drawing/2014/main" id="{4273EF85-314D-F95D-6D58-3B9CD5AB0D95}"/>
                </a:ext>
              </a:extLst>
            </p:cNvPr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4" name="Google Shape;5070;p38">
              <a:extLst>
                <a:ext uri="{FF2B5EF4-FFF2-40B4-BE49-F238E27FC236}">
                  <a16:creationId xmlns:a16="http://schemas.microsoft.com/office/drawing/2014/main" id="{5093CA5C-5A58-7AB1-FA0C-0769931E919C}"/>
                </a:ext>
              </a:extLst>
            </p:cNvPr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5" name="Google Shape;5071;p38">
              <a:extLst>
                <a:ext uri="{FF2B5EF4-FFF2-40B4-BE49-F238E27FC236}">
                  <a16:creationId xmlns:a16="http://schemas.microsoft.com/office/drawing/2014/main" id="{003EE653-F1D8-C979-1799-0072AB67D0AB}"/>
                </a:ext>
              </a:extLst>
            </p:cNvPr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6" name="Google Shape;5072;p38">
              <a:extLst>
                <a:ext uri="{FF2B5EF4-FFF2-40B4-BE49-F238E27FC236}">
                  <a16:creationId xmlns:a16="http://schemas.microsoft.com/office/drawing/2014/main" id="{84830D95-190B-AA66-5657-316B45B85646}"/>
                </a:ext>
              </a:extLst>
            </p:cNvPr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7" name="Google Shape;5073;p38">
              <a:extLst>
                <a:ext uri="{FF2B5EF4-FFF2-40B4-BE49-F238E27FC236}">
                  <a16:creationId xmlns:a16="http://schemas.microsoft.com/office/drawing/2014/main" id="{C8A83329-342E-F7EE-D31C-91713CED4DA2}"/>
                </a:ext>
              </a:extLst>
            </p:cNvPr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8" name="Google Shape;5074;p38">
              <a:extLst>
                <a:ext uri="{FF2B5EF4-FFF2-40B4-BE49-F238E27FC236}">
                  <a16:creationId xmlns:a16="http://schemas.microsoft.com/office/drawing/2014/main" id="{A7017DD3-5B01-EB0E-2E84-E0E1BC56F23A}"/>
                </a:ext>
              </a:extLst>
            </p:cNvPr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9" name="Google Shape;5075;p38">
              <a:extLst>
                <a:ext uri="{FF2B5EF4-FFF2-40B4-BE49-F238E27FC236}">
                  <a16:creationId xmlns:a16="http://schemas.microsoft.com/office/drawing/2014/main" id="{F386CEDA-A623-E0D2-7556-38E73C5EA460}"/>
                </a:ext>
              </a:extLst>
            </p:cNvPr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0" name="Google Shape;5076;p38">
              <a:extLst>
                <a:ext uri="{FF2B5EF4-FFF2-40B4-BE49-F238E27FC236}">
                  <a16:creationId xmlns:a16="http://schemas.microsoft.com/office/drawing/2014/main" id="{CFDB2BFC-659C-D6F7-ECC4-EE7EBE7B816E}"/>
                </a:ext>
              </a:extLst>
            </p:cNvPr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1" name="Google Shape;5077;p38">
              <a:extLst>
                <a:ext uri="{FF2B5EF4-FFF2-40B4-BE49-F238E27FC236}">
                  <a16:creationId xmlns:a16="http://schemas.microsoft.com/office/drawing/2014/main" id="{F19DFD36-D150-D165-B274-B4920C551EA1}"/>
                </a:ext>
              </a:extLst>
            </p:cNvPr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2" name="Google Shape;5078;p38">
              <a:extLst>
                <a:ext uri="{FF2B5EF4-FFF2-40B4-BE49-F238E27FC236}">
                  <a16:creationId xmlns:a16="http://schemas.microsoft.com/office/drawing/2014/main" id="{7736036E-1F5A-0FE2-DCB2-657497FE0296}"/>
                </a:ext>
              </a:extLst>
            </p:cNvPr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3" name="Google Shape;5079;p38">
              <a:extLst>
                <a:ext uri="{FF2B5EF4-FFF2-40B4-BE49-F238E27FC236}">
                  <a16:creationId xmlns:a16="http://schemas.microsoft.com/office/drawing/2014/main" id="{D7FAC4B1-AD00-52DE-64BC-D3E5C7D29FB9}"/>
                </a:ext>
              </a:extLst>
            </p:cNvPr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4" name="Google Shape;5080;p38">
              <a:extLst>
                <a:ext uri="{FF2B5EF4-FFF2-40B4-BE49-F238E27FC236}">
                  <a16:creationId xmlns:a16="http://schemas.microsoft.com/office/drawing/2014/main" id="{4CB3B2AB-5B38-E4CD-FFD6-153D09F1055E}"/>
                </a:ext>
              </a:extLst>
            </p:cNvPr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5" name="Google Shape;5081;p38">
              <a:extLst>
                <a:ext uri="{FF2B5EF4-FFF2-40B4-BE49-F238E27FC236}">
                  <a16:creationId xmlns:a16="http://schemas.microsoft.com/office/drawing/2014/main" id="{3218C5F7-64EB-CB0E-97BB-4B362EDB5D42}"/>
                </a:ext>
              </a:extLst>
            </p:cNvPr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6" name="Google Shape;5082;p38">
              <a:extLst>
                <a:ext uri="{FF2B5EF4-FFF2-40B4-BE49-F238E27FC236}">
                  <a16:creationId xmlns:a16="http://schemas.microsoft.com/office/drawing/2014/main" id="{9E1C45C0-AAAE-4E77-FC5E-A45E44DBFE61}"/>
                </a:ext>
              </a:extLst>
            </p:cNvPr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7" name="Google Shape;5083;p38">
              <a:extLst>
                <a:ext uri="{FF2B5EF4-FFF2-40B4-BE49-F238E27FC236}">
                  <a16:creationId xmlns:a16="http://schemas.microsoft.com/office/drawing/2014/main" id="{DFBE2AA7-9C8E-816D-CFBF-D35846A0208D}"/>
                </a:ext>
              </a:extLst>
            </p:cNvPr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8" name="Google Shape;5084;p38">
              <a:extLst>
                <a:ext uri="{FF2B5EF4-FFF2-40B4-BE49-F238E27FC236}">
                  <a16:creationId xmlns:a16="http://schemas.microsoft.com/office/drawing/2014/main" id="{88CD7903-356F-4147-CE4A-A539483461AC}"/>
                </a:ext>
              </a:extLst>
            </p:cNvPr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9" name="Google Shape;5085;p38">
              <a:extLst>
                <a:ext uri="{FF2B5EF4-FFF2-40B4-BE49-F238E27FC236}">
                  <a16:creationId xmlns:a16="http://schemas.microsoft.com/office/drawing/2014/main" id="{0A53F61C-C613-A6A6-4C59-A4CE21FD5C61}"/>
                </a:ext>
              </a:extLst>
            </p:cNvPr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0" name="Google Shape;5086;p38">
              <a:extLst>
                <a:ext uri="{FF2B5EF4-FFF2-40B4-BE49-F238E27FC236}">
                  <a16:creationId xmlns:a16="http://schemas.microsoft.com/office/drawing/2014/main" id="{9B3DAFBC-7A90-76EE-806A-1C40BA2321E5}"/>
                </a:ext>
              </a:extLst>
            </p:cNvPr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1" name="Google Shape;5087;p38">
              <a:extLst>
                <a:ext uri="{FF2B5EF4-FFF2-40B4-BE49-F238E27FC236}">
                  <a16:creationId xmlns:a16="http://schemas.microsoft.com/office/drawing/2014/main" id="{0BABE212-692F-A78E-DFAF-5051A7578B33}"/>
                </a:ext>
              </a:extLst>
            </p:cNvPr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2" name="Google Shape;5088;p38">
              <a:extLst>
                <a:ext uri="{FF2B5EF4-FFF2-40B4-BE49-F238E27FC236}">
                  <a16:creationId xmlns:a16="http://schemas.microsoft.com/office/drawing/2014/main" id="{798C45F8-AD31-EAC5-968A-DF1A29BD224B}"/>
                </a:ext>
              </a:extLst>
            </p:cNvPr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3" name="Google Shape;5089;p38">
              <a:extLst>
                <a:ext uri="{FF2B5EF4-FFF2-40B4-BE49-F238E27FC236}">
                  <a16:creationId xmlns:a16="http://schemas.microsoft.com/office/drawing/2014/main" id="{048C1E25-113A-C62D-C74C-788F5BF912CD}"/>
                </a:ext>
              </a:extLst>
            </p:cNvPr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4" name="Google Shape;5090;p38">
              <a:extLst>
                <a:ext uri="{FF2B5EF4-FFF2-40B4-BE49-F238E27FC236}">
                  <a16:creationId xmlns:a16="http://schemas.microsoft.com/office/drawing/2014/main" id="{31DB8019-693E-0E78-D5DA-86682DCDBAFD}"/>
                </a:ext>
              </a:extLst>
            </p:cNvPr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5" name="Google Shape;5091;p38">
              <a:extLst>
                <a:ext uri="{FF2B5EF4-FFF2-40B4-BE49-F238E27FC236}">
                  <a16:creationId xmlns:a16="http://schemas.microsoft.com/office/drawing/2014/main" id="{0D1F25CB-26D0-4A5B-A4F5-370477F82328}"/>
                </a:ext>
              </a:extLst>
            </p:cNvPr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6" name="Google Shape;5092;p38">
              <a:extLst>
                <a:ext uri="{FF2B5EF4-FFF2-40B4-BE49-F238E27FC236}">
                  <a16:creationId xmlns:a16="http://schemas.microsoft.com/office/drawing/2014/main" id="{B592DA58-5CA9-FA46-4E80-98B2597541DD}"/>
                </a:ext>
              </a:extLst>
            </p:cNvPr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7" name="Google Shape;5093;p38">
              <a:extLst>
                <a:ext uri="{FF2B5EF4-FFF2-40B4-BE49-F238E27FC236}">
                  <a16:creationId xmlns:a16="http://schemas.microsoft.com/office/drawing/2014/main" id="{86CA5E77-0CDE-8469-B7CA-89E314098D21}"/>
                </a:ext>
              </a:extLst>
            </p:cNvPr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8" name="Google Shape;5094;p38">
              <a:extLst>
                <a:ext uri="{FF2B5EF4-FFF2-40B4-BE49-F238E27FC236}">
                  <a16:creationId xmlns:a16="http://schemas.microsoft.com/office/drawing/2014/main" id="{FC90AFDB-40EC-DBD4-064F-CFDB28353F2F}"/>
                </a:ext>
              </a:extLst>
            </p:cNvPr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9" name="Google Shape;5095;p38">
              <a:extLst>
                <a:ext uri="{FF2B5EF4-FFF2-40B4-BE49-F238E27FC236}">
                  <a16:creationId xmlns:a16="http://schemas.microsoft.com/office/drawing/2014/main" id="{88D77F03-276D-C42E-13AA-B4D7A16E8659}"/>
                </a:ext>
              </a:extLst>
            </p:cNvPr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0" name="Google Shape;5096;p38">
              <a:extLst>
                <a:ext uri="{FF2B5EF4-FFF2-40B4-BE49-F238E27FC236}">
                  <a16:creationId xmlns:a16="http://schemas.microsoft.com/office/drawing/2014/main" id="{5F438AB4-7B79-D60A-8621-3EB0AEAD037F}"/>
                </a:ext>
              </a:extLst>
            </p:cNvPr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1" name="Google Shape;5097;p38">
              <a:extLst>
                <a:ext uri="{FF2B5EF4-FFF2-40B4-BE49-F238E27FC236}">
                  <a16:creationId xmlns:a16="http://schemas.microsoft.com/office/drawing/2014/main" id="{431D7862-C3D8-3A00-C371-7D2AAF64B0A4}"/>
                </a:ext>
              </a:extLst>
            </p:cNvPr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2" name="Google Shape;5098;p38">
              <a:extLst>
                <a:ext uri="{FF2B5EF4-FFF2-40B4-BE49-F238E27FC236}">
                  <a16:creationId xmlns:a16="http://schemas.microsoft.com/office/drawing/2014/main" id="{D5469F28-A530-3A09-43E9-8707854ED4AF}"/>
                </a:ext>
              </a:extLst>
            </p:cNvPr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3" name="Google Shape;5099;p38">
              <a:extLst>
                <a:ext uri="{FF2B5EF4-FFF2-40B4-BE49-F238E27FC236}">
                  <a16:creationId xmlns:a16="http://schemas.microsoft.com/office/drawing/2014/main" id="{93B19C37-CE04-69F3-D548-9A2C91187A8E}"/>
                </a:ext>
              </a:extLst>
            </p:cNvPr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4" name="Google Shape;5100;p38">
              <a:extLst>
                <a:ext uri="{FF2B5EF4-FFF2-40B4-BE49-F238E27FC236}">
                  <a16:creationId xmlns:a16="http://schemas.microsoft.com/office/drawing/2014/main" id="{1E7A91EE-BC8A-0B04-B76B-19AAFD84468E}"/>
                </a:ext>
              </a:extLst>
            </p:cNvPr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5" name="Google Shape;5101;p38">
              <a:extLst>
                <a:ext uri="{FF2B5EF4-FFF2-40B4-BE49-F238E27FC236}">
                  <a16:creationId xmlns:a16="http://schemas.microsoft.com/office/drawing/2014/main" id="{28623565-522A-2EEB-BE95-4FC8B4802776}"/>
                </a:ext>
              </a:extLst>
            </p:cNvPr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6" name="Google Shape;5102;p38">
              <a:extLst>
                <a:ext uri="{FF2B5EF4-FFF2-40B4-BE49-F238E27FC236}">
                  <a16:creationId xmlns:a16="http://schemas.microsoft.com/office/drawing/2014/main" id="{69CF4377-A354-8922-F1C1-DD53A35833FF}"/>
                </a:ext>
              </a:extLst>
            </p:cNvPr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7" name="Google Shape;5103;p38">
              <a:extLst>
                <a:ext uri="{FF2B5EF4-FFF2-40B4-BE49-F238E27FC236}">
                  <a16:creationId xmlns:a16="http://schemas.microsoft.com/office/drawing/2014/main" id="{AC721AB8-7A78-7814-F1D5-11A017E0C7E6}"/>
                </a:ext>
              </a:extLst>
            </p:cNvPr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8" name="Google Shape;5104;p38">
              <a:extLst>
                <a:ext uri="{FF2B5EF4-FFF2-40B4-BE49-F238E27FC236}">
                  <a16:creationId xmlns:a16="http://schemas.microsoft.com/office/drawing/2014/main" id="{3A4B7055-DEFC-B17C-C551-37E9ABDCBD04}"/>
                </a:ext>
              </a:extLst>
            </p:cNvPr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9" name="Google Shape;5105;p38">
              <a:extLst>
                <a:ext uri="{FF2B5EF4-FFF2-40B4-BE49-F238E27FC236}">
                  <a16:creationId xmlns:a16="http://schemas.microsoft.com/office/drawing/2014/main" id="{E5E7D193-7F13-1FF2-51D2-0570872D0203}"/>
                </a:ext>
              </a:extLst>
            </p:cNvPr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0" name="Google Shape;5106;p38">
              <a:extLst>
                <a:ext uri="{FF2B5EF4-FFF2-40B4-BE49-F238E27FC236}">
                  <a16:creationId xmlns:a16="http://schemas.microsoft.com/office/drawing/2014/main" id="{08B1D255-F7D8-FDBA-222A-35AFC6286EC2}"/>
                </a:ext>
              </a:extLst>
            </p:cNvPr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1" name="Google Shape;5107;p38">
              <a:extLst>
                <a:ext uri="{FF2B5EF4-FFF2-40B4-BE49-F238E27FC236}">
                  <a16:creationId xmlns:a16="http://schemas.microsoft.com/office/drawing/2014/main" id="{0CB6D47F-842F-FAD2-DD61-7F07EF66C109}"/>
                </a:ext>
              </a:extLst>
            </p:cNvPr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2" name="Google Shape;5108;p38">
              <a:extLst>
                <a:ext uri="{FF2B5EF4-FFF2-40B4-BE49-F238E27FC236}">
                  <a16:creationId xmlns:a16="http://schemas.microsoft.com/office/drawing/2014/main" id="{9B176F42-C816-A72C-20DF-06B76A2CFB0C}"/>
                </a:ext>
              </a:extLst>
            </p:cNvPr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3" name="Google Shape;5109;p38">
              <a:extLst>
                <a:ext uri="{FF2B5EF4-FFF2-40B4-BE49-F238E27FC236}">
                  <a16:creationId xmlns:a16="http://schemas.microsoft.com/office/drawing/2014/main" id="{4DA6C157-251B-6ED4-8F04-C42DDAE0AB2E}"/>
                </a:ext>
              </a:extLst>
            </p:cNvPr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4" name="Google Shape;5110;p38">
              <a:extLst>
                <a:ext uri="{FF2B5EF4-FFF2-40B4-BE49-F238E27FC236}">
                  <a16:creationId xmlns:a16="http://schemas.microsoft.com/office/drawing/2014/main" id="{FC1A6EB5-1061-0415-DB21-E8DE3FEBF366}"/>
                </a:ext>
              </a:extLst>
            </p:cNvPr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5" name="Google Shape;5111;p38">
              <a:extLst>
                <a:ext uri="{FF2B5EF4-FFF2-40B4-BE49-F238E27FC236}">
                  <a16:creationId xmlns:a16="http://schemas.microsoft.com/office/drawing/2014/main" id="{CF7942E3-3548-0A86-A6E7-74674EF7A049}"/>
                </a:ext>
              </a:extLst>
            </p:cNvPr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6" name="Google Shape;5112;p38">
              <a:extLst>
                <a:ext uri="{FF2B5EF4-FFF2-40B4-BE49-F238E27FC236}">
                  <a16:creationId xmlns:a16="http://schemas.microsoft.com/office/drawing/2014/main" id="{F04186D3-F9E1-B16E-5C02-30C33D1A7414}"/>
                </a:ext>
              </a:extLst>
            </p:cNvPr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7" name="Google Shape;5113;p38">
              <a:extLst>
                <a:ext uri="{FF2B5EF4-FFF2-40B4-BE49-F238E27FC236}">
                  <a16:creationId xmlns:a16="http://schemas.microsoft.com/office/drawing/2014/main" id="{0EB82611-88D4-36B5-F337-995C1FE7FB35}"/>
                </a:ext>
              </a:extLst>
            </p:cNvPr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8" name="Google Shape;5114;p38">
              <a:extLst>
                <a:ext uri="{FF2B5EF4-FFF2-40B4-BE49-F238E27FC236}">
                  <a16:creationId xmlns:a16="http://schemas.microsoft.com/office/drawing/2014/main" id="{10795571-A9E1-B5D6-0D11-DED5EC4A30C7}"/>
                </a:ext>
              </a:extLst>
            </p:cNvPr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9" name="Google Shape;5115;p38">
              <a:extLst>
                <a:ext uri="{FF2B5EF4-FFF2-40B4-BE49-F238E27FC236}">
                  <a16:creationId xmlns:a16="http://schemas.microsoft.com/office/drawing/2014/main" id="{27542B48-BC1A-1811-8337-8752A4DAD3ED}"/>
                </a:ext>
              </a:extLst>
            </p:cNvPr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0" name="Google Shape;5116;p38">
              <a:extLst>
                <a:ext uri="{FF2B5EF4-FFF2-40B4-BE49-F238E27FC236}">
                  <a16:creationId xmlns:a16="http://schemas.microsoft.com/office/drawing/2014/main" id="{F43785C8-0EEE-E20F-4627-34D5AAEDB50C}"/>
                </a:ext>
              </a:extLst>
            </p:cNvPr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1" name="Google Shape;5117;p38">
              <a:extLst>
                <a:ext uri="{FF2B5EF4-FFF2-40B4-BE49-F238E27FC236}">
                  <a16:creationId xmlns:a16="http://schemas.microsoft.com/office/drawing/2014/main" id="{3E156B2C-A1F7-1E37-94D4-CCE712131128}"/>
                </a:ext>
              </a:extLst>
            </p:cNvPr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2" name="Google Shape;5118;p38">
              <a:extLst>
                <a:ext uri="{FF2B5EF4-FFF2-40B4-BE49-F238E27FC236}">
                  <a16:creationId xmlns:a16="http://schemas.microsoft.com/office/drawing/2014/main" id="{AE06A4E0-F3D7-BB20-07DD-D6DD7323D712}"/>
                </a:ext>
              </a:extLst>
            </p:cNvPr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3" name="Google Shape;5119;p38">
              <a:extLst>
                <a:ext uri="{FF2B5EF4-FFF2-40B4-BE49-F238E27FC236}">
                  <a16:creationId xmlns:a16="http://schemas.microsoft.com/office/drawing/2014/main" id="{78EDA8FB-FBA8-7632-C784-C6EB4077ABF1}"/>
                </a:ext>
              </a:extLst>
            </p:cNvPr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4" name="Google Shape;5120;p38">
              <a:extLst>
                <a:ext uri="{FF2B5EF4-FFF2-40B4-BE49-F238E27FC236}">
                  <a16:creationId xmlns:a16="http://schemas.microsoft.com/office/drawing/2014/main" id="{9AF16984-10BD-DA42-6DA2-939D53388698}"/>
                </a:ext>
              </a:extLst>
            </p:cNvPr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5" name="Google Shape;5121;p38">
              <a:extLst>
                <a:ext uri="{FF2B5EF4-FFF2-40B4-BE49-F238E27FC236}">
                  <a16:creationId xmlns:a16="http://schemas.microsoft.com/office/drawing/2014/main" id="{D2D7AE2D-6CB2-3F82-144B-8632E1C678E1}"/>
                </a:ext>
              </a:extLst>
            </p:cNvPr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6" name="Google Shape;5122;p38">
              <a:extLst>
                <a:ext uri="{FF2B5EF4-FFF2-40B4-BE49-F238E27FC236}">
                  <a16:creationId xmlns:a16="http://schemas.microsoft.com/office/drawing/2014/main" id="{AEBE6024-95B6-2058-365A-999E39F2447E}"/>
                </a:ext>
              </a:extLst>
            </p:cNvPr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7" name="Google Shape;5123;p38">
              <a:extLst>
                <a:ext uri="{FF2B5EF4-FFF2-40B4-BE49-F238E27FC236}">
                  <a16:creationId xmlns:a16="http://schemas.microsoft.com/office/drawing/2014/main" id="{A9C8D4DB-161A-DE13-FF1F-76F702FACBE8}"/>
                </a:ext>
              </a:extLst>
            </p:cNvPr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8" name="Google Shape;5124;p38">
              <a:extLst>
                <a:ext uri="{FF2B5EF4-FFF2-40B4-BE49-F238E27FC236}">
                  <a16:creationId xmlns:a16="http://schemas.microsoft.com/office/drawing/2014/main" id="{76B76EA3-D0D9-959D-A797-4699E3956849}"/>
                </a:ext>
              </a:extLst>
            </p:cNvPr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9" name="Google Shape;5125;p38">
              <a:extLst>
                <a:ext uri="{FF2B5EF4-FFF2-40B4-BE49-F238E27FC236}">
                  <a16:creationId xmlns:a16="http://schemas.microsoft.com/office/drawing/2014/main" id="{076CCC26-3CC0-C45F-52E4-5B1D9CB9A62D}"/>
                </a:ext>
              </a:extLst>
            </p:cNvPr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0" name="Google Shape;5126;p38">
              <a:extLst>
                <a:ext uri="{FF2B5EF4-FFF2-40B4-BE49-F238E27FC236}">
                  <a16:creationId xmlns:a16="http://schemas.microsoft.com/office/drawing/2014/main" id="{525AD28A-BAC8-31F1-A442-C24F477380D2}"/>
                </a:ext>
              </a:extLst>
            </p:cNvPr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1" name="Google Shape;5127;p38">
              <a:extLst>
                <a:ext uri="{FF2B5EF4-FFF2-40B4-BE49-F238E27FC236}">
                  <a16:creationId xmlns:a16="http://schemas.microsoft.com/office/drawing/2014/main" id="{7EF7350D-A095-B174-251F-DAC746801FB6}"/>
                </a:ext>
              </a:extLst>
            </p:cNvPr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2" name="Google Shape;5128;p38">
              <a:extLst>
                <a:ext uri="{FF2B5EF4-FFF2-40B4-BE49-F238E27FC236}">
                  <a16:creationId xmlns:a16="http://schemas.microsoft.com/office/drawing/2014/main" id="{386A8B0B-A289-72BD-068F-79EE2A5C95F9}"/>
                </a:ext>
              </a:extLst>
            </p:cNvPr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3" name="Google Shape;5129;p38">
              <a:extLst>
                <a:ext uri="{FF2B5EF4-FFF2-40B4-BE49-F238E27FC236}">
                  <a16:creationId xmlns:a16="http://schemas.microsoft.com/office/drawing/2014/main" id="{B9148B43-BF76-6025-FA2D-F5803CDACE18}"/>
                </a:ext>
              </a:extLst>
            </p:cNvPr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4" name="Google Shape;5130;p38">
              <a:extLst>
                <a:ext uri="{FF2B5EF4-FFF2-40B4-BE49-F238E27FC236}">
                  <a16:creationId xmlns:a16="http://schemas.microsoft.com/office/drawing/2014/main" id="{A72AE31D-D0CB-7CF9-3E94-67F1E48DB19D}"/>
                </a:ext>
              </a:extLst>
            </p:cNvPr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5" name="Google Shape;5131;p38">
              <a:extLst>
                <a:ext uri="{FF2B5EF4-FFF2-40B4-BE49-F238E27FC236}">
                  <a16:creationId xmlns:a16="http://schemas.microsoft.com/office/drawing/2014/main" id="{289B6CD0-61A7-A825-A0DC-335FEBA05D13}"/>
                </a:ext>
              </a:extLst>
            </p:cNvPr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6" name="Google Shape;5132;p38">
              <a:extLst>
                <a:ext uri="{FF2B5EF4-FFF2-40B4-BE49-F238E27FC236}">
                  <a16:creationId xmlns:a16="http://schemas.microsoft.com/office/drawing/2014/main" id="{4549D26C-7959-1A72-D6E3-94505B187B54}"/>
                </a:ext>
              </a:extLst>
            </p:cNvPr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7" name="Google Shape;5133;p38">
              <a:extLst>
                <a:ext uri="{FF2B5EF4-FFF2-40B4-BE49-F238E27FC236}">
                  <a16:creationId xmlns:a16="http://schemas.microsoft.com/office/drawing/2014/main" id="{204CC9EC-857F-FF11-638A-08F76705F467}"/>
                </a:ext>
              </a:extLst>
            </p:cNvPr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8" name="Google Shape;5134;p38">
              <a:extLst>
                <a:ext uri="{FF2B5EF4-FFF2-40B4-BE49-F238E27FC236}">
                  <a16:creationId xmlns:a16="http://schemas.microsoft.com/office/drawing/2014/main" id="{A32C34FE-9FEE-9C7E-72B2-15EC5D2364B9}"/>
                </a:ext>
              </a:extLst>
            </p:cNvPr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9" name="Google Shape;5135;p38">
              <a:extLst>
                <a:ext uri="{FF2B5EF4-FFF2-40B4-BE49-F238E27FC236}">
                  <a16:creationId xmlns:a16="http://schemas.microsoft.com/office/drawing/2014/main" id="{42834E36-16B3-28BA-4F72-A5F2D3A27B3F}"/>
                </a:ext>
              </a:extLst>
            </p:cNvPr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0" name="Google Shape;5136;p38">
              <a:extLst>
                <a:ext uri="{FF2B5EF4-FFF2-40B4-BE49-F238E27FC236}">
                  <a16:creationId xmlns:a16="http://schemas.microsoft.com/office/drawing/2014/main" id="{4C87F180-E3F0-9DFD-1B73-C511AB8D4678}"/>
                </a:ext>
              </a:extLst>
            </p:cNvPr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1" name="Google Shape;5137;p38">
              <a:extLst>
                <a:ext uri="{FF2B5EF4-FFF2-40B4-BE49-F238E27FC236}">
                  <a16:creationId xmlns:a16="http://schemas.microsoft.com/office/drawing/2014/main" id="{0175F494-28E8-7597-AF70-26BE4248663E}"/>
                </a:ext>
              </a:extLst>
            </p:cNvPr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2" name="Google Shape;5138;p38">
              <a:extLst>
                <a:ext uri="{FF2B5EF4-FFF2-40B4-BE49-F238E27FC236}">
                  <a16:creationId xmlns:a16="http://schemas.microsoft.com/office/drawing/2014/main" id="{BECB761B-1DB3-0106-CB15-E4E8F91A7E1F}"/>
                </a:ext>
              </a:extLst>
            </p:cNvPr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rgbClr val="BDE0E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3" name="Google Shape;5139;p38">
              <a:extLst>
                <a:ext uri="{FF2B5EF4-FFF2-40B4-BE49-F238E27FC236}">
                  <a16:creationId xmlns:a16="http://schemas.microsoft.com/office/drawing/2014/main" id="{81E50742-1CDB-3BCF-6C41-532B6770E372}"/>
                </a:ext>
              </a:extLst>
            </p:cNvPr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4" name="Google Shape;5140;p38">
              <a:extLst>
                <a:ext uri="{FF2B5EF4-FFF2-40B4-BE49-F238E27FC236}">
                  <a16:creationId xmlns:a16="http://schemas.microsoft.com/office/drawing/2014/main" id="{D64D63DC-2A11-39BD-156E-F096246C4C33}"/>
                </a:ext>
              </a:extLst>
            </p:cNvPr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5" name="Google Shape;5141;p38">
              <a:extLst>
                <a:ext uri="{FF2B5EF4-FFF2-40B4-BE49-F238E27FC236}">
                  <a16:creationId xmlns:a16="http://schemas.microsoft.com/office/drawing/2014/main" id="{218FF30F-224C-3ECF-9DE9-3256E93DDE39}"/>
                </a:ext>
              </a:extLst>
            </p:cNvPr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6" name="Google Shape;5142;p38">
              <a:extLst>
                <a:ext uri="{FF2B5EF4-FFF2-40B4-BE49-F238E27FC236}">
                  <a16:creationId xmlns:a16="http://schemas.microsoft.com/office/drawing/2014/main" id="{6F997B0B-A21A-339B-2E04-0511B3E8638D}"/>
                </a:ext>
              </a:extLst>
            </p:cNvPr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7" name="Google Shape;5143;p38">
              <a:extLst>
                <a:ext uri="{FF2B5EF4-FFF2-40B4-BE49-F238E27FC236}">
                  <a16:creationId xmlns:a16="http://schemas.microsoft.com/office/drawing/2014/main" id="{CD06BAE6-7C06-E1BD-0E9A-D01BF77230B6}"/>
                </a:ext>
              </a:extLst>
            </p:cNvPr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8" name="Google Shape;5144;p38">
              <a:extLst>
                <a:ext uri="{FF2B5EF4-FFF2-40B4-BE49-F238E27FC236}">
                  <a16:creationId xmlns:a16="http://schemas.microsoft.com/office/drawing/2014/main" id="{6C6D761C-EA50-DF3E-377D-D7212625B0DD}"/>
                </a:ext>
              </a:extLst>
            </p:cNvPr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9" name="Google Shape;5145;p38">
              <a:extLst>
                <a:ext uri="{FF2B5EF4-FFF2-40B4-BE49-F238E27FC236}">
                  <a16:creationId xmlns:a16="http://schemas.microsoft.com/office/drawing/2014/main" id="{94128ABA-8D3D-226B-A2A0-149B1017E0C0}"/>
                </a:ext>
              </a:extLst>
            </p:cNvPr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0" name="Google Shape;5146;p38">
              <a:extLst>
                <a:ext uri="{FF2B5EF4-FFF2-40B4-BE49-F238E27FC236}">
                  <a16:creationId xmlns:a16="http://schemas.microsoft.com/office/drawing/2014/main" id="{8C47A07E-5378-FA28-0419-1F4FFCE6DCC7}"/>
                </a:ext>
              </a:extLst>
            </p:cNvPr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1" name="Google Shape;5147;p38">
              <a:extLst>
                <a:ext uri="{FF2B5EF4-FFF2-40B4-BE49-F238E27FC236}">
                  <a16:creationId xmlns:a16="http://schemas.microsoft.com/office/drawing/2014/main" id="{D5D4F289-2F62-039B-7D0A-9782B2DCDA48}"/>
                </a:ext>
              </a:extLst>
            </p:cNvPr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2" name="Google Shape;5148;p38">
              <a:extLst>
                <a:ext uri="{FF2B5EF4-FFF2-40B4-BE49-F238E27FC236}">
                  <a16:creationId xmlns:a16="http://schemas.microsoft.com/office/drawing/2014/main" id="{BFC22C14-9B6F-2218-93A3-2E61F3ABF6FF}"/>
                </a:ext>
              </a:extLst>
            </p:cNvPr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3" name="Google Shape;5149;p38">
              <a:extLst>
                <a:ext uri="{FF2B5EF4-FFF2-40B4-BE49-F238E27FC236}">
                  <a16:creationId xmlns:a16="http://schemas.microsoft.com/office/drawing/2014/main" id="{56C65F6A-0C0B-E009-0709-4E1B301936D5}"/>
                </a:ext>
              </a:extLst>
            </p:cNvPr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4" name="Google Shape;5150;p38">
              <a:extLst>
                <a:ext uri="{FF2B5EF4-FFF2-40B4-BE49-F238E27FC236}">
                  <a16:creationId xmlns:a16="http://schemas.microsoft.com/office/drawing/2014/main" id="{7DD8AC14-2B2B-96A8-9ADD-D49390F8C7DF}"/>
                </a:ext>
              </a:extLst>
            </p:cNvPr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5" name="Google Shape;5151;p38">
              <a:extLst>
                <a:ext uri="{FF2B5EF4-FFF2-40B4-BE49-F238E27FC236}">
                  <a16:creationId xmlns:a16="http://schemas.microsoft.com/office/drawing/2014/main" id="{FA15025C-D31B-33E5-FC7D-62F8120407DA}"/>
                </a:ext>
              </a:extLst>
            </p:cNvPr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6" name="Google Shape;5152;p38">
              <a:extLst>
                <a:ext uri="{FF2B5EF4-FFF2-40B4-BE49-F238E27FC236}">
                  <a16:creationId xmlns:a16="http://schemas.microsoft.com/office/drawing/2014/main" id="{F691AD24-16CD-1367-AC8B-DFAAFA0025F6}"/>
                </a:ext>
              </a:extLst>
            </p:cNvPr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7" name="Google Shape;5153;p38">
              <a:extLst>
                <a:ext uri="{FF2B5EF4-FFF2-40B4-BE49-F238E27FC236}">
                  <a16:creationId xmlns:a16="http://schemas.microsoft.com/office/drawing/2014/main" id="{89F7F2C3-C145-FDC4-0791-66C767347425}"/>
                </a:ext>
              </a:extLst>
            </p:cNvPr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8" name="Google Shape;5154;p38">
              <a:extLst>
                <a:ext uri="{FF2B5EF4-FFF2-40B4-BE49-F238E27FC236}">
                  <a16:creationId xmlns:a16="http://schemas.microsoft.com/office/drawing/2014/main" id="{3721254C-DF2F-73AC-76F3-3F6C65D8484C}"/>
                </a:ext>
              </a:extLst>
            </p:cNvPr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9" name="Google Shape;5155;p38">
              <a:extLst>
                <a:ext uri="{FF2B5EF4-FFF2-40B4-BE49-F238E27FC236}">
                  <a16:creationId xmlns:a16="http://schemas.microsoft.com/office/drawing/2014/main" id="{ACA714E3-1500-629E-2E05-966739953386}"/>
                </a:ext>
              </a:extLst>
            </p:cNvPr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0" name="Google Shape;5156;p38">
              <a:extLst>
                <a:ext uri="{FF2B5EF4-FFF2-40B4-BE49-F238E27FC236}">
                  <a16:creationId xmlns:a16="http://schemas.microsoft.com/office/drawing/2014/main" id="{776235E9-4FDB-53E5-0D15-FBFAB5B3B64C}"/>
                </a:ext>
              </a:extLst>
            </p:cNvPr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1" name="Google Shape;5157;p38">
              <a:extLst>
                <a:ext uri="{FF2B5EF4-FFF2-40B4-BE49-F238E27FC236}">
                  <a16:creationId xmlns:a16="http://schemas.microsoft.com/office/drawing/2014/main" id="{8A04680E-4FD0-FE5B-1D98-568957729072}"/>
                </a:ext>
              </a:extLst>
            </p:cNvPr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2" name="Google Shape;5158;p38">
              <a:extLst>
                <a:ext uri="{FF2B5EF4-FFF2-40B4-BE49-F238E27FC236}">
                  <a16:creationId xmlns:a16="http://schemas.microsoft.com/office/drawing/2014/main" id="{C4BFF100-1D1F-90FA-C31B-804DCCCBA218}"/>
                </a:ext>
              </a:extLst>
            </p:cNvPr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3" name="Google Shape;5159;p38">
              <a:extLst>
                <a:ext uri="{FF2B5EF4-FFF2-40B4-BE49-F238E27FC236}">
                  <a16:creationId xmlns:a16="http://schemas.microsoft.com/office/drawing/2014/main" id="{41B93F85-9F21-5B95-5F2C-DEDAEB8A8FFF}"/>
                </a:ext>
              </a:extLst>
            </p:cNvPr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4" name="Google Shape;5160;p38">
              <a:extLst>
                <a:ext uri="{FF2B5EF4-FFF2-40B4-BE49-F238E27FC236}">
                  <a16:creationId xmlns:a16="http://schemas.microsoft.com/office/drawing/2014/main" id="{70755EF2-CFAF-CD8F-4751-585B3D5AEE6C}"/>
                </a:ext>
              </a:extLst>
            </p:cNvPr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5" name="Google Shape;5161;p38">
              <a:extLst>
                <a:ext uri="{FF2B5EF4-FFF2-40B4-BE49-F238E27FC236}">
                  <a16:creationId xmlns:a16="http://schemas.microsoft.com/office/drawing/2014/main" id="{600BE757-43E0-72A0-9299-0328C67E3A0C}"/>
                </a:ext>
              </a:extLst>
            </p:cNvPr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6" name="Google Shape;5162;p38">
              <a:extLst>
                <a:ext uri="{FF2B5EF4-FFF2-40B4-BE49-F238E27FC236}">
                  <a16:creationId xmlns:a16="http://schemas.microsoft.com/office/drawing/2014/main" id="{445D9D23-CBC0-7D84-4DBC-9EAE1D4AC0CF}"/>
                </a:ext>
              </a:extLst>
            </p:cNvPr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7" name="Google Shape;5163;p38">
              <a:extLst>
                <a:ext uri="{FF2B5EF4-FFF2-40B4-BE49-F238E27FC236}">
                  <a16:creationId xmlns:a16="http://schemas.microsoft.com/office/drawing/2014/main" id="{4D8BA69F-6847-3962-1288-A89788617EEE}"/>
                </a:ext>
              </a:extLst>
            </p:cNvPr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8" name="Google Shape;5164;p38">
              <a:extLst>
                <a:ext uri="{FF2B5EF4-FFF2-40B4-BE49-F238E27FC236}">
                  <a16:creationId xmlns:a16="http://schemas.microsoft.com/office/drawing/2014/main" id="{1E919524-D479-9451-D6E4-38FEA07FFE38}"/>
                </a:ext>
              </a:extLst>
            </p:cNvPr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9" name="Google Shape;5165;p38">
              <a:extLst>
                <a:ext uri="{FF2B5EF4-FFF2-40B4-BE49-F238E27FC236}">
                  <a16:creationId xmlns:a16="http://schemas.microsoft.com/office/drawing/2014/main" id="{957BF4DA-D6FC-3FAE-94DF-24F6A4040F91}"/>
                </a:ext>
              </a:extLst>
            </p:cNvPr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0" name="Google Shape;5166;p38">
              <a:extLst>
                <a:ext uri="{FF2B5EF4-FFF2-40B4-BE49-F238E27FC236}">
                  <a16:creationId xmlns:a16="http://schemas.microsoft.com/office/drawing/2014/main" id="{1A4FE7AC-2E6E-04B0-92A6-2A97B0DDA6CA}"/>
                </a:ext>
              </a:extLst>
            </p:cNvPr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1" name="Google Shape;5167;p38">
              <a:extLst>
                <a:ext uri="{FF2B5EF4-FFF2-40B4-BE49-F238E27FC236}">
                  <a16:creationId xmlns:a16="http://schemas.microsoft.com/office/drawing/2014/main" id="{E05B997F-F145-35AB-0918-B0C879A4AF29}"/>
                </a:ext>
              </a:extLst>
            </p:cNvPr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2" name="Google Shape;5168;p38">
              <a:extLst>
                <a:ext uri="{FF2B5EF4-FFF2-40B4-BE49-F238E27FC236}">
                  <a16:creationId xmlns:a16="http://schemas.microsoft.com/office/drawing/2014/main" id="{14A25002-F1DA-11DC-834A-88DC0979C290}"/>
                </a:ext>
              </a:extLst>
            </p:cNvPr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3" name="Google Shape;5169;p38">
              <a:extLst>
                <a:ext uri="{FF2B5EF4-FFF2-40B4-BE49-F238E27FC236}">
                  <a16:creationId xmlns:a16="http://schemas.microsoft.com/office/drawing/2014/main" id="{C7A564AD-802C-AAB0-C378-34E1F11E4F83}"/>
                </a:ext>
              </a:extLst>
            </p:cNvPr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4" name="Google Shape;5170;p38">
              <a:extLst>
                <a:ext uri="{FF2B5EF4-FFF2-40B4-BE49-F238E27FC236}">
                  <a16:creationId xmlns:a16="http://schemas.microsoft.com/office/drawing/2014/main" id="{909FE6AF-6A7F-0E5C-8905-69859192456B}"/>
                </a:ext>
              </a:extLst>
            </p:cNvPr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5" name="Google Shape;5171;p38">
              <a:extLst>
                <a:ext uri="{FF2B5EF4-FFF2-40B4-BE49-F238E27FC236}">
                  <a16:creationId xmlns:a16="http://schemas.microsoft.com/office/drawing/2014/main" id="{97C1F3F7-3E43-9125-AE34-879A80B3F7AF}"/>
                </a:ext>
              </a:extLst>
            </p:cNvPr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6" name="Google Shape;5172;p38">
              <a:extLst>
                <a:ext uri="{FF2B5EF4-FFF2-40B4-BE49-F238E27FC236}">
                  <a16:creationId xmlns:a16="http://schemas.microsoft.com/office/drawing/2014/main" id="{12EE667B-B566-B53D-3FE1-043E9660D209}"/>
                </a:ext>
              </a:extLst>
            </p:cNvPr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7" name="Google Shape;5173;p38">
              <a:extLst>
                <a:ext uri="{FF2B5EF4-FFF2-40B4-BE49-F238E27FC236}">
                  <a16:creationId xmlns:a16="http://schemas.microsoft.com/office/drawing/2014/main" id="{10B027EC-5B53-F825-8039-AA94FAD2542C}"/>
                </a:ext>
              </a:extLst>
            </p:cNvPr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8" name="Google Shape;5174;p38">
              <a:extLst>
                <a:ext uri="{FF2B5EF4-FFF2-40B4-BE49-F238E27FC236}">
                  <a16:creationId xmlns:a16="http://schemas.microsoft.com/office/drawing/2014/main" id="{514A2906-B1BF-ACF2-C4CA-04156F28240D}"/>
                </a:ext>
              </a:extLst>
            </p:cNvPr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9" name="Google Shape;5175;p38">
              <a:extLst>
                <a:ext uri="{FF2B5EF4-FFF2-40B4-BE49-F238E27FC236}">
                  <a16:creationId xmlns:a16="http://schemas.microsoft.com/office/drawing/2014/main" id="{24444FB4-491B-7383-7EDC-0F04237F9B59}"/>
                </a:ext>
              </a:extLst>
            </p:cNvPr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0" name="Google Shape;5176;p38">
              <a:extLst>
                <a:ext uri="{FF2B5EF4-FFF2-40B4-BE49-F238E27FC236}">
                  <a16:creationId xmlns:a16="http://schemas.microsoft.com/office/drawing/2014/main" id="{07B57F07-7C69-F333-A1DE-28822595C4C1}"/>
                </a:ext>
              </a:extLst>
            </p:cNvPr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1" name="Google Shape;5177;p38">
              <a:extLst>
                <a:ext uri="{FF2B5EF4-FFF2-40B4-BE49-F238E27FC236}">
                  <a16:creationId xmlns:a16="http://schemas.microsoft.com/office/drawing/2014/main" id="{58AC2D27-C1F0-6FD5-55EF-517F4CFDED6F}"/>
                </a:ext>
              </a:extLst>
            </p:cNvPr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2" name="Google Shape;5178;p38">
              <a:extLst>
                <a:ext uri="{FF2B5EF4-FFF2-40B4-BE49-F238E27FC236}">
                  <a16:creationId xmlns:a16="http://schemas.microsoft.com/office/drawing/2014/main" id="{BD27C2F9-F260-74F2-DC93-AD8554028C76}"/>
                </a:ext>
              </a:extLst>
            </p:cNvPr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3" name="Google Shape;5179;p38">
              <a:extLst>
                <a:ext uri="{FF2B5EF4-FFF2-40B4-BE49-F238E27FC236}">
                  <a16:creationId xmlns:a16="http://schemas.microsoft.com/office/drawing/2014/main" id="{CDEEF03D-C7F6-6126-E396-830BEA362033}"/>
                </a:ext>
              </a:extLst>
            </p:cNvPr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4" name="Google Shape;5180;p38">
              <a:extLst>
                <a:ext uri="{FF2B5EF4-FFF2-40B4-BE49-F238E27FC236}">
                  <a16:creationId xmlns:a16="http://schemas.microsoft.com/office/drawing/2014/main" id="{6E50B90D-962B-2EA6-AB15-36F8FD0C8F97}"/>
                </a:ext>
              </a:extLst>
            </p:cNvPr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5" name="Google Shape;5181;p38">
              <a:extLst>
                <a:ext uri="{FF2B5EF4-FFF2-40B4-BE49-F238E27FC236}">
                  <a16:creationId xmlns:a16="http://schemas.microsoft.com/office/drawing/2014/main" id="{519AD91B-6A49-EAD8-82BE-4BBA290AD2D3}"/>
                </a:ext>
              </a:extLst>
            </p:cNvPr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6" name="Google Shape;5182;p38">
              <a:extLst>
                <a:ext uri="{FF2B5EF4-FFF2-40B4-BE49-F238E27FC236}">
                  <a16:creationId xmlns:a16="http://schemas.microsoft.com/office/drawing/2014/main" id="{218415E2-4A9B-D76F-5204-1C9F2B9626E5}"/>
                </a:ext>
              </a:extLst>
            </p:cNvPr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7" name="Google Shape;5183;p38">
              <a:extLst>
                <a:ext uri="{FF2B5EF4-FFF2-40B4-BE49-F238E27FC236}">
                  <a16:creationId xmlns:a16="http://schemas.microsoft.com/office/drawing/2014/main" id="{07751D8A-7F18-2E3C-2253-EDCCC7BE64DC}"/>
                </a:ext>
              </a:extLst>
            </p:cNvPr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8" name="Google Shape;5184;p38">
              <a:extLst>
                <a:ext uri="{FF2B5EF4-FFF2-40B4-BE49-F238E27FC236}">
                  <a16:creationId xmlns:a16="http://schemas.microsoft.com/office/drawing/2014/main" id="{1D719BD6-6F13-B430-C40E-A304BDC8A547}"/>
                </a:ext>
              </a:extLst>
            </p:cNvPr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9" name="Google Shape;5185;p38">
              <a:extLst>
                <a:ext uri="{FF2B5EF4-FFF2-40B4-BE49-F238E27FC236}">
                  <a16:creationId xmlns:a16="http://schemas.microsoft.com/office/drawing/2014/main" id="{547F20BA-0D02-BA65-3338-3EF93B6B3857}"/>
                </a:ext>
              </a:extLst>
            </p:cNvPr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0" name="Google Shape;5186;p38">
              <a:extLst>
                <a:ext uri="{FF2B5EF4-FFF2-40B4-BE49-F238E27FC236}">
                  <a16:creationId xmlns:a16="http://schemas.microsoft.com/office/drawing/2014/main" id="{494AF313-FEDD-162C-ACF3-E2BC2F203A86}"/>
                </a:ext>
              </a:extLst>
            </p:cNvPr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1" name="Google Shape;5187;p38">
              <a:extLst>
                <a:ext uri="{FF2B5EF4-FFF2-40B4-BE49-F238E27FC236}">
                  <a16:creationId xmlns:a16="http://schemas.microsoft.com/office/drawing/2014/main" id="{5FDFA379-7F1D-BB2D-BB4F-8FBD1747D389}"/>
                </a:ext>
              </a:extLst>
            </p:cNvPr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2" name="Google Shape;5188;p38">
              <a:extLst>
                <a:ext uri="{FF2B5EF4-FFF2-40B4-BE49-F238E27FC236}">
                  <a16:creationId xmlns:a16="http://schemas.microsoft.com/office/drawing/2014/main" id="{F9003D18-F43F-5D13-E050-F8EF6E084A77}"/>
                </a:ext>
              </a:extLst>
            </p:cNvPr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3" name="Google Shape;5189;p38">
              <a:extLst>
                <a:ext uri="{FF2B5EF4-FFF2-40B4-BE49-F238E27FC236}">
                  <a16:creationId xmlns:a16="http://schemas.microsoft.com/office/drawing/2014/main" id="{62B4DD1F-87DB-A484-1539-84237F624B2C}"/>
                </a:ext>
              </a:extLst>
            </p:cNvPr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4" name="Google Shape;5190;p38">
              <a:extLst>
                <a:ext uri="{FF2B5EF4-FFF2-40B4-BE49-F238E27FC236}">
                  <a16:creationId xmlns:a16="http://schemas.microsoft.com/office/drawing/2014/main" id="{AA19235E-42F8-22E3-88CF-786AD4A86196}"/>
                </a:ext>
              </a:extLst>
            </p:cNvPr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5" name="Google Shape;5191;p38">
              <a:extLst>
                <a:ext uri="{FF2B5EF4-FFF2-40B4-BE49-F238E27FC236}">
                  <a16:creationId xmlns:a16="http://schemas.microsoft.com/office/drawing/2014/main" id="{D2404E62-3E24-FFB8-7E66-D5870748B6ED}"/>
                </a:ext>
              </a:extLst>
            </p:cNvPr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6" name="Google Shape;5192;p38">
              <a:extLst>
                <a:ext uri="{FF2B5EF4-FFF2-40B4-BE49-F238E27FC236}">
                  <a16:creationId xmlns:a16="http://schemas.microsoft.com/office/drawing/2014/main" id="{24AB76C4-0E69-9C23-2041-EA59B16959D9}"/>
                </a:ext>
              </a:extLst>
            </p:cNvPr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7" name="Google Shape;5193;p38">
              <a:extLst>
                <a:ext uri="{FF2B5EF4-FFF2-40B4-BE49-F238E27FC236}">
                  <a16:creationId xmlns:a16="http://schemas.microsoft.com/office/drawing/2014/main" id="{744735B6-FA77-C8FA-4A55-FC57C52ABD2B}"/>
                </a:ext>
              </a:extLst>
            </p:cNvPr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8" name="Google Shape;5194;p38">
              <a:extLst>
                <a:ext uri="{FF2B5EF4-FFF2-40B4-BE49-F238E27FC236}">
                  <a16:creationId xmlns:a16="http://schemas.microsoft.com/office/drawing/2014/main" id="{7299098A-743F-A7FC-213E-743516C1921C}"/>
                </a:ext>
              </a:extLst>
            </p:cNvPr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9" name="Google Shape;5195;p38">
              <a:extLst>
                <a:ext uri="{FF2B5EF4-FFF2-40B4-BE49-F238E27FC236}">
                  <a16:creationId xmlns:a16="http://schemas.microsoft.com/office/drawing/2014/main" id="{F1DCB23C-6CB4-C3FC-F079-AF0F51EC332C}"/>
                </a:ext>
              </a:extLst>
            </p:cNvPr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0" name="Google Shape;5196;p38">
              <a:extLst>
                <a:ext uri="{FF2B5EF4-FFF2-40B4-BE49-F238E27FC236}">
                  <a16:creationId xmlns:a16="http://schemas.microsoft.com/office/drawing/2014/main" id="{AB959958-06AC-F90B-08D9-2153CEEB03FA}"/>
                </a:ext>
              </a:extLst>
            </p:cNvPr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1" name="Google Shape;5197;p38">
              <a:extLst>
                <a:ext uri="{FF2B5EF4-FFF2-40B4-BE49-F238E27FC236}">
                  <a16:creationId xmlns:a16="http://schemas.microsoft.com/office/drawing/2014/main" id="{80F03359-4EDE-DAB1-6D9F-CFFB845F98D9}"/>
                </a:ext>
              </a:extLst>
            </p:cNvPr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2" name="Google Shape;5198;p38">
              <a:extLst>
                <a:ext uri="{FF2B5EF4-FFF2-40B4-BE49-F238E27FC236}">
                  <a16:creationId xmlns:a16="http://schemas.microsoft.com/office/drawing/2014/main" id="{407990DF-A3C3-1C7F-A059-8CBAF389546B}"/>
                </a:ext>
              </a:extLst>
            </p:cNvPr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3" name="Google Shape;5199;p38">
              <a:extLst>
                <a:ext uri="{FF2B5EF4-FFF2-40B4-BE49-F238E27FC236}">
                  <a16:creationId xmlns:a16="http://schemas.microsoft.com/office/drawing/2014/main" id="{8BFF2604-6549-67F8-0830-D713110B35B8}"/>
                </a:ext>
              </a:extLst>
            </p:cNvPr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4" name="Google Shape;5200;p38">
              <a:extLst>
                <a:ext uri="{FF2B5EF4-FFF2-40B4-BE49-F238E27FC236}">
                  <a16:creationId xmlns:a16="http://schemas.microsoft.com/office/drawing/2014/main" id="{6AE3E7C9-2F80-7F33-A256-DED0FF6439CB}"/>
                </a:ext>
              </a:extLst>
            </p:cNvPr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5" name="Google Shape;5201;p38">
              <a:extLst>
                <a:ext uri="{FF2B5EF4-FFF2-40B4-BE49-F238E27FC236}">
                  <a16:creationId xmlns:a16="http://schemas.microsoft.com/office/drawing/2014/main" id="{E5CC47B0-CACC-0C9D-D7D8-C0E73B55AFA9}"/>
                </a:ext>
              </a:extLst>
            </p:cNvPr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6" name="Google Shape;5202;p38">
              <a:extLst>
                <a:ext uri="{FF2B5EF4-FFF2-40B4-BE49-F238E27FC236}">
                  <a16:creationId xmlns:a16="http://schemas.microsoft.com/office/drawing/2014/main" id="{A19C35BF-EFBC-BD24-23B5-34638AECB83B}"/>
                </a:ext>
              </a:extLst>
            </p:cNvPr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7" name="Google Shape;5203;p38">
              <a:extLst>
                <a:ext uri="{FF2B5EF4-FFF2-40B4-BE49-F238E27FC236}">
                  <a16:creationId xmlns:a16="http://schemas.microsoft.com/office/drawing/2014/main" id="{1826E302-BABF-6019-6C09-F85B25A886D0}"/>
                </a:ext>
              </a:extLst>
            </p:cNvPr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8" name="Google Shape;5204;p38">
              <a:extLst>
                <a:ext uri="{FF2B5EF4-FFF2-40B4-BE49-F238E27FC236}">
                  <a16:creationId xmlns:a16="http://schemas.microsoft.com/office/drawing/2014/main" id="{B702E549-CCBF-02C8-6E76-C49A629BB98E}"/>
                </a:ext>
              </a:extLst>
            </p:cNvPr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9" name="Google Shape;5205;p38">
              <a:extLst>
                <a:ext uri="{FF2B5EF4-FFF2-40B4-BE49-F238E27FC236}">
                  <a16:creationId xmlns:a16="http://schemas.microsoft.com/office/drawing/2014/main" id="{EB357D7D-98E0-58FE-5860-C4A4F8637EC3}"/>
                </a:ext>
              </a:extLst>
            </p:cNvPr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3925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23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12000" r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7C6F5EFD-55AF-575F-5CC4-C549AD85A47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643879"/>
            <a:ext cx="6858000" cy="3855743"/>
          </a:xfrm>
          <a:prstGeom prst="rect">
            <a:avLst/>
          </a:prstGeom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6"/>
          <a:srcRect/>
          <a:stretch/>
        </p:blipFill>
        <p:spPr bwMode="auto">
          <a:xfrm>
            <a:off x="1771539" y="479003"/>
            <a:ext cx="3405205" cy="34052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7"/>
          <a:srcRect/>
          <a:stretch/>
        </p:blipFill>
        <p:spPr bwMode="auto">
          <a:xfrm rot="2002333">
            <a:off x="656227" y="687648"/>
            <a:ext cx="580237" cy="8870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/>
        </p:blipFill>
        <p:spPr bwMode="auto">
          <a:xfrm rot="20993505">
            <a:off x="5563972" y="808171"/>
            <a:ext cx="841201" cy="8468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/>
        </p:blipFill>
        <p:spPr bwMode="auto">
          <a:xfrm rot="322962">
            <a:off x="82030" y="1886984"/>
            <a:ext cx="917894" cy="9178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4"/>
          <p:cNvPicPr>
            <a:picLocks noChangeAspect="1" noChangeArrowheads="1"/>
          </p:cNvPicPr>
          <p:nvPr/>
        </p:nvPicPr>
        <p:blipFill>
          <a:blip r:embed="rId10"/>
          <a:srcRect/>
          <a:stretch/>
        </p:blipFill>
        <p:spPr bwMode="auto">
          <a:xfrm rot="21031989">
            <a:off x="1546877" y="936759"/>
            <a:ext cx="625691" cy="10454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771539" y="3704628"/>
            <a:ext cx="3454021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514350">
              <a:buClrTx/>
              <a:defRPr/>
            </a:pPr>
            <a:r>
              <a:rPr lang="en-US" sz="2700" b="1" kern="1200">
                <a:solidFill>
                  <a:srgbClr val="C00000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Quyển sách em yêu</a:t>
            </a:r>
            <a:endParaRPr lang="en-US" sz="2700" b="1" kern="1200" dirty="0">
              <a:solidFill>
                <a:srgbClr val="C00000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" name="Pentagon 2">
            <a:hlinkClick r:id="rId11" action="ppaction://hlinksldjump"/>
          </p:cNvPr>
          <p:cNvSpPr/>
          <p:nvPr/>
        </p:nvSpPr>
        <p:spPr>
          <a:xfrm>
            <a:off x="5239117" y="4017926"/>
            <a:ext cx="930748" cy="342900"/>
          </a:xfrm>
          <a:prstGeom prst="homePlate">
            <a:avLst>
              <a:gd name="adj" fmla="val 85077"/>
            </a:avLst>
          </a:prstGeom>
          <a:solidFill>
            <a:srgbClr val="FFFF0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buClrTx/>
              <a:defRPr/>
            </a:pPr>
            <a:r>
              <a:rPr lang="en-US" sz="2025" b="1" kern="1200" dirty="0" err="1">
                <a:solidFill>
                  <a:srgbClr val="0000FF"/>
                </a:solidFill>
                <a:latin typeface="Calibri"/>
              </a:rPr>
              <a:t>Chơi</a:t>
            </a:r>
            <a:endParaRPr lang="en-US" sz="2025" b="1" kern="1200" dirty="0">
              <a:solidFill>
                <a:srgbClr val="0000FF"/>
              </a:solidFill>
              <a:latin typeface="Calibri"/>
            </a:endParaRPr>
          </a:p>
        </p:txBody>
      </p:sp>
      <p:pic>
        <p:nvPicPr>
          <p:cNvPr id="4" name="Nhac thien nhien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7029450" y="4071938"/>
            <a:ext cx="342900" cy="342900"/>
          </a:xfrm>
          <a:prstGeom prst="rect">
            <a:avLst/>
          </a:prstGeom>
        </p:spPr>
      </p:pic>
      <p:pic>
        <p:nvPicPr>
          <p:cNvPr id="11" name="Picture 4">
            <a:extLst>
              <a:ext uri="{FF2B5EF4-FFF2-40B4-BE49-F238E27FC236}">
                <a16:creationId xmlns:a16="http://schemas.microsoft.com/office/drawing/2014/main" id="{98A2DAAD-EC5F-4302-A5FE-BA58B3AC21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/>
          <a:srcRect/>
          <a:stretch/>
        </p:blipFill>
        <p:spPr bwMode="auto">
          <a:xfrm rot="20993505">
            <a:off x="5291434" y="2048501"/>
            <a:ext cx="588299" cy="928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3">
            <a:extLst>
              <a:ext uri="{FF2B5EF4-FFF2-40B4-BE49-F238E27FC236}">
                <a16:creationId xmlns:a16="http://schemas.microsoft.com/office/drawing/2014/main" id="{8DB4E715-17B1-4D68-B98B-E31BF22437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/>
        </p:blipFill>
        <p:spPr bwMode="auto">
          <a:xfrm rot="20966185">
            <a:off x="736838" y="3263311"/>
            <a:ext cx="879037" cy="8790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5B104887-4734-440B-AF82-3E41799673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/>
          <a:srcRect/>
          <a:stretch/>
        </p:blipFill>
        <p:spPr bwMode="auto">
          <a:xfrm rot="20993505">
            <a:off x="5980140" y="3017848"/>
            <a:ext cx="695380" cy="9248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4">
            <a:extLst>
              <a:ext uri="{FF2B5EF4-FFF2-40B4-BE49-F238E27FC236}">
                <a16:creationId xmlns:a16="http://schemas.microsoft.com/office/drawing/2014/main" id="{240607B9-43BC-4CB9-9A34-2CC2A3931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/>
          <a:srcRect/>
          <a:stretch/>
        </p:blipFill>
        <p:spPr bwMode="auto">
          <a:xfrm rot="21031989">
            <a:off x="1287748" y="2153646"/>
            <a:ext cx="635690" cy="9535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4145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8" presetClass="entr" presetSubtype="0" accel="5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8.64198E-7 C -0.00035 -0.01482 0.00694 -0.02809 0.01667 -0.02901 C 0.02604 -0.02994 0.0349 -0.01975 0.03542 -0.00525 C 0.03628 0.00802 0.02986 0.02099 0.02118 0.0216 C 0.01319 0.02222 0.00556 0.01389 0.00486 0.00154 C 0.00434 -0.00988 0.00937 -0.02068 0.01701 -0.02161 C 0.02378 -0.02253 0.03021 -0.01543 0.03073 -0.00494 C 0.03108 0.00463 0.02708 0.01358 0.02083 0.0142 C 0.01528 0.01481 0.0099 0.00957 0.00955 0.00093 C 0.0092 -0.00679 0.01233 -0.0142 0.01736 -0.01451 C 0.02153 -0.01482 0.02569 -0.01111 0.02604 -0.00432 C 0.02639 0.00123 0.02413 0.00648 0.02049 0.0071 C 0.01771 0.00741 0.01458 0.00525 0.01441 0.00062 C 0.01424 -0.00309 0.01528 -0.00679 0.01753 -0.00741 C 0.01927 -0.00741 0.02101 -0.00648 0.02135 -0.00401 C 0.02153 -0.00247 0.02118 -0.00093 0.02031 -0.00031 C 0.01979 8.64198E-7 0.01944 8.64198E-7 0.0191 -0.00031 " pathEditMode="relative" rAng="0" ptsTypes="AAAAAAAAAAAAAAAAA">
                                      <p:cBhvr>
                                        <p:cTn id="15" dur="5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-3.20988E-6 C 0.0151 -0.02191 0.00868 -0.04074 0.00034 -0.04228 C -0.00782 -0.04352 -0.01528 -0.02932 -0.0158 -0.00771 C -0.01632 0.01173 -0.01129 0.02994 -0.00365 0.03118 C 0.0033 0.03241 0.00989 0.02006 0.01024 0.00186 C 0.01076 -0.01481 0.00642 -0.03024 2.77778E-6 -0.03148 C -0.00591 -0.03271 -0.01146 -0.02253 -0.01181 -0.0071 C -0.01216 0.00648 -0.00868 0.02006 -0.0033 0.02037 C 0.00139 0.02161 0.0059 0.01358 0.00625 0.00124 C 0.00659 -0.00987 0.00399 -0.02068 -0.00018 -0.02129 C -0.00382 -0.02191 -0.00764 -0.01605 -0.00782 -0.00648 C -0.00799 0.00155 -0.00625 0.00957 -0.00313 0.01019 C -0.00052 0.01081 0.00208 0.0071 0.00208 0.00031 C 0.00243 -0.00463 0.00139 -0.01018 -0.00052 -0.0108 C -0.00191 -0.0108 -0.00347 -0.00956 -0.00382 -0.00617 C -0.00382 -0.0037 -0.00365 -0.00154 -0.00278 -0.00031 C -0.00243 -3.20988E-6 -0.00226 -3.20988E-6 -0.00191 -0.00031 " pathEditMode="relative" rAng="0" ptsTypes="AAAAAAAAAAAAAAAAA">
                                      <p:cBhvr>
                                        <p:cTn id="17" dur="5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8" y="-586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1.97531E-6 C 0.0151 -0.02192 0.00868 -0.04074 0.00035 -0.04229 C -0.00781 -0.04352 -0.01528 -0.02932 -0.0158 -0.00772 C -0.01632 0.01173 -0.01129 0.02994 -0.00365 0.03117 C 0.0033 0.03241 0.0099 0.02006 0.01024 0.00185 C 0.01076 -0.01482 0.00642 -0.03025 5.55556E-7 -0.03148 C -0.0059 -0.03272 -0.01146 -0.02253 -0.01181 -0.0071 C -0.01215 0.00648 -0.00868 0.02006 -0.0033 0.02037 C 0.00139 0.0216 0.0059 0.01358 0.00625 0.00123 C 0.0066 -0.00988 0.00399 -0.02068 -0.00017 -0.0213 C -0.00382 -0.02192 -0.00764 -0.01605 -0.00781 -0.00648 C -0.00799 0.00154 -0.00625 0.00957 -0.00313 0.01018 C -0.00052 0.0108 0.00208 0.0071 0.00208 0.00031 C 0.00243 -0.00463 0.00139 -0.01019 -0.00052 -0.0108 C -0.00191 -0.0108 -0.00347 -0.00957 -0.00382 -0.00617 C -0.00382 -0.00371 -0.00365 -0.00155 -0.00278 -0.00031 C -0.00243 1.97531E-6 -0.00226 1.97531E-6 -0.00191 -0.00031 " pathEditMode="relative" rAng="0" ptsTypes="AAAAAAAAAAAAAAAAA">
                                      <p:cBhvr>
                                        <p:cTn id="19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8" y="-586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1.60494E-6 C -0.00035 -0.01482 0.00695 -0.02809 0.01667 -0.02901 C 0.02604 -0.02994 0.0349 -0.01975 0.03542 -0.00525 C 0.03629 0.00802 0.02986 0.02099 0.02118 0.0216 C 0.0132 0.02253 0.00556 0.01389 0.00486 0.00154 C 0.00434 -0.00988 0.00938 -0.02068 0.01701 -0.02161 C 0.02379 -0.02253 0.03021 -0.01543 0.03073 -0.00494 C 0.03108 0.00463 0.02708 0.01358 0.02083 0.0142 C 0.01528 0.01481 0.0099 0.00957 0.00955 0.00092 C 0.0092 -0.00679 0.01233 -0.0142 0.01736 -0.01451 C 0.02153 -0.01482 0.0257 -0.01111 0.02604 -0.00432 C 0.02639 0.00123 0.02413 0.00648 0.02049 0.0071 C 0.01771 0.00741 0.01458 0.00525 0.01441 0.00062 C 0.01424 -0.00309 0.01528 -0.00679 0.01754 -0.00741 C 0.01927 -0.00741 0.02101 -0.00648 0.02135 -0.00401 C 0.02153 -0.00247 0.02118 -0.00093 0.02031 -0.00031 C 0.01979 1.60494E-6 0.01945 1.60494E-6 0.0191 -0.00031 " pathEditMode="relative" rAng="0" ptsTypes="AAAAAAAAAAAAAAAAA">
                                      <p:cBhvr>
                                        <p:cTn id="21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3.45679E-6 C -0.00035 -0.01482 0.00694 -0.02809 0.01667 -0.02902 C 0.02604 -0.02994 0.0349 -0.01976 0.03542 -0.00525 C 0.03628 0.00802 0.02986 0.02098 0.02118 0.0216 C 0.01319 0.02253 0.00556 0.01389 0.00486 0.00154 C 0.00434 -0.00988 0.00937 -0.02068 0.01701 -0.02161 C 0.02378 -0.02253 0.03021 -0.01544 0.03073 -0.00494 C 0.03108 0.00463 0.02708 0.01358 0.02083 0.01419 C 0.01528 0.01481 0.0099 0.00956 0.00955 0.00092 C 0.0092 -0.00679 0.01233 -0.0142 0.01736 -0.01451 C 0.02153 -0.01482 0.02569 -0.01111 0.02604 -0.00432 C 0.02639 0.00123 0.02413 0.00648 0.02049 0.0071 C 0.01771 0.0074 0.01458 0.00524 0.01441 0.00061 C 0.01424 -0.00309 0.01528 -0.00679 0.01753 -0.00741 C 0.01927 -0.00741 0.02101 -0.00648 0.02135 -0.00402 C 0.02153 -0.00247 0.02118 -0.00093 0.02031 -0.00031 C 0.01979 3.45679E-6 0.01944 3.45679E-6 0.0191 -0.00031 " pathEditMode="relative" rAng="0" ptsTypes="AAAAAAAAAAAAAAAAA">
                                      <p:cBhvr>
                                        <p:cTn id="23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1.23457E-7 C 0.0151 -0.02191 0.00868 -0.04074 0.00035 -0.04228 C -0.00781 -0.04352 -0.01528 -0.02932 -0.0158 -0.00772 C -0.01632 0.01173 -0.01129 0.02994 -0.00365 0.03117 C 0.0033 0.03241 0.00989 0.02006 0.01024 0.00185 C 0.01076 -0.01481 0.00642 -0.03025 2.22222E-6 -0.03148 C -0.0059 -0.03272 -0.01146 -0.02253 -0.01181 -0.0071 C -0.01215 0.00648 -0.00868 0.02006 -0.0033 0.02037 C 0.00139 0.0216 0.0059 0.01358 0.00625 0.00123 C 0.0066 -0.00988 0.00399 -0.02068 -0.00018 -0.0213 C -0.00382 -0.02191 -0.00764 -0.01605 -0.00781 -0.00648 C -0.00799 0.00154 -0.00625 0.00957 -0.00313 0.01019 C -0.00052 0.0108 0.00208 0.0071 0.00208 0.00031 C 0.00243 -0.00463 0.00139 -0.01019 -0.00052 -0.0108 C -0.00191 -0.0108 -0.00347 -0.00957 -0.00382 -0.00617 C -0.00382 -0.0037 -0.00365 -0.00154 -0.00278 -0.00031 C -0.00243 1.23457E-7 -0.00226 1.23457E-7 -0.00191 -0.00031 " pathEditMode="relative" rAng="0" ptsTypes="AAAAAAAAAAAAAAAAA">
                                      <p:cBhvr>
                                        <p:cTn id="25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8" y="-586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3.82716E-6 C -0.00034 -0.01481 0.00695 -0.02808 0.01667 -0.02901 C 0.02604 -0.02993 0.0349 -0.01975 0.03542 -0.00524 C 0.03629 0.00803 0.02986 0.02099 0.02118 0.02161 C 0.0132 0.02253 0.00556 0.01389 0.00486 0.00155 C 0.00434 -0.00987 0.00938 -0.02068 0.01702 -0.0216 C 0.02379 -0.02253 0.03021 -0.01543 0.03073 -0.00493 C 0.03108 0.00463 0.02709 0.01358 0.02084 0.0142 C 0.01528 0.01482 0.0099 0.00957 0.00955 0.00093 C 0.0092 -0.00679 0.01233 -0.01419 0.01736 -0.0145 C 0.02153 -0.01481 0.0257 -0.01111 0.02604 -0.00432 C 0.02639 0.00124 0.02414 0.00649 0.02049 0.0071 C 0.01771 0.00741 0.01459 0.00525 0.01441 0.00062 C 0.01424 -0.00308 0.01528 -0.00679 0.01754 -0.0074 C 0.01927 -0.0074 0.02101 -0.00648 0.02136 -0.00401 C 0.02153 -0.00247 0.02118 -0.00092 0.02032 -0.0003 C 0.01979 -3.82716E-6 0.01945 -3.82716E-6 0.0191 -0.0003 " pathEditMode="relative" rAng="0" ptsTypes="AAAAAAAAAAAAAAAAA">
                                      <p:cBhvr>
                                        <p:cTn id="27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3.45679E-6 C -0.00035 -0.01481 0.00694 -0.02808 0.01666 -0.02901 C 0.02604 -0.02993 0.03489 -0.01975 0.03541 -0.00524 C 0.03628 0.00803 0.02986 0.02099 0.02118 0.02161 C 0.01319 0.02253 0.00555 0.01389 0.00486 0.00155 C 0.00434 -0.00987 0.00937 -0.02068 0.01701 -0.0216 C 0.02378 -0.02253 0.03021 -0.01543 0.03073 -0.00493 C 0.03107 0.00463 0.02708 0.01358 0.02083 0.0142 C 0.01528 0.01482 0.00989 0.00957 0.00955 0.00093 C 0.0092 -0.00679 0.01232 -0.01419 0.01736 -0.0145 C 0.02153 -0.01481 0.02569 -0.01111 0.02604 -0.00432 C 0.02639 0.00124 0.02413 0.00648 0.02048 0.0071 C 0.01771 0.00741 0.01458 0.00525 0.01441 0.00062 C 0.01423 -0.00308 0.01528 -0.00679 0.01753 -0.0074 C 0.01927 -0.0074 0.021 -0.00648 0.02135 -0.00401 C 0.02153 -0.00247 0.02118 -0.00092 0.02031 -0.00031 C 0.01979 -3.45679E-6 0.01944 -3.45679E-6 0.0191 -0.00031 " pathEditMode="relative" rAng="0" ptsTypes="AAAAAAAAAAAAAAAAA">
                                      <p:cBhvr>
                                        <p:cTn id="29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5">
                <p:cTn id="30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0" r="-10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EC5962DC-DF78-6970-79A3-4718C48D4CD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43879"/>
            <a:ext cx="6858000" cy="3855743"/>
          </a:xfrm>
          <a:prstGeom prst="rect">
            <a:avLst/>
          </a:prstGeom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/>
          <a:srcRect/>
          <a:stretch/>
        </p:blipFill>
        <p:spPr bwMode="auto">
          <a:xfrm>
            <a:off x="1790594" y="495635"/>
            <a:ext cx="3000375" cy="3000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5"/>
          <a:srcRect/>
          <a:stretch/>
        </p:blipFill>
        <p:spPr bwMode="auto">
          <a:xfrm rot="20993505">
            <a:off x="4931576" y="1109035"/>
            <a:ext cx="609631" cy="9320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6"/>
          <a:srcRect/>
          <a:stretch/>
        </p:blipFill>
        <p:spPr bwMode="auto">
          <a:xfrm rot="700929">
            <a:off x="5354725" y="2283163"/>
            <a:ext cx="558473" cy="9331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7"/>
          <a:srcRect/>
          <a:stretch/>
        </p:blipFill>
        <p:spPr bwMode="auto">
          <a:xfrm rot="322962">
            <a:off x="1421853" y="1192643"/>
            <a:ext cx="610390" cy="8118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4"/>
          <p:cNvPicPr>
            <a:picLocks noChangeAspect="1" noChangeArrowheads="1"/>
          </p:cNvPicPr>
          <p:nvPr/>
        </p:nvPicPr>
        <p:blipFill>
          <a:blip r:embed="rId8"/>
          <a:srcRect/>
          <a:stretch/>
        </p:blipFill>
        <p:spPr bwMode="auto">
          <a:xfrm rot="1063156">
            <a:off x="597266" y="1823167"/>
            <a:ext cx="542003" cy="8557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3"/>
          <p:cNvPicPr>
            <a:picLocks noChangeAspect="1" noChangeArrowheads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/>
        </p:blipFill>
        <p:spPr bwMode="auto">
          <a:xfrm rot="19919096">
            <a:off x="2536110" y="3394498"/>
            <a:ext cx="718685" cy="7186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/>
          <p:cNvPicPr>
            <a:picLocks noChangeAspect="1" noChangeArrowheads="1"/>
          </p:cNvPicPr>
          <p:nvPr/>
        </p:nvPicPr>
        <p:blipFill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/>
        </p:blipFill>
        <p:spPr bwMode="auto">
          <a:xfrm rot="1452024">
            <a:off x="591891" y="3132080"/>
            <a:ext cx="814007" cy="8194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4"/>
          <p:cNvPicPr>
            <a:picLocks noChangeAspect="1" noChangeArrowheads="1"/>
          </p:cNvPicPr>
          <p:nvPr/>
        </p:nvPicPr>
        <p:blipFill>
          <a:blip r:embed="rId11"/>
          <a:srcRect/>
          <a:stretch/>
        </p:blipFill>
        <p:spPr bwMode="auto">
          <a:xfrm rot="700929">
            <a:off x="4984456" y="3393772"/>
            <a:ext cx="636989" cy="9554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3"/>
          <p:cNvPicPr>
            <a:picLocks noChangeAspect="1" noChangeArrowheads="1"/>
          </p:cNvPicPr>
          <p:nvPr/>
        </p:nvPicPr>
        <p:blipFill>
          <a:blip r:embed="rId1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/>
        </p:blipFill>
        <p:spPr bwMode="auto">
          <a:xfrm rot="19919096">
            <a:off x="1590656" y="3540057"/>
            <a:ext cx="820823" cy="8208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Speech Bubble: Rectangle with Corners Rounded 21">
            <a:hlinkClick r:id="rId13" action="ppaction://hlinksldjump"/>
            <a:extLst>
              <a:ext uri="{FF2B5EF4-FFF2-40B4-BE49-F238E27FC236}">
                <a16:creationId xmlns:a16="http://schemas.microsoft.com/office/drawing/2014/main" id="{AEB1942D-2469-47BF-8615-A7230412EC23}"/>
              </a:ext>
            </a:extLst>
          </p:cNvPr>
          <p:cNvSpPr/>
          <p:nvPr/>
        </p:nvSpPr>
        <p:spPr>
          <a:xfrm>
            <a:off x="228605" y="1525486"/>
            <a:ext cx="404961" cy="245003"/>
          </a:xfrm>
          <a:prstGeom prst="wedgeRoundRectCallout">
            <a:avLst>
              <a:gd name="adj1" fmla="val 54454"/>
              <a:gd name="adj2" fmla="val 78648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buClrTx/>
              <a:defRPr/>
            </a:pPr>
            <a:r>
              <a:rPr lang="en-US" sz="1575" b="1" kern="1200">
                <a:solidFill>
                  <a:prstClr val="black"/>
                </a:solidFill>
                <a:latin typeface="Calibri"/>
              </a:rPr>
              <a:t>2</a:t>
            </a:r>
          </a:p>
        </p:txBody>
      </p:sp>
      <p:sp>
        <p:nvSpPr>
          <p:cNvPr id="23" name="Speech Bubble: Rectangle with Corners Rounded 22">
            <a:hlinkClick r:id="rId14" action="ppaction://hlinksldjump"/>
            <a:extLst>
              <a:ext uri="{FF2B5EF4-FFF2-40B4-BE49-F238E27FC236}">
                <a16:creationId xmlns:a16="http://schemas.microsoft.com/office/drawing/2014/main" id="{E85F722D-42DA-4F22-A663-1704B5956D34}"/>
              </a:ext>
            </a:extLst>
          </p:cNvPr>
          <p:cNvSpPr/>
          <p:nvPr/>
        </p:nvSpPr>
        <p:spPr>
          <a:xfrm>
            <a:off x="1398070" y="840152"/>
            <a:ext cx="404961" cy="245003"/>
          </a:xfrm>
          <a:prstGeom prst="wedgeRoundRectCallout">
            <a:avLst>
              <a:gd name="adj1" fmla="val 54454"/>
              <a:gd name="adj2" fmla="val 78648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buClrTx/>
              <a:defRPr/>
            </a:pPr>
            <a:r>
              <a:rPr lang="en-US" sz="1575" b="1" kern="1200">
                <a:solidFill>
                  <a:prstClr val="black"/>
                </a:solidFill>
                <a:latin typeface="Calibri"/>
              </a:rPr>
              <a:t>1</a:t>
            </a:r>
          </a:p>
        </p:txBody>
      </p:sp>
      <p:sp>
        <p:nvSpPr>
          <p:cNvPr id="24" name="Speech Bubble: Rectangle with Corners Rounded 23">
            <a:hlinkClick r:id="rId15" action="ppaction://hlinksldjump"/>
            <a:extLst>
              <a:ext uri="{FF2B5EF4-FFF2-40B4-BE49-F238E27FC236}">
                <a16:creationId xmlns:a16="http://schemas.microsoft.com/office/drawing/2014/main" id="{CC781AEC-0CE5-4477-BC6E-C87BACCE45EC}"/>
              </a:ext>
            </a:extLst>
          </p:cNvPr>
          <p:cNvSpPr/>
          <p:nvPr/>
        </p:nvSpPr>
        <p:spPr>
          <a:xfrm>
            <a:off x="1355679" y="2878907"/>
            <a:ext cx="404961" cy="245003"/>
          </a:xfrm>
          <a:prstGeom prst="wedgeRoundRectCallout">
            <a:avLst>
              <a:gd name="adj1" fmla="val -72558"/>
              <a:gd name="adj2" fmla="val 49580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buClrTx/>
              <a:defRPr/>
            </a:pPr>
            <a:r>
              <a:rPr lang="en-US" sz="1575" b="1" kern="1200">
                <a:solidFill>
                  <a:prstClr val="black"/>
                </a:solidFill>
                <a:latin typeface="Calibri"/>
              </a:rPr>
              <a:t>3</a:t>
            </a:r>
          </a:p>
        </p:txBody>
      </p:sp>
      <p:sp>
        <p:nvSpPr>
          <p:cNvPr id="25" name="Speech Bubble: Rectangle with Corners Rounded 24">
            <a:hlinkClick r:id="rId16" action="ppaction://hlinksldjump"/>
            <a:extLst>
              <a:ext uri="{FF2B5EF4-FFF2-40B4-BE49-F238E27FC236}">
                <a16:creationId xmlns:a16="http://schemas.microsoft.com/office/drawing/2014/main" id="{EE367C36-9662-4581-924F-BD8351E83591}"/>
              </a:ext>
            </a:extLst>
          </p:cNvPr>
          <p:cNvSpPr/>
          <p:nvPr/>
        </p:nvSpPr>
        <p:spPr>
          <a:xfrm>
            <a:off x="1217601" y="4082360"/>
            <a:ext cx="404961" cy="245003"/>
          </a:xfrm>
          <a:prstGeom prst="wedgeRoundRectCallout">
            <a:avLst>
              <a:gd name="adj1" fmla="val 79857"/>
              <a:gd name="adj2" fmla="val -40854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buClrTx/>
              <a:defRPr/>
            </a:pPr>
            <a:r>
              <a:rPr lang="en-US" sz="1575" b="1" kern="1200">
                <a:solidFill>
                  <a:prstClr val="black"/>
                </a:solidFill>
                <a:latin typeface="Calibri"/>
              </a:rPr>
              <a:t>4</a:t>
            </a:r>
          </a:p>
        </p:txBody>
      </p:sp>
      <p:sp>
        <p:nvSpPr>
          <p:cNvPr id="26" name="Speech Bubble: Rectangle with Corners Rounded 25">
            <a:hlinkClick r:id="rId17" action="ppaction://hlinksldjump"/>
            <a:extLst>
              <a:ext uri="{FF2B5EF4-FFF2-40B4-BE49-F238E27FC236}">
                <a16:creationId xmlns:a16="http://schemas.microsoft.com/office/drawing/2014/main" id="{FA8CAA92-4B2E-4B49-B7DD-5733CA3D9ED0}"/>
              </a:ext>
            </a:extLst>
          </p:cNvPr>
          <p:cNvSpPr/>
          <p:nvPr/>
        </p:nvSpPr>
        <p:spPr>
          <a:xfrm>
            <a:off x="4472101" y="3410293"/>
            <a:ext cx="404961" cy="245003"/>
          </a:xfrm>
          <a:prstGeom prst="wedgeRoundRectCallout">
            <a:avLst>
              <a:gd name="adj1" fmla="val 79857"/>
              <a:gd name="adj2" fmla="val -5327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buClrTx/>
              <a:defRPr/>
            </a:pPr>
            <a:r>
              <a:rPr lang="en-US" sz="1575" b="1" kern="1200">
                <a:solidFill>
                  <a:prstClr val="black"/>
                </a:solidFill>
                <a:latin typeface="Calibri"/>
              </a:rPr>
              <a:t>6</a:t>
            </a:r>
          </a:p>
        </p:txBody>
      </p:sp>
      <p:sp>
        <p:nvSpPr>
          <p:cNvPr id="27" name="Speech Bubble: Rectangle with Corners Rounded 26">
            <a:hlinkClick r:id="rId18" action="ppaction://hlinksldjump"/>
            <a:extLst>
              <a:ext uri="{FF2B5EF4-FFF2-40B4-BE49-F238E27FC236}">
                <a16:creationId xmlns:a16="http://schemas.microsoft.com/office/drawing/2014/main" id="{C4C1F410-DC9C-416C-A231-702BFC69F324}"/>
              </a:ext>
            </a:extLst>
          </p:cNvPr>
          <p:cNvSpPr/>
          <p:nvPr/>
        </p:nvSpPr>
        <p:spPr>
          <a:xfrm>
            <a:off x="5648913" y="989177"/>
            <a:ext cx="404961" cy="245003"/>
          </a:xfrm>
          <a:prstGeom prst="wedgeRoundRectCallout">
            <a:avLst>
              <a:gd name="adj1" fmla="val -86236"/>
              <a:gd name="adj2" fmla="val 46350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buClrTx/>
              <a:defRPr/>
            </a:pPr>
            <a:r>
              <a:rPr lang="en-US" sz="1575" b="1" kern="1200">
                <a:solidFill>
                  <a:prstClr val="black"/>
                </a:solidFill>
                <a:latin typeface="Calibri"/>
              </a:rPr>
              <a:t>8</a:t>
            </a:r>
          </a:p>
        </p:txBody>
      </p:sp>
      <p:sp>
        <p:nvSpPr>
          <p:cNvPr id="28" name="Speech Bubble: Rectangle with Corners Rounded 27">
            <a:hlinkClick r:id="rId19" action="ppaction://hlinksldjump"/>
            <a:extLst>
              <a:ext uri="{FF2B5EF4-FFF2-40B4-BE49-F238E27FC236}">
                <a16:creationId xmlns:a16="http://schemas.microsoft.com/office/drawing/2014/main" id="{D4C1DFD4-5E1D-4801-8DB5-6929FDF43F37}"/>
              </a:ext>
            </a:extLst>
          </p:cNvPr>
          <p:cNvSpPr/>
          <p:nvPr/>
        </p:nvSpPr>
        <p:spPr>
          <a:xfrm>
            <a:off x="6106337" y="2245798"/>
            <a:ext cx="404961" cy="245003"/>
          </a:xfrm>
          <a:prstGeom prst="wedgeRoundRectCallout">
            <a:avLst>
              <a:gd name="adj1" fmla="val -86236"/>
              <a:gd name="adj2" fmla="val 46350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buClrTx/>
              <a:defRPr/>
            </a:pPr>
            <a:r>
              <a:rPr lang="en-US" sz="1575" b="1" kern="1200">
                <a:solidFill>
                  <a:prstClr val="black"/>
                </a:solidFill>
                <a:latin typeface="Calibri"/>
              </a:rPr>
              <a:t>7</a:t>
            </a:r>
          </a:p>
        </p:txBody>
      </p:sp>
      <p:sp>
        <p:nvSpPr>
          <p:cNvPr id="30" name="Speech Bubble: Rectangle with Corners Rounded 29">
            <a:hlinkClick r:id="rId20" action="ppaction://hlinksldjump"/>
            <a:extLst>
              <a:ext uri="{FF2B5EF4-FFF2-40B4-BE49-F238E27FC236}">
                <a16:creationId xmlns:a16="http://schemas.microsoft.com/office/drawing/2014/main" id="{D57823D0-9DEB-446C-898F-530313280B8F}"/>
              </a:ext>
            </a:extLst>
          </p:cNvPr>
          <p:cNvSpPr/>
          <p:nvPr/>
        </p:nvSpPr>
        <p:spPr>
          <a:xfrm>
            <a:off x="3304399" y="3950470"/>
            <a:ext cx="404961" cy="245003"/>
          </a:xfrm>
          <a:prstGeom prst="wedgeRoundRectCallout">
            <a:avLst>
              <a:gd name="adj1" fmla="val -66696"/>
              <a:gd name="adj2" fmla="val -86071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buClrTx/>
              <a:defRPr/>
            </a:pPr>
            <a:r>
              <a:rPr lang="en-US" sz="1575" b="1" kern="1200">
                <a:solidFill>
                  <a:prstClr val="black"/>
                </a:solidFill>
                <a:latin typeface="Calibri"/>
              </a:rPr>
              <a:t>5</a:t>
            </a:r>
          </a:p>
        </p:txBody>
      </p:sp>
      <p:sp>
        <p:nvSpPr>
          <p:cNvPr id="3" name="Rectangle: Rounded Corners 2">
            <a:hlinkClick r:id="" action="ppaction://noaction"/>
            <a:extLst>
              <a:ext uri="{FF2B5EF4-FFF2-40B4-BE49-F238E27FC236}">
                <a16:creationId xmlns:a16="http://schemas.microsoft.com/office/drawing/2014/main" id="{EFBDF95C-A7D1-1572-E4F7-A592D0706745}"/>
              </a:ext>
            </a:extLst>
          </p:cNvPr>
          <p:cNvSpPr/>
          <p:nvPr/>
        </p:nvSpPr>
        <p:spPr>
          <a:xfrm>
            <a:off x="6017062" y="4154324"/>
            <a:ext cx="840938" cy="340739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200" b="1" i="1"/>
              <a:t>Vận dụng</a:t>
            </a:r>
          </a:p>
        </p:txBody>
      </p:sp>
    </p:spTree>
    <p:extLst>
      <p:ext uri="{BB962C8B-B14F-4D97-AF65-F5344CB8AC3E}">
        <p14:creationId xmlns:p14="http://schemas.microsoft.com/office/powerpoint/2010/main" val="1207190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1.97531E-6 C -0.00035 -0.01482 0.00695 -0.02809 0.01667 -0.02901 C 0.02604 -0.02994 0.0349 -0.01976 0.03542 -0.00525 C 0.03629 0.00802 0.02986 0.02099 0.02118 0.0216 C 0.0132 0.02253 0.00556 0.01389 0.00486 0.00154 C 0.00434 -0.00988 0.00938 -0.02068 0.01702 -0.02161 C 0.02379 -0.02253 0.03021 -0.01543 0.03073 -0.00494 C 0.03108 0.00463 0.02709 0.01358 0.02084 0.0142 C 0.01528 0.01481 0.0099 0.00957 0.00955 0.00092 C 0.0092 -0.00679 0.01233 -0.0142 0.01736 -0.01451 C 0.02153 -0.01482 0.0257 -0.01111 0.02604 -0.00432 C 0.02639 0.00123 0.02413 0.00648 0.02049 0.0071 C 0.01771 0.00741 0.01459 0.00524 0.01441 0.00062 C 0.01424 -0.00309 0.01528 -0.00679 0.01754 -0.00741 C 0.01927 -0.00741 0.02101 -0.00648 0.02136 -0.00401 C 0.02153 -0.00247 0.02118 -0.00093 0.02031 -0.00031 C 0.01979 1.97531E-6 0.01945 1.97531E-6 0.0191 -0.00031 " pathEditMode="relative" rAng="0" ptsTypes="AAAAAAAAAAAAAAAAA">
                                      <p:cBhvr>
                                        <p:cTn id="6" dur="5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34568E-6 C -0.00034 -0.01482 0.00695 -0.02809 0.01667 -0.02901 C 0.02605 -0.02994 0.0349 -0.01976 0.03542 -0.00525 C 0.03629 0.00802 0.02987 0.02099 0.02118 0.0216 C 0.0132 0.02253 0.00556 0.01389 0.00487 0.00154 C 0.00434 -0.00988 0.00938 -0.02068 0.01702 -0.02161 C 0.02379 -0.02253 0.03021 -0.01543 0.03073 -0.00494 C 0.03108 0.00463 0.02709 0.01358 0.02084 0.0142 C 0.01528 0.01481 0.0099 0.00957 0.00955 0.00092 C 0.00921 -0.00679 0.01233 -0.0142 0.01737 -0.01451 C 0.02153 -0.01482 0.0257 -0.01111 0.02605 -0.00432 C 0.02639 0.00123 0.02414 0.00648 0.02049 0.0071 C 0.01771 0.00741 0.01459 0.00524 0.01441 0.00061 C 0.01424 -0.00309 0.01528 -0.00679 0.01754 -0.00741 C 0.01928 -0.00741 0.02101 -0.00648 0.02136 -0.00401 C 0.02153 -0.00247 0.02118 -0.00093 0.02032 -0.00031 C 0.0198 2.34568E-6 0.01945 2.34568E-6 0.0191 -0.00031 " pathEditMode="relative" rAng="0" ptsTypes="AAAAAAAAAAAAAAAAA">
                                      <p:cBhvr>
                                        <p:cTn id="8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4.93827E-7 C 0.0151 -0.02191 0.00868 -0.04074 0.00034 -0.04228 C -0.00782 -0.04352 -0.01528 -0.02932 -0.0158 -0.00772 C -0.01632 0.01173 -0.01129 0.02994 -0.00365 0.03117 C 0.00329 0.03241 0.00989 0.02006 0.01024 0.00185 C 0.01076 -0.01482 0.00642 -0.03025 3.88889E-6 -0.03148 C -0.00591 -0.03272 -0.01146 -0.02253 -0.01181 -0.0071 C -0.01216 0.00648 -0.00868 0.02006 -0.0033 0.02037 C 0.00139 0.0216 0.0059 0.01358 0.00625 0.00123 C 0.00659 -0.00988 0.00399 -0.02068 -0.00018 -0.0213 C -0.00382 -0.02191 -0.00764 -0.01605 -0.00782 -0.00648 C -0.00799 0.00154 -0.00625 0.00957 -0.00313 0.01018 C -0.00052 0.0108 0.00208 0.0071 0.00208 0.00031 C 0.00243 -0.00463 0.00139 -0.01019 -0.00052 -0.0108 C -0.00191 -0.0108 -0.00348 -0.00957 -0.00382 -0.00617 C -0.00382 -0.0037 -0.00365 -0.00154 -0.00278 -0.00031 C -0.00243 4.93827E-7 -0.00226 4.93827E-7 -0.00191 -0.00031 " pathEditMode="relative" rAng="0" ptsTypes="AAAAAAAAAAAAAAAAA">
                                      <p:cBhvr>
                                        <p:cTn id="10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8" y="-58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33333E-6 C -0.00034 -0.01482 0.00695 -0.02809 0.01667 -0.02902 C 0.02604 -0.02994 0.0349 -0.01976 0.03542 -0.00525 C 0.03629 0.00802 0.02986 0.02098 0.02118 0.0216 C 0.0132 0.02253 0.00556 0.01389 0.00486 0.00154 C 0.00434 -0.00988 0.00938 -0.02068 0.01702 -0.02161 C 0.02379 -0.02253 0.03021 -0.01544 0.03073 -0.00494 C 0.03108 0.00463 0.02709 0.01358 0.02084 0.01419 C 0.01528 0.01481 0.0099 0.00956 0.00955 0.00092 C 0.0092 -0.00679 0.01233 -0.0142 0.01736 -0.01451 C 0.02153 -0.01482 0.0257 -0.01111 0.02604 -0.00432 C 0.02639 0.00123 0.02413 0.00648 0.02049 0.0071 C 0.01771 0.0074 0.01459 0.00524 0.01441 0.00061 C 0.01424 -0.00309 0.01528 -0.00679 0.01754 -0.00741 C 0.01927 -0.00741 0.02101 -0.00648 0.02136 -0.00402 C 0.02153 -0.00247 0.02118 -0.00093 0.02032 -0.00031 C 0.01979 3.33333E-6 0.01945 3.33333E-6 0.0191 -0.00031 " pathEditMode="relative" rAng="0" ptsTypes="AAAAAAAAAAAAAAAAA">
                                      <p:cBhvr>
                                        <p:cTn id="12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-1.48148E-6 C 0.01511 -0.02191 0.00868 -0.04074 0.00035 -0.04228 C -0.00781 -0.04352 -0.01528 -0.02932 -0.0158 -0.00771 C -0.01632 0.01173 -0.01128 0.02994 -0.00364 0.03117 C 0.0033 0.03241 0.0099 0.02006 0.01025 0.00185 C 0.01077 -0.01481 0.00643 -0.03025 -2.22222E-6 -0.03148 C -0.0059 -0.03271 -0.01146 -0.02253 -0.0118 -0.0071 C -0.01215 0.00648 -0.00868 0.02006 -0.0033 0.02037 C 0.00139 0.02161 0.00591 0.01358 0.00625 0.00124 C 0.0066 -0.00988 0.004 -0.02068 -0.00017 -0.02129 C -0.00382 -0.02191 -0.00764 -0.01605 -0.00781 -0.00648 C -0.00798 0.00154 -0.00625 0.00957 -0.00312 0.01019 C -0.00052 0.0108 0.00209 0.0071 0.00209 0.00031 C 0.00243 -0.00463 0.00139 -0.01018 -0.00052 -0.0108 C -0.00191 -0.0108 -0.00347 -0.00957 -0.00382 -0.00617 C -0.00382 -0.0037 -0.00364 -0.00154 -0.00278 -0.00031 C -0.00243 -1.48148E-6 -0.00225 -1.48148E-6 -0.00191 -0.00031 " pathEditMode="relative" rAng="0" ptsTypes="AAAAAAAAAAAAAAAAA">
                                      <p:cBhvr>
                                        <p:cTn id="14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8" y="-586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3.20988E-6 C -0.00035 -0.01481 0.00694 -0.02808 0.01667 -0.02901 C 0.02604 -0.02994 0.0349 -0.01975 0.03542 -0.00524 C 0.03628 0.00803 0.02986 0.02099 0.02118 0.02161 C 0.01319 0.02253 0.00556 0.01389 0.00486 0.00155 C 0.00434 -0.00987 0.00937 -0.02068 0.01701 -0.0216 C 0.02378 -0.02253 0.03021 -0.01543 0.03073 -0.00494 C 0.03108 0.00463 0.02708 0.01358 0.02083 0.0142 C 0.01528 0.01482 0.0099 0.00957 0.00955 0.00093 C 0.0092 -0.00679 0.01233 -0.01419 0.01736 -0.0145 C 0.02153 -0.01481 0.02569 -0.01111 0.02604 -0.00432 C 0.02639 0.00124 0.02413 0.00648 0.02049 0.0071 C 0.01771 0.00741 0.01458 0.00525 0.01441 0.00062 C 0.01424 -0.00308 0.01528 -0.00679 0.01753 -0.0074 C 0.01927 -0.0074 0.02101 -0.00648 0.02135 -0.00401 C 0.02153 -0.00247 0.02118 -0.00092 0.02031 -0.00031 C 0.01979 -3.20988E-6 0.01944 -3.20988E-6 0.0191 -0.00031 " pathEditMode="relative" rAng="0" ptsTypes="AAAAAAAAAAAAAAAAA">
                                      <p:cBhvr>
                                        <p:cTn id="16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1.60494E-6 C -0.00035 -0.01482 0.00694 -0.02809 0.01667 -0.02901 C 0.02604 -0.02994 0.0349 -0.01975 0.03542 -0.00525 C 0.03629 0.00802 0.02986 0.02099 0.02118 0.0216 C 0.01319 0.02253 0.00556 0.01389 0.00486 0.00154 C 0.00434 -0.00988 0.00938 -0.02068 0.01701 -0.02161 C 0.02379 -0.02253 0.03021 -0.01543 0.03073 -0.00494 C 0.03108 0.00463 0.02708 0.01358 0.02083 0.0142 C 0.01528 0.01481 0.0099 0.00957 0.00955 0.00092 C 0.0092 -0.00679 0.01233 -0.0142 0.01736 -0.01451 C 0.02153 -0.01482 0.02569 -0.01111 0.02604 -0.00432 C 0.02639 0.00123 0.02413 0.00648 0.02049 0.0071 C 0.01771 0.00741 0.01458 0.00525 0.01441 0.00062 C 0.01424 -0.00309 0.01528 -0.00679 0.01754 -0.00741 C 0.01927 -0.00741 0.02101 -0.00648 0.02135 -0.00401 C 0.02153 -0.00247 0.02118 -0.00093 0.02031 -0.00031 C 0.01979 1.60494E-6 0.01944 1.60494E-6 0.0191 -0.00031 " pathEditMode="relative" rAng="0" ptsTypes="AAAAAAAAAAAAAAAAA">
                                      <p:cBhvr>
                                        <p:cTn id="18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2.59259E-6 C 0.0151 -0.02192 0.00868 -0.04074 0.00034 -0.04229 C -0.00782 -0.04352 -0.01528 -0.02932 -0.0158 -0.00772 C -0.01632 0.01173 -0.01129 0.02994 -0.00365 0.03117 C 0.0033 0.0324 0.00989 0.02006 0.01024 0.00185 C 0.01076 -0.01482 0.00642 -0.03025 3.33333E-6 -0.03148 C -0.00591 -0.03272 -0.01146 -0.02253 -0.01181 -0.0071 C -0.01216 0.00648 -0.00868 0.02006 -0.0033 0.02037 C 0.00139 0.0216 0.0059 0.01358 0.00625 0.00123 C 0.00659 -0.00988 0.00399 -0.02068 -0.00018 -0.0213 C -0.00382 -0.02192 -0.00764 -0.01605 -0.00782 -0.00648 C -0.00799 0.00154 -0.00625 0.00957 -0.00313 0.01018 C -0.00052 0.0108 0.00208 0.0071 0.00208 0.00031 C 0.00243 -0.00463 0.00139 -0.01019 -0.00052 -0.01081 C -0.00191 -0.01081 -0.00348 -0.00957 -0.00382 -0.00618 C -0.00382 -0.00371 -0.00365 -0.00155 -0.00278 -0.00031 C -0.00243 2.59259E-6 -0.00226 2.59259E-6 -0.00191 -0.00031 " pathEditMode="relative" rAng="0" ptsTypes="AAAAAAAAAAAAAAAAA">
                                      <p:cBhvr>
                                        <p:cTn id="20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8" y="-58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0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91 -0.00031 L -0.34687 0.27531 " pathEditMode="relative" rAng="0" ptsTypes="AA">
                                      <p:cBhvr>
                                        <p:cTn id="25" dur="1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99" y="13765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8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34568E-6 L -0.47916 -0.15926 " pathEditMode="relative" rAng="0" ptsTypes="AA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958" y="-7963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4.93827E-7 L 0.08142 0.22315 " pathEditMode="relative" rAng="0" ptsTypes="AA">
                                      <p:cBhvr>
                                        <p:cTn id="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62" y="11142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1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91 -0.00031 L 0.41806 -0.02655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948" y="-1327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91 -0.00062 L 0.17136 -0.2392 " pathEditMode="relative" rAng="0" ptsTypes="AA">
                                      <p:cBhvr>
                                        <p:cTn id="6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663" y="-11944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91 -0.00031 L 0.38021 -0.27994 " pathEditMode="relative" rAng="0" ptsTypes="AA">
                                      <p:cBhvr>
                                        <p:cTn id="7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056" y="-13981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0.00031 L -0.1184 -0.34259 " pathEditMode="relative" rAng="0" ptsTypes="AA">
                                      <p:cBhvr>
                                        <p:cTn id="7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20" y="-17130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>
                      <p:stCondLst>
                        <p:cond delay="0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91 -0.00031 L 0.26007 -0.48519 " pathEditMode="relative" rAng="0" ptsTypes="AA">
                                      <p:cBhvr>
                                        <p:cTn id="8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90" y="-24259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30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85DDB3BA-7877-C717-C3AB-1A4BE99B793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643879"/>
            <a:ext cx="6858000" cy="3855743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471489" y="853060"/>
            <a:ext cx="5737058" cy="665396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i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Thông điệp của văn bản là </a:t>
            </a:r>
          </a:p>
        </p:txBody>
      </p:sp>
      <p:sp>
        <p:nvSpPr>
          <p:cNvPr id="26" name="Rectangle 25"/>
          <p:cNvSpPr/>
          <p:nvPr/>
        </p:nvSpPr>
        <p:spPr>
          <a:xfrm>
            <a:off x="624500" y="1606002"/>
            <a:ext cx="2760074" cy="567028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1800" b="1" kern="1200">
              <a:solidFill>
                <a:schemeClr val="tx1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514337">
              <a:buClrTx/>
              <a:defRPr/>
            </a:pPr>
            <a:endParaRPr lang="en-US" sz="1800" b="1" kern="1200">
              <a:solidFill>
                <a:schemeClr val="tx1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514337">
              <a:buClrTx/>
              <a:defRPr/>
            </a:pPr>
            <a:endParaRPr lang="en-US" sz="1800" b="1" kern="1200">
              <a:solidFill>
                <a:schemeClr val="tx1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514337">
              <a:buClrTx/>
              <a:defRPr/>
            </a:pPr>
            <a:r>
              <a:rPr lang="en-US" sz="1800" b="1" kern="1200">
                <a:solidFill>
                  <a:schemeClr val="tx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A. </a:t>
            </a:r>
            <a:r>
              <a:rPr lang="en-US" sz="15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Hãy học cách phòng tránh đuối nước</a:t>
            </a:r>
          </a:p>
          <a:p>
            <a:pPr defTabSz="514337">
              <a:buClrTx/>
              <a:defRPr/>
            </a:pPr>
            <a:endParaRPr lang="en-US" sz="180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514337">
              <a:buClrTx/>
              <a:defRPr/>
            </a:pPr>
            <a:br>
              <a:rPr lang="vi-VN" sz="15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vi-VN" sz="1500" b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3448472" y="1605277"/>
            <a:ext cx="2760074" cy="57011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1800" b="1" kern="120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  <a:p>
            <a:pPr defTabSz="514337">
              <a:buClrTx/>
              <a:defRPr/>
            </a:pPr>
            <a:r>
              <a:rPr lang="en-US" sz="1800" b="1" kern="12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itchFamily="18" charset="0"/>
              </a:rPr>
              <a:t>B. </a:t>
            </a:r>
            <a:r>
              <a:rPr lang="en-US" sz="15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Hãy đọc sách, tiếp xúc trực tiếp với một cuốn sách</a:t>
            </a:r>
          </a:p>
          <a:p>
            <a:pPr defTabSz="514337">
              <a:buClrTx/>
              <a:defRPr/>
            </a:pPr>
            <a:endParaRPr lang="en-US" sz="1013" kern="120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514337">
              <a:buClrTx/>
              <a:defRPr/>
            </a:pPr>
            <a:endParaRPr lang="en-US" sz="1800" b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624500" y="2239604"/>
            <a:ext cx="2760074" cy="69211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1800" b="1" kern="1200">
              <a:solidFill>
                <a:schemeClr val="tx1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1800" b="1" kern="1200">
                <a:solidFill>
                  <a:schemeClr val="tx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C. </a:t>
            </a:r>
            <a:r>
              <a:rPr lang="en-US" sz="15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Hãy học cách đọc sách hiệu quả</a:t>
            </a:r>
          </a:p>
          <a:p>
            <a:pPr defTabSz="514337">
              <a:buClrTx/>
              <a:defRPr/>
            </a:pPr>
            <a:endParaRPr lang="vi-VN" sz="1800" b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3448472" y="2241960"/>
            <a:ext cx="2760074" cy="69211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vi-VN" sz="1800" b="1" kern="12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itchFamily="18" charset="0"/>
              </a:rPr>
              <a:t>D. </a:t>
            </a:r>
            <a:r>
              <a:rPr lang="en-US" sz="15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Hãy trồng cây bảo vệ môi trường</a:t>
            </a:r>
            <a:endParaRPr lang="vi-VN" sz="1800" b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31355" y="1753775"/>
            <a:ext cx="453219" cy="398283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8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2932022" y="2523269"/>
            <a:ext cx="452552" cy="396050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5878" y="2470041"/>
            <a:ext cx="452668" cy="397799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1262" y="1782841"/>
            <a:ext cx="452668" cy="362134"/>
          </a:xfrm>
          <a:prstGeom prst="rect">
            <a:avLst/>
          </a:prstGeom>
        </p:spPr>
      </p:pic>
      <p:sp>
        <p:nvSpPr>
          <p:cNvPr id="20" name="Thought Bubble: Cloud 19">
            <a:hlinkClick r:id="rId10" action="ppaction://hlinksldjump"/>
            <a:extLst>
              <a:ext uri="{FF2B5EF4-FFF2-40B4-BE49-F238E27FC236}">
                <a16:creationId xmlns:a16="http://schemas.microsoft.com/office/drawing/2014/main" id="{35FFB46E-2738-441B-A79C-FE444EDB4E98}"/>
              </a:ext>
            </a:extLst>
          </p:cNvPr>
          <p:cNvSpPr/>
          <p:nvPr/>
        </p:nvSpPr>
        <p:spPr>
          <a:xfrm>
            <a:off x="3022195" y="3421377"/>
            <a:ext cx="1207127" cy="576186"/>
          </a:xfrm>
          <a:prstGeom prst="cloudCallout">
            <a:avLst/>
          </a:prstGeom>
          <a:solidFill>
            <a:schemeClr val="accent2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buClrTx/>
              <a:defRPr/>
            </a:pPr>
            <a:r>
              <a:rPr lang="en-US" sz="135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Quay lại</a:t>
            </a:r>
          </a:p>
        </p:txBody>
      </p:sp>
    </p:spTree>
    <p:extLst>
      <p:ext uri="{BB962C8B-B14F-4D97-AF65-F5344CB8AC3E}">
        <p14:creationId xmlns:p14="http://schemas.microsoft.com/office/powerpoint/2010/main" val="3061381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2" grpId="0" animBg="1"/>
      <p:bldP spid="43" grpId="0" animBg="1"/>
      <p:bldP spid="4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922019"/>
            <a:ext cx="5158350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b="1"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khởi động</a:t>
            </a: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5698343" y="931654"/>
            <a:ext cx="920132" cy="920132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342693" y="1000571"/>
            <a:ext cx="644559" cy="344801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55" name="Google Shape;1299;p52">
            <a:extLst>
              <a:ext uri="{FF2B5EF4-FFF2-40B4-BE49-F238E27FC236}">
                <a16:creationId xmlns:a16="http://schemas.microsoft.com/office/drawing/2014/main" id="{06D304B2-0CF0-D177-348C-92277BF61CA6}"/>
              </a:ext>
            </a:extLst>
          </p:cNvPr>
          <p:cNvGrpSpPr/>
          <p:nvPr/>
        </p:nvGrpSpPr>
        <p:grpSpPr>
          <a:xfrm>
            <a:off x="5845249" y="3700411"/>
            <a:ext cx="932849" cy="747512"/>
            <a:chOff x="0" y="2291150"/>
            <a:chExt cx="1962250" cy="1654224"/>
          </a:xfrm>
        </p:grpSpPr>
        <p:grpSp>
          <p:nvGrpSpPr>
            <p:cNvPr id="56" name="Google Shape;1300;p52">
              <a:extLst>
                <a:ext uri="{FF2B5EF4-FFF2-40B4-BE49-F238E27FC236}">
                  <a16:creationId xmlns:a16="http://schemas.microsoft.com/office/drawing/2014/main" id="{5ACDDDE9-5E33-120A-A1F4-BC4D529EFB79}"/>
                </a:ext>
              </a:extLst>
            </p:cNvPr>
            <p:cNvGrpSpPr/>
            <p:nvPr/>
          </p:nvGrpSpPr>
          <p:grpSpPr>
            <a:xfrm>
              <a:off x="0" y="2291150"/>
              <a:ext cx="1962249" cy="1654224"/>
              <a:chOff x="0" y="2291150"/>
              <a:chExt cx="1962249" cy="1654224"/>
            </a:xfrm>
          </p:grpSpPr>
          <p:sp>
            <p:nvSpPr>
              <p:cNvPr id="1284" name="Google Shape;1301;p52">
                <a:extLst>
                  <a:ext uri="{FF2B5EF4-FFF2-40B4-BE49-F238E27FC236}">
                    <a16:creationId xmlns:a16="http://schemas.microsoft.com/office/drawing/2014/main" id="{2140B496-0B73-8A6F-C4FD-EECD6F52E775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5" name="Google Shape;1302;p52">
                <a:extLst>
                  <a:ext uri="{FF2B5EF4-FFF2-40B4-BE49-F238E27FC236}">
                    <a16:creationId xmlns:a16="http://schemas.microsoft.com/office/drawing/2014/main" id="{1758C7DA-071B-C14C-52EC-ECA98107A519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6" name="Google Shape;1303;p52">
                <a:extLst>
                  <a:ext uri="{FF2B5EF4-FFF2-40B4-BE49-F238E27FC236}">
                    <a16:creationId xmlns:a16="http://schemas.microsoft.com/office/drawing/2014/main" id="{667C0CEA-5FF3-33AF-E8D0-B9AE0ECB2541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7" name="Google Shape;1304;p52">
                <a:extLst>
                  <a:ext uri="{FF2B5EF4-FFF2-40B4-BE49-F238E27FC236}">
                    <a16:creationId xmlns:a16="http://schemas.microsoft.com/office/drawing/2014/main" id="{3C76F24C-38AA-4ADE-7717-55363E077EEE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8" name="Google Shape;1305;p52">
                <a:extLst>
                  <a:ext uri="{FF2B5EF4-FFF2-40B4-BE49-F238E27FC236}">
                    <a16:creationId xmlns:a16="http://schemas.microsoft.com/office/drawing/2014/main" id="{4B1867B9-49DE-C80E-AEEF-9BDE73912D54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57" name="Google Shape;1306;p52">
              <a:extLst>
                <a:ext uri="{FF2B5EF4-FFF2-40B4-BE49-F238E27FC236}">
                  <a16:creationId xmlns:a16="http://schemas.microsoft.com/office/drawing/2014/main" id="{1B8A384F-0A56-7361-EF7A-8CA88E775640}"/>
                </a:ext>
              </a:extLst>
            </p:cNvPr>
            <p:cNvGrpSpPr/>
            <p:nvPr/>
          </p:nvGrpSpPr>
          <p:grpSpPr>
            <a:xfrm>
              <a:off x="0" y="2291150"/>
              <a:ext cx="1962250" cy="1654224"/>
              <a:chOff x="0" y="2291150"/>
              <a:chExt cx="1962250" cy="1654224"/>
            </a:xfrm>
          </p:grpSpPr>
          <p:sp>
            <p:nvSpPr>
              <p:cNvPr id="58" name="Google Shape;1307;p52">
                <a:extLst>
                  <a:ext uri="{FF2B5EF4-FFF2-40B4-BE49-F238E27FC236}">
                    <a16:creationId xmlns:a16="http://schemas.microsoft.com/office/drawing/2014/main" id="{84BAA10F-C3DE-F4A2-53FF-3FA7CF528446}"/>
                  </a:ext>
                </a:extLst>
              </p:cNvPr>
              <p:cNvSpPr/>
              <p:nvPr/>
            </p:nvSpPr>
            <p:spPr>
              <a:xfrm>
                <a:off x="949484" y="2291150"/>
                <a:ext cx="183190" cy="413637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5033" extrusionOk="0">
                    <a:moveTo>
                      <a:pt x="1993" y="1"/>
                    </a:moveTo>
                    <a:cubicBezTo>
                      <a:pt x="1939" y="1"/>
                      <a:pt x="1885" y="21"/>
                      <a:pt x="1838" y="63"/>
                    </a:cubicBezTo>
                    <a:cubicBezTo>
                      <a:pt x="1120" y="668"/>
                      <a:pt x="647" y="1480"/>
                      <a:pt x="391" y="2332"/>
                    </a:cubicBezTo>
                    <a:cubicBezTo>
                      <a:pt x="93" y="3143"/>
                      <a:pt x="0" y="4047"/>
                      <a:pt x="0" y="4940"/>
                    </a:cubicBezTo>
                    <a:cubicBezTo>
                      <a:pt x="0" y="4981"/>
                      <a:pt x="41" y="5033"/>
                      <a:pt x="93" y="5033"/>
                    </a:cubicBezTo>
                    <a:cubicBezTo>
                      <a:pt x="134" y="5033"/>
                      <a:pt x="175" y="4981"/>
                      <a:pt x="175" y="4940"/>
                    </a:cubicBezTo>
                    <a:cubicBezTo>
                      <a:pt x="216" y="4088"/>
                      <a:pt x="349" y="3236"/>
                      <a:pt x="688" y="2414"/>
                    </a:cubicBezTo>
                    <a:cubicBezTo>
                      <a:pt x="986" y="1644"/>
                      <a:pt x="1459" y="925"/>
                      <a:pt x="2147" y="412"/>
                    </a:cubicBezTo>
                    <a:lnTo>
                      <a:pt x="2147" y="360"/>
                    </a:lnTo>
                    <a:cubicBezTo>
                      <a:pt x="2229" y="319"/>
                      <a:pt x="2229" y="155"/>
                      <a:pt x="2147" y="63"/>
                    </a:cubicBezTo>
                    <a:cubicBezTo>
                      <a:pt x="2100" y="21"/>
                      <a:pt x="2046" y="1"/>
                      <a:pt x="1993" y="1"/>
                    </a:cubicBez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59" name="Google Shape;1308;p52">
                <a:extLst>
                  <a:ext uri="{FF2B5EF4-FFF2-40B4-BE49-F238E27FC236}">
                    <a16:creationId xmlns:a16="http://schemas.microsoft.com/office/drawing/2014/main" id="{A2079CF8-84FB-B523-335C-8E8E3EEED53C}"/>
                  </a:ext>
                </a:extLst>
              </p:cNvPr>
              <p:cNvSpPr/>
              <p:nvPr/>
            </p:nvSpPr>
            <p:spPr>
              <a:xfrm>
                <a:off x="425390" y="2611015"/>
                <a:ext cx="1108183" cy="826124"/>
              </a:xfrm>
              <a:custGeom>
                <a:avLst/>
                <a:gdLst/>
                <a:ahLst/>
                <a:cxnLst/>
                <a:rect l="l" t="t" r="r" b="b"/>
                <a:pathLst>
                  <a:path w="13484" h="10052" extrusionOk="0">
                    <a:moveTo>
                      <a:pt x="9575" y="0"/>
                    </a:moveTo>
                    <a:cubicBezTo>
                      <a:pt x="9185" y="0"/>
                      <a:pt x="8786" y="52"/>
                      <a:pt x="8390" y="155"/>
                    </a:cubicBezTo>
                    <a:cubicBezTo>
                      <a:pt x="8051" y="237"/>
                      <a:pt x="7661" y="370"/>
                      <a:pt x="7322" y="535"/>
                    </a:cubicBezTo>
                    <a:cubicBezTo>
                      <a:pt x="7240" y="627"/>
                      <a:pt x="6593" y="1048"/>
                      <a:pt x="6552" y="1048"/>
                    </a:cubicBezTo>
                    <a:cubicBezTo>
                      <a:pt x="5804" y="664"/>
                      <a:pt x="5026" y="441"/>
                      <a:pt x="4258" y="441"/>
                    </a:cubicBezTo>
                    <a:cubicBezTo>
                      <a:pt x="3486" y="441"/>
                      <a:pt x="2724" y="667"/>
                      <a:pt x="2013" y="1182"/>
                    </a:cubicBezTo>
                    <a:cubicBezTo>
                      <a:pt x="432" y="2373"/>
                      <a:pt x="0" y="4683"/>
                      <a:pt x="688" y="6480"/>
                    </a:cubicBezTo>
                    <a:cubicBezTo>
                      <a:pt x="1202" y="7682"/>
                      <a:pt x="2054" y="8585"/>
                      <a:pt x="3081" y="9181"/>
                    </a:cubicBezTo>
                    <a:cubicBezTo>
                      <a:pt x="4162" y="9779"/>
                      <a:pt x="5467" y="10052"/>
                      <a:pt x="6776" y="10052"/>
                    </a:cubicBezTo>
                    <a:cubicBezTo>
                      <a:pt x="6972" y="10052"/>
                      <a:pt x="7168" y="10045"/>
                      <a:pt x="7363" y="10033"/>
                    </a:cubicBezTo>
                    <a:cubicBezTo>
                      <a:pt x="8903" y="9869"/>
                      <a:pt x="10444" y="9356"/>
                      <a:pt x="11604" y="8329"/>
                    </a:cubicBezTo>
                    <a:cubicBezTo>
                      <a:pt x="12836" y="7251"/>
                      <a:pt x="13483" y="5454"/>
                      <a:pt x="13401" y="3790"/>
                    </a:cubicBezTo>
                    <a:cubicBezTo>
                      <a:pt x="13350" y="3318"/>
                      <a:pt x="13268" y="2845"/>
                      <a:pt x="13093" y="2424"/>
                    </a:cubicBezTo>
                    <a:cubicBezTo>
                      <a:pt x="12551" y="815"/>
                      <a:pt x="11130" y="0"/>
                      <a:pt x="9575" y="0"/>
                    </a:cubicBezTo>
                    <a:close/>
                  </a:path>
                </a:pathLst>
              </a:custGeom>
              <a:solidFill>
                <a:srgbClr val="FF8C9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0" name="Google Shape;1309;p52">
                <a:extLst>
                  <a:ext uri="{FF2B5EF4-FFF2-40B4-BE49-F238E27FC236}">
                    <a16:creationId xmlns:a16="http://schemas.microsoft.com/office/drawing/2014/main" id="{765F2611-1415-F53E-0A17-866DFCED5FE3}"/>
                  </a:ext>
                </a:extLst>
              </p:cNvPr>
              <p:cNvSpPr/>
              <p:nvPr/>
            </p:nvSpPr>
            <p:spPr>
              <a:xfrm>
                <a:off x="562968" y="2708980"/>
                <a:ext cx="186560" cy="199216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424" extrusionOk="0">
                    <a:moveTo>
                      <a:pt x="1552" y="0"/>
                    </a:moveTo>
                    <a:cubicBezTo>
                      <a:pt x="995" y="0"/>
                      <a:pt x="364" y="742"/>
                      <a:pt x="175" y="1181"/>
                    </a:cubicBezTo>
                    <a:cubicBezTo>
                      <a:pt x="82" y="1397"/>
                      <a:pt x="0" y="1612"/>
                      <a:pt x="41" y="1869"/>
                    </a:cubicBezTo>
                    <a:cubicBezTo>
                      <a:pt x="82" y="2126"/>
                      <a:pt x="216" y="2341"/>
                      <a:pt x="473" y="2423"/>
                    </a:cubicBezTo>
                    <a:lnTo>
                      <a:pt x="770" y="2423"/>
                    </a:lnTo>
                    <a:cubicBezTo>
                      <a:pt x="1407" y="2382"/>
                      <a:pt x="2013" y="1869"/>
                      <a:pt x="2177" y="1232"/>
                    </a:cubicBezTo>
                    <a:cubicBezTo>
                      <a:pt x="2270" y="924"/>
                      <a:pt x="2270" y="585"/>
                      <a:pt x="2095" y="329"/>
                    </a:cubicBezTo>
                    <a:cubicBezTo>
                      <a:pt x="1939" y="94"/>
                      <a:pt x="1750" y="0"/>
                      <a:pt x="1552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1" name="Google Shape;1310;p52">
                <a:extLst>
                  <a:ext uri="{FF2B5EF4-FFF2-40B4-BE49-F238E27FC236}">
                    <a16:creationId xmlns:a16="http://schemas.microsoft.com/office/drawing/2014/main" id="{7BFB6B01-0A49-5101-11AF-B5C1F3397007}"/>
                  </a:ext>
                </a:extLst>
              </p:cNvPr>
              <p:cNvSpPr/>
              <p:nvPr/>
            </p:nvSpPr>
            <p:spPr>
              <a:xfrm>
                <a:off x="503055" y="2928825"/>
                <a:ext cx="116538" cy="11933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452" extrusionOk="0">
                    <a:moveTo>
                      <a:pt x="697" y="0"/>
                    </a:moveTo>
                    <a:cubicBezTo>
                      <a:pt x="373" y="0"/>
                      <a:pt x="70" y="347"/>
                      <a:pt x="41" y="734"/>
                    </a:cubicBezTo>
                    <a:cubicBezTo>
                      <a:pt x="0" y="950"/>
                      <a:pt x="82" y="1207"/>
                      <a:pt x="257" y="1330"/>
                    </a:cubicBezTo>
                    <a:cubicBezTo>
                      <a:pt x="371" y="1412"/>
                      <a:pt x="504" y="1451"/>
                      <a:pt x="637" y="1451"/>
                    </a:cubicBezTo>
                    <a:cubicBezTo>
                      <a:pt x="853" y="1451"/>
                      <a:pt x="1068" y="1349"/>
                      <a:pt x="1202" y="1166"/>
                    </a:cubicBezTo>
                    <a:cubicBezTo>
                      <a:pt x="1417" y="909"/>
                      <a:pt x="1366" y="477"/>
                      <a:pt x="1109" y="221"/>
                    </a:cubicBezTo>
                    <a:cubicBezTo>
                      <a:pt x="982" y="66"/>
                      <a:pt x="838" y="0"/>
                      <a:pt x="697" y="0"/>
                    </a:cubicBez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2" name="Google Shape;1311;p52">
                <a:extLst>
                  <a:ext uri="{FF2B5EF4-FFF2-40B4-BE49-F238E27FC236}">
                    <a16:creationId xmlns:a16="http://schemas.microsoft.com/office/drawing/2014/main" id="{A2E8EE1A-DF99-9ABD-3D07-2B8ECE21D344}"/>
                  </a:ext>
                </a:extLst>
              </p:cNvPr>
              <p:cNvSpPr/>
              <p:nvPr/>
            </p:nvSpPr>
            <p:spPr>
              <a:xfrm>
                <a:off x="84404" y="3745336"/>
                <a:ext cx="187784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22849" h="2434" extrusionOk="0">
                    <a:moveTo>
                      <a:pt x="648" y="0"/>
                    </a:moveTo>
                    <a:cubicBezTo>
                      <a:pt x="648" y="0"/>
                      <a:pt x="1" y="298"/>
                      <a:pt x="1" y="1201"/>
                    </a:cubicBezTo>
                    <a:cubicBezTo>
                      <a:pt x="42" y="2095"/>
                      <a:pt x="648" y="2434"/>
                      <a:pt x="648" y="2434"/>
                    </a:cubicBezTo>
                    <a:lnTo>
                      <a:pt x="22849" y="2434"/>
                    </a:lnTo>
                    <a:lnTo>
                      <a:pt x="22849" y="0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3" name="Google Shape;1312;p52">
                <a:extLst>
                  <a:ext uri="{FF2B5EF4-FFF2-40B4-BE49-F238E27FC236}">
                    <a16:creationId xmlns:a16="http://schemas.microsoft.com/office/drawing/2014/main" id="{BC4C5712-E47C-4679-90C4-32EF4AE010A5}"/>
                  </a:ext>
                </a:extLst>
              </p:cNvPr>
              <p:cNvSpPr/>
              <p:nvPr/>
            </p:nvSpPr>
            <p:spPr>
              <a:xfrm>
                <a:off x="155330" y="3745336"/>
                <a:ext cx="70104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434" extrusionOk="0">
                    <a:moveTo>
                      <a:pt x="637" y="0"/>
                    </a:moveTo>
                    <a:cubicBezTo>
                      <a:pt x="0" y="1109"/>
                      <a:pt x="339" y="2013"/>
                      <a:pt x="596" y="2434"/>
                    </a:cubicBezTo>
                    <a:lnTo>
                      <a:pt x="771" y="2434"/>
                    </a:lnTo>
                    <a:cubicBezTo>
                      <a:pt x="555" y="2054"/>
                      <a:pt x="165" y="1150"/>
                      <a:pt x="853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6" name="Google Shape;1313;p52">
                <a:extLst>
                  <a:ext uri="{FF2B5EF4-FFF2-40B4-BE49-F238E27FC236}">
                    <a16:creationId xmlns:a16="http://schemas.microsoft.com/office/drawing/2014/main" id="{99FF68B5-55AE-7E97-D3E4-D3655FBDCA19}"/>
                  </a:ext>
                </a:extLst>
              </p:cNvPr>
              <p:cNvSpPr/>
              <p:nvPr/>
            </p:nvSpPr>
            <p:spPr>
              <a:xfrm>
                <a:off x="235460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14" y="0"/>
                    </a:moveTo>
                    <a:cubicBezTo>
                      <a:pt x="1" y="1109"/>
                      <a:pt x="350" y="2013"/>
                      <a:pt x="566" y="2434"/>
                    </a:cubicBezTo>
                    <a:lnTo>
                      <a:pt x="771" y="2434"/>
                    </a:lnTo>
                    <a:cubicBezTo>
                      <a:pt x="514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7" name="Google Shape;1314;p52">
                <a:extLst>
                  <a:ext uri="{FF2B5EF4-FFF2-40B4-BE49-F238E27FC236}">
                    <a16:creationId xmlns:a16="http://schemas.microsoft.com/office/drawing/2014/main" id="{796A26DB-63C4-C6B9-0730-59E6A14078BE}"/>
                  </a:ext>
                </a:extLst>
              </p:cNvPr>
              <p:cNvSpPr/>
              <p:nvPr/>
            </p:nvSpPr>
            <p:spPr>
              <a:xfrm>
                <a:off x="1371422" y="3745336"/>
                <a:ext cx="63365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34" extrusionOk="0">
                    <a:moveTo>
                      <a:pt x="555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55" y="2054"/>
                      <a:pt x="175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8" name="Google Shape;1315;p52">
                <a:extLst>
                  <a:ext uri="{FF2B5EF4-FFF2-40B4-BE49-F238E27FC236}">
                    <a16:creationId xmlns:a16="http://schemas.microsoft.com/office/drawing/2014/main" id="{DBAFB841-A8E0-7C7D-5FB0-1406479788D4}"/>
                  </a:ext>
                </a:extLst>
              </p:cNvPr>
              <p:cNvSpPr/>
              <p:nvPr/>
            </p:nvSpPr>
            <p:spPr>
              <a:xfrm>
                <a:off x="1290387" y="3745336"/>
                <a:ext cx="63447" cy="200038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34" extrusionOk="0">
                    <a:moveTo>
                      <a:pt x="566" y="0"/>
                    </a:moveTo>
                    <a:cubicBezTo>
                      <a:pt x="1" y="1109"/>
                      <a:pt x="350" y="2013"/>
                      <a:pt x="607" y="2434"/>
                    </a:cubicBezTo>
                    <a:lnTo>
                      <a:pt x="771" y="2434"/>
                    </a:lnTo>
                    <a:cubicBezTo>
                      <a:pt x="566" y="2054"/>
                      <a:pt x="176" y="110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19" name="Google Shape;1316;p52">
                <a:extLst>
                  <a:ext uri="{FF2B5EF4-FFF2-40B4-BE49-F238E27FC236}">
                    <a16:creationId xmlns:a16="http://schemas.microsoft.com/office/drawing/2014/main" id="{22F037EB-C024-1FF7-91F5-C83B32CB74DB}"/>
                  </a:ext>
                </a:extLst>
              </p:cNvPr>
              <p:cNvSpPr/>
              <p:nvPr/>
            </p:nvSpPr>
            <p:spPr>
              <a:xfrm>
                <a:off x="1533491" y="3766375"/>
                <a:ext cx="428759" cy="168890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2055" extrusionOk="0">
                    <a:moveTo>
                      <a:pt x="729" y="1"/>
                    </a:moveTo>
                    <a:cubicBezTo>
                      <a:pt x="729" y="1"/>
                      <a:pt x="637" y="1"/>
                      <a:pt x="555" y="42"/>
                    </a:cubicBezTo>
                    <a:lnTo>
                      <a:pt x="514" y="83"/>
                    </a:lnTo>
                    <a:cubicBezTo>
                      <a:pt x="432" y="124"/>
                      <a:pt x="380" y="175"/>
                      <a:pt x="298" y="216"/>
                    </a:cubicBezTo>
                    <a:lnTo>
                      <a:pt x="257" y="257"/>
                    </a:lnTo>
                    <a:cubicBezTo>
                      <a:pt x="216" y="299"/>
                      <a:pt x="175" y="340"/>
                      <a:pt x="175" y="432"/>
                    </a:cubicBezTo>
                    <a:lnTo>
                      <a:pt x="124" y="432"/>
                    </a:lnTo>
                    <a:cubicBezTo>
                      <a:pt x="124" y="514"/>
                      <a:pt x="83" y="555"/>
                      <a:pt x="83" y="596"/>
                    </a:cubicBezTo>
                    <a:lnTo>
                      <a:pt x="41" y="637"/>
                    </a:lnTo>
                    <a:lnTo>
                      <a:pt x="41" y="771"/>
                    </a:lnTo>
                    <a:lnTo>
                      <a:pt x="41" y="812"/>
                    </a:lnTo>
                    <a:cubicBezTo>
                      <a:pt x="0" y="853"/>
                      <a:pt x="0" y="894"/>
                      <a:pt x="0" y="987"/>
                    </a:cubicBezTo>
                    <a:lnTo>
                      <a:pt x="0" y="1028"/>
                    </a:lnTo>
                    <a:cubicBezTo>
                      <a:pt x="41" y="1069"/>
                      <a:pt x="41" y="1110"/>
                      <a:pt x="41" y="1151"/>
                    </a:cubicBezTo>
                    <a:lnTo>
                      <a:pt x="41" y="1202"/>
                    </a:lnTo>
                    <a:cubicBezTo>
                      <a:pt x="41" y="1243"/>
                      <a:pt x="41" y="1284"/>
                      <a:pt x="83" y="1325"/>
                    </a:cubicBezTo>
                    <a:lnTo>
                      <a:pt x="83" y="1366"/>
                    </a:lnTo>
                    <a:cubicBezTo>
                      <a:pt x="83" y="1408"/>
                      <a:pt x="124" y="1500"/>
                      <a:pt x="175" y="1541"/>
                    </a:cubicBezTo>
                    <a:cubicBezTo>
                      <a:pt x="216" y="1623"/>
                      <a:pt x="257" y="1664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39"/>
                      <a:pt x="473" y="1880"/>
                    </a:cubicBezTo>
                    <a:lnTo>
                      <a:pt x="514" y="1921"/>
                    </a:lnTo>
                    <a:cubicBezTo>
                      <a:pt x="688" y="2013"/>
                      <a:pt x="771" y="2054"/>
                      <a:pt x="771" y="2054"/>
                    </a:cubicBezTo>
                    <a:lnTo>
                      <a:pt x="5217" y="2054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0" name="Google Shape;1317;p52">
                <a:extLst>
                  <a:ext uri="{FF2B5EF4-FFF2-40B4-BE49-F238E27FC236}">
                    <a16:creationId xmlns:a16="http://schemas.microsoft.com/office/drawing/2014/main" id="{DF31E8ED-4AC5-B46A-8DD0-E21C19049816}"/>
                  </a:ext>
                </a:extLst>
              </p:cNvPr>
              <p:cNvSpPr/>
              <p:nvPr/>
            </p:nvSpPr>
            <p:spPr>
              <a:xfrm>
                <a:off x="1575652" y="3769745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2" y="1"/>
                    </a:moveTo>
                    <a:lnTo>
                      <a:pt x="1" y="42"/>
                    </a:lnTo>
                    <a:lnTo>
                      <a:pt x="4704" y="42"/>
                    </a:lnTo>
                    <a:lnTo>
                      <a:pt x="470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1" name="Google Shape;1318;p52">
                <a:extLst>
                  <a:ext uri="{FF2B5EF4-FFF2-40B4-BE49-F238E27FC236}">
                    <a16:creationId xmlns:a16="http://schemas.microsoft.com/office/drawing/2014/main" id="{C96B75B8-25CC-C31C-18FC-2D4DC40B6657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2" name="Google Shape;1319;p52">
                <a:extLst>
                  <a:ext uri="{FF2B5EF4-FFF2-40B4-BE49-F238E27FC236}">
                    <a16:creationId xmlns:a16="http://schemas.microsoft.com/office/drawing/2014/main" id="{E49E4D13-AF68-E2C9-A7B5-092BC61A665F}"/>
                  </a:ext>
                </a:extLst>
              </p:cNvPr>
              <p:cNvSpPr/>
              <p:nvPr/>
            </p:nvSpPr>
            <p:spPr>
              <a:xfrm>
                <a:off x="1554612" y="3784128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6" name="Google Shape;1320;p52">
                <a:extLst>
                  <a:ext uri="{FF2B5EF4-FFF2-40B4-BE49-F238E27FC236}">
                    <a16:creationId xmlns:a16="http://schemas.microsoft.com/office/drawing/2014/main" id="{68C285B9-A10F-103F-2A06-C3FA73817D29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7" name="Google Shape;1321;p52">
                <a:extLst>
                  <a:ext uri="{FF2B5EF4-FFF2-40B4-BE49-F238E27FC236}">
                    <a16:creationId xmlns:a16="http://schemas.microsoft.com/office/drawing/2014/main" id="{00DEECD7-5F1F-FA69-17FD-0E367ADD25D1}"/>
                  </a:ext>
                </a:extLst>
              </p:cNvPr>
              <p:cNvSpPr/>
              <p:nvPr/>
            </p:nvSpPr>
            <p:spPr>
              <a:xfrm>
                <a:off x="1543599" y="3801880"/>
                <a:ext cx="418650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94" h="1" extrusionOk="0">
                    <a:moveTo>
                      <a:pt x="5094" y="0"/>
                    </a:moveTo>
                    <a:lnTo>
                      <a:pt x="5094" y="0"/>
                    </a:lnTo>
                    <a:lnTo>
                      <a:pt x="1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8" name="Google Shape;1322;p52">
                <a:extLst>
                  <a:ext uri="{FF2B5EF4-FFF2-40B4-BE49-F238E27FC236}">
                    <a16:creationId xmlns:a16="http://schemas.microsoft.com/office/drawing/2014/main" id="{81DC8010-40F6-984C-458D-F46942E875A8}"/>
                  </a:ext>
                </a:extLst>
              </p:cNvPr>
              <p:cNvSpPr/>
              <p:nvPr/>
            </p:nvSpPr>
            <p:spPr>
              <a:xfrm>
                <a:off x="1536860" y="38153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42" y="0"/>
                    </a:moveTo>
                    <a:lnTo>
                      <a:pt x="0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9" name="Google Shape;1323;p52">
                <a:extLst>
                  <a:ext uri="{FF2B5EF4-FFF2-40B4-BE49-F238E27FC236}">
                    <a16:creationId xmlns:a16="http://schemas.microsoft.com/office/drawing/2014/main" id="{743DEBB2-3C31-A340-8CF4-5A23EF362A57}"/>
                  </a:ext>
                </a:extLst>
              </p:cNvPr>
              <p:cNvSpPr/>
              <p:nvPr/>
            </p:nvSpPr>
            <p:spPr>
              <a:xfrm>
                <a:off x="1536860" y="3829658"/>
                <a:ext cx="42539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0" name="Google Shape;1324;p52">
                <a:extLst>
                  <a:ext uri="{FF2B5EF4-FFF2-40B4-BE49-F238E27FC236}">
                    <a16:creationId xmlns:a16="http://schemas.microsoft.com/office/drawing/2014/main" id="{DAAA0B8D-E0CA-9C14-F9B6-9666596D0059}"/>
                  </a:ext>
                </a:extLst>
              </p:cNvPr>
              <p:cNvSpPr/>
              <p:nvPr/>
            </p:nvSpPr>
            <p:spPr>
              <a:xfrm>
                <a:off x="1533491" y="3847410"/>
                <a:ext cx="4287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1" name="Google Shape;1325;p52">
                <a:extLst>
                  <a:ext uri="{FF2B5EF4-FFF2-40B4-BE49-F238E27FC236}">
                    <a16:creationId xmlns:a16="http://schemas.microsoft.com/office/drawing/2014/main" id="{22390BE8-6454-483B-3948-736BA4B9D780}"/>
                  </a:ext>
                </a:extLst>
              </p:cNvPr>
              <p:cNvSpPr/>
              <p:nvPr/>
            </p:nvSpPr>
            <p:spPr>
              <a:xfrm>
                <a:off x="1536860" y="3860889"/>
                <a:ext cx="425390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176" h="53" extrusionOk="0">
                    <a:moveTo>
                      <a:pt x="0" y="1"/>
                    </a:moveTo>
                    <a:lnTo>
                      <a:pt x="0" y="52"/>
                    </a:lnTo>
                    <a:lnTo>
                      <a:pt x="5176" y="5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2" name="Google Shape;1326;p52">
                <a:extLst>
                  <a:ext uri="{FF2B5EF4-FFF2-40B4-BE49-F238E27FC236}">
                    <a16:creationId xmlns:a16="http://schemas.microsoft.com/office/drawing/2014/main" id="{31725920-8C82-F4FE-B2FD-80EC245C9ACA}"/>
                  </a:ext>
                </a:extLst>
              </p:cNvPr>
              <p:cNvSpPr/>
              <p:nvPr/>
            </p:nvSpPr>
            <p:spPr>
              <a:xfrm>
                <a:off x="1540230" y="3875271"/>
                <a:ext cx="4220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5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35" y="41"/>
                    </a:lnTo>
                    <a:lnTo>
                      <a:pt x="513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3" name="Google Shape;1327;p52">
                <a:extLst>
                  <a:ext uri="{FF2B5EF4-FFF2-40B4-BE49-F238E27FC236}">
                    <a16:creationId xmlns:a16="http://schemas.microsoft.com/office/drawing/2014/main" id="{358B2147-A743-E366-EAA5-49CBA1635199}"/>
                  </a:ext>
                </a:extLst>
              </p:cNvPr>
              <p:cNvSpPr/>
              <p:nvPr/>
            </p:nvSpPr>
            <p:spPr>
              <a:xfrm>
                <a:off x="1547791" y="3893023"/>
                <a:ext cx="41445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43" h="1" extrusionOk="0">
                    <a:moveTo>
                      <a:pt x="5043" y="0"/>
                    </a:moveTo>
                    <a:lnTo>
                      <a:pt x="504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4" name="Google Shape;1328;p52">
                <a:extLst>
                  <a:ext uri="{FF2B5EF4-FFF2-40B4-BE49-F238E27FC236}">
                    <a16:creationId xmlns:a16="http://schemas.microsoft.com/office/drawing/2014/main" id="{DD20F946-0749-6C84-0180-A3C0E6821BEB}"/>
                  </a:ext>
                </a:extLst>
              </p:cNvPr>
              <p:cNvSpPr/>
              <p:nvPr/>
            </p:nvSpPr>
            <p:spPr>
              <a:xfrm>
                <a:off x="1554612" y="3907323"/>
                <a:ext cx="40763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5" name="Google Shape;1329;p52">
                <a:extLst>
                  <a:ext uri="{FF2B5EF4-FFF2-40B4-BE49-F238E27FC236}">
                    <a16:creationId xmlns:a16="http://schemas.microsoft.com/office/drawing/2014/main" id="{6D08E7DB-D64B-F4B2-3A6D-AB4E2F5A2924}"/>
                  </a:ext>
                </a:extLst>
              </p:cNvPr>
              <p:cNvSpPr/>
              <p:nvPr/>
            </p:nvSpPr>
            <p:spPr>
              <a:xfrm>
                <a:off x="1572282" y="3920802"/>
                <a:ext cx="38996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42" extrusionOk="0">
                    <a:moveTo>
                      <a:pt x="1" y="1"/>
                    </a:moveTo>
                    <a:lnTo>
                      <a:pt x="42" y="42"/>
                    </a:lnTo>
                    <a:lnTo>
                      <a:pt x="4745" y="42"/>
                    </a:lnTo>
                    <a:lnTo>
                      <a:pt x="474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6" name="Google Shape;1330;p52">
                <a:extLst>
                  <a:ext uri="{FF2B5EF4-FFF2-40B4-BE49-F238E27FC236}">
                    <a16:creationId xmlns:a16="http://schemas.microsoft.com/office/drawing/2014/main" id="{15810FA3-A8A1-8996-1D1E-399822D95D02}"/>
                  </a:ext>
                </a:extLst>
              </p:cNvPr>
              <p:cNvSpPr/>
              <p:nvPr/>
            </p:nvSpPr>
            <p:spPr>
              <a:xfrm>
                <a:off x="84404" y="3227980"/>
                <a:ext cx="1772402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21566" h="3903" extrusionOk="0">
                    <a:moveTo>
                      <a:pt x="607" y="0"/>
                    </a:moveTo>
                    <a:cubicBezTo>
                      <a:pt x="607" y="0"/>
                      <a:pt x="1" y="514"/>
                      <a:pt x="1" y="1931"/>
                    </a:cubicBezTo>
                    <a:cubicBezTo>
                      <a:pt x="42" y="3338"/>
                      <a:pt x="607" y="3902"/>
                      <a:pt x="607" y="3902"/>
                    </a:cubicBezTo>
                    <a:lnTo>
                      <a:pt x="21565" y="3902"/>
                    </a:lnTo>
                    <a:lnTo>
                      <a:pt x="21565" y="0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7" name="Google Shape;1331;p52">
                <a:extLst>
                  <a:ext uri="{FF2B5EF4-FFF2-40B4-BE49-F238E27FC236}">
                    <a16:creationId xmlns:a16="http://schemas.microsoft.com/office/drawing/2014/main" id="{BD4F4BB2-184A-AF22-872C-CE6403B3C508}"/>
                  </a:ext>
                </a:extLst>
              </p:cNvPr>
              <p:cNvSpPr/>
              <p:nvPr/>
            </p:nvSpPr>
            <p:spPr>
              <a:xfrm>
                <a:off x="151138" y="3227980"/>
                <a:ext cx="67556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903" extrusionOk="0">
                    <a:moveTo>
                      <a:pt x="606" y="0"/>
                    </a:moveTo>
                    <a:cubicBezTo>
                      <a:pt x="0" y="1797"/>
                      <a:pt x="308" y="3214"/>
                      <a:pt x="565" y="3902"/>
                    </a:cubicBezTo>
                    <a:lnTo>
                      <a:pt x="729" y="3902"/>
                    </a:lnTo>
                    <a:cubicBezTo>
                      <a:pt x="514" y="3255"/>
                      <a:pt x="134" y="1797"/>
                      <a:pt x="82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8" name="Google Shape;1332;p52">
                <a:extLst>
                  <a:ext uri="{FF2B5EF4-FFF2-40B4-BE49-F238E27FC236}">
                    <a16:creationId xmlns:a16="http://schemas.microsoft.com/office/drawing/2014/main" id="{F7EA63FF-FC72-33D6-B5E3-BC873F966747}"/>
                  </a:ext>
                </a:extLst>
              </p:cNvPr>
              <p:cNvSpPr/>
              <p:nvPr/>
            </p:nvSpPr>
            <p:spPr>
              <a:xfrm>
                <a:off x="228721" y="3227980"/>
                <a:ext cx="5662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903" extrusionOk="0">
                    <a:moveTo>
                      <a:pt x="473" y="0"/>
                    </a:moveTo>
                    <a:cubicBezTo>
                      <a:pt x="1" y="1756"/>
                      <a:pt x="299" y="3214"/>
                      <a:pt x="514" y="3902"/>
                    </a:cubicBezTo>
                    <a:lnTo>
                      <a:pt x="689" y="3902"/>
                    </a:lnTo>
                    <a:cubicBezTo>
                      <a:pt x="473" y="3255"/>
                      <a:pt x="134" y="1756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49" name="Google Shape;1333;p52">
                <a:extLst>
                  <a:ext uri="{FF2B5EF4-FFF2-40B4-BE49-F238E27FC236}">
                    <a16:creationId xmlns:a16="http://schemas.microsoft.com/office/drawing/2014/main" id="{B988929C-FED4-F038-652B-605552A71083}"/>
                  </a:ext>
                </a:extLst>
              </p:cNvPr>
              <p:cNvSpPr/>
              <p:nvPr/>
            </p:nvSpPr>
            <p:spPr>
              <a:xfrm>
                <a:off x="1301400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0" y="1756"/>
                      <a:pt x="298" y="3214"/>
                      <a:pt x="514" y="3902"/>
                    </a:cubicBezTo>
                    <a:lnTo>
                      <a:pt x="730" y="3902"/>
                    </a:lnTo>
                    <a:cubicBezTo>
                      <a:pt x="514" y="3255"/>
                      <a:pt x="175" y="1756"/>
                      <a:pt x="688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0" name="Google Shape;1334;p52">
                <a:extLst>
                  <a:ext uri="{FF2B5EF4-FFF2-40B4-BE49-F238E27FC236}">
                    <a16:creationId xmlns:a16="http://schemas.microsoft.com/office/drawing/2014/main" id="{98F8B885-07B9-176F-34ED-F911E9C9ED0D}"/>
                  </a:ext>
                </a:extLst>
              </p:cNvPr>
              <p:cNvSpPr/>
              <p:nvPr/>
            </p:nvSpPr>
            <p:spPr>
              <a:xfrm>
                <a:off x="1223735" y="3227980"/>
                <a:ext cx="59995" cy="3207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3903" extrusionOk="0">
                    <a:moveTo>
                      <a:pt x="514" y="0"/>
                    </a:moveTo>
                    <a:cubicBezTo>
                      <a:pt x="1" y="1756"/>
                      <a:pt x="350" y="3214"/>
                      <a:pt x="555" y="3902"/>
                    </a:cubicBezTo>
                    <a:lnTo>
                      <a:pt x="730" y="3902"/>
                    </a:lnTo>
                    <a:cubicBezTo>
                      <a:pt x="514" y="3255"/>
                      <a:pt x="175" y="1797"/>
                      <a:pt x="68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1" name="Google Shape;1335;p52">
                <a:extLst>
                  <a:ext uri="{FF2B5EF4-FFF2-40B4-BE49-F238E27FC236}">
                    <a16:creationId xmlns:a16="http://schemas.microsoft.com/office/drawing/2014/main" id="{EF1A9B4D-E04D-7F59-AB92-7F434D82B946}"/>
                  </a:ext>
                </a:extLst>
              </p:cNvPr>
              <p:cNvSpPr/>
              <p:nvPr/>
            </p:nvSpPr>
            <p:spPr>
              <a:xfrm>
                <a:off x="1455826" y="3260032"/>
                <a:ext cx="400981" cy="267594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3256" extrusionOk="0">
                    <a:moveTo>
                      <a:pt x="648" y="0"/>
                    </a:moveTo>
                    <a:cubicBezTo>
                      <a:pt x="648" y="0"/>
                      <a:pt x="606" y="42"/>
                      <a:pt x="514" y="83"/>
                    </a:cubicBezTo>
                    <a:cubicBezTo>
                      <a:pt x="473" y="124"/>
                      <a:pt x="473" y="124"/>
                      <a:pt x="432" y="124"/>
                    </a:cubicBezTo>
                    <a:cubicBezTo>
                      <a:pt x="391" y="216"/>
                      <a:pt x="298" y="298"/>
                      <a:pt x="257" y="380"/>
                    </a:cubicBezTo>
                    <a:cubicBezTo>
                      <a:pt x="257" y="432"/>
                      <a:pt x="216" y="432"/>
                      <a:pt x="216" y="432"/>
                    </a:cubicBezTo>
                    <a:cubicBezTo>
                      <a:pt x="175" y="514"/>
                      <a:pt x="134" y="596"/>
                      <a:pt x="134" y="688"/>
                    </a:cubicBezTo>
                    <a:cubicBezTo>
                      <a:pt x="93" y="688"/>
                      <a:pt x="93" y="730"/>
                      <a:pt x="93" y="730"/>
                    </a:cubicBezTo>
                    <a:cubicBezTo>
                      <a:pt x="93" y="812"/>
                      <a:pt x="42" y="894"/>
                      <a:pt x="42" y="986"/>
                    </a:cubicBezTo>
                    <a:lnTo>
                      <a:pt x="42" y="1027"/>
                    </a:lnTo>
                    <a:cubicBezTo>
                      <a:pt x="1" y="1110"/>
                      <a:pt x="1" y="1202"/>
                      <a:pt x="1" y="1284"/>
                    </a:cubicBezTo>
                    <a:lnTo>
                      <a:pt x="1" y="1325"/>
                    </a:lnTo>
                    <a:lnTo>
                      <a:pt x="1" y="1582"/>
                    </a:lnTo>
                    <a:lnTo>
                      <a:pt x="1" y="1623"/>
                    </a:lnTo>
                    <a:lnTo>
                      <a:pt x="1" y="1664"/>
                    </a:lnTo>
                    <a:lnTo>
                      <a:pt x="1" y="1880"/>
                    </a:lnTo>
                    <a:lnTo>
                      <a:pt x="1" y="1921"/>
                    </a:lnTo>
                    <a:cubicBezTo>
                      <a:pt x="1" y="2013"/>
                      <a:pt x="1" y="2095"/>
                      <a:pt x="42" y="2136"/>
                    </a:cubicBezTo>
                    <a:lnTo>
                      <a:pt x="42" y="2229"/>
                    </a:lnTo>
                    <a:cubicBezTo>
                      <a:pt x="42" y="2311"/>
                      <a:pt x="93" y="2393"/>
                      <a:pt x="134" y="2434"/>
                    </a:cubicBezTo>
                    <a:lnTo>
                      <a:pt x="134" y="2486"/>
                    </a:lnTo>
                    <a:cubicBezTo>
                      <a:pt x="175" y="2609"/>
                      <a:pt x="175" y="2691"/>
                      <a:pt x="216" y="2742"/>
                    </a:cubicBezTo>
                    <a:cubicBezTo>
                      <a:pt x="216" y="2783"/>
                      <a:pt x="257" y="2783"/>
                      <a:pt x="257" y="2783"/>
                    </a:cubicBezTo>
                    <a:cubicBezTo>
                      <a:pt x="298" y="2907"/>
                      <a:pt x="391" y="2999"/>
                      <a:pt x="432" y="3040"/>
                    </a:cubicBezTo>
                    <a:lnTo>
                      <a:pt x="473" y="3081"/>
                    </a:lnTo>
                    <a:cubicBezTo>
                      <a:pt x="606" y="3204"/>
                      <a:pt x="730" y="3256"/>
                      <a:pt x="730" y="3256"/>
                    </a:cubicBezTo>
                    <a:lnTo>
                      <a:pt x="4878" y="3256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2" name="Google Shape;1336;p52">
                <a:extLst>
                  <a:ext uri="{FF2B5EF4-FFF2-40B4-BE49-F238E27FC236}">
                    <a16:creationId xmlns:a16="http://schemas.microsoft.com/office/drawing/2014/main" id="{82AB0315-DFE1-350F-ED5D-EED9AC3CC5AA}"/>
                  </a:ext>
                </a:extLst>
              </p:cNvPr>
              <p:cNvSpPr/>
              <p:nvPr/>
            </p:nvSpPr>
            <p:spPr>
              <a:xfrm>
                <a:off x="1491248" y="3266771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83" y="1"/>
                    </a:moveTo>
                    <a:cubicBezTo>
                      <a:pt x="42" y="42"/>
                      <a:pt x="42" y="42"/>
                      <a:pt x="1" y="42"/>
                    </a:cubicBezTo>
                    <a:lnTo>
                      <a:pt x="4447" y="42"/>
                    </a:lnTo>
                    <a:lnTo>
                      <a:pt x="444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3" name="Google Shape;1337;p52">
                <a:extLst>
                  <a:ext uri="{FF2B5EF4-FFF2-40B4-BE49-F238E27FC236}">
                    <a16:creationId xmlns:a16="http://schemas.microsoft.com/office/drawing/2014/main" id="{F3B0DD4D-D436-A6D2-F8FB-01483AABA1AC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4" name="Google Shape;1338;p52">
                <a:extLst>
                  <a:ext uri="{FF2B5EF4-FFF2-40B4-BE49-F238E27FC236}">
                    <a16:creationId xmlns:a16="http://schemas.microsoft.com/office/drawing/2014/main" id="{5E137A80-EC8A-951A-9859-836834929129}"/>
                  </a:ext>
                </a:extLst>
              </p:cNvPr>
              <p:cNvSpPr/>
              <p:nvPr/>
            </p:nvSpPr>
            <p:spPr>
              <a:xfrm>
                <a:off x="1473578" y="3291262"/>
                <a:ext cx="383229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52" extrusionOk="0">
                    <a:moveTo>
                      <a:pt x="41" y="0"/>
                    </a:moveTo>
                    <a:cubicBezTo>
                      <a:pt x="41" y="52"/>
                      <a:pt x="0" y="52"/>
                      <a:pt x="0" y="52"/>
                    </a:cubicBezTo>
                    <a:lnTo>
                      <a:pt x="4662" y="52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5" name="Google Shape;1339;p52">
                <a:extLst>
                  <a:ext uri="{FF2B5EF4-FFF2-40B4-BE49-F238E27FC236}">
                    <a16:creationId xmlns:a16="http://schemas.microsoft.com/office/drawing/2014/main" id="{11F8CA38-2191-BF28-CC6C-BE2D75DD5453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6" name="Google Shape;1340;p52">
                <a:extLst>
                  <a:ext uri="{FF2B5EF4-FFF2-40B4-BE49-F238E27FC236}">
                    <a16:creationId xmlns:a16="http://schemas.microsoft.com/office/drawing/2014/main" id="{B570E418-4175-F748-238C-DCD678AA349D}"/>
                  </a:ext>
                </a:extLst>
              </p:cNvPr>
              <p:cNvSpPr/>
              <p:nvPr/>
            </p:nvSpPr>
            <p:spPr>
              <a:xfrm>
                <a:off x="1463469" y="3316576"/>
                <a:ext cx="393337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86" h="42" extrusionOk="0">
                    <a:moveTo>
                      <a:pt x="41" y="0"/>
                    </a:moveTo>
                    <a:cubicBezTo>
                      <a:pt x="0" y="0"/>
                      <a:pt x="0" y="42"/>
                      <a:pt x="0" y="42"/>
                    </a:cubicBezTo>
                    <a:lnTo>
                      <a:pt x="4785" y="42"/>
                    </a:lnTo>
                    <a:lnTo>
                      <a:pt x="478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7" name="Google Shape;1341;p52">
                <a:extLst>
                  <a:ext uri="{FF2B5EF4-FFF2-40B4-BE49-F238E27FC236}">
                    <a16:creationId xmlns:a16="http://schemas.microsoft.com/office/drawing/2014/main" id="{A9D499CB-E9A1-E074-6FDB-D137884E5338}"/>
                  </a:ext>
                </a:extLst>
              </p:cNvPr>
              <p:cNvSpPr/>
              <p:nvPr/>
            </p:nvSpPr>
            <p:spPr>
              <a:xfrm>
                <a:off x="1459195" y="3341067"/>
                <a:ext cx="39761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37" y="41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8" name="Google Shape;1342;p52">
                <a:extLst>
                  <a:ext uri="{FF2B5EF4-FFF2-40B4-BE49-F238E27FC236}">
                    <a16:creationId xmlns:a16="http://schemas.microsoft.com/office/drawing/2014/main" id="{E1E6C2F9-D1D5-FD75-3961-C5BE6605EAB0}"/>
                  </a:ext>
                </a:extLst>
              </p:cNvPr>
              <p:cNvSpPr/>
              <p:nvPr/>
            </p:nvSpPr>
            <p:spPr>
              <a:xfrm>
                <a:off x="1455826" y="33655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4878" y="41"/>
                    </a:lnTo>
                    <a:lnTo>
                      <a:pt x="487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59" name="Google Shape;1343;p52">
                <a:extLst>
                  <a:ext uri="{FF2B5EF4-FFF2-40B4-BE49-F238E27FC236}">
                    <a16:creationId xmlns:a16="http://schemas.microsoft.com/office/drawing/2014/main" id="{23729AFD-3487-3BA6-422D-09876E522225}"/>
                  </a:ext>
                </a:extLst>
              </p:cNvPr>
              <p:cNvSpPr/>
              <p:nvPr/>
            </p:nvSpPr>
            <p:spPr>
              <a:xfrm>
                <a:off x="1455826" y="3389967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0" name="Google Shape;1344;p52">
                <a:extLst>
                  <a:ext uri="{FF2B5EF4-FFF2-40B4-BE49-F238E27FC236}">
                    <a16:creationId xmlns:a16="http://schemas.microsoft.com/office/drawing/2014/main" id="{A657E39D-BEDF-E956-94E9-609795B38E2D}"/>
                  </a:ext>
                </a:extLst>
              </p:cNvPr>
              <p:cNvSpPr/>
              <p:nvPr/>
            </p:nvSpPr>
            <p:spPr>
              <a:xfrm>
                <a:off x="1455826" y="3414458"/>
                <a:ext cx="400981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879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4878" y="42"/>
                    </a:ln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1" name="Google Shape;1345;p52">
                <a:extLst>
                  <a:ext uri="{FF2B5EF4-FFF2-40B4-BE49-F238E27FC236}">
                    <a16:creationId xmlns:a16="http://schemas.microsoft.com/office/drawing/2014/main" id="{EB212BEF-DD8F-B457-DE8A-970C73ACE13E}"/>
                  </a:ext>
                </a:extLst>
              </p:cNvPr>
              <p:cNvSpPr/>
              <p:nvPr/>
            </p:nvSpPr>
            <p:spPr>
              <a:xfrm>
                <a:off x="1459195" y="3435580"/>
                <a:ext cx="397611" cy="7643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93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4837" y="93"/>
                    </a:lnTo>
                    <a:lnTo>
                      <a:pt x="483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2" name="Google Shape;1346;p52">
                <a:extLst>
                  <a:ext uri="{FF2B5EF4-FFF2-40B4-BE49-F238E27FC236}">
                    <a16:creationId xmlns:a16="http://schemas.microsoft.com/office/drawing/2014/main" id="{75E5E9CA-76BC-92CE-64F8-9B001FFD3795}"/>
                  </a:ext>
                </a:extLst>
              </p:cNvPr>
              <p:cNvSpPr/>
              <p:nvPr/>
            </p:nvSpPr>
            <p:spPr>
              <a:xfrm>
                <a:off x="1466839" y="3460071"/>
                <a:ext cx="389968" cy="4274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52" extrusionOk="0">
                    <a:moveTo>
                      <a:pt x="0" y="0"/>
                    </a:moveTo>
                    <a:lnTo>
                      <a:pt x="0" y="52"/>
                    </a:lnTo>
                    <a:lnTo>
                      <a:pt x="4744" y="52"/>
                    </a:lnTo>
                    <a:lnTo>
                      <a:pt x="474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3" name="Google Shape;1347;p52">
                <a:extLst>
                  <a:ext uri="{FF2B5EF4-FFF2-40B4-BE49-F238E27FC236}">
                    <a16:creationId xmlns:a16="http://schemas.microsoft.com/office/drawing/2014/main" id="{5075A13A-97E5-1C58-0DDD-805075AE4EE0}"/>
                  </a:ext>
                </a:extLst>
              </p:cNvPr>
              <p:cNvSpPr/>
              <p:nvPr/>
            </p:nvSpPr>
            <p:spPr>
              <a:xfrm>
                <a:off x="1473578" y="3485384"/>
                <a:ext cx="38322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2" extrusionOk="0">
                    <a:moveTo>
                      <a:pt x="0" y="0"/>
                    </a:moveTo>
                    <a:cubicBezTo>
                      <a:pt x="0" y="41"/>
                      <a:pt x="41" y="41"/>
                      <a:pt x="41" y="41"/>
                    </a:cubicBezTo>
                    <a:lnTo>
                      <a:pt x="4662" y="41"/>
                    </a:lnTo>
                    <a:lnTo>
                      <a:pt x="466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4" name="Google Shape;1348;p52">
                <a:extLst>
                  <a:ext uri="{FF2B5EF4-FFF2-40B4-BE49-F238E27FC236}">
                    <a16:creationId xmlns:a16="http://schemas.microsoft.com/office/drawing/2014/main" id="{886359D6-DC43-45ED-BF31-CA969F5241D8}"/>
                  </a:ext>
                </a:extLst>
              </p:cNvPr>
              <p:cNvSpPr/>
              <p:nvPr/>
            </p:nvSpPr>
            <p:spPr>
              <a:xfrm>
                <a:off x="1491248" y="3509875"/>
                <a:ext cx="365559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448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447" y="41"/>
                    </a:lnTo>
                    <a:lnTo>
                      <a:pt x="444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5" name="Google Shape;1349;p52">
                <a:extLst>
                  <a:ext uri="{FF2B5EF4-FFF2-40B4-BE49-F238E27FC236}">
                    <a16:creationId xmlns:a16="http://schemas.microsoft.com/office/drawing/2014/main" id="{6CC97473-602A-411F-C737-7302EC7F1A51}"/>
                  </a:ext>
                </a:extLst>
              </p:cNvPr>
              <p:cNvSpPr/>
              <p:nvPr/>
            </p:nvSpPr>
            <p:spPr>
              <a:xfrm>
                <a:off x="0" y="3544475"/>
                <a:ext cx="188129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22891" h="2445" extrusionOk="0">
                    <a:moveTo>
                      <a:pt x="648" y="0"/>
                    </a:moveTo>
                    <a:cubicBezTo>
                      <a:pt x="648" y="0"/>
                      <a:pt x="1" y="308"/>
                      <a:pt x="42" y="1202"/>
                    </a:cubicBezTo>
                    <a:cubicBezTo>
                      <a:pt x="93" y="2105"/>
                      <a:pt x="648" y="2444"/>
                      <a:pt x="648" y="2444"/>
                    </a:cubicBezTo>
                    <a:lnTo>
                      <a:pt x="22890" y="2444"/>
                    </a:lnTo>
                    <a:lnTo>
                      <a:pt x="22890" y="0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6" name="Google Shape;1350;p52">
                <a:extLst>
                  <a:ext uri="{FF2B5EF4-FFF2-40B4-BE49-F238E27FC236}">
                    <a16:creationId xmlns:a16="http://schemas.microsoft.com/office/drawing/2014/main" id="{A9B5F05B-BFCC-6A66-E809-D4A0819B8C86}"/>
                  </a:ext>
                </a:extLst>
              </p:cNvPr>
              <p:cNvSpPr/>
              <p:nvPr/>
            </p:nvSpPr>
            <p:spPr>
              <a:xfrm>
                <a:off x="74295" y="3544475"/>
                <a:ext cx="66734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445" extrusionOk="0">
                    <a:moveTo>
                      <a:pt x="637" y="0"/>
                    </a:moveTo>
                    <a:cubicBezTo>
                      <a:pt x="1" y="1119"/>
                      <a:pt x="298" y="2013"/>
                      <a:pt x="596" y="2444"/>
                    </a:cubicBezTo>
                    <a:lnTo>
                      <a:pt x="771" y="2444"/>
                    </a:lnTo>
                    <a:cubicBezTo>
                      <a:pt x="514" y="2054"/>
                      <a:pt x="124" y="1160"/>
                      <a:pt x="812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7" name="Google Shape;1351;p52">
                <a:extLst>
                  <a:ext uri="{FF2B5EF4-FFF2-40B4-BE49-F238E27FC236}">
                    <a16:creationId xmlns:a16="http://schemas.microsoft.com/office/drawing/2014/main" id="{2615BC28-A496-CCDA-2139-471BED2FCC56}"/>
                  </a:ext>
                </a:extLst>
              </p:cNvPr>
              <p:cNvSpPr/>
              <p:nvPr/>
            </p:nvSpPr>
            <p:spPr>
              <a:xfrm>
                <a:off x="155330" y="3544475"/>
                <a:ext cx="59173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2445" extrusionOk="0">
                    <a:moveTo>
                      <a:pt x="514" y="0"/>
                    </a:moveTo>
                    <a:cubicBezTo>
                      <a:pt x="0" y="1119"/>
                      <a:pt x="298" y="2013"/>
                      <a:pt x="555" y="2444"/>
                    </a:cubicBezTo>
                    <a:lnTo>
                      <a:pt x="719" y="2444"/>
                    </a:lnTo>
                    <a:cubicBezTo>
                      <a:pt x="514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8" name="Google Shape;1352;p52">
                <a:extLst>
                  <a:ext uri="{FF2B5EF4-FFF2-40B4-BE49-F238E27FC236}">
                    <a16:creationId xmlns:a16="http://schemas.microsoft.com/office/drawing/2014/main" id="{93E9DC92-8323-78A1-6DB1-9C5E4C4AD9E0}"/>
                  </a:ext>
                </a:extLst>
              </p:cNvPr>
              <p:cNvSpPr/>
              <p:nvPr/>
            </p:nvSpPr>
            <p:spPr>
              <a:xfrm>
                <a:off x="1290387" y="3544475"/>
                <a:ext cx="63447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2" h="2445" extrusionOk="0">
                    <a:moveTo>
                      <a:pt x="514" y="0"/>
                    </a:moveTo>
                    <a:cubicBezTo>
                      <a:pt x="1" y="1119"/>
                      <a:pt x="350" y="2013"/>
                      <a:pt x="566" y="2444"/>
                    </a:cubicBezTo>
                    <a:lnTo>
                      <a:pt x="771" y="2444"/>
                    </a:lnTo>
                    <a:cubicBezTo>
                      <a:pt x="514" y="2054"/>
                      <a:pt x="176" y="1119"/>
                      <a:pt x="730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69" name="Google Shape;1353;p52">
                <a:extLst>
                  <a:ext uri="{FF2B5EF4-FFF2-40B4-BE49-F238E27FC236}">
                    <a16:creationId xmlns:a16="http://schemas.microsoft.com/office/drawing/2014/main" id="{5D72230B-23E5-C267-A39D-ADD93F4CCCD7}"/>
                  </a:ext>
                </a:extLst>
              </p:cNvPr>
              <p:cNvSpPr/>
              <p:nvPr/>
            </p:nvSpPr>
            <p:spPr>
              <a:xfrm>
                <a:off x="1210257" y="3544475"/>
                <a:ext cx="63365" cy="200942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45" extrusionOk="0">
                    <a:moveTo>
                      <a:pt x="555" y="0"/>
                    </a:moveTo>
                    <a:cubicBezTo>
                      <a:pt x="0" y="1119"/>
                      <a:pt x="339" y="2013"/>
                      <a:pt x="555" y="2444"/>
                    </a:cubicBezTo>
                    <a:lnTo>
                      <a:pt x="771" y="2444"/>
                    </a:lnTo>
                    <a:cubicBezTo>
                      <a:pt x="555" y="2054"/>
                      <a:pt x="165" y="1119"/>
                      <a:pt x="719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0" name="Google Shape;1354;p52">
                <a:extLst>
                  <a:ext uri="{FF2B5EF4-FFF2-40B4-BE49-F238E27FC236}">
                    <a16:creationId xmlns:a16="http://schemas.microsoft.com/office/drawing/2014/main" id="{FBA515BF-B9C3-B30B-8DC7-ED397F087AB8}"/>
                  </a:ext>
                </a:extLst>
              </p:cNvPr>
              <p:cNvSpPr/>
              <p:nvPr/>
            </p:nvSpPr>
            <p:spPr>
              <a:xfrm>
                <a:off x="1452456" y="3565515"/>
                <a:ext cx="428841" cy="165521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014" extrusionOk="0">
                    <a:moveTo>
                      <a:pt x="689" y="1"/>
                    </a:moveTo>
                    <a:cubicBezTo>
                      <a:pt x="689" y="1"/>
                      <a:pt x="647" y="1"/>
                      <a:pt x="555" y="52"/>
                    </a:cubicBezTo>
                    <a:cubicBezTo>
                      <a:pt x="514" y="52"/>
                      <a:pt x="514" y="52"/>
                      <a:pt x="514" y="93"/>
                    </a:cubicBezTo>
                    <a:cubicBezTo>
                      <a:pt x="432" y="134"/>
                      <a:pt x="339" y="175"/>
                      <a:pt x="298" y="216"/>
                    </a:cubicBezTo>
                    <a:lnTo>
                      <a:pt x="257" y="257"/>
                    </a:lnTo>
                    <a:cubicBezTo>
                      <a:pt x="216" y="309"/>
                      <a:pt x="175" y="350"/>
                      <a:pt x="134" y="432"/>
                    </a:cubicBezTo>
                    <a:cubicBezTo>
                      <a:pt x="83" y="514"/>
                      <a:pt x="83" y="566"/>
                      <a:pt x="42" y="607"/>
                    </a:cubicBezTo>
                    <a:lnTo>
                      <a:pt x="42" y="648"/>
                    </a:lnTo>
                    <a:cubicBezTo>
                      <a:pt x="42" y="689"/>
                      <a:pt x="42" y="730"/>
                      <a:pt x="1" y="771"/>
                    </a:cubicBezTo>
                    <a:lnTo>
                      <a:pt x="1" y="822"/>
                    </a:lnTo>
                    <a:lnTo>
                      <a:pt x="1" y="987"/>
                    </a:lnTo>
                    <a:lnTo>
                      <a:pt x="1" y="1028"/>
                    </a:lnTo>
                    <a:cubicBezTo>
                      <a:pt x="1" y="1079"/>
                      <a:pt x="1" y="1120"/>
                      <a:pt x="42" y="1161"/>
                    </a:cubicBezTo>
                    <a:lnTo>
                      <a:pt x="42" y="1202"/>
                    </a:lnTo>
                    <a:cubicBezTo>
                      <a:pt x="42" y="1243"/>
                      <a:pt x="42" y="1284"/>
                      <a:pt x="83" y="1336"/>
                    </a:cubicBezTo>
                    <a:lnTo>
                      <a:pt x="83" y="1377"/>
                    </a:lnTo>
                    <a:cubicBezTo>
                      <a:pt x="83" y="1418"/>
                      <a:pt x="134" y="1500"/>
                      <a:pt x="134" y="1541"/>
                    </a:cubicBezTo>
                    <a:lnTo>
                      <a:pt x="175" y="1541"/>
                    </a:lnTo>
                    <a:cubicBezTo>
                      <a:pt x="175" y="1634"/>
                      <a:pt x="216" y="1675"/>
                      <a:pt x="257" y="1716"/>
                    </a:cubicBezTo>
                    <a:lnTo>
                      <a:pt x="298" y="1757"/>
                    </a:lnTo>
                    <a:cubicBezTo>
                      <a:pt x="339" y="1798"/>
                      <a:pt x="432" y="1849"/>
                      <a:pt x="473" y="1890"/>
                    </a:cubicBezTo>
                    <a:lnTo>
                      <a:pt x="514" y="1931"/>
                    </a:lnTo>
                    <a:cubicBezTo>
                      <a:pt x="647" y="2013"/>
                      <a:pt x="771" y="2013"/>
                      <a:pt x="771" y="2013"/>
                    </a:cubicBezTo>
                    <a:lnTo>
                      <a:pt x="5217" y="2013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1" name="Google Shape;1355;p52">
                <a:extLst>
                  <a:ext uri="{FF2B5EF4-FFF2-40B4-BE49-F238E27FC236}">
                    <a16:creationId xmlns:a16="http://schemas.microsoft.com/office/drawing/2014/main" id="{8206921F-D461-548E-CD5C-50FB5A7C0D20}"/>
                  </a:ext>
                </a:extLst>
              </p:cNvPr>
              <p:cNvSpPr/>
              <p:nvPr/>
            </p:nvSpPr>
            <p:spPr>
              <a:xfrm>
                <a:off x="1494699" y="3569788"/>
                <a:ext cx="386598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42" extrusionOk="0">
                    <a:moveTo>
                      <a:pt x="41" y="0"/>
                    </a:moveTo>
                    <a:cubicBezTo>
                      <a:pt x="0" y="0"/>
                      <a:pt x="0" y="0"/>
                      <a:pt x="0" y="41"/>
                    </a:cubicBezTo>
                    <a:lnTo>
                      <a:pt x="4703" y="41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2" name="Google Shape;1356;p52">
                <a:extLst>
                  <a:ext uri="{FF2B5EF4-FFF2-40B4-BE49-F238E27FC236}">
                    <a16:creationId xmlns:a16="http://schemas.microsoft.com/office/drawing/2014/main" id="{AED778D4-8C39-E114-E6B4-DA7631CBEC71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3" name="Google Shape;1357;p52">
                <a:extLst>
                  <a:ext uri="{FF2B5EF4-FFF2-40B4-BE49-F238E27FC236}">
                    <a16:creationId xmlns:a16="http://schemas.microsoft.com/office/drawing/2014/main" id="{9D20079F-E38D-73D5-8186-4754F3DB7904}"/>
                  </a:ext>
                </a:extLst>
              </p:cNvPr>
              <p:cNvSpPr/>
              <p:nvPr/>
            </p:nvSpPr>
            <p:spPr>
              <a:xfrm>
                <a:off x="1473578" y="3583267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41" y="0"/>
                    </a:moveTo>
                    <a:lnTo>
                      <a:pt x="0" y="41"/>
                    </a:lnTo>
                    <a:lnTo>
                      <a:pt x="4960" y="41"/>
                    </a:lnTo>
                    <a:lnTo>
                      <a:pt x="496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4" name="Google Shape;1358;p52">
                <a:extLst>
                  <a:ext uri="{FF2B5EF4-FFF2-40B4-BE49-F238E27FC236}">
                    <a16:creationId xmlns:a16="http://schemas.microsoft.com/office/drawing/2014/main" id="{0F1E772C-6889-E417-42D2-D6BC6BDC04F9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5" name="Google Shape;1359;p52">
                <a:extLst>
                  <a:ext uri="{FF2B5EF4-FFF2-40B4-BE49-F238E27FC236}">
                    <a16:creationId xmlns:a16="http://schemas.microsoft.com/office/drawing/2014/main" id="{6536FB08-DFA2-7B0F-F06E-4C07C8813990}"/>
                  </a:ext>
                </a:extLst>
              </p:cNvPr>
              <p:cNvSpPr/>
              <p:nvPr/>
            </p:nvSpPr>
            <p:spPr>
              <a:xfrm>
                <a:off x="1463469" y="3601019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6" name="Google Shape;1360;p52">
                <a:extLst>
                  <a:ext uri="{FF2B5EF4-FFF2-40B4-BE49-F238E27FC236}">
                    <a16:creationId xmlns:a16="http://schemas.microsoft.com/office/drawing/2014/main" id="{A5D366E7-DF2B-D984-66D7-1484F70F2910}"/>
                  </a:ext>
                </a:extLst>
              </p:cNvPr>
              <p:cNvSpPr/>
              <p:nvPr/>
            </p:nvSpPr>
            <p:spPr>
              <a:xfrm>
                <a:off x="1455826" y="3615319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76" y="42"/>
                    </a:lnTo>
                    <a:lnTo>
                      <a:pt x="517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7" name="Google Shape;1361;p52">
                <a:extLst>
                  <a:ext uri="{FF2B5EF4-FFF2-40B4-BE49-F238E27FC236}">
                    <a16:creationId xmlns:a16="http://schemas.microsoft.com/office/drawing/2014/main" id="{60885073-F878-83F0-842C-EDF93953F4E9}"/>
                  </a:ext>
                </a:extLst>
              </p:cNvPr>
              <p:cNvSpPr/>
              <p:nvPr/>
            </p:nvSpPr>
            <p:spPr>
              <a:xfrm>
                <a:off x="1452456" y="3628797"/>
                <a:ext cx="428841" cy="4356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53" extrusionOk="0">
                    <a:moveTo>
                      <a:pt x="1" y="1"/>
                    </a:moveTo>
                    <a:lnTo>
                      <a:pt x="1" y="52"/>
                    </a:lnTo>
                    <a:lnTo>
                      <a:pt x="5217" y="52"/>
                    </a:lnTo>
                    <a:lnTo>
                      <a:pt x="52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8" name="Google Shape;1362;p52">
                <a:extLst>
                  <a:ext uri="{FF2B5EF4-FFF2-40B4-BE49-F238E27FC236}">
                    <a16:creationId xmlns:a16="http://schemas.microsoft.com/office/drawing/2014/main" id="{04662A53-E08C-22BD-D8A4-0B7D2C5E3917}"/>
                  </a:ext>
                </a:extLst>
              </p:cNvPr>
              <p:cNvSpPr/>
              <p:nvPr/>
            </p:nvSpPr>
            <p:spPr>
              <a:xfrm>
                <a:off x="1452456" y="3646549"/>
                <a:ext cx="428841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1" extrusionOk="0">
                    <a:moveTo>
                      <a:pt x="5217" y="1"/>
                    </a:moveTo>
                    <a:lnTo>
                      <a:pt x="5217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79" name="Google Shape;1363;p52">
                <a:extLst>
                  <a:ext uri="{FF2B5EF4-FFF2-40B4-BE49-F238E27FC236}">
                    <a16:creationId xmlns:a16="http://schemas.microsoft.com/office/drawing/2014/main" id="{10E55503-42E6-20BA-FAC7-8A1F8E890A6D}"/>
                  </a:ext>
                </a:extLst>
              </p:cNvPr>
              <p:cNvSpPr/>
              <p:nvPr/>
            </p:nvSpPr>
            <p:spPr>
              <a:xfrm>
                <a:off x="1455826" y="3660932"/>
                <a:ext cx="42547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5176" y="41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0" name="Google Shape;1364;p52">
                <a:extLst>
                  <a:ext uri="{FF2B5EF4-FFF2-40B4-BE49-F238E27FC236}">
                    <a16:creationId xmlns:a16="http://schemas.microsoft.com/office/drawing/2014/main" id="{2FC91A87-7368-2EBE-09BC-7D25F861244D}"/>
                  </a:ext>
                </a:extLst>
              </p:cNvPr>
              <p:cNvSpPr/>
              <p:nvPr/>
            </p:nvSpPr>
            <p:spPr>
              <a:xfrm>
                <a:off x="1459195" y="3675232"/>
                <a:ext cx="422102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" extrusionOk="0">
                    <a:moveTo>
                      <a:pt x="1" y="1"/>
                    </a:moveTo>
                    <a:lnTo>
                      <a:pt x="1" y="42"/>
                    </a:lnTo>
                    <a:lnTo>
                      <a:pt x="5135" y="42"/>
                    </a:lnTo>
                    <a:lnTo>
                      <a:pt x="513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1" name="Google Shape;1365;p52">
                <a:extLst>
                  <a:ext uri="{FF2B5EF4-FFF2-40B4-BE49-F238E27FC236}">
                    <a16:creationId xmlns:a16="http://schemas.microsoft.com/office/drawing/2014/main" id="{DD8497D9-85B2-2B8B-BA2C-0078F244CC2F}"/>
                  </a:ext>
                </a:extLst>
              </p:cNvPr>
              <p:cNvSpPr/>
              <p:nvPr/>
            </p:nvSpPr>
            <p:spPr>
              <a:xfrm>
                <a:off x="1463469" y="3692162"/>
                <a:ext cx="41782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1" extrusionOk="0">
                    <a:moveTo>
                      <a:pt x="5083" y="0"/>
                    </a:moveTo>
                    <a:lnTo>
                      <a:pt x="5083" y="0"/>
                    </a:lnTo>
                    <a:lnTo>
                      <a:pt x="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2" name="Google Shape;1366;p52">
                <a:extLst>
                  <a:ext uri="{FF2B5EF4-FFF2-40B4-BE49-F238E27FC236}">
                    <a16:creationId xmlns:a16="http://schemas.microsoft.com/office/drawing/2014/main" id="{C7938126-50C4-0130-2FEE-19B334C0A741}"/>
                  </a:ext>
                </a:extLst>
              </p:cNvPr>
              <p:cNvSpPr/>
              <p:nvPr/>
            </p:nvSpPr>
            <p:spPr>
              <a:xfrm>
                <a:off x="1473578" y="3706462"/>
                <a:ext cx="40772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961" h="42" extrusionOk="0">
                    <a:moveTo>
                      <a:pt x="0" y="1"/>
                    </a:moveTo>
                    <a:lnTo>
                      <a:pt x="41" y="42"/>
                    </a:lnTo>
                    <a:lnTo>
                      <a:pt x="4960" y="42"/>
                    </a:lnTo>
                    <a:lnTo>
                      <a:pt x="4960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83" name="Google Shape;1367;p52">
                <a:extLst>
                  <a:ext uri="{FF2B5EF4-FFF2-40B4-BE49-F238E27FC236}">
                    <a16:creationId xmlns:a16="http://schemas.microsoft.com/office/drawing/2014/main" id="{C5C3B2E2-6D54-B2B1-7606-D5E6E97C1526}"/>
                  </a:ext>
                </a:extLst>
              </p:cNvPr>
              <p:cNvSpPr/>
              <p:nvPr/>
            </p:nvSpPr>
            <p:spPr>
              <a:xfrm>
                <a:off x="1491248" y="3720845"/>
                <a:ext cx="390050" cy="3452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42" extrusionOk="0">
                    <a:moveTo>
                      <a:pt x="1" y="0"/>
                    </a:moveTo>
                    <a:lnTo>
                      <a:pt x="42" y="41"/>
                    </a:lnTo>
                    <a:lnTo>
                      <a:pt x="4745" y="41"/>
                    </a:lnTo>
                    <a:lnTo>
                      <a:pt x="4745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2" name="Google Shape;5647;p42">
            <a:extLst>
              <a:ext uri="{FF2B5EF4-FFF2-40B4-BE49-F238E27FC236}">
                <a16:creationId xmlns:a16="http://schemas.microsoft.com/office/drawing/2014/main" id="{C3C48B9C-C7FB-19B2-D830-4E133D355C6D}"/>
              </a:ext>
            </a:extLst>
          </p:cNvPr>
          <p:cNvGrpSpPr/>
          <p:nvPr/>
        </p:nvGrpSpPr>
        <p:grpSpPr>
          <a:xfrm>
            <a:off x="283695" y="1560106"/>
            <a:ext cx="2707072" cy="2691011"/>
            <a:chOff x="2787246" y="1234591"/>
            <a:chExt cx="3386032" cy="3277720"/>
          </a:xfrm>
        </p:grpSpPr>
        <p:sp>
          <p:nvSpPr>
            <p:cNvPr id="1298" name="Google Shape;5648;p42">
              <a:extLst>
                <a:ext uri="{FF2B5EF4-FFF2-40B4-BE49-F238E27FC236}">
                  <a16:creationId xmlns:a16="http://schemas.microsoft.com/office/drawing/2014/main" id="{E98B7139-49E3-102E-888D-E42051FFE409}"/>
                </a:ext>
              </a:extLst>
            </p:cNvPr>
            <p:cNvSpPr/>
            <p:nvPr/>
          </p:nvSpPr>
          <p:spPr>
            <a:xfrm>
              <a:off x="3836779" y="4325975"/>
              <a:ext cx="1480708" cy="186336"/>
            </a:xfrm>
            <a:custGeom>
              <a:avLst/>
              <a:gdLst/>
              <a:ahLst/>
              <a:cxnLst/>
              <a:rect l="l" t="t" r="r" b="b"/>
              <a:pathLst>
                <a:path w="52248" h="6575" extrusionOk="0">
                  <a:moveTo>
                    <a:pt x="26135" y="1"/>
                  </a:moveTo>
                  <a:cubicBezTo>
                    <a:pt x="11710" y="1"/>
                    <a:pt x="0" y="1484"/>
                    <a:pt x="0" y="3287"/>
                  </a:cubicBezTo>
                  <a:cubicBezTo>
                    <a:pt x="0" y="5113"/>
                    <a:pt x="11710" y="6574"/>
                    <a:pt x="26135" y="6574"/>
                  </a:cubicBezTo>
                  <a:cubicBezTo>
                    <a:pt x="40561" y="6574"/>
                    <a:pt x="52248" y="5113"/>
                    <a:pt x="52248" y="3287"/>
                  </a:cubicBezTo>
                  <a:cubicBezTo>
                    <a:pt x="52248" y="1484"/>
                    <a:pt x="40561" y="1"/>
                    <a:pt x="26135" y="1"/>
                  </a:cubicBezTo>
                  <a:close/>
                </a:path>
              </a:pathLst>
            </a:custGeom>
            <a:solidFill>
              <a:srgbClr val="D3D6F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299" name="Google Shape;5649;p42">
              <a:extLst>
                <a:ext uri="{FF2B5EF4-FFF2-40B4-BE49-F238E27FC236}">
                  <a16:creationId xmlns:a16="http://schemas.microsoft.com/office/drawing/2014/main" id="{7D7BD3FD-603C-A462-8213-A566F5DE6F63}"/>
                </a:ext>
              </a:extLst>
            </p:cNvPr>
            <p:cNvSpPr/>
            <p:nvPr/>
          </p:nvSpPr>
          <p:spPr>
            <a:xfrm>
              <a:off x="3374922" y="1923508"/>
              <a:ext cx="2451665" cy="2485305"/>
            </a:xfrm>
            <a:custGeom>
              <a:avLst/>
              <a:gdLst/>
              <a:ahLst/>
              <a:cxnLst/>
              <a:rect l="l" t="t" r="r" b="b"/>
              <a:pathLst>
                <a:path w="86509" h="87696" extrusionOk="0">
                  <a:moveTo>
                    <a:pt x="37205" y="1"/>
                  </a:moveTo>
                  <a:lnTo>
                    <a:pt x="41588" y="38735"/>
                  </a:lnTo>
                  <a:lnTo>
                    <a:pt x="10682" y="14974"/>
                  </a:lnTo>
                  <a:lnTo>
                    <a:pt x="38917" y="41816"/>
                  </a:lnTo>
                  <a:lnTo>
                    <a:pt x="0" y="43483"/>
                  </a:lnTo>
                  <a:lnTo>
                    <a:pt x="38895" y="45902"/>
                  </a:lnTo>
                  <a:lnTo>
                    <a:pt x="10135" y="72220"/>
                  </a:lnTo>
                  <a:lnTo>
                    <a:pt x="41474" y="49052"/>
                  </a:lnTo>
                  <a:lnTo>
                    <a:pt x="36361" y="87695"/>
                  </a:lnTo>
                  <a:lnTo>
                    <a:pt x="45491" y="49805"/>
                  </a:lnTo>
                  <a:lnTo>
                    <a:pt x="66399" y="82697"/>
                  </a:lnTo>
                  <a:lnTo>
                    <a:pt x="49052" y="47797"/>
                  </a:lnTo>
                  <a:lnTo>
                    <a:pt x="86211" y="59552"/>
                  </a:lnTo>
                  <a:lnTo>
                    <a:pt x="50490" y="43985"/>
                  </a:lnTo>
                  <a:lnTo>
                    <a:pt x="86508" y="29103"/>
                  </a:lnTo>
                  <a:lnTo>
                    <a:pt x="86508" y="29103"/>
                  </a:lnTo>
                  <a:lnTo>
                    <a:pt x="49120" y="40127"/>
                  </a:lnTo>
                  <a:lnTo>
                    <a:pt x="67152" y="5593"/>
                  </a:lnTo>
                  <a:lnTo>
                    <a:pt x="45605" y="38050"/>
                  </a:lnTo>
                  <a:lnTo>
                    <a:pt x="37205" y="1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00" name="Google Shape;5650;p42">
              <a:extLst>
                <a:ext uri="{FF2B5EF4-FFF2-40B4-BE49-F238E27FC236}">
                  <a16:creationId xmlns:a16="http://schemas.microsoft.com/office/drawing/2014/main" id="{00460B6A-4B57-6E06-0FE5-6594245211D8}"/>
                </a:ext>
              </a:extLst>
            </p:cNvPr>
            <p:cNvSpPr/>
            <p:nvPr/>
          </p:nvSpPr>
          <p:spPr>
            <a:xfrm>
              <a:off x="3405954" y="3454633"/>
              <a:ext cx="423740" cy="392679"/>
            </a:xfrm>
            <a:custGeom>
              <a:avLst/>
              <a:gdLst/>
              <a:ahLst/>
              <a:cxnLst/>
              <a:rect l="l" t="t" r="r" b="b"/>
              <a:pathLst>
                <a:path w="14952" h="13856" extrusionOk="0">
                  <a:moveTo>
                    <a:pt x="3356" y="1"/>
                  </a:moveTo>
                  <a:lnTo>
                    <a:pt x="1" y="3904"/>
                  </a:lnTo>
                  <a:lnTo>
                    <a:pt x="11596" y="13856"/>
                  </a:lnTo>
                  <a:lnTo>
                    <a:pt x="14951" y="99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01" name="Google Shape;5651;p42">
              <a:extLst>
                <a:ext uri="{FF2B5EF4-FFF2-40B4-BE49-F238E27FC236}">
                  <a16:creationId xmlns:a16="http://schemas.microsoft.com/office/drawing/2014/main" id="{4FFDCB6E-83C1-B1F4-27B1-D5AC2162DE1E}"/>
                </a:ext>
              </a:extLst>
            </p:cNvPr>
            <p:cNvSpPr/>
            <p:nvPr/>
          </p:nvSpPr>
          <p:spPr>
            <a:xfrm>
              <a:off x="3734585" y="3736673"/>
              <a:ext cx="150740" cy="143627"/>
            </a:xfrm>
            <a:custGeom>
              <a:avLst/>
              <a:gdLst/>
              <a:ahLst/>
              <a:cxnLst/>
              <a:rect l="l" t="t" r="r" b="b"/>
              <a:pathLst>
                <a:path w="5319" h="5068" extrusionOk="0">
                  <a:moveTo>
                    <a:pt x="3355" y="1"/>
                  </a:moveTo>
                  <a:lnTo>
                    <a:pt x="0" y="3904"/>
                  </a:lnTo>
                  <a:lnTo>
                    <a:pt x="5318" y="5068"/>
                  </a:lnTo>
                  <a:lnTo>
                    <a:pt x="335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02" name="Google Shape;5652;p42">
              <a:extLst>
                <a:ext uri="{FF2B5EF4-FFF2-40B4-BE49-F238E27FC236}">
                  <a16:creationId xmlns:a16="http://schemas.microsoft.com/office/drawing/2014/main" id="{4B4BB57C-AF9D-0880-4BE1-48E3B21AC0EB}"/>
                </a:ext>
              </a:extLst>
            </p:cNvPr>
            <p:cNvSpPr/>
            <p:nvPr/>
          </p:nvSpPr>
          <p:spPr>
            <a:xfrm>
              <a:off x="3820596" y="3810414"/>
              <a:ext cx="64729" cy="69886"/>
            </a:xfrm>
            <a:custGeom>
              <a:avLst/>
              <a:gdLst/>
              <a:ahLst/>
              <a:cxnLst/>
              <a:rect l="l" t="t" r="r" b="b"/>
              <a:pathLst>
                <a:path w="2284" h="2466" extrusionOk="0">
                  <a:moveTo>
                    <a:pt x="1325" y="1"/>
                  </a:moveTo>
                  <a:cubicBezTo>
                    <a:pt x="731" y="526"/>
                    <a:pt x="366" y="1256"/>
                    <a:pt x="1" y="1964"/>
                  </a:cubicBezTo>
                  <a:lnTo>
                    <a:pt x="2283" y="2466"/>
                  </a:lnTo>
                  <a:lnTo>
                    <a:pt x="1325" y="1"/>
                  </a:lnTo>
                  <a:close/>
                </a:path>
              </a:pathLst>
            </a:custGeom>
            <a:solidFill>
              <a:srgbClr val="0C00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03" name="Google Shape;5653;p42">
              <a:extLst>
                <a:ext uri="{FF2B5EF4-FFF2-40B4-BE49-F238E27FC236}">
                  <a16:creationId xmlns:a16="http://schemas.microsoft.com/office/drawing/2014/main" id="{4320BE41-D54A-BCCB-3503-8FD44A8AF335}"/>
                </a:ext>
              </a:extLst>
            </p:cNvPr>
            <p:cNvSpPr/>
            <p:nvPr/>
          </p:nvSpPr>
          <p:spPr>
            <a:xfrm>
              <a:off x="3359391" y="3422156"/>
              <a:ext cx="192797" cy="187129"/>
            </a:xfrm>
            <a:custGeom>
              <a:avLst/>
              <a:gdLst/>
              <a:ahLst/>
              <a:cxnLst/>
              <a:rect l="l" t="t" r="r" b="b"/>
              <a:pathLst>
                <a:path w="6803" h="6603" extrusionOk="0">
                  <a:moveTo>
                    <a:pt x="3075" y="0"/>
                  </a:moveTo>
                  <a:cubicBezTo>
                    <a:pt x="2616" y="0"/>
                    <a:pt x="2155" y="197"/>
                    <a:pt x="1826" y="576"/>
                  </a:cubicBezTo>
                  <a:lnTo>
                    <a:pt x="594" y="2014"/>
                  </a:lnTo>
                  <a:cubicBezTo>
                    <a:pt x="0" y="2699"/>
                    <a:pt x="92" y="3726"/>
                    <a:pt x="754" y="4297"/>
                  </a:cubicBezTo>
                  <a:lnTo>
                    <a:pt x="3447" y="6602"/>
                  </a:lnTo>
                  <a:lnTo>
                    <a:pt x="6802" y="2699"/>
                  </a:lnTo>
                  <a:lnTo>
                    <a:pt x="4109" y="394"/>
                  </a:lnTo>
                  <a:cubicBezTo>
                    <a:pt x="3813" y="129"/>
                    <a:pt x="3445" y="0"/>
                    <a:pt x="3075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04" name="Google Shape;5654;p42">
              <a:extLst>
                <a:ext uri="{FF2B5EF4-FFF2-40B4-BE49-F238E27FC236}">
                  <a16:creationId xmlns:a16="http://schemas.microsoft.com/office/drawing/2014/main" id="{BD104736-35DA-0BCE-C1D1-446491DA3BD3}"/>
                </a:ext>
              </a:extLst>
            </p:cNvPr>
            <p:cNvSpPr/>
            <p:nvPr/>
          </p:nvSpPr>
          <p:spPr>
            <a:xfrm>
              <a:off x="3405954" y="3454633"/>
              <a:ext cx="146234" cy="154651"/>
            </a:xfrm>
            <a:custGeom>
              <a:avLst/>
              <a:gdLst/>
              <a:ahLst/>
              <a:cxnLst/>
              <a:rect l="l" t="t" r="r" b="b"/>
              <a:pathLst>
                <a:path w="5160" h="5457" extrusionOk="0">
                  <a:moveTo>
                    <a:pt x="3356" y="1"/>
                  </a:moveTo>
                  <a:lnTo>
                    <a:pt x="1" y="3904"/>
                  </a:lnTo>
                  <a:lnTo>
                    <a:pt x="1804" y="5456"/>
                  </a:lnTo>
                  <a:lnTo>
                    <a:pt x="5159" y="15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05" name="Google Shape;5655;p42">
              <a:extLst>
                <a:ext uri="{FF2B5EF4-FFF2-40B4-BE49-F238E27FC236}">
                  <a16:creationId xmlns:a16="http://schemas.microsoft.com/office/drawing/2014/main" id="{0ABD143D-4E9A-F264-9230-FCFC15337453}"/>
                </a:ext>
              </a:extLst>
            </p:cNvPr>
            <p:cNvSpPr/>
            <p:nvPr/>
          </p:nvSpPr>
          <p:spPr>
            <a:xfrm>
              <a:off x="3393683" y="3417423"/>
              <a:ext cx="491642" cy="462877"/>
            </a:xfrm>
            <a:custGeom>
              <a:avLst/>
              <a:gdLst/>
              <a:ahLst/>
              <a:cxnLst/>
              <a:rect l="l" t="t" r="r" b="b"/>
              <a:pathLst>
                <a:path w="17348" h="16333" extrusionOk="0">
                  <a:moveTo>
                    <a:pt x="1813" y="0"/>
                  </a:moveTo>
                  <a:cubicBezTo>
                    <a:pt x="1470" y="0"/>
                    <a:pt x="1131" y="145"/>
                    <a:pt x="890" y="424"/>
                  </a:cubicBezTo>
                  <a:lnTo>
                    <a:pt x="0" y="1451"/>
                  </a:lnTo>
                  <a:lnTo>
                    <a:pt x="17347" y="16333"/>
                  </a:lnTo>
                  <a:lnTo>
                    <a:pt x="17347" y="16333"/>
                  </a:lnTo>
                  <a:lnTo>
                    <a:pt x="15384" y="11266"/>
                  </a:lnTo>
                  <a:lnTo>
                    <a:pt x="2602" y="287"/>
                  </a:lnTo>
                  <a:cubicBezTo>
                    <a:pt x="2368" y="94"/>
                    <a:pt x="2089" y="0"/>
                    <a:pt x="1813" y="0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06" name="Google Shape;5656;p42">
              <a:extLst>
                <a:ext uri="{FF2B5EF4-FFF2-40B4-BE49-F238E27FC236}">
                  <a16:creationId xmlns:a16="http://schemas.microsoft.com/office/drawing/2014/main" id="{1459A65C-18BC-8F52-16B8-9CFA43E90ACB}"/>
                </a:ext>
              </a:extLst>
            </p:cNvPr>
            <p:cNvSpPr/>
            <p:nvPr/>
          </p:nvSpPr>
          <p:spPr>
            <a:xfrm>
              <a:off x="4101361" y="2937145"/>
              <a:ext cx="417902" cy="503290"/>
            </a:xfrm>
            <a:custGeom>
              <a:avLst/>
              <a:gdLst/>
              <a:ahLst/>
              <a:cxnLst/>
              <a:rect l="l" t="t" r="r" b="b"/>
              <a:pathLst>
                <a:path w="14746" h="17759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574"/>
                    <a:pt x="548" y="7830"/>
                    <a:pt x="1438" y="8766"/>
                  </a:cubicBezTo>
                  <a:cubicBezTo>
                    <a:pt x="776" y="9450"/>
                    <a:pt x="365" y="10386"/>
                    <a:pt x="365" y="11413"/>
                  </a:cubicBezTo>
                  <a:cubicBezTo>
                    <a:pt x="365" y="13536"/>
                    <a:pt x="2100" y="15248"/>
                    <a:pt x="4223" y="15248"/>
                  </a:cubicBezTo>
                  <a:cubicBezTo>
                    <a:pt x="4702" y="15248"/>
                    <a:pt x="5159" y="15157"/>
                    <a:pt x="5592" y="14997"/>
                  </a:cubicBezTo>
                  <a:cubicBezTo>
                    <a:pt x="6049" y="16595"/>
                    <a:pt x="7532" y="17759"/>
                    <a:pt x="9267" y="17759"/>
                  </a:cubicBezTo>
                  <a:cubicBezTo>
                    <a:pt x="11390" y="17759"/>
                    <a:pt x="13125" y="16047"/>
                    <a:pt x="13125" y="13901"/>
                  </a:cubicBezTo>
                  <a:cubicBezTo>
                    <a:pt x="13125" y="13605"/>
                    <a:pt x="13079" y="13285"/>
                    <a:pt x="13010" y="13011"/>
                  </a:cubicBezTo>
                  <a:cubicBezTo>
                    <a:pt x="14083" y="12007"/>
                    <a:pt x="14745" y="10592"/>
                    <a:pt x="14745" y="9017"/>
                  </a:cubicBezTo>
                  <a:cubicBezTo>
                    <a:pt x="14745" y="6278"/>
                    <a:pt x="12737" y="4041"/>
                    <a:pt x="10134" y="3630"/>
                  </a:cubicBezTo>
                  <a:cubicBezTo>
                    <a:pt x="9473" y="1530"/>
                    <a:pt x="7510" y="1"/>
                    <a:pt x="518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07" name="Google Shape;5657;p42">
              <a:extLst>
                <a:ext uri="{FF2B5EF4-FFF2-40B4-BE49-F238E27FC236}">
                  <a16:creationId xmlns:a16="http://schemas.microsoft.com/office/drawing/2014/main" id="{DC753D37-AC87-CE5C-4543-1A23EE542916}"/>
                </a:ext>
              </a:extLst>
            </p:cNvPr>
            <p:cNvSpPr/>
            <p:nvPr/>
          </p:nvSpPr>
          <p:spPr>
            <a:xfrm>
              <a:off x="4156992" y="2937145"/>
              <a:ext cx="362270" cy="366805"/>
            </a:xfrm>
            <a:custGeom>
              <a:avLst/>
              <a:gdLst/>
              <a:ahLst/>
              <a:cxnLst/>
              <a:rect l="l" t="t" r="r" b="b"/>
              <a:pathLst>
                <a:path w="12783" h="12943" extrusionOk="0">
                  <a:moveTo>
                    <a:pt x="3218" y="1"/>
                  </a:moveTo>
                  <a:cubicBezTo>
                    <a:pt x="2283" y="1"/>
                    <a:pt x="1392" y="252"/>
                    <a:pt x="639" y="686"/>
                  </a:cubicBezTo>
                  <a:cubicBezTo>
                    <a:pt x="23" y="2238"/>
                    <a:pt x="0" y="4064"/>
                    <a:pt x="205" y="5616"/>
                  </a:cubicBezTo>
                  <a:cubicBezTo>
                    <a:pt x="808" y="7387"/>
                    <a:pt x="2318" y="9159"/>
                    <a:pt x="4201" y="9159"/>
                  </a:cubicBezTo>
                  <a:cubicBezTo>
                    <a:pt x="4745" y="9159"/>
                    <a:pt x="5319" y="9012"/>
                    <a:pt x="5912" y="8674"/>
                  </a:cubicBezTo>
                  <a:cubicBezTo>
                    <a:pt x="7213" y="10797"/>
                    <a:pt x="9084" y="11984"/>
                    <a:pt x="11116" y="12943"/>
                  </a:cubicBezTo>
                  <a:cubicBezTo>
                    <a:pt x="12143" y="11938"/>
                    <a:pt x="12782" y="10569"/>
                    <a:pt x="12782" y="9017"/>
                  </a:cubicBezTo>
                  <a:cubicBezTo>
                    <a:pt x="12782" y="6278"/>
                    <a:pt x="10774" y="4041"/>
                    <a:pt x="8171" y="3630"/>
                  </a:cubicBezTo>
                  <a:cubicBezTo>
                    <a:pt x="7510" y="1530"/>
                    <a:pt x="5547" y="1"/>
                    <a:pt x="321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08" name="Google Shape;5658;p42">
              <a:extLst>
                <a:ext uri="{FF2B5EF4-FFF2-40B4-BE49-F238E27FC236}">
                  <a16:creationId xmlns:a16="http://schemas.microsoft.com/office/drawing/2014/main" id="{06D991CC-F555-F22B-ACC3-395099AD55AB}"/>
                </a:ext>
              </a:extLst>
            </p:cNvPr>
            <p:cNvSpPr/>
            <p:nvPr/>
          </p:nvSpPr>
          <p:spPr>
            <a:xfrm>
              <a:off x="4770865" y="2828489"/>
              <a:ext cx="417902" cy="527861"/>
            </a:xfrm>
            <a:custGeom>
              <a:avLst/>
              <a:gdLst/>
              <a:ahLst/>
              <a:cxnLst/>
              <a:rect l="l" t="t" r="r" b="b"/>
              <a:pathLst>
                <a:path w="14746" h="18626" extrusionOk="0">
                  <a:moveTo>
                    <a:pt x="9564" y="0"/>
                  </a:moveTo>
                  <a:cubicBezTo>
                    <a:pt x="7236" y="0"/>
                    <a:pt x="5273" y="1598"/>
                    <a:pt x="4611" y="3789"/>
                  </a:cubicBezTo>
                  <a:cubicBezTo>
                    <a:pt x="2009" y="4223"/>
                    <a:pt x="0" y="6597"/>
                    <a:pt x="0" y="9450"/>
                  </a:cubicBezTo>
                  <a:cubicBezTo>
                    <a:pt x="0" y="11093"/>
                    <a:pt x="685" y="12577"/>
                    <a:pt x="1735" y="13627"/>
                  </a:cubicBezTo>
                  <a:cubicBezTo>
                    <a:pt x="1666" y="13946"/>
                    <a:pt x="1621" y="14266"/>
                    <a:pt x="1621" y="14585"/>
                  </a:cubicBezTo>
                  <a:cubicBezTo>
                    <a:pt x="1621" y="16822"/>
                    <a:pt x="3356" y="18626"/>
                    <a:pt x="5478" y="18626"/>
                  </a:cubicBezTo>
                  <a:cubicBezTo>
                    <a:pt x="7213" y="18626"/>
                    <a:pt x="8697" y="17393"/>
                    <a:pt x="9153" y="15727"/>
                  </a:cubicBezTo>
                  <a:cubicBezTo>
                    <a:pt x="9587" y="15909"/>
                    <a:pt x="10043" y="16001"/>
                    <a:pt x="10523" y="16001"/>
                  </a:cubicBezTo>
                  <a:cubicBezTo>
                    <a:pt x="12645" y="16001"/>
                    <a:pt x="14380" y="14197"/>
                    <a:pt x="14380" y="11961"/>
                  </a:cubicBezTo>
                  <a:cubicBezTo>
                    <a:pt x="14380" y="10888"/>
                    <a:pt x="13969" y="9906"/>
                    <a:pt x="13307" y="9176"/>
                  </a:cubicBezTo>
                  <a:cubicBezTo>
                    <a:pt x="14198" y="8194"/>
                    <a:pt x="14745" y="6893"/>
                    <a:pt x="14745" y="5433"/>
                  </a:cubicBezTo>
                  <a:cubicBezTo>
                    <a:pt x="14745" y="2420"/>
                    <a:pt x="12417" y="0"/>
                    <a:pt x="9564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09" name="Google Shape;5659;p42">
              <a:extLst>
                <a:ext uri="{FF2B5EF4-FFF2-40B4-BE49-F238E27FC236}">
                  <a16:creationId xmlns:a16="http://schemas.microsoft.com/office/drawing/2014/main" id="{B29128D1-8058-0832-8B9D-9D89CFC42E5B}"/>
                </a:ext>
              </a:extLst>
            </p:cNvPr>
            <p:cNvSpPr/>
            <p:nvPr/>
          </p:nvSpPr>
          <p:spPr>
            <a:xfrm>
              <a:off x="4770865" y="2828489"/>
              <a:ext cx="359691" cy="461885"/>
            </a:xfrm>
            <a:custGeom>
              <a:avLst/>
              <a:gdLst/>
              <a:ahLst/>
              <a:cxnLst/>
              <a:rect l="l" t="t" r="r" b="b"/>
              <a:pathLst>
                <a:path w="12692" h="16298" extrusionOk="0">
                  <a:moveTo>
                    <a:pt x="9564" y="0"/>
                  </a:moveTo>
                  <a:cubicBezTo>
                    <a:pt x="7236" y="0"/>
                    <a:pt x="5273" y="1598"/>
                    <a:pt x="4611" y="3789"/>
                  </a:cubicBezTo>
                  <a:cubicBezTo>
                    <a:pt x="2009" y="4223"/>
                    <a:pt x="0" y="6597"/>
                    <a:pt x="0" y="9450"/>
                  </a:cubicBezTo>
                  <a:cubicBezTo>
                    <a:pt x="0" y="11093"/>
                    <a:pt x="685" y="12577"/>
                    <a:pt x="1735" y="13627"/>
                  </a:cubicBezTo>
                  <a:cubicBezTo>
                    <a:pt x="1666" y="13946"/>
                    <a:pt x="1621" y="14266"/>
                    <a:pt x="1621" y="14585"/>
                  </a:cubicBezTo>
                  <a:cubicBezTo>
                    <a:pt x="1621" y="15202"/>
                    <a:pt x="1758" y="15772"/>
                    <a:pt x="1986" y="16297"/>
                  </a:cubicBezTo>
                  <a:cubicBezTo>
                    <a:pt x="6254" y="15407"/>
                    <a:pt x="9541" y="11253"/>
                    <a:pt x="9541" y="6460"/>
                  </a:cubicBezTo>
                  <a:cubicBezTo>
                    <a:pt x="9541" y="5592"/>
                    <a:pt x="11276" y="6460"/>
                    <a:pt x="12417" y="3743"/>
                  </a:cubicBezTo>
                  <a:cubicBezTo>
                    <a:pt x="12645" y="2808"/>
                    <a:pt x="12691" y="1895"/>
                    <a:pt x="12600" y="1027"/>
                  </a:cubicBezTo>
                  <a:cubicBezTo>
                    <a:pt x="11755" y="388"/>
                    <a:pt x="10705" y="0"/>
                    <a:pt x="9564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10" name="Google Shape;5660;p42">
              <a:extLst>
                <a:ext uri="{FF2B5EF4-FFF2-40B4-BE49-F238E27FC236}">
                  <a16:creationId xmlns:a16="http://schemas.microsoft.com/office/drawing/2014/main" id="{F481D961-3B7F-B92E-BB9E-B3D320C23AB9}"/>
                </a:ext>
              </a:extLst>
            </p:cNvPr>
            <p:cNvSpPr/>
            <p:nvPr/>
          </p:nvSpPr>
          <p:spPr>
            <a:xfrm>
              <a:off x="5010196" y="2726154"/>
              <a:ext cx="126170" cy="141530"/>
            </a:xfrm>
            <a:custGeom>
              <a:avLst/>
              <a:gdLst/>
              <a:ahLst/>
              <a:cxnLst/>
              <a:rect l="l" t="t" r="r" b="b"/>
              <a:pathLst>
                <a:path w="4452" h="4994" extrusionOk="0">
                  <a:moveTo>
                    <a:pt x="956" y="0"/>
                  </a:moveTo>
                  <a:cubicBezTo>
                    <a:pt x="720" y="0"/>
                    <a:pt x="480" y="142"/>
                    <a:pt x="343" y="347"/>
                  </a:cubicBezTo>
                  <a:cubicBezTo>
                    <a:pt x="138" y="598"/>
                    <a:pt x="92" y="941"/>
                    <a:pt x="69" y="1283"/>
                  </a:cubicBezTo>
                  <a:cubicBezTo>
                    <a:pt x="1" y="2150"/>
                    <a:pt x="69" y="3040"/>
                    <a:pt x="297" y="3885"/>
                  </a:cubicBezTo>
                  <a:cubicBezTo>
                    <a:pt x="424" y="4391"/>
                    <a:pt x="686" y="4994"/>
                    <a:pt x="1211" y="4994"/>
                  </a:cubicBezTo>
                  <a:cubicBezTo>
                    <a:pt x="1254" y="4994"/>
                    <a:pt x="1300" y="4989"/>
                    <a:pt x="1347" y="4981"/>
                  </a:cubicBezTo>
                  <a:cubicBezTo>
                    <a:pt x="1918" y="4867"/>
                    <a:pt x="2762" y="3976"/>
                    <a:pt x="3196" y="3588"/>
                  </a:cubicBezTo>
                  <a:cubicBezTo>
                    <a:pt x="3790" y="2995"/>
                    <a:pt x="4269" y="2264"/>
                    <a:pt x="4406" y="1443"/>
                  </a:cubicBezTo>
                  <a:cubicBezTo>
                    <a:pt x="4429" y="1283"/>
                    <a:pt x="4452" y="1100"/>
                    <a:pt x="4360" y="963"/>
                  </a:cubicBezTo>
                  <a:cubicBezTo>
                    <a:pt x="4261" y="844"/>
                    <a:pt x="4109" y="776"/>
                    <a:pt x="3950" y="776"/>
                  </a:cubicBezTo>
                  <a:cubicBezTo>
                    <a:pt x="3927" y="776"/>
                    <a:pt x="3904" y="778"/>
                    <a:pt x="3881" y="781"/>
                  </a:cubicBezTo>
                  <a:cubicBezTo>
                    <a:pt x="3698" y="804"/>
                    <a:pt x="3539" y="895"/>
                    <a:pt x="3402" y="986"/>
                  </a:cubicBezTo>
                  <a:cubicBezTo>
                    <a:pt x="2352" y="1648"/>
                    <a:pt x="1576" y="2630"/>
                    <a:pt x="914" y="3657"/>
                  </a:cubicBezTo>
                  <a:cubicBezTo>
                    <a:pt x="1370" y="2858"/>
                    <a:pt x="1621" y="1945"/>
                    <a:pt x="1621" y="1032"/>
                  </a:cubicBezTo>
                  <a:cubicBezTo>
                    <a:pt x="1621" y="644"/>
                    <a:pt x="1530" y="210"/>
                    <a:pt x="1188" y="50"/>
                  </a:cubicBezTo>
                  <a:cubicBezTo>
                    <a:pt x="1113" y="16"/>
                    <a:pt x="1035" y="0"/>
                    <a:pt x="956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11" name="Google Shape;5661;p42">
              <a:extLst>
                <a:ext uri="{FF2B5EF4-FFF2-40B4-BE49-F238E27FC236}">
                  <a16:creationId xmlns:a16="http://schemas.microsoft.com/office/drawing/2014/main" id="{A587D29E-960A-295D-E8A5-F55E0B275DE9}"/>
                </a:ext>
              </a:extLst>
            </p:cNvPr>
            <p:cNvSpPr/>
            <p:nvPr/>
          </p:nvSpPr>
          <p:spPr>
            <a:xfrm>
              <a:off x="4909929" y="2781898"/>
              <a:ext cx="168226" cy="168878"/>
            </a:xfrm>
            <a:custGeom>
              <a:avLst/>
              <a:gdLst/>
              <a:ahLst/>
              <a:cxnLst/>
              <a:rect l="l" t="t" r="r" b="b"/>
              <a:pathLst>
                <a:path w="5936" h="5959" extrusionOk="0">
                  <a:moveTo>
                    <a:pt x="2968" y="1"/>
                  </a:moveTo>
                  <a:cubicBezTo>
                    <a:pt x="1325" y="1"/>
                    <a:pt x="1" y="1325"/>
                    <a:pt x="1" y="2968"/>
                  </a:cubicBezTo>
                  <a:cubicBezTo>
                    <a:pt x="1" y="4611"/>
                    <a:pt x="1325" y="5958"/>
                    <a:pt x="2968" y="5958"/>
                  </a:cubicBezTo>
                  <a:cubicBezTo>
                    <a:pt x="4611" y="5958"/>
                    <a:pt x="5935" y="4611"/>
                    <a:pt x="5935" y="2968"/>
                  </a:cubicBezTo>
                  <a:cubicBezTo>
                    <a:pt x="5935" y="1325"/>
                    <a:pt x="4611" y="1"/>
                    <a:pt x="2968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12" name="Google Shape;5662;p42">
              <a:extLst>
                <a:ext uri="{FF2B5EF4-FFF2-40B4-BE49-F238E27FC236}">
                  <a16:creationId xmlns:a16="http://schemas.microsoft.com/office/drawing/2014/main" id="{AF1EFDB2-7344-6C78-0947-F67F5CEE4C7C}"/>
                </a:ext>
              </a:extLst>
            </p:cNvPr>
            <p:cNvSpPr/>
            <p:nvPr/>
          </p:nvSpPr>
          <p:spPr>
            <a:xfrm>
              <a:off x="4999852" y="2816785"/>
              <a:ext cx="54044" cy="72522"/>
            </a:xfrm>
            <a:custGeom>
              <a:avLst/>
              <a:gdLst/>
              <a:ahLst/>
              <a:cxnLst/>
              <a:rect l="l" t="t" r="r" b="b"/>
              <a:pathLst>
                <a:path w="1907" h="2559" extrusionOk="0">
                  <a:moveTo>
                    <a:pt x="292" y="0"/>
                  </a:moveTo>
                  <a:cubicBezTo>
                    <a:pt x="117" y="0"/>
                    <a:pt x="0" y="25"/>
                    <a:pt x="0" y="25"/>
                  </a:cubicBezTo>
                  <a:cubicBezTo>
                    <a:pt x="229" y="48"/>
                    <a:pt x="411" y="116"/>
                    <a:pt x="594" y="231"/>
                  </a:cubicBezTo>
                  <a:cubicBezTo>
                    <a:pt x="868" y="436"/>
                    <a:pt x="1895" y="1258"/>
                    <a:pt x="639" y="2559"/>
                  </a:cubicBezTo>
                  <a:cubicBezTo>
                    <a:pt x="639" y="2559"/>
                    <a:pt x="1438" y="2034"/>
                    <a:pt x="1575" y="1440"/>
                  </a:cubicBezTo>
                  <a:cubicBezTo>
                    <a:pt x="1758" y="1828"/>
                    <a:pt x="1872" y="2125"/>
                    <a:pt x="1872" y="2125"/>
                  </a:cubicBezTo>
                  <a:cubicBezTo>
                    <a:pt x="1906" y="233"/>
                    <a:pt x="827" y="0"/>
                    <a:pt x="292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13" name="Google Shape;5663;p42">
              <a:extLst>
                <a:ext uri="{FF2B5EF4-FFF2-40B4-BE49-F238E27FC236}">
                  <a16:creationId xmlns:a16="http://schemas.microsoft.com/office/drawing/2014/main" id="{B17B67D4-1884-546C-E880-EB04C1965475}"/>
                </a:ext>
              </a:extLst>
            </p:cNvPr>
            <p:cNvSpPr/>
            <p:nvPr/>
          </p:nvSpPr>
          <p:spPr>
            <a:xfrm>
              <a:off x="4195790" y="2978550"/>
              <a:ext cx="168226" cy="168850"/>
            </a:xfrm>
            <a:custGeom>
              <a:avLst/>
              <a:gdLst/>
              <a:ahLst/>
              <a:cxnLst/>
              <a:rect l="l" t="t" r="r" b="b"/>
              <a:pathLst>
                <a:path w="5936" h="5958" extrusionOk="0">
                  <a:moveTo>
                    <a:pt x="2968" y="1"/>
                  </a:moveTo>
                  <a:cubicBezTo>
                    <a:pt x="1324" y="1"/>
                    <a:pt x="1" y="1347"/>
                    <a:pt x="1" y="2968"/>
                  </a:cubicBezTo>
                  <a:cubicBezTo>
                    <a:pt x="1" y="4611"/>
                    <a:pt x="1324" y="5958"/>
                    <a:pt x="2968" y="5958"/>
                  </a:cubicBezTo>
                  <a:cubicBezTo>
                    <a:pt x="4611" y="5958"/>
                    <a:pt x="5935" y="4611"/>
                    <a:pt x="5935" y="2968"/>
                  </a:cubicBezTo>
                  <a:cubicBezTo>
                    <a:pt x="5935" y="1347"/>
                    <a:pt x="4611" y="1"/>
                    <a:pt x="2968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14" name="Google Shape;5664;p42">
              <a:extLst>
                <a:ext uri="{FF2B5EF4-FFF2-40B4-BE49-F238E27FC236}">
                  <a16:creationId xmlns:a16="http://schemas.microsoft.com/office/drawing/2014/main" id="{AA2459F1-0F8D-3F35-4662-2FBCF206D621}"/>
                </a:ext>
              </a:extLst>
            </p:cNvPr>
            <p:cNvSpPr/>
            <p:nvPr/>
          </p:nvSpPr>
          <p:spPr>
            <a:xfrm>
              <a:off x="4300591" y="3307804"/>
              <a:ext cx="350622" cy="359266"/>
            </a:xfrm>
            <a:custGeom>
              <a:avLst/>
              <a:gdLst/>
              <a:ahLst/>
              <a:cxnLst/>
              <a:rect l="l" t="t" r="r" b="b"/>
              <a:pathLst>
                <a:path w="12372" h="12677" extrusionOk="0">
                  <a:moveTo>
                    <a:pt x="4634" y="1"/>
                  </a:moveTo>
                  <a:cubicBezTo>
                    <a:pt x="4634" y="1"/>
                    <a:pt x="0" y="8606"/>
                    <a:pt x="2671" y="12258"/>
                  </a:cubicBezTo>
                  <a:cubicBezTo>
                    <a:pt x="2671" y="12258"/>
                    <a:pt x="3208" y="12677"/>
                    <a:pt x="4120" y="12677"/>
                  </a:cubicBezTo>
                  <a:cubicBezTo>
                    <a:pt x="5292" y="12677"/>
                    <a:pt x="7086" y="11983"/>
                    <a:pt x="9153" y="8811"/>
                  </a:cubicBezTo>
                  <a:cubicBezTo>
                    <a:pt x="9153" y="8811"/>
                    <a:pt x="11732" y="4315"/>
                    <a:pt x="12372" y="2511"/>
                  </a:cubicBezTo>
                  <a:lnTo>
                    <a:pt x="4634" y="1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15" name="Google Shape;5665;p42">
              <a:extLst>
                <a:ext uri="{FF2B5EF4-FFF2-40B4-BE49-F238E27FC236}">
                  <a16:creationId xmlns:a16="http://schemas.microsoft.com/office/drawing/2014/main" id="{65232EC5-4053-5A87-77B2-E75A27C84A08}"/>
                </a:ext>
              </a:extLst>
            </p:cNvPr>
            <p:cNvSpPr/>
            <p:nvPr/>
          </p:nvSpPr>
          <p:spPr>
            <a:xfrm>
              <a:off x="4652489" y="3285812"/>
              <a:ext cx="358388" cy="363064"/>
            </a:xfrm>
            <a:custGeom>
              <a:avLst/>
              <a:gdLst/>
              <a:ahLst/>
              <a:cxnLst/>
              <a:rect l="l" t="t" r="r" b="b"/>
              <a:pathLst>
                <a:path w="12646" h="12811" extrusionOk="0">
                  <a:moveTo>
                    <a:pt x="7738" y="1"/>
                  </a:moveTo>
                  <a:lnTo>
                    <a:pt x="0" y="2534"/>
                  </a:lnTo>
                  <a:cubicBezTo>
                    <a:pt x="639" y="4337"/>
                    <a:pt x="3219" y="8834"/>
                    <a:pt x="3219" y="8834"/>
                  </a:cubicBezTo>
                  <a:cubicBezTo>
                    <a:pt x="5364" y="12126"/>
                    <a:pt x="7316" y="12811"/>
                    <a:pt x="8568" y="12811"/>
                  </a:cubicBezTo>
                  <a:cubicBezTo>
                    <a:pt x="9460" y="12811"/>
                    <a:pt x="9998" y="12463"/>
                    <a:pt x="9998" y="12463"/>
                  </a:cubicBezTo>
                  <a:cubicBezTo>
                    <a:pt x="12645" y="8811"/>
                    <a:pt x="7738" y="1"/>
                    <a:pt x="7738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16" name="Google Shape;5666;p42">
              <a:extLst>
                <a:ext uri="{FF2B5EF4-FFF2-40B4-BE49-F238E27FC236}">
                  <a16:creationId xmlns:a16="http://schemas.microsoft.com/office/drawing/2014/main" id="{332734C3-F37C-B89C-4B5C-3283155FACAA}"/>
                </a:ext>
              </a:extLst>
            </p:cNvPr>
            <p:cNvSpPr/>
            <p:nvPr/>
          </p:nvSpPr>
          <p:spPr>
            <a:xfrm>
              <a:off x="4383372" y="3264472"/>
              <a:ext cx="561529" cy="429549"/>
            </a:xfrm>
            <a:custGeom>
              <a:avLst/>
              <a:gdLst/>
              <a:ahLst/>
              <a:cxnLst/>
              <a:rect l="l" t="t" r="r" b="b"/>
              <a:pathLst>
                <a:path w="19814" h="15157" extrusionOk="0">
                  <a:moveTo>
                    <a:pt x="14860" y="0"/>
                  </a:moveTo>
                  <a:lnTo>
                    <a:pt x="3995" y="411"/>
                  </a:lnTo>
                  <a:lnTo>
                    <a:pt x="1" y="15156"/>
                  </a:lnTo>
                  <a:cubicBezTo>
                    <a:pt x="1" y="15156"/>
                    <a:pt x="9884" y="14038"/>
                    <a:pt x="19813" y="13855"/>
                  </a:cubicBezTo>
                  <a:lnTo>
                    <a:pt x="14860" y="0"/>
                  </a:lnTo>
                  <a:close/>
                </a:path>
              </a:pathLst>
            </a:custGeom>
            <a:solidFill>
              <a:srgbClr val="FFB51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17" name="Google Shape;5667;p42">
              <a:extLst>
                <a:ext uri="{FF2B5EF4-FFF2-40B4-BE49-F238E27FC236}">
                  <a16:creationId xmlns:a16="http://schemas.microsoft.com/office/drawing/2014/main" id="{3BBB70F1-30D5-3387-96BC-9ED9F8503CC9}"/>
                </a:ext>
              </a:extLst>
            </p:cNvPr>
            <p:cNvSpPr/>
            <p:nvPr/>
          </p:nvSpPr>
          <p:spPr>
            <a:xfrm>
              <a:off x="4418315" y="3234715"/>
              <a:ext cx="465116" cy="148813"/>
            </a:xfrm>
            <a:custGeom>
              <a:avLst/>
              <a:gdLst/>
              <a:ahLst/>
              <a:cxnLst/>
              <a:rect l="l" t="t" r="r" b="b"/>
              <a:pathLst>
                <a:path w="16412" h="5251" extrusionOk="0">
                  <a:moveTo>
                    <a:pt x="15362" y="0"/>
                  </a:moveTo>
                  <a:lnTo>
                    <a:pt x="1096" y="617"/>
                  </a:lnTo>
                  <a:lnTo>
                    <a:pt x="685" y="1050"/>
                  </a:lnTo>
                  <a:cubicBezTo>
                    <a:pt x="0" y="1781"/>
                    <a:pt x="343" y="2968"/>
                    <a:pt x="1301" y="3242"/>
                  </a:cubicBezTo>
                  <a:lnTo>
                    <a:pt x="8628" y="5250"/>
                  </a:lnTo>
                  <a:lnTo>
                    <a:pt x="15225" y="2648"/>
                  </a:lnTo>
                  <a:cubicBezTo>
                    <a:pt x="16321" y="2146"/>
                    <a:pt x="16412" y="617"/>
                    <a:pt x="15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18" name="Google Shape;5668;p42">
              <a:extLst>
                <a:ext uri="{FF2B5EF4-FFF2-40B4-BE49-F238E27FC236}">
                  <a16:creationId xmlns:a16="http://schemas.microsoft.com/office/drawing/2014/main" id="{C8DFA5E7-AC7C-0232-560E-43010484DF28}"/>
                </a:ext>
              </a:extLst>
            </p:cNvPr>
            <p:cNvSpPr/>
            <p:nvPr/>
          </p:nvSpPr>
          <p:spPr>
            <a:xfrm>
              <a:off x="4818079" y="2604008"/>
              <a:ext cx="222554" cy="309246"/>
            </a:xfrm>
            <a:custGeom>
              <a:avLst/>
              <a:gdLst/>
              <a:ahLst/>
              <a:cxnLst/>
              <a:rect l="l" t="t" r="r" b="b"/>
              <a:pathLst>
                <a:path w="7853" h="10912" extrusionOk="0">
                  <a:moveTo>
                    <a:pt x="5707" y="1"/>
                  </a:moveTo>
                  <a:lnTo>
                    <a:pt x="0" y="1804"/>
                  </a:lnTo>
                  <a:lnTo>
                    <a:pt x="6597" y="10911"/>
                  </a:lnTo>
                  <a:cubicBezTo>
                    <a:pt x="7852" y="2101"/>
                    <a:pt x="5707" y="1"/>
                    <a:pt x="570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19" name="Google Shape;5669;p42">
              <a:extLst>
                <a:ext uri="{FF2B5EF4-FFF2-40B4-BE49-F238E27FC236}">
                  <a16:creationId xmlns:a16="http://schemas.microsoft.com/office/drawing/2014/main" id="{D5AE4BE6-E074-310D-FA88-0FD5CF9BDA77}"/>
                </a:ext>
              </a:extLst>
            </p:cNvPr>
            <p:cNvSpPr/>
            <p:nvPr/>
          </p:nvSpPr>
          <p:spPr>
            <a:xfrm>
              <a:off x="4271486" y="2569745"/>
              <a:ext cx="734204" cy="734856"/>
            </a:xfrm>
            <a:custGeom>
              <a:avLst/>
              <a:gdLst/>
              <a:ahLst/>
              <a:cxnLst/>
              <a:rect l="l" t="t" r="r" b="b"/>
              <a:pathLst>
                <a:path w="25907" h="25930" extrusionOk="0">
                  <a:moveTo>
                    <a:pt x="12942" y="0"/>
                  </a:moveTo>
                  <a:cubicBezTo>
                    <a:pt x="5798" y="0"/>
                    <a:pt x="0" y="5798"/>
                    <a:pt x="0" y="12965"/>
                  </a:cubicBezTo>
                  <a:cubicBezTo>
                    <a:pt x="0" y="13855"/>
                    <a:pt x="91" y="14745"/>
                    <a:pt x="251" y="15590"/>
                  </a:cubicBezTo>
                  <a:cubicBezTo>
                    <a:pt x="1461" y="21479"/>
                    <a:pt x="6688" y="25930"/>
                    <a:pt x="12942" y="25930"/>
                  </a:cubicBezTo>
                  <a:cubicBezTo>
                    <a:pt x="20109" y="25930"/>
                    <a:pt x="25907" y="20109"/>
                    <a:pt x="25907" y="12965"/>
                  </a:cubicBezTo>
                  <a:cubicBezTo>
                    <a:pt x="25907" y="10020"/>
                    <a:pt x="24925" y="7327"/>
                    <a:pt x="23282" y="5136"/>
                  </a:cubicBezTo>
                  <a:cubicBezTo>
                    <a:pt x="20908" y="2031"/>
                    <a:pt x="17165" y="0"/>
                    <a:pt x="12942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20" name="Google Shape;5670;p42">
              <a:extLst>
                <a:ext uri="{FF2B5EF4-FFF2-40B4-BE49-F238E27FC236}">
                  <a16:creationId xmlns:a16="http://schemas.microsoft.com/office/drawing/2014/main" id="{8B701D75-83F5-5529-972D-D70E88938487}"/>
                </a:ext>
              </a:extLst>
            </p:cNvPr>
            <p:cNvSpPr/>
            <p:nvPr/>
          </p:nvSpPr>
          <p:spPr>
            <a:xfrm>
              <a:off x="4197745" y="3012841"/>
              <a:ext cx="87996" cy="78955"/>
            </a:xfrm>
            <a:custGeom>
              <a:avLst/>
              <a:gdLst/>
              <a:ahLst/>
              <a:cxnLst/>
              <a:rect l="l" t="t" r="r" b="b"/>
              <a:pathLst>
                <a:path w="3105" h="2786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2168" y="0"/>
                    <a:pt x="0" y="685"/>
                    <a:pt x="1643" y="2785"/>
                  </a:cubicBezTo>
                  <a:cubicBezTo>
                    <a:pt x="1643" y="2785"/>
                    <a:pt x="1552" y="2465"/>
                    <a:pt x="1506" y="2032"/>
                  </a:cubicBezTo>
                  <a:lnTo>
                    <a:pt x="1506" y="2032"/>
                  </a:lnTo>
                  <a:cubicBezTo>
                    <a:pt x="2009" y="2488"/>
                    <a:pt x="3104" y="2488"/>
                    <a:pt x="3104" y="2488"/>
                  </a:cubicBezTo>
                  <a:cubicBezTo>
                    <a:pt x="1050" y="2055"/>
                    <a:pt x="1552" y="799"/>
                    <a:pt x="1712" y="502"/>
                  </a:cubicBezTo>
                  <a:cubicBezTo>
                    <a:pt x="1826" y="297"/>
                    <a:pt x="1963" y="137"/>
                    <a:pt x="2168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21" name="Google Shape;5671;p42">
              <a:extLst>
                <a:ext uri="{FF2B5EF4-FFF2-40B4-BE49-F238E27FC236}">
                  <a16:creationId xmlns:a16="http://schemas.microsoft.com/office/drawing/2014/main" id="{DF3CFC45-122F-7464-495E-FD2E8651B879}"/>
                </a:ext>
              </a:extLst>
            </p:cNvPr>
            <p:cNvSpPr/>
            <p:nvPr/>
          </p:nvSpPr>
          <p:spPr>
            <a:xfrm>
              <a:off x="4412506" y="2858246"/>
              <a:ext cx="69886" cy="62773"/>
            </a:xfrm>
            <a:custGeom>
              <a:avLst/>
              <a:gdLst/>
              <a:ahLst/>
              <a:cxnLst/>
              <a:rect l="l" t="t" r="r" b="b"/>
              <a:pathLst>
                <a:path w="2466" h="221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2260" y="91"/>
                    <a:pt x="1803" y="708"/>
                    <a:pt x="1575" y="776"/>
                  </a:cubicBezTo>
                  <a:cubicBezTo>
                    <a:pt x="1430" y="820"/>
                    <a:pt x="1276" y="835"/>
                    <a:pt x="1125" y="835"/>
                  </a:cubicBezTo>
                  <a:cubicBezTo>
                    <a:pt x="1038" y="835"/>
                    <a:pt x="951" y="830"/>
                    <a:pt x="867" y="822"/>
                  </a:cubicBezTo>
                  <a:cubicBezTo>
                    <a:pt x="741" y="806"/>
                    <a:pt x="615" y="779"/>
                    <a:pt x="489" y="779"/>
                  </a:cubicBezTo>
                  <a:cubicBezTo>
                    <a:pt x="433" y="779"/>
                    <a:pt x="376" y="785"/>
                    <a:pt x="320" y="799"/>
                  </a:cubicBezTo>
                  <a:cubicBezTo>
                    <a:pt x="160" y="845"/>
                    <a:pt x="0" y="1027"/>
                    <a:pt x="46" y="1187"/>
                  </a:cubicBezTo>
                  <a:cubicBezTo>
                    <a:pt x="63" y="1308"/>
                    <a:pt x="318" y="1470"/>
                    <a:pt x="660" y="1470"/>
                  </a:cubicBezTo>
                  <a:cubicBezTo>
                    <a:pt x="768" y="1470"/>
                    <a:pt x="884" y="1454"/>
                    <a:pt x="1004" y="1415"/>
                  </a:cubicBezTo>
                  <a:lnTo>
                    <a:pt x="1004" y="1415"/>
                  </a:lnTo>
                  <a:cubicBezTo>
                    <a:pt x="1004" y="1484"/>
                    <a:pt x="616" y="1507"/>
                    <a:pt x="411" y="1644"/>
                  </a:cubicBezTo>
                  <a:cubicBezTo>
                    <a:pt x="320" y="1712"/>
                    <a:pt x="228" y="1803"/>
                    <a:pt x="205" y="1917"/>
                  </a:cubicBezTo>
                  <a:cubicBezTo>
                    <a:pt x="183" y="2077"/>
                    <a:pt x="388" y="2214"/>
                    <a:pt x="548" y="2214"/>
                  </a:cubicBezTo>
                  <a:cubicBezTo>
                    <a:pt x="1758" y="2214"/>
                    <a:pt x="2442" y="639"/>
                    <a:pt x="2465" y="0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22" name="Google Shape;5672;p42">
              <a:extLst>
                <a:ext uri="{FF2B5EF4-FFF2-40B4-BE49-F238E27FC236}">
                  <a16:creationId xmlns:a16="http://schemas.microsoft.com/office/drawing/2014/main" id="{093FD0F4-7BD7-4192-0D20-D02FE250F86C}"/>
                </a:ext>
              </a:extLst>
            </p:cNvPr>
            <p:cNvSpPr/>
            <p:nvPr/>
          </p:nvSpPr>
          <p:spPr>
            <a:xfrm>
              <a:off x="4450651" y="2848214"/>
              <a:ext cx="130704" cy="146036"/>
            </a:xfrm>
            <a:custGeom>
              <a:avLst/>
              <a:gdLst/>
              <a:ahLst/>
              <a:cxnLst/>
              <a:rect l="l" t="t" r="r" b="b"/>
              <a:pathLst>
                <a:path w="4612" h="5153" extrusionOk="0">
                  <a:moveTo>
                    <a:pt x="2136" y="1"/>
                  </a:moveTo>
                  <a:cubicBezTo>
                    <a:pt x="2026" y="1"/>
                    <a:pt x="1915" y="12"/>
                    <a:pt x="1804" y="35"/>
                  </a:cubicBezTo>
                  <a:cubicBezTo>
                    <a:pt x="685" y="263"/>
                    <a:pt x="1" y="1587"/>
                    <a:pt x="275" y="2979"/>
                  </a:cubicBezTo>
                  <a:cubicBezTo>
                    <a:pt x="544" y="4263"/>
                    <a:pt x="1490" y="5153"/>
                    <a:pt x="2499" y="5153"/>
                  </a:cubicBezTo>
                  <a:cubicBezTo>
                    <a:pt x="2601" y="5153"/>
                    <a:pt x="2705" y="5144"/>
                    <a:pt x="2808" y="5125"/>
                  </a:cubicBezTo>
                  <a:cubicBezTo>
                    <a:pt x="3927" y="4896"/>
                    <a:pt x="4611" y="3572"/>
                    <a:pt x="4338" y="2180"/>
                  </a:cubicBezTo>
                  <a:cubicBezTo>
                    <a:pt x="4070" y="905"/>
                    <a:pt x="3136" y="1"/>
                    <a:pt x="2136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23" name="Google Shape;5673;p42">
              <a:extLst>
                <a:ext uri="{FF2B5EF4-FFF2-40B4-BE49-F238E27FC236}">
                  <a16:creationId xmlns:a16="http://schemas.microsoft.com/office/drawing/2014/main" id="{0BC0CB4D-6A8B-46DD-5756-590D05DF3D01}"/>
                </a:ext>
              </a:extLst>
            </p:cNvPr>
            <p:cNvSpPr/>
            <p:nvPr/>
          </p:nvSpPr>
          <p:spPr>
            <a:xfrm>
              <a:off x="4453882" y="2852777"/>
              <a:ext cx="130052" cy="149862"/>
            </a:xfrm>
            <a:custGeom>
              <a:avLst/>
              <a:gdLst/>
              <a:ahLst/>
              <a:cxnLst/>
              <a:rect l="l" t="t" r="r" b="b"/>
              <a:pathLst>
                <a:path w="4589" h="5288" extrusionOk="0">
                  <a:moveTo>
                    <a:pt x="2101" y="1"/>
                  </a:moveTo>
                  <a:cubicBezTo>
                    <a:pt x="1995" y="1"/>
                    <a:pt x="1888" y="12"/>
                    <a:pt x="1781" y="33"/>
                  </a:cubicBezTo>
                  <a:cubicBezTo>
                    <a:pt x="686" y="262"/>
                    <a:pt x="1" y="1608"/>
                    <a:pt x="298" y="3046"/>
                  </a:cubicBezTo>
                  <a:cubicBezTo>
                    <a:pt x="568" y="4356"/>
                    <a:pt x="1520" y="5287"/>
                    <a:pt x="2533" y="5287"/>
                  </a:cubicBezTo>
                  <a:cubicBezTo>
                    <a:pt x="2632" y="5287"/>
                    <a:pt x="2732" y="5279"/>
                    <a:pt x="2831" y="5260"/>
                  </a:cubicBezTo>
                  <a:cubicBezTo>
                    <a:pt x="3927" y="5032"/>
                    <a:pt x="4589" y="3685"/>
                    <a:pt x="4315" y="2247"/>
                  </a:cubicBezTo>
                  <a:cubicBezTo>
                    <a:pt x="4046" y="947"/>
                    <a:pt x="3106" y="1"/>
                    <a:pt x="2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24" name="Google Shape;5674;p42">
              <a:extLst>
                <a:ext uri="{FF2B5EF4-FFF2-40B4-BE49-F238E27FC236}">
                  <a16:creationId xmlns:a16="http://schemas.microsoft.com/office/drawing/2014/main" id="{84EB5D00-95FD-F8D7-8437-8A7FC5A4E6C4}"/>
                </a:ext>
              </a:extLst>
            </p:cNvPr>
            <p:cNvSpPr/>
            <p:nvPr/>
          </p:nvSpPr>
          <p:spPr>
            <a:xfrm>
              <a:off x="4482987" y="2856433"/>
              <a:ext cx="100947" cy="122656"/>
            </a:xfrm>
            <a:custGeom>
              <a:avLst/>
              <a:gdLst/>
              <a:ahLst/>
              <a:cxnLst/>
              <a:rect l="l" t="t" r="r" b="b"/>
              <a:pathLst>
                <a:path w="3562" h="4328" extrusionOk="0">
                  <a:moveTo>
                    <a:pt x="1434" y="1"/>
                  </a:moveTo>
                  <a:cubicBezTo>
                    <a:pt x="1336" y="1"/>
                    <a:pt x="1238" y="14"/>
                    <a:pt x="1142" y="41"/>
                  </a:cubicBezTo>
                  <a:cubicBezTo>
                    <a:pt x="366" y="270"/>
                    <a:pt x="1" y="1411"/>
                    <a:pt x="366" y="2598"/>
                  </a:cubicBezTo>
                  <a:cubicBezTo>
                    <a:pt x="667" y="3622"/>
                    <a:pt x="1410" y="4328"/>
                    <a:pt x="2112" y="4328"/>
                  </a:cubicBezTo>
                  <a:cubicBezTo>
                    <a:pt x="2209" y="4328"/>
                    <a:pt x="2304" y="4314"/>
                    <a:pt x="2398" y="4287"/>
                  </a:cubicBezTo>
                  <a:cubicBezTo>
                    <a:pt x="3197" y="4059"/>
                    <a:pt x="3562" y="2917"/>
                    <a:pt x="3197" y="1753"/>
                  </a:cubicBezTo>
                  <a:cubicBezTo>
                    <a:pt x="2895" y="709"/>
                    <a:pt x="2153" y="1"/>
                    <a:pt x="1434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25" name="Google Shape;5675;p42">
              <a:extLst>
                <a:ext uri="{FF2B5EF4-FFF2-40B4-BE49-F238E27FC236}">
                  <a16:creationId xmlns:a16="http://schemas.microsoft.com/office/drawing/2014/main" id="{F2B16D38-1DE3-61A0-C5FB-54FCFB41A665}"/>
                </a:ext>
              </a:extLst>
            </p:cNvPr>
            <p:cNvSpPr/>
            <p:nvPr/>
          </p:nvSpPr>
          <p:spPr>
            <a:xfrm>
              <a:off x="4853023" y="2790202"/>
              <a:ext cx="83461" cy="43133"/>
            </a:xfrm>
            <a:custGeom>
              <a:avLst/>
              <a:gdLst/>
              <a:ahLst/>
              <a:cxnLst/>
              <a:rect l="l" t="t" r="r" b="b"/>
              <a:pathLst>
                <a:path w="2945" h="1522" extrusionOk="0">
                  <a:moveTo>
                    <a:pt x="2317" y="1"/>
                  </a:moveTo>
                  <a:cubicBezTo>
                    <a:pt x="2297" y="1"/>
                    <a:pt x="2278" y="2"/>
                    <a:pt x="2260" y="4"/>
                  </a:cubicBezTo>
                  <a:cubicBezTo>
                    <a:pt x="2100" y="50"/>
                    <a:pt x="1940" y="164"/>
                    <a:pt x="1803" y="256"/>
                  </a:cubicBezTo>
                  <a:cubicBezTo>
                    <a:pt x="1598" y="370"/>
                    <a:pt x="1370" y="484"/>
                    <a:pt x="1141" y="529"/>
                  </a:cubicBezTo>
                  <a:cubicBezTo>
                    <a:pt x="1133" y="530"/>
                    <a:pt x="1125" y="531"/>
                    <a:pt x="1116" y="531"/>
                  </a:cubicBezTo>
                  <a:cubicBezTo>
                    <a:pt x="848" y="531"/>
                    <a:pt x="221" y="209"/>
                    <a:pt x="0" y="187"/>
                  </a:cubicBezTo>
                  <a:lnTo>
                    <a:pt x="0" y="187"/>
                  </a:lnTo>
                  <a:cubicBezTo>
                    <a:pt x="245" y="659"/>
                    <a:pt x="1178" y="1521"/>
                    <a:pt x="2100" y="1521"/>
                  </a:cubicBezTo>
                  <a:cubicBezTo>
                    <a:pt x="2293" y="1521"/>
                    <a:pt x="2485" y="1484"/>
                    <a:pt x="2671" y="1397"/>
                  </a:cubicBezTo>
                  <a:cubicBezTo>
                    <a:pt x="2830" y="1328"/>
                    <a:pt x="2945" y="1123"/>
                    <a:pt x="2853" y="963"/>
                  </a:cubicBezTo>
                  <a:cubicBezTo>
                    <a:pt x="2785" y="872"/>
                    <a:pt x="2671" y="849"/>
                    <a:pt x="2556" y="826"/>
                  </a:cubicBezTo>
                  <a:cubicBezTo>
                    <a:pt x="2519" y="819"/>
                    <a:pt x="2479" y="817"/>
                    <a:pt x="2439" y="817"/>
                  </a:cubicBezTo>
                  <a:cubicBezTo>
                    <a:pt x="2262" y="817"/>
                    <a:pt x="2065" y="869"/>
                    <a:pt x="1972" y="869"/>
                  </a:cubicBezTo>
                  <a:cubicBezTo>
                    <a:pt x="1942" y="869"/>
                    <a:pt x="1922" y="863"/>
                    <a:pt x="1917" y="849"/>
                  </a:cubicBezTo>
                  <a:cubicBezTo>
                    <a:pt x="2442" y="780"/>
                    <a:pt x="2739" y="392"/>
                    <a:pt x="2693" y="233"/>
                  </a:cubicBezTo>
                  <a:cubicBezTo>
                    <a:pt x="2673" y="89"/>
                    <a:pt x="2487" y="1"/>
                    <a:pt x="2317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26" name="Google Shape;5676;p42">
              <a:extLst>
                <a:ext uri="{FF2B5EF4-FFF2-40B4-BE49-F238E27FC236}">
                  <a16:creationId xmlns:a16="http://schemas.microsoft.com/office/drawing/2014/main" id="{BC88DCD0-DB6A-4C9D-BC59-168D1E7D5F67}"/>
                </a:ext>
              </a:extLst>
            </p:cNvPr>
            <p:cNvSpPr/>
            <p:nvPr/>
          </p:nvSpPr>
          <p:spPr>
            <a:xfrm>
              <a:off x="4783136" y="2794736"/>
              <a:ext cx="132660" cy="145129"/>
            </a:xfrm>
            <a:custGeom>
              <a:avLst/>
              <a:gdLst/>
              <a:ahLst/>
              <a:cxnLst/>
              <a:rect l="l" t="t" r="r" b="b"/>
              <a:pathLst>
                <a:path w="4681" h="5121" extrusionOk="0">
                  <a:moveTo>
                    <a:pt x="2116" y="0"/>
                  </a:moveTo>
                  <a:cubicBezTo>
                    <a:pt x="1981" y="0"/>
                    <a:pt x="1846" y="16"/>
                    <a:pt x="1713" y="50"/>
                  </a:cubicBezTo>
                  <a:cubicBezTo>
                    <a:pt x="594" y="324"/>
                    <a:pt x="1" y="1670"/>
                    <a:pt x="343" y="3063"/>
                  </a:cubicBezTo>
                  <a:cubicBezTo>
                    <a:pt x="644" y="4285"/>
                    <a:pt x="1596" y="5121"/>
                    <a:pt x="2565" y="5121"/>
                  </a:cubicBezTo>
                  <a:cubicBezTo>
                    <a:pt x="2700" y="5121"/>
                    <a:pt x="2835" y="5105"/>
                    <a:pt x="2968" y="5071"/>
                  </a:cubicBezTo>
                  <a:cubicBezTo>
                    <a:pt x="4064" y="4798"/>
                    <a:pt x="4680" y="3451"/>
                    <a:pt x="4338" y="2058"/>
                  </a:cubicBezTo>
                  <a:cubicBezTo>
                    <a:pt x="4037" y="836"/>
                    <a:pt x="3085" y="0"/>
                    <a:pt x="2116" y="0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27" name="Google Shape;5677;p42">
              <a:extLst>
                <a:ext uri="{FF2B5EF4-FFF2-40B4-BE49-F238E27FC236}">
                  <a16:creationId xmlns:a16="http://schemas.microsoft.com/office/drawing/2014/main" id="{AD9C174E-9D74-029F-D434-32D7E7C5013F}"/>
                </a:ext>
              </a:extLst>
            </p:cNvPr>
            <p:cNvSpPr/>
            <p:nvPr/>
          </p:nvSpPr>
          <p:spPr>
            <a:xfrm>
              <a:off x="4783136" y="2799951"/>
              <a:ext cx="132660" cy="148927"/>
            </a:xfrm>
            <a:custGeom>
              <a:avLst/>
              <a:gdLst/>
              <a:ahLst/>
              <a:cxnLst/>
              <a:rect l="l" t="t" r="r" b="b"/>
              <a:pathLst>
                <a:path w="4681" h="5255" extrusionOk="0">
                  <a:moveTo>
                    <a:pt x="2078" y="1"/>
                  </a:moveTo>
                  <a:cubicBezTo>
                    <a:pt x="1948" y="1"/>
                    <a:pt x="1819" y="16"/>
                    <a:pt x="1690" y="48"/>
                  </a:cubicBezTo>
                  <a:cubicBezTo>
                    <a:pt x="594" y="322"/>
                    <a:pt x="1" y="1692"/>
                    <a:pt x="343" y="3130"/>
                  </a:cubicBezTo>
                  <a:cubicBezTo>
                    <a:pt x="666" y="4379"/>
                    <a:pt x="1628" y="5255"/>
                    <a:pt x="2603" y="5255"/>
                  </a:cubicBezTo>
                  <a:cubicBezTo>
                    <a:pt x="2733" y="5255"/>
                    <a:pt x="2862" y="5239"/>
                    <a:pt x="2991" y="5207"/>
                  </a:cubicBezTo>
                  <a:cubicBezTo>
                    <a:pt x="4087" y="4933"/>
                    <a:pt x="4680" y="3564"/>
                    <a:pt x="4315" y="2126"/>
                  </a:cubicBezTo>
                  <a:cubicBezTo>
                    <a:pt x="4013" y="876"/>
                    <a:pt x="3053" y="1"/>
                    <a:pt x="20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28" name="Google Shape;5678;p42">
              <a:extLst>
                <a:ext uri="{FF2B5EF4-FFF2-40B4-BE49-F238E27FC236}">
                  <a16:creationId xmlns:a16="http://schemas.microsoft.com/office/drawing/2014/main" id="{1F8E61BA-74E8-F15E-4207-6691902F4634}"/>
                </a:ext>
              </a:extLst>
            </p:cNvPr>
            <p:cNvSpPr/>
            <p:nvPr/>
          </p:nvSpPr>
          <p:spPr>
            <a:xfrm>
              <a:off x="4814197" y="2801708"/>
              <a:ext cx="98992" cy="124073"/>
            </a:xfrm>
            <a:custGeom>
              <a:avLst/>
              <a:gdLst/>
              <a:ahLst/>
              <a:cxnLst/>
              <a:rect l="l" t="t" r="r" b="b"/>
              <a:pathLst>
                <a:path w="3493" h="4378" extrusionOk="0">
                  <a:moveTo>
                    <a:pt x="1460" y="1"/>
                  </a:moveTo>
                  <a:cubicBezTo>
                    <a:pt x="1376" y="1"/>
                    <a:pt x="1293" y="11"/>
                    <a:pt x="1210" y="32"/>
                  </a:cubicBezTo>
                  <a:cubicBezTo>
                    <a:pt x="411" y="238"/>
                    <a:pt x="1" y="1356"/>
                    <a:pt x="297" y="2543"/>
                  </a:cubicBezTo>
                  <a:cubicBezTo>
                    <a:pt x="563" y="3607"/>
                    <a:pt x="1306" y="4378"/>
                    <a:pt x="2033" y="4378"/>
                  </a:cubicBezTo>
                  <a:cubicBezTo>
                    <a:pt x="2117" y="4378"/>
                    <a:pt x="2200" y="4367"/>
                    <a:pt x="2283" y="4346"/>
                  </a:cubicBezTo>
                  <a:cubicBezTo>
                    <a:pt x="3082" y="4141"/>
                    <a:pt x="3493" y="3022"/>
                    <a:pt x="3196" y="1835"/>
                  </a:cubicBezTo>
                  <a:cubicBezTo>
                    <a:pt x="2910" y="771"/>
                    <a:pt x="2183" y="1"/>
                    <a:pt x="1460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29" name="Google Shape;5679;p42">
              <a:extLst>
                <a:ext uri="{FF2B5EF4-FFF2-40B4-BE49-F238E27FC236}">
                  <a16:creationId xmlns:a16="http://schemas.microsoft.com/office/drawing/2014/main" id="{B6EE966A-7E62-AC7B-0092-BAE560237259}"/>
                </a:ext>
              </a:extLst>
            </p:cNvPr>
            <p:cNvSpPr/>
            <p:nvPr/>
          </p:nvSpPr>
          <p:spPr>
            <a:xfrm>
              <a:off x="4688707" y="2949586"/>
              <a:ext cx="64077" cy="65210"/>
            </a:xfrm>
            <a:custGeom>
              <a:avLst/>
              <a:gdLst/>
              <a:ahLst/>
              <a:cxnLst/>
              <a:rect l="l" t="t" r="r" b="b"/>
              <a:pathLst>
                <a:path w="2261" h="2301" extrusionOk="0">
                  <a:moveTo>
                    <a:pt x="755" y="0"/>
                  </a:moveTo>
                  <a:cubicBezTo>
                    <a:pt x="540" y="0"/>
                    <a:pt x="289" y="57"/>
                    <a:pt x="0" y="201"/>
                  </a:cubicBezTo>
                  <a:cubicBezTo>
                    <a:pt x="0" y="201"/>
                    <a:pt x="217" y="142"/>
                    <a:pt x="498" y="142"/>
                  </a:cubicBezTo>
                  <a:cubicBezTo>
                    <a:pt x="936" y="142"/>
                    <a:pt x="1532" y="286"/>
                    <a:pt x="1712" y="1023"/>
                  </a:cubicBezTo>
                  <a:cubicBezTo>
                    <a:pt x="1712" y="1023"/>
                    <a:pt x="1826" y="1844"/>
                    <a:pt x="868" y="2301"/>
                  </a:cubicBezTo>
                  <a:cubicBezTo>
                    <a:pt x="868" y="2301"/>
                    <a:pt x="2260" y="2050"/>
                    <a:pt x="1849" y="726"/>
                  </a:cubicBezTo>
                  <a:cubicBezTo>
                    <a:pt x="1849" y="726"/>
                    <a:pt x="1528" y="0"/>
                    <a:pt x="75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30" name="Google Shape;5680;p42">
              <a:extLst>
                <a:ext uri="{FF2B5EF4-FFF2-40B4-BE49-F238E27FC236}">
                  <a16:creationId xmlns:a16="http://schemas.microsoft.com/office/drawing/2014/main" id="{A7CB3BB4-6CA6-F068-7F0C-DCA2E0D1FF66}"/>
                </a:ext>
              </a:extLst>
            </p:cNvPr>
            <p:cNvSpPr/>
            <p:nvPr/>
          </p:nvSpPr>
          <p:spPr>
            <a:xfrm>
              <a:off x="4553497" y="3014768"/>
              <a:ext cx="304712" cy="118801"/>
            </a:xfrm>
            <a:custGeom>
              <a:avLst/>
              <a:gdLst/>
              <a:ahLst/>
              <a:cxnLst/>
              <a:rect l="l" t="t" r="r" b="b"/>
              <a:pathLst>
                <a:path w="10752" h="4192" extrusionOk="0">
                  <a:moveTo>
                    <a:pt x="10638" y="1"/>
                  </a:moveTo>
                  <a:cubicBezTo>
                    <a:pt x="10227" y="2420"/>
                    <a:pt x="6780" y="3539"/>
                    <a:pt x="6780" y="3539"/>
                  </a:cubicBezTo>
                  <a:cubicBezTo>
                    <a:pt x="6023" y="3756"/>
                    <a:pt x="5335" y="3848"/>
                    <a:pt x="4714" y="3848"/>
                  </a:cubicBezTo>
                  <a:cubicBezTo>
                    <a:pt x="1423" y="3848"/>
                    <a:pt x="1" y="1280"/>
                    <a:pt x="1" y="1279"/>
                  </a:cubicBezTo>
                  <a:lnTo>
                    <a:pt x="1" y="1279"/>
                  </a:lnTo>
                  <a:cubicBezTo>
                    <a:pt x="814" y="3673"/>
                    <a:pt x="3100" y="4192"/>
                    <a:pt x="4828" y="4192"/>
                  </a:cubicBezTo>
                  <a:cubicBezTo>
                    <a:pt x="5769" y="4192"/>
                    <a:pt x="6544" y="4038"/>
                    <a:pt x="6826" y="3950"/>
                  </a:cubicBezTo>
                  <a:cubicBezTo>
                    <a:pt x="10751" y="2808"/>
                    <a:pt x="10638" y="1"/>
                    <a:pt x="10638" y="1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31" name="Google Shape;5681;p42">
              <a:extLst>
                <a:ext uri="{FF2B5EF4-FFF2-40B4-BE49-F238E27FC236}">
                  <a16:creationId xmlns:a16="http://schemas.microsoft.com/office/drawing/2014/main" id="{C32C5B37-9892-CD63-2AAB-AD89D21BA7E2}"/>
                </a:ext>
              </a:extLst>
            </p:cNvPr>
            <p:cNvSpPr/>
            <p:nvPr/>
          </p:nvSpPr>
          <p:spPr>
            <a:xfrm>
              <a:off x="4271486" y="3916944"/>
              <a:ext cx="637820" cy="106615"/>
            </a:xfrm>
            <a:custGeom>
              <a:avLst/>
              <a:gdLst/>
              <a:ahLst/>
              <a:cxnLst/>
              <a:rect l="l" t="t" r="r" b="b"/>
              <a:pathLst>
                <a:path w="22506" h="3762" extrusionOk="0">
                  <a:moveTo>
                    <a:pt x="4270" y="1"/>
                  </a:moveTo>
                  <a:cubicBezTo>
                    <a:pt x="1825" y="1"/>
                    <a:pt x="106" y="453"/>
                    <a:pt x="0" y="1697"/>
                  </a:cubicBezTo>
                  <a:cubicBezTo>
                    <a:pt x="0" y="1697"/>
                    <a:pt x="3097" y="3761"/>
                    <a:pt x="12951" y="3761"/>
                  </a:cubicBezTo>
                  <a:cubicBezTo>
                    <a:pt x="15617" y="3761"/>
                    <a:pt x="18778" y="3610"/>
                    <a:pt x="22506" y="3226"/>
                  </a:cubicBezTo>
                  <a:cubicBezTo>
                    <a:pt x="22506" y="3226"/>
                    <a:pt x="10799" y="1"/>
                    <a:pt x="4270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32" name="Google Shape;5682;p42">
              <a:extLst>
                <a:ext uri="{FF2B5EF4-FFF2-40B4-BE49-F238E27FC236}">
                  <a16:creationId xmlns:a16="http://schemas.microsoft.com/office/drawing/2014/main" id="{7E8DAC62-4148-E531-0059-BD90EB3F1517}"/>
                </a:ext>
              </a:extLst>
            </p:cNvPr>
            <p:cNvSpPr/>
            <p:nvPr/>
          </p:nvSpPr>
          <p:spPr>
            <a:xfrm>
              <a:off x="4540744" y="3046622"/>
              <a:ext cx="28963" cy="24457"/>
            </a:xfrm>
            <a:custGeom>
              <a:avLst/>
              <a:gdLst/>
              <a:ahLst/>
              <a:cxnLst/>
              <a:rect l="l" t="t" r="r" b="b"/>
              <a:pathLst>
                <a:path w="1022" h="863" extrusionOk="0">
                  <a:moveTo>
                    <a:pt x="812" y="1"/>
                  </a:moveTo>
                  <a:cubicBezTo>
                    <a:pt x="1" y="1"/>
                    <a:pt x="40" y="863"/>
                    <a:pt x="40" y="863"/>
                  </a:cubicBezTo>
                  <a:cubicBezTo>
                    <a:pt x="258" y="69"/>
                    <a:pt x="839" y="17"/>
                    <a:pt x="987" y="17"/>
                  </a:cubicBezTo>
                  <a:cubicBezTo>
                    <a:pt x="1009" y="17"/>
                    <a:pt x="1022" y="18"/>
                    <a:pt x="1022" y="18"/>
                  </a:cubicBezTo>
                  <a:cubicBezTo>
                    <a:pt x="946" y="6"/>
                    <a:pt x="876" y="1"/>
                    <a:pt x="812" y="1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33" name="Google Shape;5683;p42">
              <a:extLst>
                <a:ext uri="{FF2B5EF4-FFF2-40B4-BE49-F238E27FC236}">
                  <a16:creationId xmlns:a16="http://schemas.microsoft.com/office/drawing/2014/main" id="{52972A61-A291-6F17-7760-F8E4158BE794}"/>
                </a:ext>
              </a:extLst>
            </p:cNvPr>
            <p:cNvSpPr/>
            <p:nvPr/>
          </p:nvSpPr>
          <p:spPr>
            <a:xfrm>
              <a:off x="4838144" y="3012756"/>
              <a:ext cx="30409" cy="18874"/>
            </a:xfrm>
            <a:custGeom>
              <a:avLst/>
              <a:gdLst/>
              <a:ahLst/>
              <a:cxnLst/>
              <a:rect l="l" t="t" r="r" b="b"/>
              <a:pathLst>
                <a:path w="1073" h="666" extrusionOk="0">
                  <a:moveTo>
                    <a:pt x="501" y="0"/>
                  </a:moveTo>
                  <a:cubicBezTo>
                    <a:pt x="365" y="0"/>
                    <a:pt x="200" y="64"/>
                    <a:pt x="0" y="232"/>
                  </a:cubicBezTo>
                  <a:cubicBezTo>
                    <a:pt x="0" y="232"/>
                    <a:pt x="167" y="148"/>
                    <a:pt x="378" y="148"/>
                  </a:cubicBezTo>
                  <a:cubicBezTo>
                    <a:pt x="609" y="148"/>
                    <a:pt x="894" y="248"/>
                    <a:pt x="1073" y="665"/>
                  </a:cubicBezTo>
                  <a:cubicBezTo>
                    <a:pt x="1073" y="665"/>
                    <a:pt x="940" y="0"/>
                    <a:pt x="501" y="0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34" name="Google Shape;5684;p42">
              <a:extLst>
                <a:ext uri="{FF2B5EF4-FFF2-40B4-BE49-F238E27FC236}">
                  <a16:creationId xmlns:a16="http://schemas.microsoft.com/office/drawing/2014/main" id="{373BBBB9-0715-4C40-9626-477C12112CA9}"/>
                </a:ext>
              </a:extLst>
            </p:cNvPr>
            <p:cNvSpPr/>
            <p:nvPr/>
          </p:nvSpPr>
          <p:spPr>
            <a:xfrm>
              <a:off x="4262417" y="4040053"/>
              <a:ext cx="168226" cy="194101"/>
            </a:xfrm>
            <a:custGeom>
              <a:avLst/>
              <a:gdLst/>
              <a:ahLst/>
              <a:cxnLst/>
              <a:rect l="l" t="t" r="r" b="b"/>
              <a:pathLst>
                <a:path w="5936" h="6849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" y="4657"/>
                    <a:pt x="5730" y="6848"/>
                    <a:pt x="5730" y="6848"/>
                  </a:cubicBezTo>
                  <a:cubicBezTo>
                    <a:pt x="5935" y="3128"/>
                    <a:pt x="1211" y="1"/>
                    <a:pt x="1210" y="1"/>
                  </a:cubicBez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35" name="Google Shape;5685;p42">
              <a:extLst>
                <a:ext uri="{FF2B5EF4-FFF2-40B4-BE49-F238E27FC236}">
                  <a16:creationId xmlns:a16="http://schemas.microsoft.com/office/drawing/2014/main" id="{5BE71A61-B172-7A70-B502-EF1AA4704A78}"/>
                </a:ext>
              </a:extLst>
            </p:cNvPr>
            <p:cNvSpPr/>
            <p:nvPr/>
          </p:nvSpPr>
          <p:spPr>
            <a:xfrm>
              <a:off x="4710047" y="4145421"/>
              <a:ext cx="240011" cy="76121"/>
            </a:xfrm>
            <a:custGeom>
              <a:avLst/>
              <a:gdLst/>
              <a:ahLst/>
              <a:cxnLst/>
              <a:rect l="l" t="t" r="r" b="b"/>
              <a:pathLst>
                <a:path w="8469" h="2686" extrusionOk="0">
                  <a:moveTo>
                    <a:pt x="5591" y="1"/>
                  </a:moveTo>
                  <a:cubicBezTo>
                    <a:pt x="1768" y="1"/>
                    <a:pt x="1" y="1601"/>
                    <a:pt x="1" y="1601"/>
                  </a:cubicBezTo>
                  <a:cubicBezTo>
                    <a:pt x="1678" y="2392"/>
                    <a:pt x="3054" y="2686"/>
                    <a:pt x="4172" y="2686"/>
                  </a:cubicBezTo>
                  <a:cubicBezTo>
                    <a:pt x="7378" y="2686"/>
                    <a:pt x="8469" y="277"/>
                    <a:pt x="8469" y="277"/>
                  </a:cubicBezTo>
                  <a:cubicBezTo>
                    <a:pt x="7404" y="81"/>
                    <a:pt x="6446" y="1"/>
                    <a:pt x="5591" y="1"/>
                  </a:cubicBez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36" name="Google Shape;5686;p42">
              <a:extLst>
                <a:ext uri="{FF2B5EF4-FFF2-40B4-BE49-F238E27FC236}">
                  <a16:creationId xmlns:a16="http://schemas.microsoft.com/office/drawing/2014/main" id="{11912368-666D-B6AC-A7E1-A5C1D7C8C12D}"/>
                </a:ext>
              </a:extLst>
            </p:cNvPr>
            <p:cNvSpPr/>
            <p:nvPr/>
          </p:nvSpPr>
          <p:spPr>
            <a:xfrm>
              <a:off x="4694517" y="3164233"/>
              <a:ext cx="52429" cy="16806"/>
            </a:xfrm>
            <a:custGeom>
              <a:avLst/>
              <a:gdLst/>
              <a:ahLst/>
              <a:cxnLst/>
              <a:rect l="l" t="t" r="r" b="b"/>
              <a:pathLst>
                <a:path w="1850" h="593" extrusionOk="0">
                  <a:moveTo>
                    <a:pt x="866" y="0"/>
                  </a:moveTo>
                  <a:cubicBezTo>
                    <a:pt x="580" y="0"/>
                    <a:pt x="272" y="146"/>
                    <a:pt x="1" y="593"/>
                  </a:cubicBezTo>
                  <a:cubicBezTo>
                    <a:pt x="1" y="593"/>
                    <a:pt x="384" y="199"/>
                    <a:pt x="968" y="199"/>
                  </a:cubicBezTo>
                  <a:cubicBezTo>
                    <a:pt x="1227" y="199"/>
                    <a:pt x="1527" y="277"/>
                    <a:pt x="1850" y="502"/>
                  </a:cubicBezTo>
                  <a:cubicBezTo>
                    <a:pt x="1850" y="502"/>
                    <a:pt x="1396" y="0"/>
                    <a:pt x="86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37" name="Google Shape;5687;p42">
              <a:extLst>
                <a:ext uri="{FF2B5EF4-FFF2-40B4-BE49-F238E27FC236}">
                  <a16:creationId xmlns:a16="http://schemas.microsoft.com/office/drawing/2014/main" id="{056AB8F8-7016-E29A-221F-8592F4EA5AE7}"/>
                </a:ext>
              </a:extLst>
            </p:cNvPr>
            <p:cNvSpPr/>
            <p:nvPr/>
          </p:nvSpPr>
          <p:spPr>
            <a:xfrm>
              <a:off x="4246235" y="3629321"/>
              <a:ext cx="697362" cy="641703"/>
            </a:xfrm>
            <a:custGeom>
              <a:avLst/>
              <a:gdLst/>
              <a:ahLst/>
              <a:cxnLst/>
              <a:rect l="l" t="t" r="r" b="b"/>
              <a:pathLst>
                <a:path w="24607" h="22643" extrusionOk="0">
                  <a:moveTo>
                    <a:pt x="17696" y="0"/>
                  </a:moveTo>
                  <a:cubicBezTo>
                    <a:pt x="10965" y="0"/>
                    <a:pt x="7012" y="1651"/>
                    <a:pt x="6917" y="1689"/>
                  </a:cubicBezTo>
                  <a:cubicBezTo>
                    <a:pt x="6803" y="1712"/>
                    <a:pt x="5205" y="12029"/>
                    <a:pt x="5205" y="12029"/>
                  </a:cubicBezTo>
                  <a:cubicBezTo>
                    <a:pt x="5205" y="12029"/>
                    <a:pt x="2535" y="13421"/>
                    <a:pt x="868" y="16708"/>
                  </a:cubicBezTo>
                  <a:cubicBezTo>
                    <a:pt x="1" y="18374"/>
                    <a:pt x="4497" y="22642"/>
                    <a:pt x="4497" y="22642"/>
                  </a:cubicBezTo>
                  <a:lnTo>
                    <a:pt x="11254" y="15247"/>
                  </a:lnTo>
                  <a:cubicBezTo>
                    <a:pt x="12235" y="14174"/>
                    <a:pt x="12943" y="12873"/>
                    <a:pt x="13354" y="11481"/>
                  </a:cubicBezTo>
                  <a:lnTo>
                    <a:pt x="15522" y="3720"/>
                  </a:lnTo>
                  <a:lnTo>
                    <a:pt x="15522" y="3720"/>
                  </a:lnTo>
                  <a:cubicBezTo>
                    <a:pt x="15043" y="8285"/>
                    <a:pt x="17051" y="22642"/>
                    <a:pt x="17051" y="22642"/>
                  </a:cubicBezTo>
                  <a:lnTo>
                    <a:pt x="24607" y="21981"/>
                  </a:lnTo>
                  <a:cubicBezTo>
                    <a:pt x="22940" y="13878"/>
                    <a:pt x="22096" y="228"/>
                    <a:pt x="22096" y="228"/>
                  </a:cubicBezTo>
                  <a:cubicBezTo>
                    <a:pt x="20522" y="67"/>
                    <a:pt x="19053" y="0"/>
                    <a:pt x="17696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38" name="Google Shape;5688;p42">
              <a:extLst>
                <a:ext uri="{FF2B5EF4-FFF2-40B4-BE49-F238E27FC236}">
                  <a16:creationId xmlns:a16="http://schemas.microsoft.com/office/drawing/2014/main" id="{39F14D20-6C78-9BD7-DE06-1428FE88047F}"/>
                </a:ext>
              </a:extLst>
            </p:cNvPr>
            <p:cNvSpPr/>
            <p:nvPr/>
          </p:nvSpPr>
          <p:spPr>
            <a:xfrm>
              <a:off x="4246235" y="4047818"/>
              <a:ext cx="185684" cy="223206"/>
            </a:xfrm>
            <a:custGeom>
              <a:avLst/>
              <a:gdLst/>
              <a:ahLst/>
              <a:cxnLst/>
              <a:rect l="l" t="t" r="r" b="b"/>
              <a:pathLst>
                <a:path w="6552" h="7876" extrusionOk="0">
                  <a:moveTo>
                    <a:pt x="2101" y="1"/>
                  </a:moveTo>
                  <a:cubicBezTo>
                    <a:pt x="1667" y="549"/>
                    <a:pt x="1233" y="1188"/>
                    <a:pt x="868" y="1941"/>
                  </a:cubicBezTo>
                  <a:cubicBezTo>
                    <a:pt x="1" y="3607"/>
                    <a:pt x="4497" y="7875"/>
                    <a:pt x="4497" y="7875"/>
                  </a:cubicBezTo>
                  <a:lnTo>
                    <a:pt x="6552" y="5639"/>
                  </a:lnTo>
                  <a:cubicBezTo>
                    <a:pt x="4178" y="4657"/>
                    <a:pt x="2512" y="2512"/>
                    <a:pt x="2101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39" name="Google Shape;5689;p42">
              <a:extLst>
                <a:ext uri="{FF2B5EF4-FFF2-40B4-BE49-F238E27FC236}">
                  <a16:creationId xmlns:a16="http://schemas.microsoft.com/office/drawing/2014/main" id="{ECF773A4-BC85-227F-1062-1CAFA8A0A9A4}"/>
                </a:ext>
              </a:extLst>
            </p:cNvPr>
            <p:cNvSpPr/>
            <p:nvPr/>
          </p:nvSpPr>
          <p:spPr>
            <a:xfrm>
              <a:off x="4716509" y="4148737"/>
              <a:ext cx="227088" cy="122287"/>
            </a:xfrm>
            <a:custGeom>
              <a:avLst/>
              <a:gdLst/>
              <a:ahLst/>
              <a:cxnLst/>
              <a:rect l="l" t="t" r="r" b="b"/>
              <a:pathLst>
                <a:path w="8013" h="4315" extrusionOk="0">
                  <a:moveTo>
                    <a:pt x="7373" y="0"/>
                  </a:moveTo>
                  <a:cubicBezTo>
                    <a:pt x="6199" y="861"/>
                    <a:pt x="4672" y="1199"/>
                    <a:pt x="3107" y="1199"/>
                  </a:cubicBezTo>
                  <a:cubicBezTo>
                    <a:pt x="2057" y="1199"/>
                    <a:pt x="991" y="1047"/>
                    <a:pt x="1" y="799"/>
                  </a:cubicBezTo>
                  <a:lnTo>
                    <a:pt x="1" y="799"/>
                  </a:lnTo>
                  <a:cubicBezTo>
                    <a:pt x="252" y="2899"/>
                    <a:pt x="457" y="4314"/>
                    <a:pt x="457" y="4314"/>
                  </a:cubicBezTo>
                  <a:lnTo>
                    <a:pt x="8013" y="3653"/>
                  </a:lnTo>
                  <a:cubicBezTo>
                    <a:pt x="7784" y="2534"/>
                    <a:pt x="7579" y="1279"/>
                    <a:pt x="7373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40" name="Google Shape;5690;p42">
              <a:extLst>
                <a:ext uri="{FF2B5EF4-FFF2-40B4-BE49-F238E27FC236}">
                  <a16:creationId xmlns:a16="http://schemas.microsoft.com/office/drawing/2014/main" id="{A6C64EC3-49AC-F659-23F3-7EE39C5EBFCA}"/>
                </a:ext>
              </a:extLst>
            </p:cNvPr>
            <p:cNvSpPr/>
            <p:nvPr/>
          </p:nvSpPr>
          <p:spPr>
            <a:xfrm>
              <a:off x="4393745" y="3629321"/>
              <a:ext cx="515561" cy="425695"/>
            </a:xfrm>
            <a:custGeom>
              <a:avLst/>
              <a:gdLst/>
              <a:ahLst/>
              <a:cxnLst/>
              <a:rect l="l" t="t" r="r" b="b"/>
              <a:pathLst>
                <a:path w="18192" h="15021" extrusionOk="0">
                  <a:moveTo>
                    <a:pt x="12491" y="0"/>
                  </a:moveTo>
                  <a:cubicBezTo>
                    <a:pt x="5760" y="0"/>
                    <a:pt x="1807" y="1651"/>
                    <a:pt x="1712" y="1689"/>
                  </a:cubicBezTo>
                  <a:cubicBezTo>
                    <a:pt x="1598" y="1712"/>
                    <a:pt x="91" y="11458"/>
                    <a:pt x="0" y="12006"/>
                  </a:cubicBezTo>
                  <a:cubicBezTo>
                    <a:pt x="2214" y="12873"/>
                    <a:pt x="4519" y="13649"/>
                    <a:pt x="6870" y="14220"/>
                  </a:cubicBezTo>
                  <a:cubicBezTo>
                    <a:pt x="7418" y="13375"/>
                    <a:pt x="7875" y="12462"/>
                    <a:pt x="8149" y="11481"/>
                  </a:cubicBezTo>
                  <a:lnTo>
                    <a:pt x="10317" y="3720"/>
                  </a:lnTo>
                  <a:lnTo>
                    <a:pt x="10317" y="3720"/>
                  </a:lnTo>
                  <a:cubicBezTo>
                    <a:pt x="10066" y="6003"/>
                    <a:pt x="10454" y="10751"/>
                    <a:pt x="10911" y="14905"/>
                  </a:cubicBezTo>
                  <a:cubicBezTo>
                    <a:pt x="11662" y="14981"/>
                    <a:pt x="12412" y="15021"/>
                    <a:pt x="13156" y="15021"/>
                  </a:cubicBezTo>
                  <a:cubicBezTo>
                    <a:pt x="14875" y="15021"/>
                    <a:pt x="16567" y="14805"/>
                    <a:pt x="18192" y="14311"/>
                  </a:cubicBezTo>
                  <a:cubicBezTo>
                    <a:pt x="17324" y="7327"/>
                    <a:pt x="16891" y="228"/>
                    <a:pt x="16891" y="228"/>
                  </a:cubicBezTo>
                  <a:cubicBezTo>
                    <a:pt x="15317" y="67"/>
                    <a:pt x="13848" y="0"/>
                    <a:pt x="12491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41" name="Google Shape;5691;p42">
              <a:extLst>
                <a:ext uri="{FF2B5EF4-FFF2-40B4-BE49-F238E27FC236}">
                  <a16:creationId xmlns:a16="http://schemas.microsoft.com/office/drawing/2014/main" id="{C80EADB9-15EF-A0F5-D3DE-BEA9730AB72B}"/>
                </a:ext>
              </a:extLst>
            </p:cNvPr>
            <p:cNvSpPr/>
            <p:nvPr/>
          </p:nvSpPr>
          <p:spPr>
            <a:xfrm>
              <a:off x="4354919" y="3026359"/>
              <a:ext cx="117753" cy="52797"/>
            </a:xfrm>
            <a:custGeom>
              <a:avLst/>
              <a:gdLst/>
              <a:ahLst/>
              <a:cxnLst/>
              <a:rect l="l" t="t" r="r" b="b"/>
              <a:pathLst>
                <a:path w="4155" h="1863" extrusionOk="0">
                  <a:moveTo>
                    <a:pt x="2610" y="0"/>
                  </a:moveTo>
                  <a:cubicBezTo>
                    <a:pt x="2404" y="0"/>
                    <a:pt x="2187" y="16"/>
                    <a:pt x="1964" y="48"/>
                  </a:cubicBezTo>
                  <a:cubicBezTo>
                    <a:pt x="845" y="231"/>
                    <a:pt x="1" y="756"/>
                    <a:pt x="92" y="1235"/>
                  </a:cubicBezTo>
                  <a:cubicBezTo>
                    <a:pt x="146" y="1613"/>
                    <a:pt x="752" y="1863"/>
                    <a:pt x="1542" y="1863"/>
                  </a:cubicBezTo>
                  <a:cubicBezTo>
                    <a:pt x="1755" y="1863"/>
                    <a:pt x="1982" y="1845"/>
                    <a:pt x="2215" y="1806"/>
                  </a:cubicBezTo>
                  <a:cubicBezTo>
                    <a:pt x="3333" y="1646"/>
                    <a:pt x="4155" y="1121"/>
                    <a:pt x="4086" y="619"/>
                  </a:cubicBezTo>
                  <a:cubicBezTo>
                    <a:pt x="4032" y="237"/>
                    <a:pt x="3413" y="0"/>
                    <a:pt x="2610" y="0"/>
                  </a:cubicBez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42" name="Google Shape;5692;p42">
              <a:extLst>
                <a:ext uri="{FF2B5EF4-FFF2-40B4-BE49-F238E27FC236}">
                  <a16:creationId xmlns:a16="http://schemas.microsoft.com/office/drawing/2014/main" id="{5D267E8F-BD42-EA47-2A5D-6F4CE28183DA}"/>
                </a:ext>
              </a:extLst>
            </p:cNvPr>
            <p:cNvSpPr/>
            <p:nvPr/>
          </p:nvSpPr>
          <p:spPr>
            <a:xfrm>
              <a:off x="4271486" y="3624673"/>
              <a:ext cx="774957" cy="398290"/>
            </a:xfrm>
            <a:custGeom>
              <a:avLst/>
              <a:gdLst/>
              <a:ahLst/>
              <a:cxnLst/>
              <a:rect l="l" t="t" r="r" b="b"/>
              <a:pathLst>
                <a:path w="27345" h="14054" extrusionOk="0">
                  <a:moveTo>
                    <a:pt x="14272" y="0"/>
                  </a:moveTo>
                  <a:cubicBezTo>
                    <a:pt x="12680" y="0"/>
                    <a:pt x="10900" y="72"/>
                    <a:pt x="8948" y="255"/>
                  </a:cubicBezTo>
                  <a:cubicBezTo>
                    <a:pt x="7510" y="392"/>
                    <a:pt x="6003" y="597"/>
                    <a:pt x="4383" y="849"/>
                  </a:cubicBezTo>
                  <a:cubicBezTo>
                    <a:pt x="4383" y="849"/>
                    <a:pt x="4131" y="1191"/>
                    <a:pt x="3721" y="1876"/>
                  </a:cubicBezTo>
                  <a:cubicBezTo>
                    <a:pt x="2853" y="3382"/>
                    <a:pt x="1278" y="6623"/>
                    <a:pt x="0" y="12010"/>
                  </a:cubicBezTo>
                  <a:cubicBezTo>
                    <a:pt x="0" y="12010"/>
                    <a:pt x="814" y="11387"/>
                    <a:pt x="3054" y="11387"/>
                  </a:cubicBezTo>
                  <a:cubicBezTo>
                    <a:pt x="4836" y="11387"/>
                    <a:pt x="7519" y="11781"/>
                    <a:pt x="11413" y="13197"/>
                  </a:cubicBezTo>
                  <a:cubicBezTo>
                    <a:pt x="11413" y="13197"/>
                    <a:pt x="14390" y="14053"/>
                    <a:pt x="18016" y="14053"/>
                  </a:cubicBezTo>
                  <a:cubicBezTo>
                    <a:pt x="21140" y="14053"/>
                    <a:pt x="24746" y="13418"/>
                    <a:pt x="27345" y="11051"/>
                  </a:cubicBezTo>
                  <a:cubicBezTo>
                    <a:pt x="27345" y="11051"/>
                    <a:pt x="27276" y="7970"/>
                    <a:pt x="23716" y="1077"/>
                  </a:cubicBezTo>
                  <a:cubicBezTo>
                    <a:pt x="23716" y="1077"/>
                    <a:pt x="23670" y="1054"/>
                    <a:pt x="23579" y="1031"/>
                  </a:cubicBezTo>
                  <a:cubicBezTo>
                    <a:pt x="23076" y="894"/>
                    <a:pt x="21502" y="483"/>
                    <a:pt x="18877" y="209"/>
                  </a:cubicBezTo>
                  <a:cubicBezTo>
                    <a:pt x="17589" y="89"/>
                    <a:pt x="16047" y="0"/>
                    <a:pt x="14272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43" name="Google Shape;5693;p42">
              <a:extLst>
                <a:ext uri="{FF2B5EF4-FFF2-40B4-BE49-F238E27FC236}">
                  <a16:creationId xmlns:a16="http://schemas.microsoft.com/office/drawing/2014/main" id="{3F23F078-895E-8A5E-3A54-96D4E0424290}"/>
                </a:ext>
              </a:extLst>
            </p:cNvPr>
            <p:cNvSpPr/>
            <p:nvPr/>
          </p:nvSpPr>
          <p:spPr>
            <a:xfrm>
              <a:off x="4114284" y="4040053"/>
              <a:ext cx="310521" cy="402031"/>
            </a:xfrm>
            <a:custGeom>
              <a:avLst/>
              <a:gdLst/>
              <a:ahLst/>
              <a:cxnLst/>
              <a:rect l="l" t="t" r="r" b="b"/>
              <a:pathLst>
                <a:path w="10957" h="14186" extrusionOk="0">
                  <a:moveTo>
                    <a:pt x="6437" y="1"/>
                  </a:moveTo>
                  <a:lnTo>
                    <a:pt x="526" y="5684"/>
                  </a:lnTo>
                  <a:cubicBezTo>
                    <a:pt x="183" y="6004"/>
                    <a:pt x="1" y="6483"/>
                    <a:pt x="69" y="6963"/>
                  </a:cubicBezTo>
                  <a:cubicBezTo>
                    <a:pt x="206" y="8218"/>
                    <a:pt x="731" y="10752"/>
                    <a:pt x="2603" y="13445"/>
                  </a:cubicBezTo>
                  <a:cubicBezTo>
                    <a:pt x="2952" y="13943"/>
                    <a:pt x="3494" y="14185"/>
                    <a:pt x="4034" y="14185"/>
                  </a:cubicBezTo>
                  <a:cubicBezTo>
                    <a:pt x="4656" y="14185"/>
                    <a:pt x="5275" y="13863"/>
                    <a:pt x="5593" y="13239"/>
                  </a:cubicBezTo>
                  <a:cubicBezTo>
                    <a:pt x="5775" y="12829"/>
                    <a:pt x="5958" y="12326"/>
                    <a:pt x="6095" y="11665"/>
                  </a:cubicBezTo>
                  <a:lnTo>
                    <a:pt x="10957" y="6848"/>
                  </a:lnTo>
                  <a:cubicBezTo>
                    <a:pt x="10957" y="6848"/>
                    <a:pt x="6118" y="4201"/>
                    <a:pt x="643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44" name="Google Shape;5694;p42">
              <a:extLst>
                <a:ext uri="{FF2B5EF4-FFF2-40B4-BE49-F238E27FC236}">
                  <a16:creationId xmlns:a16="http://schemas.microsoft.com/office/drawing/2014/main" id="{2EC0A1B2-96C5-3256-482B-49E34334E064}"/>
                </a:ext>
              </a:extLst>
            </p:cNvPr>
            <p:cNvSpPr/>
            <p:nvPr/>
          </p:nvSpPr>
          <p:spPr>
            <a:xfrm>
              <a:off x="4710047" y="4153271"/>
              <a:ext cx="333165" cy="322056"/>
            </a:xfrm>
            <a:custGeom>
              <a:avLst/>
              <a:gdLst/>
              <a:ahLst/>
              <a:cxnLst/>
              <a:rect l="l" t="t" r="r" b="b"/>
              <a:pathLst>
                <a:path w="11756" h="11364" extrusionOk="0">
                  <a:moveTo>
                    <a:pt x="8469" y="0"/>
                  </a:moveTo>
                  <a:cubicBezTo>
                    <a:pt x="7252" y="1498"/>
                    <a:pt x="5386" y="1906"/>
                    <a:pt x="3714" y="1906"/>
                  </a:cubicBezTo>
                  <a:cubicBezTo>
                    <a:pt x="1718" y="1906"/>
                    <a:pt x="1" y="1324"/>
                    <a:pt x="1" y="1324"/>
                  </a:cubicBezTo>
                  <a:lnTo>
                    <a:pt x="1" y="1324"/>
                  </a:lnTo>
                  <a:lnTo>
                    <a:pt x="868" y="9359"/>
                  </a:lnTo>
                  <a:cubicBezTo>
                    <a:pt x="914" y="9747"/>
                    <a:pt x="1142" y="10066"/>
                    <a:pt x="1461" y="10272"/>
                  </a:cubicBezTo>
                  <a:cubicBezTo>
                    <a:pt x="2902" y="11102"/>
                    <a:pt x="4484" y="11363"/>
                    <a:pt x="5904" y="11363"/>
                  </a:cubicBezTo>
                  <a:cubicBezTo>
                    <a:pt x="8309" y="11363"/>
                    <a:pt x="10249" y="10614"/>
                    <a:pt x="10249" y="10614"/>
                  </a:cubicBezTo>
                  <a:cubicBezTo>
                    <a:pt x="11756" y="9610"/>
                    <a:pt x="9382" y="7350"/>
                    <a:pt x="9382" y="7350"/>
                  </a:cubicBezTo>
                  <a:lnTo>
                    <a:pt x="8469" y="0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45" name="Google Shape;5695;p42">
              <a:extLst>
                <a:ext uri="{FF2B5EF4-FFF2-40B4-BE49-F238E27FC236}">
                  <a16:creationId xmlns:a16="http://schemas.microsoft.com/office/drawing/2014/main" id="{3AD61265-B7FF-21D9-3F09-206296B33130}"/>
                </a:ext>
              </a:extLst>
            </p:cNvPr>
            <p:cNvSpPr/>
            <p:nvPr/>
          </p:nvSpPr>
          <p:spPr>
            <a:xfrm>
              <a:off x="4880172" y="2943550"/>
              <a:ext cx="118405" cy="52571"/>
            </a:xfrm>
            <a:custGeom>
              <a:avLst/>
              <a:gdLst/>
              <a:ahLst/>
              <a:cxnLst/>
              <a:rect l="l" t="t" r="r" b="b"/>
              <a:pathLst>
                <a:path w="4178" h="1855" extrusionOk="0">
                  <a:moveTo>
                    <a:pt x="2610" y="1"/>
                  </a:moveTo>
                  <a:cubicBezTo>
                    <a:pt x="2404" y="1"/>
                    <a:pt x="2187" y="16"/>
                    <a:pt x="1964" y="49"/>
                  </a:cubicBezTo>
                  <a:cubicBezTo>
                    <a:pt x="845" y="208"/>
                    <a:pt x="1" y="756"/>
                    <a:pt x="92" y="1236"/>
                  </a:cubicBezTo>
                  <a:cubicBezTo>
                    <a:pt x="147" y="1617"/>
                    <a:pt x="766" y="1854"/>
                    <a:pt x="1569" y="1854"/>
                  </a:cubicBezTo>
                  <a:cubicBezTo>
                    <a:pt x="1774" y="1854"/>
                    <a:pt x="1992" y="1839"/>
                    <a:pt x="2215" y="1806"/>
                  </a:cubicBezTo>
                  <a:cubicBezTo>
                    <a:pt x="3333" y="1646"/>
                    <a:pt x="4178" y="1099"/>
                    <a:pt x="4086" y="619"/>
                  </a:cubicBezTo>
                  <a:cubicBezTo>
                    <a:pt x="4032" y="238"/>
                    <a:pt x="3413" y="1"/>
                    <a:pt x="2610" y="1"/>
                  </a:cubicBez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46" name="Google Shape;5696;p42">
              <a:extLst>
                <a:ext uri="{FF2B5EF4-FFF2-40B4-BE49-F238E27FC236}">
                  <a16:creationId xmlns:a16="http://schemas.microsoft.com/office/drawing/2014/main" id="{009DDEB4-B530-0868-F9CD-241CF4D2E7EC}"/>
                </a:ext>
              </a:extLst>
            </p:cNvPr>
            <p:cNvSpPr/>
            <p:nvPr/>
          </p:nvSpPr>
          <p:spPr>
            <a:xfrm>
              <a:off x="4376911" y="3592422"/>
              <a:ext cx="562804" cy="222696"/>
            </a:xfrm>
            <a:custGeom>
              <a:avLst/>
              <a:gdLst/>
              <a:ahLst/>
              <a:cxnLst/>
              <a:rect l="l" t="t" r="r" b="b"/>
              <a:pathLst>
                <a:path w="19859" h="7858" extrusionOk="0">
                  <a:moveTo>
                    <a:pt x="9679" y="1"/>
                  </a:moveTo>
                  <a:lnTo>
                    <a:pt x="4429" y="2329"/>
                  </a:lnTo>
                  <a:cubicBezTo>
                    <a:pt x="4703" y="2055"/>
                    <a:pt x="4977" y="1735"/>
                    <a:pt x="5228" y="1393"/>
                  </a:cubicBezTo>
                  <a:lnTo>
                    <a:pt x="5228" y="1393"/>
                  </a:lnTo>
                  <a:cubicBezTo>
                    <a:pt x="3790" y="1530"/>
                    <a:pt x="2283" y="1735"/>
                    <a:pt x="663" y="1987"/>
                  </a:cubicBezTo>
                  <a:cubicBezTo>
                    <a:pt x="663" y="1987"/>
                    <a:pt x="411" y="2329"/>
                    <a:pt x="1" y="3014"/>
                  </a:cubicBezTo>
                  <a:cubicBezTo>
                    <a:pt x="438" y="3512"/>
                    <a:pt x="1085" y="3800"/>
                    <a:pt x="1770" y="3800"/>
                  </a:cubicBezTo>
                  <a:cubicBezTo>
                    <a:pt x="2121" y="3800"/>
                    <a:pt x="2483" y="3724"/>
                    <a:pt x="2831" y="3562"/>
                  </a:cubicBezTo>
                  <a:cubicBezTo>
                    <a:pt x="3151" y="3402"/>
                    <a:pt x="3493" y="3196"/>
                    <a:pt x="3790" y="2922"/>
                  </a:cubicBezTo>
                  <a:lnTo>
                    <a:pt x="4200" y="6574"/>
                  </a:lnTo>
                  <a:cubicBezTo>
                    <a:pt x="4200" y="6574"/>
                    <a:pt x="3794" y="7857"/>
                    <a:pt x="7864" y="7857"/>
                  </a:cubicBezTo>
                  <a:cubicBezTo>
                    <a:pt x="8000" y="7857"/>
                    <a:pt x="8140" y="7856"/>
                    <a:pt x="8286" y="7853"/>
                  </a:cubicBezTo>
                  <a:cubicBezTo>
                    <a:pt x="8286" y="7853"/>
                    <a:pt x="16115" y="7373"/>
                    <a:pt x="19265" y="5707"/>
                  </a:cubicBezTo>
                  <a:lnTo>
                    <a:pt x="19265" y="4269"/>
                  </a:lnTo>
                  <a:lnTo>
                    <a:pt x="19585" y="3813"/>
                  </a:lnTo>
                  <a:lnTo>
                    <a:pt x="19288" y="2671"/>
                  </a:lnTo>
                  <a:cubicBezTo>
                    <a:pt x="19493" y="2534"/>
                    <a:pt x="19699" y="2375"/>
                    <a:pt x="19859" y="2169"/>
                  </a:cubicBezTo>
                  <a:cubicBezTo>
                    <a:pt x="19356" y="2032"/>
                    <a:pt x="17782" y="1621"/>
                    <a:pt x="15157" y="1347"/>
                  </a:cubicBezTo>
                  <a:lnTo>
                    <a:pt x="15157" y="1347"/>
                  </a:lnTo>
                  <a:cubicBezTo>
                    <a:pt x="15202" y="1416"/>
                    <a:pt x="15271" y="1484"/>
                    <a:pt x="15316" y="1530"/>
                  </a:cubicBezTo>
                  <a:lnTo>
                    <a:pt x="9679" y="1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47" name="Google Shape;5697;p42">
              <a:extLst>
                <a:ext uri="{FF2B5EF4-FFF2-40B4-BE49-F238E27FC236}">
                  <a16:creationId xmlns:a16="http://schemas.microsoft.com/office/drawing/2014/main" id="{46CB2D57-D5A7-7FDF-7AA0-A7AF5E55F6DA}"/>
                </a:ext>
              </a:extLst>
            </p:cNvPr>
            <p:cNvSpPr/>
            <p:nvPr/>
          </p:nvSpPr>
          <p:spPr>
            <a:xfrm>
              <a:off x="4510817" y="3662876"/>
              <a:ext cx="403023" cy="141927"/>
            </a:xfrm>
            <a:custGeom>
              <a:avLst/>
              <a:gdLst/>
              <a:ahLst/>
              <a:cxnLst/>
              <a:rect l="l" t="t" r="r" b="b"/>
              <a:pathLst>
                <a:path w="14221" h="5008" extrusionOk="0">
                  <a:moveTo>
                    <a:pt x="13155" y="0"/>
                  </a:moveTo>
                  <a:cubicBezTo>
                    <a:pt x="1998" y="0"/>
                    <a:pt x="293" y="2669"/>
                    <a:pt x="69" y="3769"/>
                  </a:cubicBezTo>
                  <a:cubicBezTo>
                    <a:pt x="0" y="4088"/>
                    <a:pt x="115" y="4431"/>
                    <a:pt x="388" y="4591"/>
                  </a:cubicBezTo>
                  <a:cubicBezTo>
                    <a:pt x="835" y="4888"/>
                    <a:pt x="1645" y="5008"/>
                    <a:pt x="2658" y="5008"/>
                  </a:cubicBezTo>
                  <a:cubicBezTo>
                    <a:pt x="6770" y="5008"/>
                    <a:pt x="14221" y="3038"/>
                    <a:pt x="14221" y="3038"/>
                  </a:cubicBezTo>
                  <a:lnTo>
                    <a:pt x="13718" y="3"/>
                  </a:lnTo>
                  <a:cubicBezTo>
                    <a:pt x="13528" y="1"/>
                    <a:pt x="13340" y="0"/>
                    <a:pt x="13155" y="0"/>
                  </a:cubicBezTo>
                  <a:close/>
                </a:path>
              </a:pathLst>
            </a:custGeom>
            <a:solidFill>
              <a:srgbClr val="0C00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48" name="Google Shape;5698;p42">
              <a:extLst>
                <a:ext uri="{FF2B5EF4-FFF2-40B4-BE49-F238E27FC236}">
                  <a16:creationId xmlns:a16="http://schemas.microsoft.com/office/drawing/2014/main" id="{F352C528-59A0-762C-03E9-AD0F097BF631}"/>
                </a:ext>
              </a:extLst>
            </p:cNvPr>
            <p:cNvSpPr/>
            <p:nvPr/>
          </p:nvSpPr>
          <p:spPr>
            <a:xfrm>
              <a:off x="4475364" y="3638957"/>
              <a:ext cx="427481" cy="148757"/>
            </a:xfrm>
            <a:custGeom>
              <a:avLst/>
              <a:gdLst/>
              <a:ahLst/>
              <a:cxnLst/>
              <a:rect l="l" t="t" r="r" b="b"/>
              <a:pathLst>
                <a:path w="15084" h="5249" extrusionOk="0">
                  <a:moveTo>
                    <a:pt x="14090" y="1"/>
                  </a:moveTo>
                  <a:cubicBezTo>
                    <a:pt x="0" y="1"/>
                    <a:pt x="1297" y="4293"/>
                    <a:pt x="1297" y="4293"/>
                  </a:cubicBezTo>
                  <a:cubicBezTo>
                    <a:pt x="1291" y="4995"/>
                    <a:pt x="2344" y="5248"/>
                    <a:pt x="3871" y="5248"/>
                  </a:cubicBezTo>
                  <a:cubicBezTo>
                    <a:pt x="7861" y="5248"/>
                    <a:pt x="15084" y="3517"/>
                    <a:pt x="15084" y="3517"/>
                  </a:cubicBezTo>
                  <a:lnTo>
                    <a:pt x="14536" y="2"/>
                  </a:lnTo>
                  <a:cubicBezTo>
                    <a:pt x="14386" y="1"/>
                    <a:pt x="14237" y="1"/>
                    <a:pt x="1409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49" name="Google Shape;5699;p42">
              <a:extLst>
                <a:ext uri="{FF2B5EF4-FFF2-40B4-BE49-F238E27FC236}">
                  <a16:creationId xmlns:a16="http://schemas.microsoft.com/office/drawing/2014/main" id="{7838C0C0-A48E-C9A6-A956-8F7D851DD6A4}"/>
                </a:ext>
              </a:extLst>
            </p:cNvPr>
            <p:cNvSpPr/>
            <p:nvPr/>
          </p:nvSpPr>
          <p:spPr>
            <a:xfrm>
              <a:off x="4455186" y="3201245"/>
              <a:ext cx="458655" cy="577513"/>
            </a:xfrm>
            <a:custGeom>
              <a:avLst/>
              <a:gdLst/>
              <a:ahLst/>
              <a:cxnLst/>
              <a:rect l="l" t="t" r="r" b="b"/>
              <a:pathLst>
                <a:path w="16184" h="20378" extrusionOk="0">
                  <a:moveTo>
                    <a:pt x="10681" y="0"/>
                  </a:moveTo>
                  <a:cubicBezTo>
                    <a:pt x="7170" y="0"/>
                    <a:pt x="1445" y="285"/>
                    <a:pt x="0" y="2072"/>
                  </a:cubicBezTo>
                  <a:lnTo>
                    <a:pt x="2009" y="20377"/>
                  </a:lnTo>
                  <a:cubicBezTo>
                    <a:pt x="2146" y="18437"/>
                    <a:pt x="16184" y="17570"/>
                    <a:pt x="16184" y="17570"/>
                  </a:cubicBezTo>
                  <a:lnTo>
                    <a:pt x="13490" y="63"/>
                  </a:lnTo>
                  <a:cubicBezTo>
                    <a:pt x="13490" y="63"/>
                    <a:pt x="12330" y="0"/>
                    <a:pt x="10681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50" name="Google Shape;5700;p42">
              <a:extLst>
                <a:ext uri="{FF2B5EF4-FFF2-40B4-BE49-F238E27FC236}">
                  <a16:creationId xmlns:a16="http://schemas.microsoft.com/office/drawing/2014/main" id="{F6A2D07B-B4EC-E864-B2AB-82593AD14A0C}"/>
                </a:ext>
              </a:extLst>
            </p:cNvPr>
            <p:cNvSpPr/>
            <p:nvPr/>
          </p:nvSpPr>
          <p:spPr>
            <a:xfrm>
              <a:off x="4481060" y="3218703"/>
              <a:ext cx="421784" cy="515420"/>
            </a:xfrm>
            <a:custGeom>
              <a:avLst/>
              <a:gdLst/>
              <a:ahLst/>
              <a:cxnLst/>
              <a:rect l="l" t="t" r="r" b="b"/>
              <a:pathLst>
                <a:path w="14883" h="18187" extrusionOk="0">
                  <a:moveTo>
                    <a:pt x="9991" y="1"/>
                  </a:moveTo>
                  <a:cubicBezTo>
                    <a:pt x="7237" y="1"/>
                    <a:pt x="2425" y="196"/>
                    <a:pt x="0" y="1456"/>
                  </a:cubicBezTo>
                  <a:lnTo>
                    <a:pt x="1598" y="18186"/>
                  </a:lnTo>
                  <a:cubicBezTo>
                    <a:pt x="1598" y="18186"/>
                    <a:pt x="5755" y="16324"/>
                    <a:pt x="13087" y="16324"/>
                  </a:cubicBezTo>
                  <a:cubicBezTo>
                    <a:pt x="13666" y="16324"/>
                    <a:pt x="14265" y="16335"/>
                    <a:pt x="14883" y="16360"/>
                  </a:cubicBezTo>
                  <a:lnTo>
                    <a:pt x="12052" y="40"/>
                  </a:lnTo>
                  <a:cubicBezTo>
                    <a:pt x="12052" y="40"/>
                    <a:pt x="11230" y="1"/>
                    <a:pt x="9991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51" name="Google Shape;5701;p42">
              <a:extLst>
                <a:ext uri="{FF2B5EF4-FFF2-40B4-BE49-F238E27FC236}">
                  <a16:creationId xmlns:a16="http://schemas.microsoft.com/office/drawing/2014/main" id="{C95008A1-096F-C9A7-4283-6F5659F209CE}"/>
                </a:ext>
              </a:extLst>
            </p:cNvPr>
            <p:cNvSpPr/>
            <p:nvPr/>
          </p:nvSpPr>
          <p:spPr>
            <a:xfrm>
              <a:off x="4526348" y="3250812"/>
              <a:ext cx="319562" cy="291193"/>
            </a:xfrm>
            <a:custGeom>
              <a:avLst/>
              <a:gdLst/>
              <a:ahLst/>
              <a:cxnLst/>
              <a:rect l="l" t="t" r="r" b="b"/>
              <a:pathLst>
                <a:path w="11276" h="10275" extrusionOk="0">
                  <a:moveTo>
                    <a:pt x="8756" y="0"/>
                  </a:moveTo>
                  <a:cubicBezTo>
                    <a:pt x="7051" y="0"/>
                    <a:pt x="3453" y="181"/>
                    <a:pt x="0" y="1509"/>
                  </a:cubicBezTo>
                  <a:lnTo>
                    <a:pt x="639" y="10274"/>
                  </a:lnTo>
                  <a:cubicBezTo>
                    <a:pt x="639" y="10274"/>
                    <a:pt x="4442" y="9191"/>
                    <a:pt x="10268" y="9191"/>
                  </a:cubicBezTo>
                  <a:cubicBezTo>
                    <a:pt x="10597" y="9191"/>
                    <a:pt x="10934" y="9194"/>
                    <a:pt x="11276" y="9202"/>
                  </a:cubicBezTo>
                  <a:lnTo>
                    <a:pt x="9769" y="26"/>
                  </a:lnTo>
                  <a:cubicBezTo>
                    <a:pt x="9769" y="26"/>
                    <a:pt x="9396" y="0"/>
                    <a:pt x="8756" y="0"/>
                  </a:cubicBezTo>
                  <a:close/>
                </a:path>
              </a:pathLst>
            </a:custGeom>
            <a:solidFill>
              <a:srgbClr val="0C00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52" name="Google Shape;5702;p42">
              <a:extLst>
                <a:ext uri="{FF2B5EF4-FFF2-40B4-BE49-F238E27FC236}">
                  <a16:creationId xmlns:a16="http://schemas.microsoft.com/office/drawing/2014/main" id="{A2A88742-41A2-78F6-9776-91E8A680D14F}"/>
                </a:ext>
              </a:extLst>
            </p:cNvPr>
            <p:cNvSpPr/>
            <p:nvPr/>
          </p:nvSpPr>
          <p:spPr>
            <a:xfrm>
              <a:off x="4543153" y="3265776"/>
              <a:ext cx="286602" cy="252283"/>
            </a:xfrm>
            <a:custGeom>
              <a:avLst/>
              <a:gdLst/>
              <a:ahLst/>
              <a:cxnLst/>
              <a:rect l="l" t="t" r="r" b="b"/>
              <a:pathLst>
                <a:path w="10113" h="8902" extrusionOk="0">
                  <a:moveTo>
                    <a:pt x="7830" y="1"/>
                  </a:moveTo>
                  <a:cubicBezTo>
                    <a:pt x="6300" y="1"/>
                    <a:pt x="3084" y="157"/>
                    <a:pt x="1" y="1301"/>
                  </a:cubicBezTo>
                  <a:lnTo>
                    <a:pt x="549" y="8902"/>
                  </a:lnTo>
                  <a:cubicBezTo>
                    <a:pt x="549" y="8902"/>
                    <a:pt x="3908" y="7977"/>
                    <a:pt x="9078" y="7977"/>
                  </a:cubicBezTo>
                  <a:cubicBezTo>
                    <a:pt x="9415" y="7977"/>
                    <a:pt x="9760" y="7980"/>
                    <a:pt x="10112" y="7989"/>
                  </a:cubicBezTo>
                  <a:lnTo>
                    <a:pt x="8743" y="23"/>
                  </a:lnTo>
                  <a:cubicBezTo>
                    <a:pt x="8743" y="23"/>
                    <a:pt x="8406" y="1"/>
                    <a:pt x="783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53" name="Google Shape;5703;p42">
              <a:extLst>
                <a:ext uri="{FF2B5EF4-FFF2-40B4-BE49-F238E27FC236}">
                  <a16:creationId xmlns:a16="http://schemas.microsoft.com/office/drawing/2014/main" id="{1F341214-92B5-64B7-0DD4-A4D93148370D}"/>
                </a:ext>
              </a:extLst>
            </p:cNvPr>
            <p:cNvSpPr/>
            <p:nvPr/>
          </p:nvSpPr>
          <p:spPr>
            <a:xfrm>
              <a:off x="4531505" y="3719867"/>
              <a:ext cx="357764" cy="48546"/>
            </a:xfrm>
            <a:custGeom>
              <a:avLst/>
              <a:gdLst/>
              <a:ahLst/>
              <a:cxnLst/>
              <a:rect l="l" t="t" r="r" b="b"/>
              <a:pathLst>
                <a:path w="12624" h="1713" extrusionOk="0">
                  <a:moveTo>
                    <a:pt x="12623" y="0"/>
                  </a:moveTo>
                  <a:cubicBezTo>
                    <a:pt x="12622" y="0"/>
                    <a:pt x="6049" y="1119"/>
                    <a:pt x="1" y="1712"/>
                  </a:cubicBezTo>
                  <a:cubicBezTo>
                    <a:pt x="1" y="1712"/>
                    <a:pt x="6164" y="1644"/>
                    <a:pt x="1262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54" name="Google Shape;5704;p42">
              <a:extLst>
                <a:ext uri="{FF2B5EF4-FFF2-40B4-BE49-F238E27FC236}">
                  <a16:creationId xmlns:a16="http://schemas.microsoft.com/office/drawing/2014/main" id="{6D8E56DD-E2DA-70F1-BD6B-E92842835464}"/>
                </a:ext>
              </a:extLst>
            </p:cNvPr>
            <p:cNvSpPr/>
            <p:nvPr/>
          </p:nvSpPr>
          <p:spPr>
            <a:xfrm>
              <a:off x="4487522" y="3376387"/>
              <a:ext cx="142352" cy="290457"/>
            </a:xfrm>
            <a:custGeom>
              <a:avLst/>
              <a:gdLst/>
              <a:ahLst/>
              <a:cxnLst/>
              <a:rect l="l" t="t" r="r" b="b"/>
              <a:pathLst>
                <a:path w="5023" h="10249" extrusionOk="0">
                  <a:moveTo>
                    <a:pt x="5022" y="0"/>
                  </a:moveTo>
                  <a:lnTo>
                    <a:pt x="1" y="7144"/>
                  </a:lnTo>
                  <a:lnTo>
                    <a:pt x="434" y="10249"/>
                  </a:lnTo>
                  <a:cubicBezTo>
                    <a:pt x="4178" y="7396"/>
                    <a:pt x="5022" y="1"/>
                    <a:pt x="5022" y="0"/>
                  </a:cubicBez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55" name="Google Shape;5705;p42">
              <a:extLst>
                <a:ext uri="{FF2B5EF4-FFF2-40B4-BE49-F238E27FC236}">
                  <a16:creationId xmlns:a16="http://schemas.microsoft.com/office/drawing/2014/main" id="{4478A389-551E-821F-CBDC-2D7F986874E4}"/>
                </a:ext>
              </a:extLst>
            </p:cNvPr>
            <p:cNvSpPr/>
            <p:nvPr/>
          </p:nvSpPr>
          <p:spPr>
            <a:xfrm>
              <a:off x="4688707" y="3360856"/>
              <a:ext cx="221250" cy="313780"/>
            </a:xfrm>
            <a:custGeom>
              <a:avLst/>
              <a:gdLst/>
              <a:ahLst/>
              <a:cxnLst/>
              <a:rect l="l" t="t" r="r" b="b"/>
              <a:pathLst>
                <a:path w="7807" h="11072" extrusionOk="0">
                  <a:moveTo>
                    <a:pt x="0" y="0"/>
                  </a:moveTo>
                  <a:cubicBezTo>
                    <a:pt x="0" y="1"/>
                    <a:pt x="1128" y="11072"/>
                    <a:pt x="7686" y="11072"/>
                  </a:cubicBezTo>
                  <a:cubicBezTo>
                    <a:pt x="7726" y="11072"/>
                    <a:pt x="7766" y="11071"/>
                    <a:pt x="7807" y="11071"/>
                  </a:cubicBezTo>
                  <a:lnTo>
                    <a:pt x="7168" y="67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56" name="Google Shape;5706;p42">
              <a:extLst>
                <a:ext uri="{FF2B5EF4-FFF2-40B4-BE49-F238E27FC236}">
                  <a16:creationId xmlns:a16="http://schemas.microsoft.com/office/drawing/2014/main" id="{122ABAA7-99DF-A58D-1D6F-7B5AC5C69BDB}"/>
                </a:ext>
              </a:extLst>
            </p:cNvPr>
            <p:cNvSpPr/>
            <p:nvPr/>
          </p:nvSpPr>
          <p:spPr>
            <a:xfrm>
              <a:off x="4489109" y="3202832"/>
              <a:ext cx="177635" cy="190388"/>
            </a:xfrm>
            <a:custGeom>
              <a:avLst/>
              <a:gdLst/>
              <a:ahLst/>
              <a:cxnLst/>
              <a:rect l="l" t="t" r="r" b="b"/>
              <a:pathLst>
                <a:path w="6268" h="6718" extrusionOk="0">
                  <a:moveTo>
                    <a:pt x="2845" y="1"/>
                  </a:moveTo>
                  <a:cubicBezTo>
                    <a:pt x="2728" y="1"/>
                    <a:pt x="2607" y="35"/>
                    <a:pt x="2501" y="98"/>
                  </a:cubicBezTo>
                  <a:cubicBezTo>
                    <a:pt x="2296" y="235"/>
                    <a:pt x="2159" y="463"/>
                    <a:pt x="2067" y="692"/>
                  </a:cubicBezTo>
                  <a:cubicBezTo>
                    <a:pt x="1918" y="1107"/>
                    <a:pt x="1889" y="1570"/>
                    <a:pt x="1902" y="2029"/>
                  </a:cubicBezTo>
                  <a:lnTo>
                    <a:pt x="1902" y="2029"/>
                  </a:lnTo>
                  <a:cubicBezTo>
                    <a:pt x="1837" y="1583"/>
                    <a:pt x="1664" y="1153"/>
                    <a:pt x="1383" y="806"/>
                  </a:cubicBezTo>
                  <a:cubicBezTo>
                    <a:pt x="1244" y="608"/>
                    <a:pt x="1037" y="427"/>
                    <a:pt x="806" y="427"/>
                  </a:cubicBezTo>
                  <a:cubicBezTo>
                    <a:pt x="770" y="427"/>
                    <a:pt x="734" y="432"/>
                    <a:pt x="698" y="441"/>
                  </a:cubicBezTo>
                  <a:cubicBezTo>
                    <a:pt x="424" y="509"/>
                    <a:pt x="310" y="829"/>
                    <a:pt x="264" y="1103"/>
                  </a:cubicBezTo>
                  <a:cubicBezTo>
                    <a:pt x="1" y="2723"/>
                    <a:pt x="744" y="6717"/>
                    <a:pt x="2926" y="6717"/>
                  </a:cubicBezTo>
                  <a:cubicBezTo>
                    <a:pt x="3202" y="6717"/>
                    <a:pt x="3502" y="6653"/>
                    <a:pt x="3825" y="6512"/>
                  </a:cubicBezTo>
                  <a:cubicBezTo>
                    <a:pt x="4190" y="6352"/>
                    <a:pt x="4487" y="6101"/>
                    <a:pt x="4761" y="5827"/>
                  </a:cubicBezTo>
                  <a:cubicBezTo>
                    <a:pt x="5103" y="5462"/>
                    <a:pt x="5423" y="5074"/>
                    <a:pt x="5720" y="4686"/>
                  </a:cubicBezTo>
                  <a:cubicBezTo>
                    <a:pt x="6016" y="4275"/>
                    <a:pt x="6267" y="3705"/>
                    <a:pt x="6016" y="3271"/>
                  </a:cubicBezTo>
                  <a:cubicBezTo>
                    <a:pt x="5971" y="3202"/>
                    <a:pt x="5902" y="3134"/>
                    <a:pt x="5834" y="3111"/>
                  </a:cubicBezTo>
                  <a:cubicBezTo>
                    <a:pt x="5808" y="3103"/>
                    <a:pt x="5782" y="3099"/>
                    <a:pt x="5755" y="3099"/>
                  </a:cubicBezTo>
                  <a:cubicBezTo>
                    <a:pt x="5639" y="3099"/>
                    <a:pt x="5516" y="3170"/>
                    <a:pt x="5423" y="3225"/>
                  </a:cubicBezTo>
                  <a:cubicBezTo>
                    <a:pt x="5149" y="3431"/>
                    <a:pt x="4875" y="3613"/>
                    <a:pt x="4601" y="3796"/>
                  </a:cubicBezTo>
                  <a:cubicBezTo>
                    <a:pt x="5240" y="3225"/>
                    <a:pt x="5537" y="2289"/>
                    <a:pt x="5354" y="1422"/>
                  </a:cubicBezTo>
                  <a:cubicBezTo>
                    <a:pt x="5332" y="1285"/>
                    <a:pt x="5286" y="1148"/>
                    <a:pt x="5149" y="1057"/>
                  </a:cubicBezTo>
                  <a:cubicBezTo>
                    <a:pt x="5058" y="988"/>
                    <a:pt x="4921" y="988"/>
                    <a:pt x="4807" y="988"/>
                  </a:cubicBezTo>
                  <a:cubicBezTo>
                    <a:pt x="4396" y="1057"/>
                    <a:pt x="4053" y="1331"/>
                    <a:pt x="3848" y="1696"/>
                  </a:cubicBezTo>
                  <a:cubicBezTo>
                    <a:pt x="3620" y="2038"/>
                    <a:pt x="3528" y="2426"/>
                    <a:pt x="3414" y="2837"/>
                  </a:cubicBezTo>
                  <a:cubicBezTo>
                    <a:pt x="3620" y="2084"/>
                    <a:pt x="3620" y="1262"/>
                    <a:pt x="3391" y="509"/>
                  </a:cubicBezTo>
                  <a:cubicBezTo>
                    <a:pt x="3346" y="372"/>
                    <a:pt x="3300" y="235"/>
                    <a:pt x="3209" y="144"/>
                  </a:cubicBezTo>
                  <a:cubicBezTo>
                    <a:pt x="3111" y="46"/>
                    <a:pt x="2980" y="1"/>
                    <a:pt x="2845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57" name="Google Shape;5707;p42">
              <a:extLst>
                <a:ext uri="{FF2B5EF4-FFF2-40B4-BE49-F238E27FC236}">
                  <a16:creationId xmlns:a16="http://schemas.microsoft.com/office/drawing/2014/main" id="{82B77981-E1AC-6919-29E0-A20952188B97}"/>
                </a:ext>
              </a:extLst>
            </p:cNvPr>
            <p:cNvSpPr/>
            <p:nvPr/>
          </p:nvSpPr>
          <p:spPr>
            <a:xfrm>
              <a:off x="4633076" y="3180784"/>
              <a:ext cx="177607" cy="190445"/>
            </a:xfrm>
            <a:custGeom>
              <a:avLst/>
              <a:gdLst/>
              <a:ahLst/>
              <a:cxnLst/>
              <a:rect l="l" t="t" r="r" b="b"/>
              <a:pathLst>
                <a:path w="6267" h="6720" extrusionOk="0">
                  <a:moveTo>
                    <a:pt x="3410" y="0"/>
                  </a:moveTo>
                  <a:cubicBezTo>
                    <a:pt x="3279" y="0"/>
                    <a:pt x="3154" y="40"/>
                    <a:pt x="3059" y="123"/>
                  </a:cubicBezTo>
                  <a:cubicBezTo>
                    <a:pt x="2968" y="237"/>
                    <a:pt x="2922" y="374"/>
                    <a:pt x="2876" y="511"/>
                  </a:cubicBezTo>
                  <a:cubicBezTo>
                    <a:pt x="2648" y="1264"/>
                    <a:pt x="2648" y="2086"/>
                    <a:pt x="2854" y="2839"/>
                  </a:cubicBezTo>
                  <a:cubicBezTo>
                    <a:pt x="2739" y="2428"/>
                    <a:pt x="2648" y="2040"/>
                    <a:pt x="2420" y="1675"/>
                  </a:cubicBezTo>
                  <a:cubicBezTo>
                    <a:pt x="2214" y="1333"/>
                    <a:pt x="1872" y="1036"/>
                    <a:pt x="1461" y="990"/>
                  </a:cubicBezTo>
                  <a:cubicBezTo>
                    <a:pt x="1347" y="990"/>
                    <a:pt x="1210" y="990"/>
                    <a:pt x="1119" y="1059"/>
                  </a:cubicBezTo>
                  <a:cubicBezTo>
                    <a:pt x="982" y="1127"/>
                    <a:pt x="936" y="1287"/>
                    <a:pt x="913" y="1424"/>
                  </a:cubicBezTo>
                  <a:cubicBezTo>
                    <a:pt x="731" y="2269"/>
                    <a:pt x="1028" y="3227"/>
                    <a:pt x="1667" y="3798"/>
                  </a:cubicBezTo>
                  <a:cubicBezTo>
                    <a:pt x="1393" y="3615"/>
                    <a:pt x="1119" y="3433"/>
                    <a:pt x="845" y="3227"/>
                  </a:cubicBezTo>
                  <a:cubicBezTo>
                    <a:pt x="752" y="3172"/>
                    <a:pt x="629" y="3101"/>
                    <a:pt x="513" y="3101"/>
                  </a:cubicBezTo>
                  <a:cubicBezTo>
                    <a:pt x="486" y="3101"/>
                    <a:pt x="460" y="3105"/>
                    <a:pt x="434" y="3113"/>
                  </a:cubicBezTo>
                  <a:cubicBezTo>
                    <a:pt x="366" y="3136"/>
                    <a:pt x="297" y="3204"/>
                    <a:pt x="252" y="3273"/>
                  </a:cubicBezTo>
                  <a:cubicBezTo>
                    <a:pt x="0" y="3707"/>
                    <a:pt x="252" y="4254"/>
                    <a:pt x="548" y="4688"/>
                  </a:cubicBezTo>
                  <a:cubicBezTo>
                    <a:pt x="845" y="5076"/>
                    <a:pt x="1165" y="5464"/>
                    <a:pt x="1507" y="5807"/>
                  </a:cubicBezTo>
                  <a:cubicBezTo>
                    <a:pt x="1781" y="6103"/>
                    <a:pt x="2078" y="6354"/>
                    <a:pt x="2443" y="6514"/>
                  </a:cubicBezTo>
                  <a:cubicBezTo>
                    <a:pt x="2766" y="6655"/>
                    <a:pt x="3066" y="6719"/>
                    <a:pt x="3342" y="6719"/>
                  </a:cubicBezTo>
                  <a:cubicBezTo>
                    <a:pt x="5523" y="6719"/>
                    <a:pt x="6267" y="2725"/>
                    <a:pt x="6003" y="1105"/>
                  </a:cubicBezTo>
                  <a:cubicBezTo>
                    <a:pt x="5958" y="831"/>
                    <a:pt x="5844" y="511"/>
                    <a:pt x="5570" y="443"/>
                  </a:cubicBezTo>
                  <a:cubicBezTo>
                    <a:pt x="5533" y="433"/>
                    <a:pt x="5497" y="429"/>
                    <a:pt x="5462" y="429"/>
                  </a:cubicBezTo>
                  <a:cubicBezTo>
                    <a:pt x="5231" y="429"/>
                    <a:pt x="5024" y="610"/>
                    <a:pt x="4885" y="808"/>
                  </a:cubicBezTo>
                  <a:cubicBezTo>
                    <a:pt x="4604" y="1155"/>
                    <a:pt x="4431" y="1585"/>
                    <a:pt x="4365" y="2030"/>
                  </a:cubicBezTo>
                  <a:lnTo>
                    <a:pt x="4365" y="2030"/>
                  </a:lnTo>
                  <a:cubicBezTo>
                    <a:pt x="4378" y="1572"/>
                    <a:pt x="4350" y="1109"/>
                    <a:pt x="4200" y="694"/>
                  </a:cubicBezTo>
                  <a:cubicBezTo>
                    <a:pt x="4109" y="465"/>
                    <a:pt x="3972" y="237"/>
                    <a:pt x="3767" y="100"/>
                  </a:cubicBezTo>
                  <a:cubicBezTo>
                    <a:pt x="3657" y="34"/>
                    <a:pt x="3531" y="0"/>
                    <a:pt x="3410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58" name="Google Shape;5708;p42">
              <a:extLst>
                <a:ext uri="{FF2B5EF4-FFF2-40B4-BE49-F238E27FC236}">
                  <a16:creationId xmlns:a16="http://schemas.microsoft.com/office/drawing/2014/main" id="{07436A67-E626-0444-501E-1A98C43D4C88}"/>
                </a:ext>
              </a:extLst>
            </p:cNvPr>
            <p:cNvSpPr/>
            <p:nvPr/>
          </p:nvSpPr>
          <p:spPr>
            <a:xfrm>
              <a:off x="4271486" y="2569745"/>
              <a:ext cx="659812" cy="441821"/>
            </a:xfrm>
            <a:custGeom>
              <a:avLst/>
              <a:gdLst/>
              <a:ahLst/>
              <a:cxnLst/>
              <a:rect l="l" t="t" r="r" b="b"/>
              <a:pathLst>
                <a:path w="23282" h="15590" extrusionOk="0">
                  <a:moveTo>
                    <a:pt x="12942" y="0"/>
                  </a:moveTo>
                  <a:cubicBezTo>
                    <a:pt x="5798" y="0"/>
                    <a:pt x="0" y="5798"/>
                    <a:pt x="0" y="12965"/>
                  </a:cubicBezTo>
                  <a:cubicBezTo>
                    <a:pt x="0" y="13855"/>
                    <a:pt x="91" y="14745"/>
                    <a:pt x="251" y="15590"/>
                  </a:cubicBezTo>
                  <a:cubicBezTo>
                    <a:pt x="2032" y="14038"/>
                    <a:pt x="6003" y="10020"/>
                    <a:pt x="7030" y="4086"/>
                  </a:cubicBezTo>
                  <a:cubicBezTo>
                    <a:pt x="7030" y="4086"/>
                    <a:pt x="9702" y="7509"/>
                    <a:pt x="15305" y="7509"/>
                  </a:cubicBezTo>
                  <a:cubicBezTo>
                    <a:pt x="15561" y="7509"/>
                    <a:pt x="15823" y="7502"/>
                    <a:pt x="16092" y="7487"/>
                  </a:cubicBezTo>
                  <a:cubicBezTo>
                    <a:pt x="16092" y="7487"/>
                    <a:pt x="13627" y="6323"/>
                    <a:pt x="13627" y="4702"/>
                  </a:cubicBezTo>
                  <a:lnTo>
                    <a:pt x="13627" y="4702"/>
                  </a:lnTo>
                  <a:cubicBezTo>
                    <a:pt x="13627" y="4702"/>
                    <a:pt x="16115" y="5888"/>
                    <a:pt x="19249" y="5888"/>
                  </a:cubicBezTo>
                  <a:cubicBezTo>
                    <a:pt x="20528" y="5888"/>
                    <a:pt x="21913" y="5691"/>
                    <a:pt x="23282" y="5136"/>
                  </a:cubicBezTo>
                  <a:cubicBezTo>
                    <a:pt x="20908" y="2031"/>
                    <a:pt x="17165" y="0"/>
                    <a:pt x="12942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59" name="Google Shape;5709;p42">
              <a:extLst>
                <a:ext uri="{FF2B5EF4-FFF2-40B4-BE49-F238E27FC236}">
                  <a16:creationId xmlns:a16="http://schemas.microsoft.com/office/drawing/2014/main" id="{32034351-790C-6CF1-11B3-A4B2B9C199B5}"/>
                </a:ext>
              </a:extLst>
            </p:cNvPr>
            <p:cNvSpPr/>
            <p:nvPr/>
          </p:nvSpPr>
          <p:spPr>
            <a:xfrm>
              <a:off x="4358150" y="3327642"/>
              <a:ext cx="271724" cy="351161"/>
            </a:xfrm>
            <a:custGeom>
              <a:avLst/>
              <a:gdLst/>
              <a:ahLst/>
              <a:cxnLst/>
              <a:rect l="l" t="t" r="r" b="b"/>
              <a:pathLst>
                <a:path w="9588" h="12391" extrusionOk="0">
                  <a:moveTo>
                    <a:pt x="5873" y="1"/>
                  </a:moveTo>
                  <a:cubicBezTo>
                    <a:pt x="5574" y="1"/>
                    <a:pt x="5266" y="38"/>
                    <a:pt x="4954" y="122"/>
                  </a:cubicBezTo>
                  <a:cubicBezTo>
                    <a:pt x="4201" y="1355"/>
                    <a:pt x="1" y="8476"/>
                    <a:pt x="115" y="10280"/>
                  </a:cubicBezTo>
                  <a:cubicBezTo>
                    <a:pt x="203" y="11544"/>
                    <a:pt x="1277" y="12390"/>
                    <a:pt x="2434" y="12390"/>
                  </a:cubicBezTo>
                  <a:cubicBezTo>
                    <a:pt x="2780" y="12390"/>
                    <a:pt x="3134" y="12314"/>
                    <a:pt x="3470" y="12151"/>
                  </a:cubicBezTo>
                  <a:cubicBezTo>
                    <a:pt x="7328" y="10302"/>
                    <a:pt x="9587" y="1720"/>
                    <a:pt x="9587" y="1720"/>
                  </a:cubicBezTo>
                  <a:cubicBezTo>
                    <a:pt x="9587" y="1720"/>
                    <a:pt x="7920" y="1"/>
                    <a:pt x="5873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60" name="Google Shape;5710;p42">
              <a:extLst>
                <a:ext uri="{FF2B5EF4-FFF2-40B4-BE49-F238E27FC236}">
                  <a16:creationId xmlns:a16="http://schemas.microsoft.com/office/drawing/2014/main" id="{D411ED94-A84D-3E92-5BC2-64FFE57D47AC}"/>
                </a:ext>
              </a:extLst>
            </p:cNvPr>
            <p:cNvSpPr/>
            <p:nvPr/>
          </p:nvSpPr>
          <p:spPr>
            <a:xfrm>
              <a:off x="4483639" y="3327642"/>
              <a:ext cx="146234" cy="99218"/>
            </a:xfrm>
            <a:custGeom>
              <a:avLst/>
              <a:gdLst/>
              <a:ahLst/>
              <a:cxnLst/>
              <a:rect l="l" t="t" r="r" b="b"/>
              <a:pathLst>
                <a:path w="5160" h="3501" extrusionOk="0">
                  <a:moveTo>
                    <a:pt x="1445" y="1"/>
                  </a:moveTo>
                  <a:cubicBezTo>
                    <a:pt x="1146" y="1"/>
                    <a:pt x="838" y="38"/>
                    <a:pt x="526" y="122"/>
                  </a:cubicBezTo>
                  <a:cubicBezTo>
                    <a:pt x="434" y="305"/>
                    <a:pt x="229" y="602"/>
                    <a:pt x="1" y="1013"/>
                  </a:cubicBezTo>
                  <a:cubicBezTo>
                    <a:pt x="1850" y="1195"/>
                    <a:pt x="3493" y="2108"/>
                    <a:pt x="4611" y="3500"/>
                  </a:cubicBezTo>
                  <a:cubicBezTo>
                    <a:pt x="4977" y="2428"/>
                    <a:pt x="5159" y="1720"/>
                    <a:pt x="5159" y="1720"/>
                  </a:cubicBezTo>
                  <a:cubicBezTo>
                    <a:pt x="5159" y="1720"/>
                    <a:pt x="3492" y="1"/>
                    <a:pt x="14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61" name="Google Shape;5711;p42">
              <a:extLst>
                <a:ext uri="{FF2B5EF4-FFF2-40B4-BE49-F238E27FC236}">
                  <a16:creationId xmlns:a16="http://schemas.microsoft.com/office/drawing/2014/main" id="{BB627BFF-27F7-4A8B-5AB5-760C6B083422}"/>
                </a:ext>
              </a:extLst>
            </p:cNvPr>
            <p:cNvSpPr/>
            <p:nvPr/>
          </p:nvSpPr>
          <p:spPr>
            <a:xfrm>
              <a:off x="4684825" y="3305650"/>
              <a:ext cx="271724" cy="351728"/>
            </a:xfrm>
            <a:custGeom>
              <a:avLst/>
              <a:gdLst/>
              <a:ahLst/>
              <a:cxnLst/>
              <a:rect l="l" t="t" r="r" b="b"/>
              <a:pathLst>
                <a:path w="9588" h="12411" extrusionOk="0">
                  <a:moveTo>
                    <a:pt x="3699" y="1"/>
                  </a:moveTo>
                  <a:cubicBezTo>
                    <a:pt x="1668" y="1"/>
                    <a:pt x="0" y="1720"/>
                    <a:pt x="0" y="1720"/>
                  </a:cubicBezTo>
                  <a:cubicBezTo>
                    <a:pt x="0" y="1720"/>
                    <a:pt x="2260" y="10302"/>
                    <a:pt x="6095" y="12174"/>
                  </a:cubicBezTo>
                  <a:cubicBezTo>
                    <a:pt x="6433" y="12335"/>
                    <a:pt x="6787" y="12410"/>
                    <a:pt x="7133" y="12410"/>
                  </a:cubicBezTo>
                  <a:cubicBezTo>
                    <a:pt x="8304" y="12410"/>
                    <a:pt x="9385" y="11553"/>
                    <a:pt x="9473" y="10302"/>
                  </a:cubicBezTo>
                  <a:cubicBezTo>
                    <a:pt x="9587" y="8522"/>
                    <a:pt x="4611" y="122"/>
                    <a:pt x="4611" y="122"/>
                  </a:cubicBezTo>
                  <a:cubicBezTo>
                    <a:pt x="4302" y="38"/>
                    <a:pt x="3997" y="1"/>
                    <a:pt x="369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62" name="Google Shape;5712;p42">
              <a:extLst>
                <a:ext uri="{FF2B5EF4-FFF2-40B4-BE49-F238E27FC236}">
                  <a16:creationId xmlns:a16="http://schemas.microsoft.com/office/drawing/2014/main" id="{8BACF728-52CB-3834-B68A-2CDC5698AE22}"/>
                </a:ext>
              </a:extLst>
            </p:cNvPr>
            <p:cNvSpPr/>
            <p:nvPr/>
          </p:nvSpPr>
          <p:spPr>
            <a:xfrm>
              <a:off x="4684825" y="3305650"/>
              <a:ext cx="143627" cy="78530"/>
            </a:xfrm>
            <a:custGeom>
              <a:avLst/>
              <a:gdLst/>
              <a:ahLst/>
              <a:cxnLst/>
              <a:rect l="l" t="t" r="r" b="b"/>
              <a:pathLst>
                <a:path w="5068" h="2771" extrusionOk="0">
                  <a:moveTo>
                    <a:pt x="3699" y="1"/>
                  </a:moveTo>
                  <a:cubicBezTo>
                    <a:pt x="1668" y="1"/>
                    <a:pt x="0" y="1720"/>
                    <a:pt x="0" y="1720"/>
                  </a:cubicBezTo>
                  <a:cubicBezTo>
                    <a:pt x="0" y="1720"/>
                    <a:pt x="92" y="2131"/>
                    <a:pt x="297" y="2770"/>
                  </a:cubicBezTo>
                  <a:cubicBezTo>
                    <a:pt x="1553" y="1537"/>
                    <a:pt x="3333" y="921"/>
                    <a:pt x="5068" y="898"/>
                  </a:cubicBezTo>
                  <a:cubicBezTo>
                    <a:pt x="4794" y="419"/>
                    <a:pt x="4611" y="122"/>
                    <a:pt x="4611" y="122"/>
                  </a:cubicBezTo>
                  <a:cubicBezTo>
                    <a:pt x="4302" y="38"/>
                    <a:pt x="3997" y="1"/>
                    <a:pt x="36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63" name="Google Shape;5713;p42">
              <a:extLst>
                <a:ext uri="{FF2B5EF4-FFF2-40B4-BE49-F238E27FC236}">
                  <a16:creationId xmlns:a16="http://schemas.microsoft.com/office/drawing/2014/main" id="{3143D8EE-CF80-2E0E-E43C-BD816B1B1E34}"/>
                </a:ext>
              </a:extLst>
            </p:cNvPr>
            <p:cNvSpPr/>
            <p:nvPr/>
          </p:nvSpPr>
          <p:spPr>
            <a:xfrm>
              <a:off x="4376911" y="3338864"/>
              <a:ext cx="117101" cy="231594"/>
            </a:xfrm>
            <a:custGeom>
              <a:avLst/>
              <a:gdLst/>
              <a:ahLst/>
              <a:cxnLst/>
              <a:rect l="l" t="t" r="r" b="b"/>
              <a:pathLst>
                <a:path w="4132" h="8172" extrusionOk="0">
                  <a:moveTo>
                    <a:pt x="4132" y="0"/>
                  </a:moveTo>
                  <a:lnTo>
                    <a:pt x="4132" y="0"/>
                  </a:lnTo>
                  <a:cubicBezTo>
                    <a:pt x="4131" y="1"/>
                    <a:pt x="1073" y="4360"/>
                    <a:pt x="1" y="8172"/>
                  </a:cubicBezTo>
                  <a:cubicBezTo>
                    <a:pt x="411" y="6962"/>
                    <a:pt x="2009" y="3561"/>
                    <a:pt x="4132" y="0"/>
                  </a:cubicBezTo>
                  <a:close/>
                </a:path>
              </a:pathLst>
            </a:custGeom>
            <a:solidFill>
              <a:srgbClr val="DAB45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64" name="Google Shape;5714;p42">
              <a:extLst>
                <a:ext uri="{FF2B5EF4-FFF2-40B4-BE49-F238E27FC236}">
                  <a16:creationId xmlns:a16="http://schemas.microsoft.com/office/drawing/2014/main" id="{AC98328B-DEBE-6ED4-B341-EA135A235535}"/>
                </a:ext>
              </a:extLst>
            </p:cNvPr>
            <p:cNvSpPr/>
            <p:nvPr/>
          </p:nvSpPr>
          <p:spPr>
            <a:xfrm>
              <a:off x="4815501" y="3309107"/>
              <a:ext cx="132631" cy="261351"/>
            </a:xfrm>
            <a:custGeom>
              <a:avLst/>
              <a:gdLst/>
              <a:ahLst/>
              <a:cxnLst/>
              <a:rect l="l" t="t" r="r" b="b"/>
              <a:pathLst>
                <a:path w="4680" h="9222" extrusionOk="0">
                  <a:moveTo>
                    <a:pt x="0" y="0"/>
                  </a:moveTo>
                  <a:cubicBezTo>
                    <a:pt x="1621" y="3264"/>
                    <a:pt x="4679" y="9222"/>
                    <a:pt x="4679" y="9222"/>
                  </a:cubicBezTo>
                  <a:cubicBezTo>
                    <a:pt x="3881" y="664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AB45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65" name="Google Shape;5715;p42">
              <a:extLst>
                <a:ext uri="{FF2B5EF4-FFF2-40B4-BE49-F238E27FC236}">
                  <a16:creationId xmlns:a16="http://schemas.microsoft.com/office/drawing/2014/main" id="{A8224B3B-9144-A9B8-7DE7-90228CB6D751}"/>
                </a:ext>
              </a:extLst>
            </p:cNvPr>
            <p:cNvSpPr/>
            <p:nvPr/>
          </p:nvSpPr>
          <p:spPr>
            <a:xfrm>
              <a:off x="4270834" y="3104691"/>
              <a:ext cx="30437" cy="30437"/>
            </a:xfrm>
            <a:custGeom>
              <a:avLst/>
              <a:gdLst/>
              <a:ahLst/>
              <a:cxnLst/>
              <a:rect l="l" t="t" r="r" b="b"/>
              <a:pathLst>
                <a:path w="1074" h="1074" extrusionOk="0">
                  <a:moveTo>
                    <a:pt x="525" y="1"/>
                  </a:moveTo>
                  <a:cubicBezTo>
                    <a:pt x="251" y="1"/>
                    <a:pt x="0" y="229"/>
                    <a:pt x="0" y="525"/>
                  </a:cubicBezTo>
                  <a:cubicBezTo>
                    <a:pt x="0" y="822"/>
                    <a:pt x="251" y="1073"/>
                    <a:pt x="525" y="1073"/>
                  </a:cubicBezTo>
                  <a:cubicBezTo>
                    <a:pt x="822" y="1073"/>
                    <a:pt x="1073" y="822"/>
                    <a:pt x="1073" y="525"/>
                  </a:cubicBezTo>
                  <a:cubicBezTo>
                    <a:pt x="1073" y="229"/>
                    <a:pt x="822" y="1"/>
                    <a:pt x="525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66" name="Google Shape;5716;p42">
              <a:extLst>
                <a:ext uri="{FF2B5EF4-FFF2-40B4-BE49-F238E27FC236}">
                  <a16:creationId xmlns:a16="http://schemas.microsoft.com/office/drawing/2014/main" id="{413C5BE9-DAC6-7458-69D4-6454ECCC7F3E}"/>
                </a:ext>
              </a:extLst>
            </p:cNvPr>
            <p:cNvSpPr/>
            <p:nvPr/>
          </p:nvSpPr>
          <p:spPr>
            <a:xfrm>
              <a:off x="5011500" y="2902882"/>
              <a:ext cx="29785" cy="29757"/>
            </a:xfrm>
            <a:custGeom>
              <a:avLst/>
              <a:gdLst/>
              <a:ahLst/>
              <a:cxnLst/>
              <a:rect l="l" t="t" r="r" b="b"/>
              <a:pathLst>
                <a:path w="1051" h="1050" extrusionOk="0">
                  <a:moveTo>
                    <a:pt x="525" y="0"/>
                  </a:moveTo>
                  <a:cubicBezTo>
                    <a:pt x="228" y="0"/>
                    <a:pt x="0" y="228"/>
                    <a:pt x="0" y="525"/>
                  </a:cubicBezTo>
                  <a:cubicBezTo>
                    <a:pt x="0" y="822"/>
                    <a:pt x="228" y="1050"/>
                    <a:pt x="525" y="1050"/>
                  </a:cubicBezTo>
                  <a:cubicBezTo>
                    <a:pt x="822" y="1050"/>
                    <a:pt x="1050" y="822"/>
                    <a:pt x="1050" y="525"/>
                  </a:cubicBezTo>
                  <a:cubicBezTo>
                    <a:pt x="1050" y="228"/>
                    <a:pt x="822" y="0"/>
                    <a:pt x="525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67" name="Google Shape;5717;p42">
              <a:extLst>
                <a:ext uri="{FF2B5EF4-FFF2-40B4-BE49-F238E27FC236}">
                  <a16:creationId xmlns:a16="http://schemas.microsoft.com/office/drawing/2014/main" id="{71BBF5FA-2B46-26AB-7489-9EEFE6B7F06B}"/>
                </a:ext>
              </a:extLst>
            </p:cNvPr>
            <p:cNvSpPr/>
            <p:nvPr/>
          </p:nvSpPr>
          <p:spPr>
            <a:xfrm>
              <a:off x="4419166" y="2781898"/>
              <a:ext cx="110441" cy="70822"/>
            </a:xfrm>
            <a:custGeom>
              <a:avLst/>
              <a:gdLst/>
              <a:ahLst/>
              <a:cxnLst/>
              <a:rect l="l" t="t" r="r" b="b"/>
              <a:pathLst>
                <a:path w="3897" h="2499" extrusionOk="0">
                  <a:moveTo>
                    <a:pt x="3099" y="0"/>
                  </a:moveTo>
                  <a:cubicBezTo>
                    <a:pt x="2896" y="0"/>
                    <a:pt x="2672" y="39"/>
                    <a:pt x="2458" y="92"/>
                  </a:cubicBezTo>
                  <a:cubicBezTo>
                    <a:pt x="1682" y="320"/>
                    <a:pt x="998" y="754"/>
                    <a:pt x="495" y="1393"/>
                  </a:cubicBezTo>
                  <a:cubicBezTo>
                    <a:pt x="176" y="1781"/>
                    <a:pt x="107" y="2055"/>
                    <a:pt x="16" y="2397"/>
                  </a:cubicBezTo>
                  <a:cubicBezTo>
                    <a:pt x="1" y="2458"/>
                    <a:pt x="57" y="2499"/>
                    <a:pt x="109" y="2499"/>
                  </a:cubicBezTo>
                  <a:cubicBezTo>
                    <a:pt x="135" y="2499"/>
                    <a:pt x="161" y="2489"/>
                    <a:pt x="176" y="2466"/>
                  </a:cubicBezTo>
                  <a:cubicBezTo>
                    <a:pt x="1089" y="1119"/>
                    <a:pt x="2732" y="1370"/>
                    <a:pt x="3508" y="959"/>
                  </a:cubicBezTo>
                  <a:cubicBezTo>
                    <a:pt x="3805" y="800"/>
                    <a:pt x="3896" y="412"/>
                    <a:pt x="3668" y="183"/>
                  </a:cubicBezTo>
                  <a:cubicBezTo>
                    <a:pt x="3535" y="50"/>
                    <a:pt x="3330" y="0"/>
                    <a:pt x="3099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68" name="Google Shape;5718;p42">
              <a:extLst>
                <a:ext uri="{FF2B5EF4-FFF2-40B4-BE49-F238E27FC236}">
                  <a16:creationId xmlns:a16="http://schemas.microsoft.com/office/drawing/2014/main" id="{D72C1D4C-5689-73D8-E90A-C0105E9F81AC}"/>
                </a:ext>
              </a:extLst>
            </p:cNvPr>
            <p:cNvSpPr/>
            <p:nvPr/>
          </p:nvSpPr>
          <p:spPr>
            <a:xfrm>
              <a:off x="4774096" y="2733324"/>
              <a:ext cx="124498" cy="38599"/>
            </a:xfrm>
            <a:custGeom>
              <a:avLst/>
              <a:gdLst/>
              <a:ahLst/>
              <a:cxnLst/>
              <a:rect l="l" t="t" r="r" b="b"/>
              <a:pathLst>
                <a:path w="4393" h="1362" extrusionOk="0">
                  <a:moveTo>
                    <a:pt x="1649" y="1"/>
                  </a:moveTo>
                  <a:cubicBezTo>
                    <a:pt x="1503" y="1"/>
                    <a:pt x="1357" y="9"/>
                    <a:pt x="1210" y="26"/>
                  </a:cubicBezTo>
                  <a:cubicBezTo>
                    <a:pt x="731" y="94"/>
                    <a:pt x="274" y="231"/>
                    <a:pt x="114" y="596"/>
                  </a:cubicBezTo>
                  <a:cubicBezTo>
                    <a:pt x="0" y="893"/>
                    <a:pt x="229" y="1190"/>
                    <a:pt x="571" y="1235"/>
                  </a:cubicBezTo>
                  <a:cubicBezTo>
                    <a:pt x="616" y="1240"/>
                    <a:pt x="661" y="1242"/>
                    <a:pt x="708" y="1242"/>
                  </a:cubicBezTo>
                  <a:cubicBezTo>
                    <a:pt x="1276" y="1242"/>
                    <a:pt x="2018" y="934"/>
                    <a:pt x="2818" y="934"/>
                  </a:cubicBezTo>
                  <a:cubicBezTo>
                    <a:pt x="3275" y="934"/>
                    <a:pt x="3750" y="1034"/>
                    <a:pt x="4223" y="1350"/>
                  </a:cubicBezTo>
                  <a:cubicBezTo>
                    <a:pt x="4236" y="1358"/>
                    <a:pt x="4250" y="1362"/>
                    <a:pt x="4265" y="1362"/>
                  </a:cubicBezTo>
                  <a:cubicBezTo>
                    <a:pt x="4328" y="1362"/>
                    <a:pt x="4393" y="1291"/>
                    <a:pt x="4337" y="1235"/>
                  </a:cubicBezTo>
                  <a:cubicBezTo>
                    <a:pt x="4132" y="961"/>
                    <a:pt x="3949" y="733"/>
                    <a:pt x="3515" y="482"/>
                  </a:cubicBezTo>
                  <a:cubicBezTo>
                    <a:pt x="2938" y="165"/>
                    <a:pt x="2299" y="1"/>
                    <a:pt x="1649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69" name="Google Shape;5719;p42">
              <a:extLst>
                <a:ext uri="{FF2B5EF4-FFF2-40B4-BE49-F238E27FC236}">
                  <a16:creationId xmlns:a16="http://schemas.microsoft.com/office/drawing/2014/main" id="{E392998F-1B0E-DF2E-2AD2-E974E5F53EB0}"/>
                </a:ext>
              </a:extLst>
            </p:cNvPr>
            <p:cNvSpPr/>
            <p:nvPr/>
          </p:nvSpPr>
          <p:spPr>
            <a:xfrm>
              <a:off x="4089713" y="2851898"/>
              <a:ext cx="144279" cy="127955"/>
            </a:xfrm>
            <a:custGeom>
              <a:avLst/>
              <a:gdLst/>
              <a:ahLst/>
              <a:cxnLst/>
              <a:rect l="l" t="t" r="r" b="b"/>
              <a:pathLst>
                <a:path w="5091" h="4515" extrusionOk="0">
                  <a:moveTo>
                    <a:pt x="1743" y="0"/>
                  </a:moveTo>
                  <a:cubicBezTo>
                    <a:pt x="1675" y="0"/>
                    <a:pt x="1610" y="13"/>
                    <a:pt x="1552" y="41"/>
                  </a:cubicBezTo>
                  <a:cubicBezTo>
                    <a:pt x="1393" y="110"/>
                    <a:pt x="1301" y="293"/>
                    <a:pt x="1301" y="475"/>
                  </a:cubicBezTo>
                  <a:cubicBezTo>
                    <a:pt x="1301" y="658"/>
                    <a:pt x="1370" y="818"/>
                    <a:pt x="1438" y="977"/>
                  </a:cubicBezTo>
                  <a:cubicBezTo>
                    <a:pt x="1940" y="2096"/>
                    <a:pt x="2785" y="3032"/>
                    <a:pt x="3698" y="3830"/>
                  </a:cubicBezTo>
                  <a:cubicBezTo>
                    <a:pt x="2990" y="3260"/>
                    <a:pt x="2123" y="2895"/>
                    <a:pt x="1210" y="2735"/>
                  </a:cubicBezTo>
                  <a:cubicBezTo>
                    <a:pt x="1123" y="2724"/>
                    <a:pt x="1029" y="2717"/>
                    <a:pt x="934" y="2717"/>
                  </a:cubicBezTo>
                  <a:cubicBezTo>
                    <a:pt x="632" y="2717"/>
                    <a:pt x="316" y="2788"/>
                    <a:pt x="160" y="3032"/>
                  </a:cubicBezTo>
                  <a:cubicBezTo>
                    <a:pt x="0" y="3305"/>
                    <a:pt x="91" y="3694"/>
                    <a:pt x="343" y="3922"/>
                  </a:cubicBezTo>
                  <a:cubicBezTo>
                    <a:pt x="571" y="4150"/>
                    <a:pt x="890" y="4241"/>
                    <a:pt x="1210" y="4310"/>
                  </a:cubicBezTo>
                  <a:cubicBezTo>
                    <a:pt x="1796" y="4449"/>
                    <a:pt x="2392" y="4514"/>
                    <a:pt x="2985" y="4514"/>
                  </a:cubicBezTo>
                  <a:cubicBezTo>
                    <a:pt x="3269" y="4514"/>
                    <a:pt x="3553" y="4499"/>
                    <a:pt x="3835" y="4470"/>
                  </a:cubicBezTo>
                  <a:cubicBezTo>
                    <a:pt x="4405" y="4424"/>
                    <a:pt x="5090" y="4219"/>
                    <a:pt x="5067" y="3602"/>
                  </a:cubicBezTo>
                  <a:cubicBezTo>
                    <a:pt x="5045" y="3009"/>
                    <a:pt x="4291" y="2027"/>
                    <a:pt x="3972" y="1571"/>
                  </a:cubicBezTo>
                  <a:cubicBezTo>
                    <a:pt x="3470" y="886"/>
                    <a:pt x="2831" y="315"/>
                    <a:pt x="2032" y="64"/>
                  </a:cubicBezTo>
                  <a:cubicBezTo>
                    <a:pt x="1939" y="25"/>
                    <a:pt x="1838" y="0"/>
                    <a:pt x="1743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70" name="Google Shape;5720;p42">
              <a:extLst>
                <a:ext uri="{FF2B5EF4-FFF2-40B4-BE49-F238E27FC236}">
                  <a16:creationId xmlns:a16="http://schemas.microsoft.com/office/drawing/2014/main" id="{033F3504-9C2B-642E-F3AE-217D180FC20A}"/>
                </a:ext>
              </a:extLst>
            </p:cNvPr>
            <p:cNvSpPr/>
            <p:nvPr/>
          </p:nvSpPr>
          <p:spPr>
            <a:xfrm>
              <a:off x="4182867" y="2394604"/>
              <a:ext cx="855188" cy="604039"/>
            </a:xfrm>
            <a:custGeom>
              <a:avLst/>
              <a:gdLst/>
              <a:ahLst/>
              <a:cxnLst/>
              <a:rect l="l" t="t" r="r" b="b"/>
              <a:pathLst>
                <a:path w="30176" h="21314" extrusionOk="0">
                  <a:moveTo>
                    <a:pt x="16130" y="1"/>
                  </a:moveTo>
                  <a:cubicBezTo>
                    <a:pt x="8431" y="1"/>
                    <a:pt x="292" y="3773"/>
                    <a:pt x="68" y="13667"/>
                  </a:cubicBezTo>
                  <a:cubicBezTo>
                    <a:pt x="23" y="15264"/>
                    <a:pt x="0" y="19145"/>
                    <a:pt x="2511" y="21313"/>
                  </a:cubicBezTo>
                  <a:cubicBezTo>
                    <a:pt x="2511" y="21313"/>
                    <a:pt x="8445" y="17182"/>
                    <a:pt x="9769" y="9490"/>
                  </a:cubicBezTo>
                  <a:cubicBezTo>
                    <a:pt x="9769" y="9490"/>
                    <a:pt x="13398" y="13005"/>
                    <a:pt x="19196" y="13370"/>
                  </a:cubicBezTo>
                  <a:cubicBezTo>
                    <a:pt x="19196" y="13370"/>
                    <a:pt x="16617" y="11864"/>
                    <a:pt x="16617" y="10243"/>
                  </a:cubicBezTo>
                  <a:lnTo>
                    <a:pt x="16617" y="10243"/>
                  </a:lnTo>
                  <a:cubicBezTo>
                    <a:pt x="16617" y="10243"/>
                    <a:pt x="18829" y="11125"/>
                    <a:pt x="21707" y="11125"/>
                  </a:cubicBezTo>
                  <a:cubicBezTo>
                    <a:pt x="24025" y="11125"/>
                    <a:pt x="26775" y="10553"/>
                    <a:pt x="29148" y="8485"/>
                  </a:cubicBezTo>
                  <a:cubicBezTo>
                    <a:pt x="30175" y="7595"/>
                    <a:pt x="29764" y="6317"/>
                    <a:pt x="29057" y="5153"/>
                  </a:cubicBezTo>
                  <a:cubicBezTo>
                    <a:pt x="27175" y="2026"/>
                    <a:pt x="21770" y="1"/>
                    <a:pt x="16130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71" name="Google Shape;5721;p42">
              <a:extLst>
                <a:ext uri="{FF2B5EF4-FFF2-40B4-BE49-F238E27FC236}">
                  <a16:creationId xmlns:a16="http://schemas.microsoft.com/office/drawing/2014/main" id="{184BB367-4058-DE51-BC56-38F07ADBEDD9}"/>
                </a:ext>
              </a:extLst>
            </p:cNvPr>
            <p:cNvSpPr/>
            <p:nvPr/>
          </p:nvSpPr>
          <p:spPr>
            <a:xfrm>
              <a:off x="4182867" y="2462365"/>
              <a:ext cx="855188" cy="536278"/>
            </a:xfrm>
            <a:custGeom>
              <a:avLst/>
              <a:gdLst/>
              <a:ahLst/>
              <a:cxnLst/>
              <a:rect l="l" t="t" r="r" b="b"/>
              <a:pathLst>
                <a:path w="30176" h="18923" extrusionOk="0">
                  <a:moveTo>
                    <a:pt x="26067" y="0"/>
                  </a:moveTo>
                  <a:lnTo>
                    <a:pt x="26067" y="0"/>
                  </a:lnTo>
                  <a:cubicBezTo>
                    <a:pt x="26363" y="1849"/>
                    <a:pt x="25313" y="3766"/>
                    <a:pt x="23647" y="4885"/>
                  </a:cubicBezTo>
                  <a:cubicBezTo>
                    <a:pt x="22034" y="5958"/>
                    <a:pt x="20229" y="6460"/>
                    <a:pt x="18436" y="6460"/>
                  </a:cubicBezTo>
                  <a:cubicBezTo>
                    <a:pt x="15156" y="6460"/>
                    <a:pt x="11915" y="4778"/>
                    <a:pt x="9952" y="1826"/>
                  </a:cubicBezTo>
                  <a:lnTo>
                    <a:pt x="9952" y="1826"/>
                  </a:lnTo>
                  <a:cubicBezTo>
                    <a:pt x="10340" y="5638"/>
                    <a:pt x="6916" y="9062"/>
                    <a:pt x="3492" y="10203"/>
                  </a:cubicBezTo>
                  <a:cubicBezTo>
                    <a:pt x="2535" y="10462"/>
                    <a:pt x="1542" y="10600"/>
                    <a:pt x="530" y="10600"/>
                  </a:cubicBezTo>
                  <a:cubicBezTo>
                    <a:pt x="384" y="10600"/>
                    <a:pt x="238" y="10597"/>
                    <a:pt x="91" y="10591"/>
                  </a:cubicBezTo>
                  <a:cubicBezTo>
                    <a:pt x="91" y="10819"/>
                    <a:pt x="68" y="11047"/>
                    <a:pt x="68" y="11276"/>
                  </a:cubicBezTo>
                  <a:cubicBezTo>
                    <a:pt x="23" y="12873"/>
                    <a:pt x="0" y="16754"/>
                    <a:pt x="2511" y="18922"/>
                  </a:cubicBezTo>
                  <a:cubicBezTo>
                    <a:pt x="2511" y="18922"/>
                    <a:pt x="8445" y="14791"/>
                    <a:pt x="9769" y="7099"/>
                  </a:cubicBezTo>
                  <a:cubicBezTo>
                    <a:pt x="9769" y="7099"/>
                    <a:pt x="13398" y="10614"/>
                    <a:pt x="19196" y="10979"/>
                  </a:cubicBezTo>
                  <a:cubicBezTo>
                    <a:pt x="19196" y="10979"/>
                    <a:pt x="16617" y="9473"/>
                    <a:pt x="16617" y="7852"/>
                  </a:cubicBezTo>
                  <a:lnTo>
                    <a:pt x="16617" y="7852"/>
                  </a:lnTo>
                  <a:cubicBezTo>
                    <a:pt x="16617" y="7852"/>
                    <a:pt x="18829" y="8734"/>
                    <a:pt x="21707" y="8734"/>
                  </a:cubicBezTo>
                  <a:cubicBezTo>
                    <a:pt x="24025" y="8734"/>
                    <a:pt x="26775" y="8162"/>
                    <a:pt x="29148" y="6094"/>
                  </a:cubicBezTo>
                  <a:cubicBezTo>
                    <a:pt x="30175" y="5204"/>
                    <a:pt x="29764" y="3926"/>
                    <a:pt x="29057" y="2762"/>
                  </a:cubicBezTo>
                  <a:cubicBezTo>
                    <a:pt x="28418" y="1689"/>
                    <a:pt x="27390" y="776"/>
                    <a:pt x="26067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72" name="Google Shape;5722;p42">
              <a:extLst>
                <a:ext uri="{FF2B5EF4-FFF2-40B4-BE49-F238E27FC236}">
                  <a16:creationId xmlns:a16="http://schemas.microsoft.com/office/drawing/2014/main" id="{8A256622-A710-A6FD-CD0A-C13561560B37}"/>
                </a:ext>
              </a:extLst>
            </p:cNvPr>
            <p:cNvSpPr/>
            <p:nvPr/>
          </p:nvSpPr>
          <p:spPr>
            <a:xfrm>
              <a:off x="4257231" y="4118328"/>
              <a:ext cx="16210" cy="12328"/>
            </a:xfrm>
            <a:custGeom>
              <a:avLst/>
              <a:gdLst/>
              <a:ahLst/>
              <a:cxnLst/>
              <a:rect l="l" t="t" r="r" b="b"/>
              <a:pathLst>
                <a:path w="572" h="435" extrusionOk="0">
                  <a:moveTo>
                    <a:pt x="298" y="1"/>
                  </a:moveTo>
                  <a:cubicBezTo>
                    <a:pt x="1" y="1"/>
                    <a:pt x="1" y="434"/>
                    <a:pt x="298" y="434"/>
                  </a:cubicBezTo>
                  <a:cubicBezTo>
                    <a:pt x="572" y="434"/>
                    <a:pt x="572" y="1"/>
                    <a:pt x="29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73" name="Google Shape;5723;p42">
              <a:extLst>
                <a:ext uri="{FF2B5EF4-FFF2-40B4-BE49-F238E27FC236}">
                  <a16:creationId xmlns:a16="http://schemas.microsoft.com/office/drawing/2014/main" id="{72C04AD2-C79E-5C2F-231B-68C68A188F1C}"/>
                </a:ext>
              </a:extLst>
            </p:cNvPr>
            <p:cNvSpPr/>
            <p:nvPr/>
          </p:nvSpPr>
          <p:spPr>
            <a:xfrm>
              <a:off x="4298636" y="4158429"/>
              <a:ext cx="27858" cy="22020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1"/>
                  </a:moveTo>
                  <a:cubicBezTo>
                    <a:pt x="1" y="1"/>
                    <a:pt x="1" y="777"/>
                    <a:pt x="503" y="777"/>
                  </a:cubicBezTo>
                  <a:cubicBezTo>
                    <a:pt x="982" y="777"/>
                    <a:pt x="982" y="1"/>
                    <a:pt x="50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74" name="Google Shape;5724;p42">
              <a:extLst>
                <a:ext uri="{FF2B5EF4-FFF2-40B4-BE49-F238E27FC236}">
                  <a16:creationId xmlns:a16="http://schemas.microsoft.com/office/drawing/2014/main" id="{55361B95-B9DE-BB19-2872-570C33822534}"/>
                </a:ext>
              </a:extLst>
            </p:cNvPr>
            <p:cNvSpPr/>
            <p:nvPr/>
          </p:nvSpPr>
          <p:spPr>
            <a:xfrm>
              <a:off x="4207437" y="4164267"/>
              <a:ext cx="25903" cy="21680"/>
            </a:xfrm>
            <a:custGeom>
              <a:avLst/>
              <a:gdLst/>
              <a:ahLst/>
              <a:cxnLst/>
              <a:rect l="l" t="t" r="r" b="b"/>
              <a:pathLst>
                <a:path w="914" h="765" extrusionOk="0">
                  <a:moveTo>
                    <a:pt x="457" y="0"/>
                  </a:moveTo>
                  <a:cubicBezTo>
                    <a:pt x="92" y="0"/>
                    <a:pt x="0" y="411"/>
                    <a:pt x="183" y="662"/>
                  </a:cubicBezTo>
                  <a:lnTo>
                    <a:pt x="206" y="662"/>
                  </a:lnTo>
                  <a:cubicBezTo>
                    <a:pt x="263" y="731"/>
                    <a:pt x="360" y="765"/>
                    <a:pt x="457" y="765"/>
                  </a:cubicBezTo>
                  <a:cubicBezTo>
                    <a:pt x="554" y="765"/>
                    <a:pt x="651" y="731"/>
                    <a:pt x="708" y="662"/>
                  </a:cubicBezTo>
                  <a:lnTo>
                    <a:pt x="731" y="662"/>
                  </a:lnTo>
                  <a:cubicBezTo>
                    <a:pt x="913" y="411"/>
                    <a:pt x="799" y="0"/>
                    <a:pt x="45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75" name="Google Shape;5725;p42">
              <a:extLst>
                <a:ext uri="{FF2B5EF4-FFF2-40B4-BE49-F238E27FC236}">
                  <a16:creationId xmlns:a16="http://schemas.microsoft.com/office/drawing/2014/main" id="{8869DC06-0156-CC60-A5D9-9E4A07ADF840}"/>
                </a:ext>
              </a:extLst>
            </p:cNvPr>
            <p:cNvSpPr/>
            <p:nvPr/>
          </p:nvSpPr>
          <p:spPr>
            <a:xfrm>
              <a:off x="4252725" y="4205672"/>
              <a:ext cx="23947" cy="18789"/>
            </a:xfrm>
            <a:custGeom>
              <a:avLst/>
              <a:gdLst/>
              <a:ahLst/>
              <a:cxnLst/>
              <a:rect l="l" t="t" r="r" b="b"/>
              <a:pathLst>
                <a:path w="845" h="663" extrusionOk="0">
                  <a:moveTo>
                    <a:pt x="434" y="0"/>
                  </a:moveTo>
                  <a:cubicBezTo>
                    <a:pt x="0" y="0"/>
                    <a:pt x="0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76" name="Google Shape;5726;p42">
              <a:extLst>
                <a:ext uri="{FF2B5EF4-FFF2-40B4-BE49-F238E27FC236}">
                  <a16:creationId xmlns:a16="http://schemas.microsoft.com/office/drawing/2014/main" id="{76AFA1BC-5C96-87D1-81EA-F0EB512EB0B0}"/>
                </a:ext>
              </a:extLst>
            </p:cNvPr>
            <p:cNvSpPr/>
            <p:nvPr/>
          </p:nvSpPr>
          <p:spPr>
            <a:xfrm>
              <a:off x="4149227" y="4200485"/>
              <a:ext cx="27178" cy="20717"/>
            </a:xfrm>
            <a:custGeom>
              <a:avLst/>
              <a:gdLst/>
              <a:ahLst/>
              <a:cxnLst/>
              <a:rect l="l" t="t" r="r" b="b"/>
              <a:pathLst>
                <a:path w="959" h="731" extrusionOk="0">
                  <a:moveTo>
                    <a:pt x="479" y="1"/>
                  </a:moveTo>
                  <a:cubicBezTo>
                    <a:pt x="0" y="1"/>
                    <a:pt x="0" y="731"/>
                    <a:pt x="479" y="731"/>
                  </a:cubicBezTo>
                  <a:cubicBezTo>
                    <a:pt x="959" y="731"/>
                    <a:pt x="959" y="1"/>
                    <a:pt x="479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77" name="Google Shape;5727;p42">
              <a:extLst>
                <a:ext uri="{FF2B5EF4-FFF2-40B4-BE49-F238E27FC236}">
                  <a16:creationId xmlns:a16="http://schemas.microsoft.com/office/drawing/2014/main" id="{3B5A515A-65D8-8B3A-75C7-14F0F82AAE3C}"/>
                </a:ext>
              </a:extLst>
            </p:cNvPr>
            <p:cNvSpPr/>
            <p:nvPr/>
          </p:nvSpPr>
          <p:spPr>
            <a:xfrm>
              <a:off x="4210016" y="4241890"/>
              <a:ext cx="22020" cy="17486"/>
            </a:xfrm>
            <a:custGeom>
              <a:avLst/>
              <a:gdLst/>
              <a:ahLst/>
              <a:cxnLst/>
              <a:rect l="l" t="t" r="r" b="b"/>
              <a:pathLst>
                <a:path w="777" h="617" extrusionOk="0">
                  <a:moveTo>
                    <a:pt x="389" y="0"/>
                  </a:moveTo>
                  <a:cubicBezTo>
                    <a:pt x="1" y="0"/>
                    <a:pt x="1" y="617"/>
                    <a:pt x="389" y="617"/>
                  </a:cubicBezTo>
                  <a:cubicBezTo>
                    <a:pt x="777" y="617"/>
                    <a:pt x="777" y="0"/>
                    <a:pt x="389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78" name="Google Shape;5728;p42">
              <a:extLst>
                <a:ext uri="{FF2B5EF4-FFF2-40B4-BE49-F238E27FC236}">
                  <a16:creationId xmlns:a16="http://schemas.microsoft.com/office/drawing/2014/main" id="{32BFA718-ED0F-82AB-A588-D34EA7C4A1FA}"/>
                </a:ext>
              </a:extLst>
            </p:cNvPr>
            <p:cNvSpPr/>
            <p:nvPr/>
          </p:nvSpPr>
          <p:spPr>
            <a:xfrm>
              <a:off x="4167988" y="4281339"/>
              <a:ext cx="23947" cy="18138"/>
            </a:xfrm>
            <a:custGeom>
              <a:avLst/>
              <a:gdLst/>
              <a:ahLst/>
              <a:cxnLst/>
              <a:rect l="l" t="t" r="r" b="b"/>
              <a:pathLst>
                <a:path w="845" h="640" extrusionOk="0">
                  <a:moveTo>
                    <a:pt x="411" y="1"/>
                  </a:moveTo>
                  <a:cubicBezTo>
                    <a:pt x="0" y="1"/>
                    <a:pt x="0" y="640"/>
                    <a:pt x="411" y="640"/>
                  </a:cubicBezTo>
                  <a:cubicBezTo>
                    <a:pt x="845" y="640"/>
                    <a:pt x="845" y="1"/>
                    <a:pt x="41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79" name="Google Shape;5729;p42">
              <a:extLst>
                <a:ext uri="{FF2B5EF4-FFF2-40B4-BE49-F238E27FC236}">
                  <a16:creationId xmlns:a16="http://schemas.microsoft.com/office/drawing/2014/main" id="{9D5A9BAC-EA36-9055-A9E0-B211A52B49E8}"/>
                </a:ext>
              </a:extLst>
            </p:cNvPr>
            <p:cNvSpPr/>
            <p:nvPr/>
          </p:nvSpPr>
          <p:spPr>
            <a:xfrm>
              <a:off x="4206134" y="4336971"/>
              <a:ext cx="25903" cy="20093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80" name="Google Shape;5730;p42">
              <a:extLst>
                <a:ext uri="{FF2B5EF4-FFF2-40B4-BE49-F238E27FC236}">
                  <a16:creationId xmlns:a16="http://schemas.microsoft.com/office/drawing/2014/main" id="{42827958-0E2A-3B5D-7871-3E79C68EFF36}"/>
                </a:ext>
              </a:extLst>
            </p:cNvPr>
            <p:cNvSpPr/>
            <p:nvPr/>
          </p:nvSpPr>
          <p:spPr>
            <a:xfrm>
              <a:off x="4202903" y="4386793"/>
              <a:ext cx="18789" cy="14907"/>
            </a:xfrm>
            <a:custGeom>
              <a:avLst/>
              <a:gdLst/>
              <a:ahLst/>
              <a:cxnLst/>
              <a:rect l="l" t="t" r="r" b="b"/>
              <a:pathLst>
                <a:path w="663" h="526" extrusionOk="0">
                  <a:moveTo>
                    <a:pt x="320" y="0"/>
                  </a:moveTo>
                  <a:cubicBezTo>
                    <a:pt x="1" y="0"/>
                    <a:pt x="1" y="525"/>
                    <a:pt x="320" y="525"/>
                  </a:cubicBezTo>
                  <a:cubicBezTo>
                    <a:pt x="663" y="525"/>
                    <a:pt x="663" y="0"/>
                    <a:pt x="32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81" name="Google Shape;5731;p42">
              <a:extLst>
                <a:ext uri="{FF2B5EF4-FFF2-40B4-BE49-F238E27FC236}">
                  <a16:creationId xmlns:a16="http://schemas.microsoft.com/office/drawing/2014/main" id="{AAC20748-D706-7571-FEAE-AFBC2689F929}"/>
                </a:ext>
              </a:extLst>
            </p:cNvPr>
            <p:cNvSpPr/>
            <p:nvPr/>
          </p:nvSpPr>
          <p:spPr>
            <a:xfrm>
              <a:off x="4264996" y="4311096"/>
              <a:ext cx="31741" cy="24599"/>
            </a:xfrm>
            <a:custGeom>
              <a:avLst/>
              <a:gdLst/>
              <a:ahLst/>
              <a:cxnLst/>
              <a:rect l="l" t="t" r="r" b="b"/>
              <a:pathLst>
                <a:path w="1120" h="868" extrusionOk="0">
                  <a:moveTo>
                    <a:pt x="571" y="1"/>
                  </a:moveTo>
                  <a:cubicBezTo>
                    <a:pt x="24" y="1"/>
                    <a:pt x="1" y="868"/>
                    <a:pt x="571" y="868"/>
                  </a:cubicBezTo>
                  <a:cubicBezTo>
                    <a:pt x="1119" y="868"/>
                    <a:pt x="1119" y="1"/>
                    <a:pt x="57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82" name="Google Shape;5732;p42">
              <a:extLst>
                <a:ext uri="{FF2B5EF4-FFF2-40B4-BE49-F238E27FC236}">
                  <a16:creationId xmlns:a16="http://schemas.microsoft.com/office/drawing/2014/main" id="{876F6105-C752-87E0-CE90-D52D27510980}"/>
                </a:ext>
              </a:extLst>
            </p:cNvPr>
            <p:cNvSpPr/>
            <p:nvPr/>
          </p:nvSpPr>
          <p:spPr>
            <a:xfrm>
              <a:off x="4252725" y="4264534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88" y="0"/>
                  </a:moveTo>
                  <a:cubicBezTo>
                    <a:pt x="0" y="0"/>
                    <a:pt x="0" y="594"/>
                    <a:pt x="388" y="594"/>
                  </a:cubicBezTo>
                  <a:cubicBezTo>
                    <a:pt x="753" y="594"/>
                    <a:pt x="753" y="0"/>
                    <a:pt x="388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83" name="Google Shape;5733;p42">
              <a:extLst>
                <a:ext uri="{FF2B5EF4-FFF2-40B4-BE49-F238E27FC236}">
                  <a16:creationId xmlns:a16="http://schemas.microsoft.com/office/drawing/2014/main" id="{7F4A1203-7149-90E8-97AB-014034250F18}"/>
                </a:ext>
              </a:extLst>
            </p:cNvPr>
            <p:cNvSpPr/>
            <p:nvPr/>
          </p:nvSpPr>
          <p:spPr>
            <a:xfrm>
              <a:off x="4338113" y="4254190"/>
              <a:ext cx="25903" cy="20065"/>
            </a:xfrm>
            <a:custGeom>
              <a:avLst/>
              <a:gdLst/>
              <a:ahLst/>
              <a:cxnLst/>
              <a:rect l="l" t="t" r="r" b="b"/>
              <a:pathLst>
                <a:path w="914" h="708" extrusionOk="0">
                  <a:moveTo>
                    <a:pt x="457" y="0"/>
                  </a:moveTo>
                  <a:cubicBezTo>
                    <a:pt x="0" y="0"/>
                    <a:pt x="0" y="708"/>
                    <a:pt x="457" y="708"/>
                  </a:cubicBezTo>
                  <a:cubicBezTo>
                    <a:pt x="913" y="708"/>
                    <a:pt x="913" y="0"/>
                    <a:pt x="45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84" name="Google Shape;5734;p42">
              <a:extLst>
                <a:ext uri="{FF2B5EF4-FFF2-40B4-BE49-F238E27FC236}">
                  <a16:creationId xmlns:a16="http://schemas.microsoft.com/office/drawing/2014/main" id="{2D4A9F0A-AE38-E28D-51F7-14E516AB9454}"/>
                </a:ext>
              </a:extLst>
            </p:cNvPr>
            <p:cNvSpPr/>
            <p:nvPr/>
          </p:nvSpPr>
          <p:spPr>
            <a:xfrm>
              <a:off x="4334854" y="4212785"/>
              <a:ext cx="20093" cy="15530"/>
            </a:xfrm>
            <a:custGeom>
              <a:avLst/>
              <a:gdLst/>
              <a:ahLst/>
              <a:cxnLst/>
              <a:rect l="l" t="t" r="r" b="b"/>
              <a:pathLst>
                <a:path w="709" h="548" extrusionOk="0">
                  <a:moveTo>
                    <a:pt x="366" y="0"/>
                  </a:moveTo>
                  <a:cubicBezTo>
                    <a:pt x="1" y="0"/>
                    <a:pt x="1" y="548"/>
                    <a:pt x="366" y="548"/>
                  </a:cubicBezTo>
                  <a:cubicBezTo>
                    <a:pt x="709" y="548"/>
                    <a:pt x="709" y="0"/>
                    <a:pt x="366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85" name="Google Shape;5735;p42">
              <a:extLst>
                <a:ext uri="{FF2B5EF4-FFF2-40B4-BE49-F238E27FC236}">
                  <a16:creationId xmlns:a16="http://schemas.microsoft.com/office/drawing/2014/main" id="{DE525134-D153-6C69-724B-E50580572B12}"/>
                </a:ext>
              </a:extLst>
            </p:cNvPr>
            <p:cNvSpPr/>
            <p:nvPr/>
          </p:nvSpPr>
          <p:spPr>
            <a:xfrm>
              <a:off x="4382749" y="4232821"/>
              <a:ext cx="14907" cy="1167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1" y="1"/>
                  </a:moveTo>
                  <a:cubicBezTo>
                    <a:pt x="0" y="1"/>
                    <a:pt x="0" y="412"/>
                    <a:pt x="251" y="412"/>
                  </a:cubicBezTo>
                  <a:cubicBezTo>
                    <a:pt x="525" y="412"/>
                    <a:pt x="525" y="1"/>
                    <a:pt x="25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86" name="Google Shape;5736;p42">
              <a:extLst>
                <a:ext uri="{FF2B5EF4-FFF2-40B4-BE49-F238E27FC236}">
                  <a16:creationId xmlns:a16="http://schemas.microsoft.com/office/drawing/2014/main" id="{65AAAD85-3B33-5D08-7E28-3AB404D5E9DB}"/>
                </a:ext>
              </a:extLst>
            </p:cNvPr>
            <p:cNvSpPr/>
            <p:nvPr/>
          </p:nvSpPr>
          <p:spPr>
            <a:xfrm>
              <a:off x="4135624" y="4252886"/>
              <a:ext cx="14907" cy="1167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0"/>
                  </a:moveTo>
                  <a:cubicBezTo>
                    <a:pt x="1" y="0"/>
                    <a:pt x="1" y="411"/>
                    <a:pt x="252" y="411"/>
                  </a:cubicBezTo>
                  <a:cubicBezTo>
                    <a:pt x="526" y="411"/>
                    <a:pt x="526" y="0"/>
                    <a:pt x="252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87" name="Google Shape;5737;p42">
              <a:extLst>
                <a:ext uri="{FF2B5EF4-FFF2-40B4-BE49-F238E27FC236}">
                  <a16:creationId xmlns:a16="http://schemas.microsoft.com/office/drawing/2014/main" id="{BB760681-E4D5-3587-7AD8-86D741D53AE4}"/>
                </a:ext>
              </a:extLst>
            </p:cNvPr>
            <p:cNvSpPr/>
            <p:nvPr/>
          </p:nvSpPr>
          <p:spPr>
            <a:xfrm>
              <a:off x="4225547" y="4124789"/>
              <a:ext cx="12328" cy="10401"/>
            </a:xfrm>
            <a:custGeom>
              <a:avLst/>
              <a:gdLst/>
              <a:ahLst/>
              <a:cxnLst/>
              <a:rect l="l" t="t" r="r" b="b"/>
              <a:pathLst>
                <a:path w="435" h="367" extrusionOk="0">
                  <a:moveTo>
                    <a:pt x="229" y="1"/>
                  </a:moveTo>
                  <a:cubicBezTo>
                    <a:pt x="0" y="1"/>
                    <a:pt x="0" y="366"/>
                    <a:pt x="229" y="366"/>
                  </a:cubicBezTo>
                  <a:cubicBezTo>
                    <a:pt x="434" y="366"/>
                    <a:pt x="434" y="1"/>
                    <a:pt x="229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88" name="Google Shape;5738;p42">
              <a:extLst>
                <a:ext uri="{FF2B5EF4-FFF2-40B4-BE49-F238E27FC236}">
                  <a16:creationId xmlns:a16="http://schemas.microsoft.com/office/drawing/2014/main" id="{DC7A4E87-F69F-23AE-DA26-3FBA945E86C6}"/>
                </a:ext>
              </a:extLst>
            </p:cNvPr>
            <p:cNvSpPr/>
            <p:nvPr/>
          </p:nvSpPr>
          <p:spPr>
            <a:xfrm>
              <a:off x="4264373" y="4083413"/>
              <a:ext cx="17486" cy="13603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79"/>
                    <a:pt x="297" y="479"/>
                  </a:cubicBezTo>
                  <a:cubicBezTo>
                    <a:pt x="616" y="479"/>
                    <a:pt x="616" y="0"/>
                    <a:pt x="29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89" name="Google Shape;5739;p42">
              <a:extLst>
                <a:ext uri="{FF2B5EF4-FFF2-40B4-BE49-F238E27FC236}">
                  <a16:creationId xmlns:a16="http://schemas.microsoft.com/office/drawing/2014/main" id="{B06E36DC-48BE-FAC3-B4DF-CDF5211B5DF4}"/>
                </a:ext>
              </a:extLst>
            </p:cNvPr>
            <p:cNvSpPr/>
            <p:nvPr/>
          </p:nvSpPr>
          <p:spPr>
            <a:xfrm>
              <a:off x="4299287" y="4259999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90" name="Google Shape;5740;p42">
              <a:extLst>
                <a:ext uri="{FF2B5EF4-FFF2-40B4-BE49-F238E27FC236}">
                  <a16:creationId xmlns:a16="http://schemas.microsoft.com/office/drawing/2014/main" id="{478ACD54-2C0B-EFA5-C54D-7120FB7F959C}"/>
                </a:ext>
              </a:extLst>
            </p:cNvPr>
            <p:cNvSpPr/>
            <p:nvPr/>
          </p:nvSpPr>
          <p:spPr>
            <a:xfrm>
              <a:off x="4719116" y="4217943"/>
              <a:ext cx="22020" cy="16862"/>
            </a:xfrm>
            <a:custGeom>
              <a:avLst/>
              <a:gdLst/>
              <a:ahLst/>
              <a:cxnLst/>
              <a:rect l="l" t="t" r="r" b="b"/>
              <a:pathLst>
                <a:path w="777" h="595" extrusionOk="0">
                  <a:moveTo>
                    <a:pt x="388" y="1"/>
                  </a:moveTo>
                  <a:cubicBezTo>
                    <a:pt x="0" y="1"/>
                    <a:pt x="0" y="594"/>
                    <a:pt x="388" y="594"/>
                  </a:cubicBezTo>
                  <a:cubicBezTo>
                    <a:pt x="776" y="594"/>
                    <a:pt x="776" y="1"/>
                    <a:pt x="38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91" name="Google Shape;5741;p42">
              <a:extLst>
                <a:ext uri="{FF2B5EF4-FFF2-40B4-BE49-F238E27FC236}">
                  <a16:creationId xmlns:a16="http://schemas.microsoft.com/office/drawing/2014/main" id="{4C18B0AB-D21E-7506-0C75-5B8C8E6CDE4A}"/>
                </a:ext>
              </a:extLst>
            </p:cNvPr>
            <p:cNvSpPr/>
            <p:nvPr/>
          </p:nvSpPr>
          <p:spPr>
            <a:xfrm>
              <a:off x="4760521" y="4253538"/>
              <a:ext cx="19413" cy="14907"/>
            </a:xfrm>
            <a:custGeom>
              <a:avLst/>
              <a:gdLst/>
              <a:ahLst/>
              <a:cxnLst/>
              <a:rect l="l" t="t" r="r" b="b"/>
              <a:pathLst>
                <a:path w="685" h="526" extrusionOk="0">
                  <a:moveTo>
                    <a:pt x="342" y="0"/>
                  </a:moveTo>
                  <a:cubicBezTo>
                    <a:pt x="0" y="0"/>
                    <a:pt x="0" y="525"/>
                    <a:pt x="342" y="525"/>
                  </a:cubicBezTo>
                  <a:cubicBezTo>
                    <a:pt x="685" y="525"/>
                    <a:pt x="685" y="0"/>
                    <a:pt x="342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92" name="Google Shape;5742;p42">
              <a:extLst>
                <a:ext uri="{FF2B5EF4-FFF2-40B4-BE49-F238E27FC236}">
                  <a16:creationId xmlns:a16="http://schemas.microsoft.com/office/drawing/2014/main" id="{6705DE48-3D25-3322-8F86-178A749EF70E}"/>
                </a:ext>
              </a:extLst>
            </p:cNvPr>
            <p:cNvSpPr/>
            <p:nvPr/>
          </p:nvSpPr>
          <p:spPr>
            <a:xfrm>
              <a:off x="4785092" y="4227663"/>
              <a:ext cx="22672" cy="17486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93" name="Google Shape;5743;p42">
              <a:extLst>
                <a:ext uri="{FF2B5EF4-FFF2-40B4-BE49-F238E27FC236}">
                  <a16:creationId xmlns:a16="http://schemas.microsoft.com/office/drawing/2014/main" id="{855BAB68-1894-684E-B90A-EDDA5F02BC0B}"/>
                </a:ext>
              </a:extLst>
            </p:cNvPr>
            <p:cNvSpPr/>
            <p:nvPr/>
          </p:nvSpPr>
          <p:spPr>
            <a:xfrm>
              <a:off x="4820658" y="4265186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89" y="0"/>
                  </a:moveTo>
                  <a:cubicBezTo>
                    <a:pt x="1" y="0"/>
                    <a:pt x="1" y="593"/>
                    <a:pt x="389" y="593"/>
                  </a:cubicBezTo>
                  <a:cubicBezTo>
                    <a:pt x="754" y="593"/>
                    <a:pt x="754" y="0"/>
                    <a:pt x="389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94" name="Google Shape;5744;p42">
              <a:extLst>
                <a:ext uri="{FF2B5EF4-FFF2-40B4-BE49-F238E27FC236}">
                  <a16:creationId xmlns:a16="http://schemas.microsoft.com/office/drawing/2014/main" id="{E9FEA379-146C-7677-3E89-4FFF8ACD2B46}"/>
                </a:ext>
              </a:extLst>
            </p:cNvPr>
            <p:cNvSpPr/>
            <p:nvPr/>
          </p:nvSpPr>
          <p:spPr>
            <a:xfrm>
              <a:off x="4853646" y="4226360"/>
              <a:ext cx="23324" cy="17486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1"/>
                  </a:moveTo>
                  <a:cubicBezTo>
                    <a:pt x="1" y="1"/>
                    <a:pt x="1" y="617"/>
                    <a:pt x="412" y="617"/>
                  </a:cubicBezTo>
                  <a:cubicBezTo>
                    <a:pt x="823" y="617"/>
                    <a:pt x="823" y="1"/>
                    <a:pt x="41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95" name="Google Shape;5745;p42">
              <a:extLst>
                <a:ext uri="{FF2B5EF4-FFF2-40B4-BE49-F238E27FC236}">
                  <a16:creationId xmlns:a16="http://schemas.microsoft.com/office/drawing/2014/main" id="{8E545F9F-FB31-0B53-989A-54B2C5A02F28}"/>
                </a:ext>
              </a:extLst>
            </p:cNvPr>
            <p:cNvSpPr/>
            <p:nvPr/>
          </p:nvSpPr>
          <p:spPr>
            <a:xfrm>
              <a:off x="4893124" y="4246425"/>
              <a:ext cx="23295" cy="18138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39"/>
                    <a:pt x="411" y="639"/>
                  </a:cubicBezTo>
                  <a:cubicBezTo>
                    <a:pt x="822" y="639"/>
                    <a:pt x="822" y="0"/>
                    <a:pt x="41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96" name="Google Shape;5746;p42">
              <a:extLst>
                <a:ext uri="{FF2B5EF4-FFF2-40B4-BE49-F238E27FC236}">
                  <a16:creationId xmlns:a16="http://schemas.microsoft.com/office/drawing/2014/main" id="{43DBF298-D9F1-81B7-21A0-A21FEFD4B049}"/>
                </a:ext>
              </a:extLst>
            </p:cNvPr>
            <p:cNvSpPr/>
            <p:nvPr/>
          </p:nvSpPr>
          <p:spPr>
            <a:xfrm>
              <a:off x="4919650" y="4193372"/>
              <a:ext cx="24599" cy="18789"/>
            </a:xfrm>
            <a:custGeom>
              <a:avLst/>
              <a:gdLst/>
              <a:ahLst/>
              <a:cxnLst/>
              <a:rect l="l" t="t" r="r" b="b"/>
              <a:pathLst>
                <a:path w="868" h="663" extrusionOk="0">
                  <a:moveTo>
                    <a:pt x="434" y="0"/>
                  </a:moveTo>
                  <a:cubicBezTo>
                    <a:pt x="0" y="0"/>
                    <a:pt x="0" y="662"/>
                    <a:pt x="434" y="662"/>
                  </a:cubicBezTo>
                  <a:cubicBezTo>
                    <a:pt x="845" y="662"/>
                    <a:pt x="867" y="0"/>
                    <a:pt x="434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97" name="Google Shape;5747;p42">
              <a:extLst>
                <a:ext uri="{FF2B5EF4-FFF2-40B4-BE49-F238E27FC236}">
                  <a16:creationId xmlns:a16="http://schemas.microsoft.com/office/drawing/2014/main" id="{EEF74E55-AFAD-7FE2-8936-B8BBCE2493F6}"/>
                </a:ext>
              </a:extLst>
            </p:cNvPr>
            <p:cNvSpPr/>
            <p:nvPr/>
          </p:nvSpPr>
          <p:spPr>
            <a:xfrm>
              <a:off x="4940338" y="4236052"/>
              <a:ext cx="22020" cy="17514"/>
            </a:xfrm>
            <a:custGeom>
              <a:avLst/>
              <a:gdLst/>
              <a:ahLst/>
              <a:cxnLst/>
              <a:rect l="l" t="t" r="r" b="b"/>
              <a:pathLst>
                <a:path w="777" h="618" extrusionOk="0">
                  <a:moveTo>
                    <a:pt x="388" y="1"/>
                  </a:moveTo>
                  <a:cubicBezTo>
                    <a:pt x="0" y="1"/>
                    <a:pt x="0" y="617"/>
                    <a:pt x="388" y="617"/>
                  </a:cubicBezTo>
                  <a:cubicBezTo>
                    <a:pt x="777" y="617"/>
                    <a:pt x="777" y="1"/>
                    <a:pt x="38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98" name="Google Shape;5748;p42">
              <a:extLst>
                <a:ext uri="{FF2B5EF4-FFF2-40B4-BE49-F238E27FC236}">
                  <a16:creationId xmlns:a16="http://schemas.microsoft.com/office/drawing/2014/main" id="{7B9887F2-1870-D53C-4EAE-75471F232D3D}"/>
                </a:ext>
              </a:extLst>
            </p:cNvPr>
            <p:cNvSpPr/>
            <p:nvPr/>
          </p:nvSpPr>
          <p:spPr>
            <a:xfrm>
              <a:off x="4733995" y="4287177"/>
              <a:ext cx="21368" cy="16182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5" y="0"/>
                  </a:moveTo>
                  <a:cubicBezTo>
                    <a:pt x="0" y="0"/>
                    <a:pt x="0" y="571"/>
                    <a:pt x="365" y="571"/>
                  </a:cubicBezTo>
                  <a:cubicBezTo>
                    <a:pt x="753" y="571"/>
                    <a:pt x="753" y="0"/>
                    <a:pt x="36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399" name="Google Shape;5749;p42">
              <a:extLst>
                <a:ext uri="{FF2B5EF4-FFF2-40B4-BE49-F238E27FC236}">
                  <a16:creationId xmlns:a16="http://schemas.microsoft.com/office/drawing/2014/main" id="{B072EC09-78D4-D70F-EF6E-33AF658C69B9}"/>
                </a:ext>
              </a:extLst>
            </p:cNvPr>
            <p:cNvSpPr/>
            <p:nvPr/>
          </p:nvSpPr>
          <p:spPr>
            <a:xfrm>
              <a:off x="4766331" y="4325323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1"/>
                  </a:moveTo>
                  <a:cubicBezTo>
                    <a:pt x="0" y="1"/>
                    <a:pt x="0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00" name="Google Shape;5750;p42">
              <a:extLst>
                <a:ext uri="{FF2B5EF4-FFF2-40B4-BE49-F238E27FC236}">
                  <a16:creationId xmlns:a16="http://schemas.microsoft.com/office/drawing/2014/main" id="{5E43884C-DEE7-9983-0C0A-E11353D5841C}"/>
                </a:ext>
              </a:extLst>
            </p:cNvPr>
            <p:cNvSpPr/>
            <p:nvPr/>
          </p:nvSpPr>
          <p:spPr>
            <a:xfrm>
              <a:off x="4787671" y="4300752"/>
              <a:ext cx="20093" cy="15559"/>
            </a:xfrm>
            <a:custGeom>
              <a:avLst/>
              <a:gdLst/>
              <a:ahLst/>
              <a:cxnLst/>
              <a:rect l="l" t="t" r="r" b="b"/>
              <a:pathLst>
                <a:path w="709" h="549" extrusionOk="0">
                  <a:moveTo>
                    <a:pt x="366" y="0"/>
                  </a:moveTo>
                  <a:cubicBezTo>
                    <a:pt x="1" y="0"/>
                    <a:pt x="1" y="548"/>
                    <a:pt x="366" y="548"/>
                  </a:cubicBezTo>
                  <a:cubicBezTo>
                    <a:pt x="708" y="548"/>
                    <a:pt x="708" y="0"/>
                    <a:pt x="366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01" name="Google Shape;5751;p42">
              <a:extLst>
                <a:ext uri="{FF2B5EF4-FFF2-40B4-BE49-F238E27FC236}">
                  <a16:creationId xmlns:a16="http://schemas.microsoft.com/office/drawing/2014/main" id="{479948B1-AE82-7538-44E1-D607991AC452}"/>
                </a:ext>
              </a:extLst>
            </p:cNvPr>
            <p:cNvSpPr/>
            <p:nvPr/>
          </p:nvSpPr>
          <p:spPr>
            <a:xfrm>
              <a:off x="4839419" y="4328554"/>
              <a:ext cx="22020" cy="16862"/>
            </a:xfrm>
            <a:custGeom>
              <a:avLst/>
              <a:gdLst/>
              <a:ahLst/>
              <a:cxnLst/>
              <a:rect l="l" t="t" r="r" b="b"/>
              <a:pathLst>
                <a:path w="777" h="595" extrusionOk="0">
                  <a:moveTo>
                    <a:pt x="389" y="1"/>
                  </a:moveTo>
                  <a:cubicBezTo>
                    <a:pt x="1" y="1"/>
                    <a:pt x="1" y="594"/>
                    <a:pt x="389" y="594"/>
                  </a:cubicBezTo>
                  <a:cubicBezTo>
                    <a:pt x="777" y="594"/>
                    <a:pt x="777" y="1"/>
                    <a:pt x="389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02" name="Google Shape;5752;p42">
              <a:extLst>
                <a:ext uri="{FF2B5EF4-FFF2-40B4-BE49-F238E27FC236}">
                  <a16:creationId xmlns:a16="http://schemas.microsoft.com/office/drawing/2014/main" id="{E9C5677C-29BF-7864-A65A-A4C1865945EC}"/>
                </a:ext>
              </a:extLst>
            </p:cNvPr>
            <p:cNvSpPr/>
            <p:nvPr/>
          </p:nvSpPr>
          <p:spPr>
            <a:xfrm>
              <a:off x="4860760" y="4291684"/>
              <a:ext cx="21397" cy="16862"/>
            </a:xfrm>
            <a:custGeom>
              <a:avLst/>
              <a:gdLst/>
              <a:ahLst/>
              <a:cxnLst/>
              <a:rect l="l" t="t" r="r" b="b"/>
              <a:pathLst>
                <a:path w="755" h="595" extrusionOk="0">
                  <a:moveTo>
                    <a:pt x="366" y="1"/>
                  </a:moveTo>
                  <a:cubicBezTo>
                    <a:pt x="1" y="1"/>
                    <a:pt x="1" y="594"/>
                    <a:pt x="366" y="594"/>
                  </a:cubicBezTo>
                  <a:cubicBezTo>
                    <a:pt x="754" y="594"/>
                    <a:pt x="754" y="1"/>
                    <a:pt x="36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03" name="Google Shape;5753;p42">
              <a:extLst>
                <a:ext uri="{FF2B5EF4-FFF2-40B4-BE49-F238E27FC236}">
                  <a16:creationId xmlns:a16="http://schemas.microsoft.com/office/drawing/2014/main" id="{04F89ED8-A332-8731-E8A9-6B7DA9A07DE3}"/>
                </a:ext>
              </a:extLst>
            </p:cNvPr>
            <p:cNvSpPr/>
            <p:nvPr/>
          </p:nvSpPr>
          <p:spPr>
            <a:xfrm>
              <a:off x="4908002" y="4308517"/>
              <a:ext cx="25251" cy="19441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0"/>
                  </a:moveTo>
                  <a:cubicBezTo>
                    <a:pt x="0" y="0"/>
                    <a:pt x="0" y="685"/>
                    <a:pt x="434" y="685"/>
                  </a:cubicBezTo>
                  <a:cubicBezTo>
                    <a:pt x="890" y="685"/>
                    <a:pt x="890" y="0"/>
                    <a:pt x="434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04" name="Google Shape;5754;p42">
              <a:extLst>
                <a:ext uri="{FF2B5EF4-FFF2-40B4-BE49-F238E27FC236}">
                  <a16:creationId xmlns:a16="http://schemas.microsoft.com/office/drawing/2014/main" id="{AF9DEA46-F3B1-D196-67DE-60BA837782F1}"/>
                </a:ext>
              </a:extLst>
            </p:cNvPr>
            <p:cNvSpPr/>
            <p:nvPr/>
          </p:nvSpPr>
          <p:spPr>
            <a:xfrm>
              <a:off x="4928690" y="4284570"/>
              <a:ext cx="25251" cy="19441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1" y="1"/>
                    <a:pt x="1" y="686"/>
                    <a:pt x="434" y="686"/>
                  </a:cubicBezTo>
                  <a:cubicBezTo>
                    <a:pt x="891" y="686"/>
                    <a:pt x="891" y="1"/>
                    <a:pt x="434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05" name="Google Shape;5755;p42">
              <a:extLst>
                <a:ext uri="{FF2B5EF4-FFF2-40B4-BE49-F238E27FC236}">
                  <a16:creationId xmlns:a16="http://schemas.microsoft.com/office/drawing/2014/main" id="{53BEC1FD-49F7-990D-8A3C-D2C630EFE581}"/>
                </a:ext>
              </a:extLst>
            </p:cNvPr>
            <p:cNvSpPr/>
            <p:nvPr/>
          </p:nvSpPr>
          <p:spPr>
            <a:xfrm>
              <a:off x="4947452" y="4358963"/>
              <a:ext cx="25903" cy="20093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06" name="Google Shape;5756;p42">
              <a:extLst>
                <a:ext uri="{FF2B5EF4-FFF2-40B4-BE49-F238E27FC236}">
                  <a16:creationId xmlns:a16="http://schemas.microsoft.com/office/drawing/2014/main" id="{9B75031A-DA32-81C8-8D27-3C641284DCB5}"/>
                </a:ext>
              </a:extLst>
            </p:cNvPr>
            <p:cNvSpPr/>
            <p:nvPr/>
          </p:nvSpPr>
          <p:spPr>
            <a:xfrm>
              <a:off x="4867901" y="4366728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88" y="1"/>
                  </a:moveTo>
                  <a:cubicBezTo>
                    <a:pt x="23" y="1"/>
                    <a:pt x="0" y="571"/>
                    <a:pt x="388" y="571"/>
                  </a:cubicBezTo>
                  <a:cubicBezTo>
                    <a:pt x="753" y="571"/>
                    <a:pt x="753" y="1"/>
                    <a:pt x="38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07" name="Google Shape;5757;p42">
              <a:extLst>
                <a:ext uri="{FF2B5EF4-FFF2-40B4-BE49-F238E27FC236}">
                  <a16:creationId xmlns:a16="http://schemas.microsoft.com/office/drawing/2014/main" id="{115BF06A-6138-CD71-5A92-49B5AB088461}"/>
                </a:ext>
              </a:extLst>
            </p:cNvPr>
            <p:cNvSpPr/>
            <p:nvPr/>
          </p:nvSpPr>
          <p:spPr>
            <a:xfrm>
              <a:off x="4873059" y="4392602"/>
              <a:ext cx="23324" cy="18138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411" y="1"/>
                  </a:moveTo>
                  <a:cubicBezTo>
                    <a:pt x="1" y="1"/>
                    <a:pt x="1" y="640"/>
                    <a:pt x="411" y="640"/>
                  </a:cubicBezTo>
                  <a:cubicBezTo>
                    <a:pt x="822" y="640"/>
                    <a:pt x="822" y="1"/>
                    <a:pt x="41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08" name="Google Shape;5758;p42">
              <a:extLst>
                <a:ext uri="{FF2B5EF4-FFF2-40B4-BE49-F238E27FC236}">
                  <a16:creationId xmlns:a16="http://schemas.microsoft.com/office/drawing/2014/main" id="{B0936757-5616-49C3-44BD-09E61BBA8422}"/>
                </a:ext>
              </a:extLst>
            </p:cNvPr>
            <p:cNvSpPr/>
            <p:nvPr/>
          </p:nvSpPr>
          <p:spPr>
            <a:xfrm>
              <a:off x="4794132" y="4362193"/>
              <a:ext cx="23324" cy="18138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412" y="1"/>
                  </a:moveTo>
                  <a:cubicBezTo>
                    <a:pt x="1" y="1"/>
                    <a:pt x="1" y="640"/>
                    <a:pt x="412" y="640"/>
                  </a:cubicBezTo>
                  <a:cubicBezTo>
                    <a:pt x="823" y="640"/>
                    <a:pt x="823" y="1"/>
                    <a:pt x="41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09" name="Google Shape;5759;p42">
              <a:extLst>
                <a:ext uri="{FF2B5EF4-FFF2-40B4-BE49-F238E27FC236}">
                  <a16:creationId xmlns:a16="http://schemas.microsoft.com/office/drawing/2014/main" id="{4E2EBD73-B647-007F-A258-2225E359B70B}"/>
                </a:ext>
              </a:extLst>
            </p:cNvPr>
            <p:cNvSpPr/>
            <p:nvPr/>
          </p:nvSpPr>
          <p:spPr>
            <a:xfrm>
              <a:off x="4798667" y="4415898"/>
              <a:ext cx="16210" cy="12300"/>
            </a:xfrm>
            <a:custGeom>
              <a:avLst/>
              <a:gdLst/>
              <a:ahLst/>
              <a:cxnLst/>
              <a:rect l="l" t="t" r="r" b="b"/>
              <a:pathLst>
                <a:path w="572" h="434" extrusionOk="0">
                  <a:moveTo>
                    <a:pt x="275" y="0"/>
                  </a:moveTo>
                  <a:cubicBezTo>
                    <a:pt x="1" y="0"/>
                    <a:pt x="1" y="434"/>
                    <a:pt x="275" y="434"/>
                  </a:cubicBezTo>
                  <a:cubicBezTo>
                    <a:pt x="571" y="434"/>
                    <a:pt x="571" y="0"/>
                    <a:pt x="27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10" name="Google Shape;5760;p42">
              <a:extLst>
                <a:ext uri="{FF2B5EF4-FFF2-40B4-BE49-F238E27FC236}">
                  <a16:creationId xmlns:a16="http://schemas.microsoft.com/office/drawing/2014/main" id="{5770C56C-EEFB-85B2-FC91-CFBF8937186F}"/>
                </a:ext>
              </a:extLst>
            </p:cNvPr>
            <p:cNvSpPr/>
            <p:nvPr/>
          </p:nvSpPr>
          <p:spPr>
            <a:xfrm>
              <a:off x="4754683" y="4383562"/>
              <a:ext cx="11676" cy="9069"/>
            </a:xfrm>
            <a:custGeom>
              <a:avLst/>
              <a:gdLst/>
              <a:ahLst/>
              <a:cxnLst/>
              <a:rect l="l" t="t" r="r" b="b"/>
              <a:pathLst>
                <a:path w="412" h="320" extrusionOk="0">
                  <a:moveTo>
                    <a:pt x="206" y="0"/>
                  </a:moveTo>
                  <a:cubicBezTo>
                    <a:pt x="1" y="0"/>
                    <a:pt x="1" y="320"/>
                    <a:pt x="206" y="320"/>
                  </a:cubicBezTo>
                  <a:cubicBezTo>
                    <a:pt x="411" y="320"/>
                    <a:pt x="411" y="0"/>
                    <a:pt x="206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11" name="Google Shape;5761;p42">
              <a:extLst>
                <a:ext uri="{FF2B5EF4-FFF2-40B4-BE49-F238E27FC236}">
                  <a16:creationId xmlns:a16="http://schemas.microsoft.com/office/drawing/2014/main" id="{352615D8-6253-933B-4167-CAADF1CF1E8B}"/>
                </a:ext>
              </a:extLst>
            </p:cNvPr>
            <p:cNvSpPr/>
            <p:nvPr/>
          </p:nvSpPr>
          <p:spPr>
            <a:xfrm>
              <a:off x="4766982" y="4431428"/>
              <a:ext cx="5186" cy="3911"/>
            </a:xfrm>
            <a:custGeom>
              <a:avLst/>
              <a:gdLst/>
              <a:ahLst/>
              <a:cxnLst/>
              <a:rect l="l" t="t" r="r" b="b"/>
              <a:pathLst>
                <a:path w="183" h="138" extrusionOk="0">
                  <a:moveTo>
                    <a:pt x="92" y="0"/>
                  </a:moveTo>
                  <a:cubicBezTo>
                    <a:pt x="0" y="0"/>
                    <a:pt x="0" y="137"/>
                    <a:pt x="92" y="137"/>
                  </a:cubicBezTo>
                  <a:cubicBezTo>
                    <a:pt x="183" y="137"/>
                    <a:pt x="183" y="0"/>
                    <a:pt x="92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12" name="Google Shape;5762;p42">
              <a:extLst>
                <a:ext uri="{FF2B5EF4-FFF2-40B4-BE49-F238E27FC236}">
                  <a16:creationId xmlns:a16="http://schemas.microsoft.com/office/drawing/2014/main" id="{7AC0CD5E-73A0-80F9-D504-DBE020C0D435}"/>
                </a:ext>
              </a:extLst>
            </p:cNvPr>
            <p:cNvSpPr/>
            <p:nvPr/>
          </p:nvSpPr>
          <p:spPr>
            <a:xfrm>
              <a:off x="4836189" y="4451464"/>
              <a:ext cx="20093" cy="14907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66" y="1"/>
                  </a:moveTo>
                  <a:cubicBezTo>
                    <a:pt x="23" y="1"/>
                    <a:pt x="1" y="526"/>
                    <a:pt x="366" y="526"/>
                  </a:cubicBezTo>
                  <a:cubicBezTo>
                    <a:pt x="708" y="526"/>
                    <a:pt x="708" y="1"/>
                    <a:pt x="36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13" name="Google Shape;5763;p42">
              <a:extLst>
                <a:ext uri="{FF2B5EF4-FFF2-40B4-BE49-F238E27FC236}">
                  <a16:creationId xmlns:a16="http://schemas.microsoft.com/office/drawing/2014/main" id="{D383671F-8FC2-BABB-85E1-96F5CD05997F}"/>
                </a:ext>
              </a:extLst>
            </p:cNvPr>
            <p:cNvSpPr/>
            <p:nvPr/>
          </p:nvSpPr>
          <p:spPr>
            <a:xfrm>
              <a:off x="4839419" y="4406829"/>
              <a:ext cx="20745" cy="16210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14" name="Google Shape;5764;p42">
              <a:extLst>
                <a:ext uri="{FF2B5EF4-FFF2-40B4-BE49-F238E27FC236}">
                  <a16:creationId xmlns:a16="http://schemas.microsoft.com/office/drawing/2014/main" id="{AF67472F-C4B1-DFC7-F06C-DBC97C4323D6}"/>
                </a:ext>
              </a:extLst>
            </p:cNvPr>
            <p:cNvSpPr/>
            <p:nvPr/>
          </p:nvSpPr>
          <p:spPr>
            <a:xfrm>
              <a:off x="4929881" y="4432363"/>
              <a:ext cx="18251" cy="17089"/>
            </a:xfrm>
            <a:custGeom>
              <a:avLst/>
              <a:gdLst/>
              <a:ahLst/>
              <a:cxnLst/>
              <a:rect l="l" t="t" r="r" b="b"/>
              <a:pathLst>
                <a:path w="644" h="603" extrusionOk="0">
                  <a:moveTo>
                    <a:pt x="315" y="1"/>
                  </a:moveTo>
                  <a:cubicBezTo>
                    <a:pt x="195" y="1"/>
                    <a:pt x="80" y="67"/>
                    <a:pt x="50" y="218"/>
                  </a:cubicBezTo>
                  <a:cubicBezTo>
                    <a:pt x="50" y="218"/>
                    <a:pt x="50" y="218"/>
                    <a:pt x="50" y="241"/>
                  </a:cubicBezTo>
                  <a:cubicBezTo>
                    <a:pt x="1" y="475"/>
                    <a:pt x="177" y="603"/>
                    <a:pt x="350" y="603"/>
                  </a:cubicBezTo>
                  <a:cubicBezTo>
                    <a:pt x="498" y="603"/>
                    <a:pt x="643" y="509"/>
                    <a:pt x="643" y="310"/>
                  </a:cubicBezTo>
                  <a:cubicBezTo>
                    <a:pt x="643" y="310"/>
                    <a:pt x="643" y="310"/>
                    <a:pt x="643" y="287"/>
                  </a:cubicBezTo>
                  <a:cubicBezTo>
                    <a:pt x="631" y="108"/>
                    <a:pt x="468" y="1"/>
                    <a:pt x="315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15" name="Google Shape;5765;p42">
              <a:extLst>
                <a:ext uri="{FF2B5EF4-FFF2-40B4-BE49-F238E27FC236}">
                  <a16:creationId xmlns:a16="http://schemas.microsoft.com/office/drawing/2014/main" id="{AE99C42E-CA48-76E2-228D-D81BFC69E0A5}"/>
                </a:ext>
              </a:extLst>
            </p:cNvPr>
            <p:cNvSpPr/>
            <p:nvPr/>
          </p:nvSpPr>
          <p:spPr>
            <a:xfrm>
              <a:off x="4935152" y="4401671"/>
              <a:ext cx="17514" cy="13603"/>
            </a:xfrm>
            <a:custGeom>
              <a:avLst/>
              <a:gdLst/>
              <a:ahLst/>
              <a:cxnLst/>
              <a:rect l="l" t="t" r="r" b="b"/>
              <a:pathLst>
                <a:path w="618" h="480" extrusionOk="0">
                  <a:moveTo>
                    <a:pt x="320" y="0"/>
                  </a:moveTo>
                  <a:cubicBezTo>
                    <a:pt x="1" y="0"/>
                    <a:pt x="1" y="479"/>
                    <a:pt x="320" y="479"/>
                  </a:cubicBezTo>
                  <a:cubicBezTo>
                    <a:pt x="617" y="479"/>
                    <a:pt x="617" y="0"/>
                    <a:pt x="32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16" name="Google Shape;5766;p42">
              <a:extLst>
                <a:ext uri="{FF2B5EF4-FFF2-40B4-BE49-F238E27FC236}">
                  <a16:creationId xmlns:a16="http://schemas.microsoft.com/office/drawing/2014/main" id="{BEB059DC-97C5-74FD-5AC8-9A981610D062}"/>
                </a:ext>
              </a:extLst>
            </p:cNvPr>
            <p:cNvSpPr/>
            <p:nvPr/>
          </p:nvSpPr>
          <p:spPr>
            <a:xfrm>
              <a:off x="4974630" y="4423663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65" y="0"/>
                  </a:moveTo>
                  <a:cubicBezTo>
                    <a:pt x="0" y="0"/>
                    <a:pt x="0" y="594"/>
                    <a:pt x="365" y="594"/>
                  </a:cubicBezTo>
                  <a:cubicBezTo>
                    <a:pt x="753" y="594"/>
                    <a:pt x="753" y="0"/>
                    <a:pt x="36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17" name="Google Shape;5767;p42">
              <a:extLst>
                <a:ext uri="{FF2B5EF4-FFF2-40B4-BE49-F238E27FC236}">
                  <a16:creationId xmlns:a16="http://schemas.microsoft.com/office/drawing/2014/main" id="{60CE6664-15B6-2AC5-2153-DE8CEE67F690}"/>
                </a:ext>
              </a:extLst>
            </p:cNvPr>
            <p:cNvSpPr/>
            <p:nvPr/>
          </p:nvSpPr>
          <p:spPr>
            <a:xfrm>
              <a:off x="4259838" y="4384837"/>
              <a:ext cx="8417" cy="6490"/>
            </a:xfrm>
            <a:custGeom>
              <a:avLst/>
              <a:gdLst/>
              <a:ahLst/>
              <a:cxnLst/>
              <a:rect l="l" t="t" r="r" b="b"/>
              <a:pathLst>
                <a:path w="297" h="229" extrusionOk="0">
                  <a:moveTo>
                    <a:pt x="160" y="1"/>
                  </a:moveTo>
                  <a:cubicBezTo>
                    <a:pt x="0" y="1"/>
                    <a:pt x="0" y="229"/>
                    <a:pt x="160" y="229"/>
                  </a:cubicBezTo>
                  <a:cubicBezTo>
                    <a:pt x="297" y="229"/>
                    <a:pt x="297" y="1"/>
                    <a:pt x="160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18" name="Google Shape;5768;p42">
              <a:extLst>
                <a:ext uri="{FF2B5EF4-FFF2-40B4-BE49-F238E27FC236}">
                  <a16:creationId xmlns:a16="http://schemas.microsoft.com/office/drawing/2014/main" id="{C6CDF2B4-F6EB-52C9-4EE2-EABC731C4AA9}"/>
                </a:ext>
              </a:extLst>
            </p:cNvPr>
            <p:cNvSpPr/>
            <p:nvPr/>
          </p:nvSpPr>
          <p:spPr>
            <a:xfrm>
              <a:off x="4167336" y="4333740"/>
              <a:ext cx="19413" cy="14907"/>
            </a:xfrm>
            <a:custGeom>
              <a:avLst/>
              <a:gdLst/>
              <a:ahLst/>
              <a:cxnLst/>
              <a:rect l="l" t="t" r="r" b="b"/>
              <a:pathLst>
                <a:path w="685" h="526" extrusionOk="0">
                  <a:moveTo>
                    <a:pt x="343" y="1"/>
                  </a:moveTo>
                  <a:cubicBezTo>
                    <a:pt x="0" y="1"/>
                    <a:pt x="0" y="525"/>
                    <a:pt x="343" y="525"/>
                  </a:cubicBezTo>
                  <a:cubicBezTo>
                    <a:pt x="685" y="525"/>
                    <a:pt x="685" y="1"/>
                    <a:pt x="34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19" name="Google Shape;5769;p42">
              <a:extLst>
                <a:ext uri="{FF2B5EF4-FFF2-40B4-BE49-F238E27FC236}">
                  <a16:creationId xmlns:a16="http://schemas.microsoft.com/office/drawing/2014/main" id="{706734FC-D388-B4FA-7C73-1307E2411AA4}"/>
                </a:ext>
              </a:extLst>
            </p:cNvPr>
            <p:cNvSpPr/>
            <p:nvPr/>
          </p:nvSpPr>
          <p:spPr>
            <a:xfrm>
              <a:off x="4215854" y="4290408"/>
              <a:ext cx="20065" cy="16182"/>
            </a:xfrm>
            <a:custGeom>
              <a:avLst/>
              <a:gdLst/>
              <a:ahLst/>
              <a:cxnLst/>
              <a:rect l="l" t="t" r="r" b="b"/>
              <a:pathLst>
                <a:path w="708" h="571" extrusionOk="0">
                  <a:moveTo>
                    <a:pt x="342" y="0"/>
                  </a:moveTo>
                  <a:cubicBezTo>
                    <a:pt x="0" y="0"/>
                    <a:pt x="0" y="571"/>
                    <a:pt x="342" y="571"/>
                  </a:cubicBezTo>
                  <a:cubicBezTo>
                    <a:pt x="708" y="571"/>
                    <a:pt x="708" y="0"/>
                    <a:pt x="342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20" name="Google Shape;5770;p42">
              <a:extLst>
                <a:ext uri="{FF2B5EF4-FFF2-40B4-BE49-F238E27FC236}">
                  <a16:creationId xmlns:a16="http://schemas.microsoft.com/office/drawing/2014/main" id="{EBA82CBF-0D1E-B6A6-05D9-C2C1821C190E}"/>
                </a:ext>
              </a:extLst>
            </p:cNvPr>
            <p:cNvSpPr/>
            <p:nvPr/>
          </p:nvSpPr>
          <p:spPr>
            <a:xfrm>
              <a:off x="4315470" y="4292335"/>
              <a:ext cx="17486" cy="13632"/>
            </a:xfrm>
            <a:custGeom>
              <a:avLst/>
              <a:gdLst/>
              <a:ahLst/>
              <a:cxnLst/>
              <a:rect l="l" t="t" r="r" b="b"/>
              <a:pathLst>
                <a:path w="617" h="481" extrusionOk="0">
                  <a:moveTo>
                    <a:pt x="297" y="1"/>
                  </a:moveTo>
                  <a:cubicBezTo>
                    <a:pt x="0" y="1"/>
                    <a:pt x="0" y="480"/>
                    <a:pt x="297" y="480"/>
                  </a:cubicBezTo>
                  <a:cubicBezTo>
                    <a:pt x="616" y="480"/>
                    <a:pt x="616" y="1"/>
                    <a:pt x="29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21" name="Google Shape;5771;p42">
              <a:extLst>
                <a:ext uri="{FF2B5EF4-FFF2-40B4-BE49-F238E27FC236}">
                  <a16:creationId xmlns:a16="http://schemas.microsoft.com/office/drawing/2014/main" id="{9FFCFCFC-A8C2-C652-DD04-BD0E742C49E4}"/>
                </a:ext>
              </a:extLst>
            </p:cNvPr>
            <p:cNvSpPr/>
            <p:nvPr/>
          </p:nvSpPr>
          <p:spPr>
            <a:xfrm>
              <a:off x="4195138" y="4210178"/>
              <a:ext cx="14255" cy="11024"/>
            </a:xfrm>
            <a:custGeom>
              <a:avLst/>
              <a:gdLst/>
              <a:ahLst/>
              <a:cxnLst/>
              <a:rect l="l" t="t" r="r" b="b"/>
              <a:pathLst>
                <a:path w="503" h="389" extrusionOk="0">
                  <a:moveTo>
                    <a:pt x="252" y="1"/>
                  </a:moveTo>
                  <a:cubicBezTo>
                    <a:pt x="1" y="1"/>
                    <a:pt x="1" y="389"/>
                    <a:pt x="252" y="389"/>
                  </a:cubicBezTo>
                  <a:cubicBezTo>
                    <a:pt x="503" y="389"/>
                    <a:pt x="503" y="1"/>
                    <a:pt x="25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22" name="Google Shape;5772;p42">
              <a:extLst>
                <a:ext uri="{FF2B5EF4-FFF2-40B4-BE49-F238E27FC236}">
                  <a16:creationId xmlns:a16="http://schemas.microsoft.com/office/drawing/2014/main" id="{F206B3FB-99CF-6B95-75F1-AC6E570704EF}"/>
                </a:ext>
              </a:extLst>
            </p:cNvPr>
            <p:cNvSpPr/>
            <p:nvPr/>
          </p:nvSpPr>
          <p:spPr>
            <a:xfrm>
              <a:off x="4264996" y="4157154"/>
              <a:ext cx="10401" cy="7793"/>
            </a:xfrm>
            <a:custGeom>
              <a:avLst/>
              <a:gdLst/>
              <a:ahLst/>
              <a:cxnLst/>
              <a:rect l="l" t="t" r="r" b="b"/>
              <a:pathLst>
                <a:path w="367" h="275" extrusionOk="0">
                  <a:moveTo>
                    <a:pt x="183" y="0"/>
                  </a:moveTo>
                  <a:cubicBezTo>
                    <a:pt x="1" y="0"/>
                    <a:pt x="1" y="274"/>
                    <a:pt x="183" y="274"/>
                  </a:cubicBezTo>
                  <a:cubicBezTo>
                    <a:pt x="366" y="274"/>
                    <a:pt x="366" y="0"/>
                    <a:pt x="18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23" name="Google Shape;5773;p42">
              <a:extLst>
                <a:ext uri="{FF2B5EF4-FFF2-40B4-BE49-F238E27FC236}">
                  <a16:creationId xmlns:a16="http://schemas.microsoft.com/office/drawing/2014/main" id="{BAC632BB-CDE9-2709-ED56-4DC70F9ED6A5}"/>
                </a:ext>
              </a:extLst>
            </p:cNvPr>
            <p:cNvSpPr/>
            <p:nvPr/>
          </p:nvSpPr>
          <p:spPr>
            <a:xfrm>
              <a:off x="4177567" y="4166392"/>
              <a:ext cx="10259" cy="7198"/>
            </a:xfrm>
            <a:custGeom>
              <a:avLst/>
              <a:gdLst/>
              <a:ahLst/>
              <a:cxnLst/>
              <a:rect l="l" t="t" r="r" b="b"/>
              <a:pathLst>
                <a:path w="362" h="254" extrusionOk="0">
                  <a:moveTo>
                    <a:pt x="175" y="0"/>
                  </a:moveTo>
                  <a:cubicBezTo>
                    <a:pt x="80" y="0"/>
                    <a:pt x="1" y="127"/>
                    <a:pt x="96" y="222"/>
                  </a:cubicBezTo>
                  <a:cubicBezTo>
                    <a:pt x="118" y="244"/>
                    <a:pt x="142" y="253"/>
                    <a:pt x="166" y="253"/>
                  </a:cubicBezTo>
                  <a:cubicBezTo>
                    <a:pt x="267" y="253"/>
                    <a:pt x="362" y="90"/>
                    <a:pt x="233" y="17"/>
                  </a:cubicBezTo>
                  <a:cubicBezTo>
                    <a:pt x="214" y="5"/>
                    <a:pt x="194" y="0"/>
                    <a:pt x="17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24" name="Google Shape;5774;p42">
              <a:extLst>
                <a:ext uri="{FF2B5EF4-FFF2-40B4-BE49-F238E27FC236}">
                  <a16:creationId xmlns:a16="http://schemas.microsoft.com/office/drawing/2014/main" id="{1C2C6F7A-0462-50B9-4EE9-1689FD42AE12}"/>
                </a:ext>
              </a:extLst>
            </p:cNvPr>
            <p:cNvSpPr/>
            <p:nvPr/>
          </p:nvSpPr>
          <p:spPr>
            <a:xfrm>
              <a:off x="4124628" y="4210829"/>
              <a:ext cx="16210" cy="12328"/>
            </a:xfrm>
            <a:custGeom>
              <a:avLst/>
              <a:gdLst/>
              <a:ahLst/>
              <a:cxnLst/>
              <a:rect l="l" t="t" r="r" b="b"/>
              <a:pathLst>
                <a:path w="572" h="435" extrusionOk="0">
                  <a:moveTo>
                    <a:pt x="275" y="1"/>
                  </a:moveTo>
                  <a:cubicBezTo>
                    <a:pt x="1" y="1"/>
                    <a:pt x="1" y="434"/>
                    <a:pt x="275" y="434"/>
                  </a:cubicBezTo>
                  <a:cubicBezTo>
                    <a:pt x="571" y="434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25" name="Google Shape;5775;p42">
              <a:extLst>
                <a:ext uri="{FF2B5EF4-FFF2-40B4-BE49-F238E27FC236}">
                  <a16:creationId xmlns:a16="http://schemas.microsoft.com/office/drawing/2014/main" id="{CA94C268-B1AF-E39D-77EF-D04F50D5EB5E}"/>
                </a:ext>
              </a:extLst>
            </p:cNvPr>
            <p:cNvSpPr/>
            <p:nvPr/>
          </p:nvSpPr>
          <p:spPr>
            <a:xfrm>
              <a:off x="4297984" y="4214712"/>
              <a:ext cx="16862" cy="12980"/>
            </a:xfrm>
            <a:custGeom>
              <a:avLst/>
              <a:gdLst/>
              <a:ahLst/>
              <a:cxnLst/>
              <a:rect l="l" t="t" r="r" b="b"/>
              <a:pathLst>
                <a:path w="595" h="458" extrusionOk="0">
                  <a:moveTo>
                    <a:pt x="298" y="1"/>
                  </a:moveTo>
                  <a:cubicBezTo>
                    <a:pt x="1" y="1"/>
                    <a:pt x="1" y="457"/>
                    <a:pt x="298" y="457"/>
                  </a:cubicBezTo>
                  <a:cubicBezTo>
                    <a:pt x="594" y="457"/>
                    <a:pt x="594" y="1"/>
                    <a:pt x="29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26" name="Google Shape;5776;p42">
              <a:extLst>
                <a:ext uri="{FF2B5EF4-FFF2-40B4-BE49-F238E27FC236}">
                  <a16:creationId xmlns:a16="http://schemas.microsoft.com/office/drawing/2014/main" id="{1C1B4C20-7C57-8266-C228-FABCB4775F9B}"/>
                </a:ext>
              </a:extLst>
            </p:cNvPr>
            <p:cNvSpPr/>
            <p:nvPr/>
          </p:nvSpPr>
          <p:spPr>
            <a:xfrm>
              <a:off x="5589154" y="2541433"/>
              <a:ext cx="401719" cy="536108"/>
            </a:xfrm>
            <a:custGeom>
              <a:avLst/>
              <a:gdLst/>
              <a:ahLst/>
              <a:cxnLst/>
              <a:rect l="l" t="t" r="r" b="b"/>
              <a:pathLst>
                <a:path w="14175" h="18917" extrusionOk="0">
                  <a:moveTo>
                    <a:pt x="11677" y="0"/>
                  </a:moveTo>
                  <a:cubicBezTo>
                    <a:pt x="10969" y="0"/>
                    <a:pt x="10280" y="353"/>
                    <a:pt x="9884" y="999"/>
                  </a:cubicBezTo>
                  <a:lnTo>
                    <a:pt x="46" y="17114"/>
                  </a:lnTo>
                  <a:cubicBezTo>
                    <a:pt x="0" y="17205"/>
                    <a:pt x="23" y="17319"/>
                    <a:pt x="114" y="17365"/>
                  </a:cubicBezTo>
                  <a:lnTo>
                    <a:pt x="2465" y="18894"/>
                  </a:lnTo>
                  <a:cubicBezTo>
                    <a:pt x="2496" y="18909"/>
                    <a:pt x="2529" y="18917"/>
                    <a:pt x="2561" y="18917"/>
                  </a:cubicBezTo>
                  <a:cubicBezTo>
                    <a:pt x="2625" y="18917"/>
                    <a:pt x="2686" y="18886"/>
                    <a:pt x="2716" y="18826"/>
                  </a:cubicBezTo>
                  <a:lnTo>
                    <a:pt x="13444" y="3510"/>
                  </a:lnTo>
                  <a:cubicBezTo>
                    <a:pt x="14175" y="2483"/>
                    <a:pt x="13901" y="1022"/>
                    <a:pt x="12828" y="337"/>
                  </a:cubicBezTo>
                  <a:cubicBezTo>
                    <a:pt x="12470" y="109"/>
                    <a:pt x="12070" y="0"/>
                    <a:pt x="1167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27" name="Google Shape;5777;p42">
              <a:extLst>
                <a:ext uri="{FF2B5EF4-FFF2-40B4-BE49-F238E27FC236}">
                  <a16:creationId xmlns:a16="http://schemas.microsoft.com/office/drawing/2014/main" id="{F508C309-C975-821E-EA76-83B0A180C23A}"/>
                </a:ext>
              </a:extLst>
            </p:cNvPr>
            <p:cNvSpPr/>
            <p:nvPr/>
          </p:nvSpPr>
          <p:spPr>
            <a:xfrm>
              <a:off x="5519636" y="3005869"/>
              <a:ext cx="158817" cy="258177"/>
            </a:xfrm>
            <a:custGeom>
              <a:avLst/>
              <a:gdLst/>
              <a:ahLst/>
              <a:cxnLst/>
              <a:rect l="l" t="t" r="r" b="b"/>
              <a:pathLst>
                <a:path w="5604" h="9110" extrusionOk="0">
                  <a:moveTo>
                    <a:pt x="4570" y="0"/>
                  </a:moveTo>
                  <a:cubicBezTo>
                    <a:pt x="3547" y="0"/>
                    <a:pt x="1224" y="1456"/>
                    <a:pt x="673" y="2620"/>
                  </a:cubicBezTo>
                  <a:cubicBezTo>
                    <a:pt x="330" y="3351"/>
                    <a:pt x="376" y="4172"/>
                    <a:pt x="490" y="4971"/>
                  </a:cubicBezTo>
                  <a:cubicBezTo>
                    <a:pt x="582" y="5770"/>
                    <a:pt x="787" y="6546"/>
                    <a:pt x="696" y="7345"/>
                  </a:cubicBezTo>
                  <a:cubicBezTo>
                    <a:pt x="650" y="7893"/>
                    <a:pt x="445" y="8441"/>
                    <a:pt x="102" y="8851"/>
                  </a:cubicBezTo>
                  <a:cubicBezTo>
                    <a:pt x="0" y="8953"/>
                    <a:pt x="80" y="9110"/>
                    <a:pt x="212" y="9110"/>
                  </a:cubicBezTo>
                  <a:cubicBezTo>
                    <a:pt x="228" y="9110"/>
                    <a:pt x="245" y="9107"/>
                    <a:pt x="262" y="9103"/>
                  </a:cubicBezTo>
                  <a:cubicBezTo>
                    <a:pt x="1814" y="8532"/>
                    <a:pt x="3092" y="7277"/>
                    <a:pt x="3914" y="5816"/>
                  </a:cubicBezTo>
                  <a:cubicBezTo>
                    <a:pt x="4462" y="4880"/>
                    <a:pt x="4804" y="3647"/>
                    <a:pt x="5078" y="2597"/>
                  </a:cubicBezTo>
                  <a:cubicBezTo>
                    <a:pt x="5215" y="2050"/>
                    <a:pt x="5352" y="1707"/>
                    <a:pt x="5466" y="1159"/>
                  </a:cubicBezTo>
                  <a:cubicBezTo>
                    <a:pt x="5603" y="406"/>
                    <a:pt x="5580" y="475"/>
                    <a:pt x="4873" y="64"/>
                  </a:cubicBezTo>
                  <a:cubicBezTo>
                    <a:pt x="4793" y="20"/>
                    <a:pt x="4691" y="0"/>
                    <a:pt x="4570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28" name="Google Shape;5778;p42">
              <a:extLst>
                <a:ext uri="{FF2B5EF4-FFF2-40B4-BE49-F238E27FC236}">
                  <a16:creationId xmlns:a16="http://schemas.microsoft.com/office/drawing/2014/main" id="{B7EB2FB6-DF3A-F2AF-6CB8-60B0853E579C}"/>
                </a:ext>
              </a:extLst>
            </p:cNvPr>
            <p:cNvSpPr/>
            <p:nvPr/>
          </p:nvSpPr>
          <p:spPr>
            <a:xfrm>
              <a:off x="5587851" y="2973363"/>
              <a:ext cx="113218" cy="106133"/>
            </a:xfrm>
            <a:custGeom>
              <a:avLst/>
              <a:gdLst/>
              <a:ahLst/>
              <a:cxnLst/>
              <a:rect l="l" t="t" r="r" b="b"/>
              <a:pathLst>
                <a:path w="3995" h="3745" extrusionOk="0">
                  <a:moveTo>
                    <a:pt x="1210" y="1"/>
                  </a:moveTo>
                  <a:lnTo>
                    <a:pt x="1" y="2032"/>
                  </a:lnTo>
                  <a:cubicBezTo>
                    <a:pt x="1" y="2032"/>
                    <a:pt x="708" y="2284"/>
                    <a:pt x="1439" y="2740"/>
                  </a:cubicBezTo>
                  <a:cubicBezTo>
                    <a:pt x="2306" y="3265"/>
                    <a:pt x="2671" y="3744"/>
                    <a:pt x="2671" y="3744"/>
                  </a:cubicBezTo>
                  <a:lnTo>
                    <a:pt x="3995" y="1850"/>
                  </a:lnTo>
                  <a:cubicBezTo>
                    <a:pt x="3995" y="1850"/>
                    <a:pt x="3675" y="1348"/>
                    <a:pt x="2717" y="731"/>
                  </a:cubicBezTo>
                  <a:cubicBezTo>
                    <a:pt x="1872" y="184"/>
                    <a:pt x="1210" y="1"/>
                    <a:pt x="12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29" name="Google Shape;5779;p42">
              <a:extLst>
                <a:ext uri="{FF2B5EF4-FFF2-40B4-BE49-F238E27FC236}">
                  <a16:creationId xmlns:a16="http://schemas.microsoft.com/office/drawing/2014/main" id="{683EDD8D-BE0A-DDD5-A3C7-1092200AC7BF}"/>
                </a:ext>
              </a:extLst>
            </p:cNvPr>
            <p:cNvSpPr/>
            <p:nvPr/>
          </p:nvSpPr>
          <p:spPr>
            <a:xfrm>
              <a:off x="5628603" y="2552259"/>
              <a:ext cx="361618" cy="525282"/>
            </a:xfrm>
            <a:custGeom>
              <a:avLst/>
              <a:gdLst/>
              <a:ahLst/>
              <a:cxnLst/>
              <a:rect l="l" t="t" r="r" b="b"/>
              <a:pathLst>
                <a:path w="12760" h="18535" extrusionOk="0">
                  <a:moveTo>
                    <a:pt x="11505" y="1"/>
                  </a:moveTo>
                  <a:lnTo>
                    <a:pt x="1" y="17827"/>
                  </a:lnTo>
                  <a:lnTo>
                    <a:pt x="1073" y="18512"/>
                  </a:lnTo>
                  <a:cubicBezTo>
                    <a:pt x="1104" y="18527"/>
                    <a:pt x="1137" y="18535"/>
                    <a:pt x="1169" y="18535"/>
                  </a:cubicBezTo>
                  <a:cubicBezTo>
                    <a:pt x="1233" y="18535"/>
                    <a:pt x="1294" y="18504"/>
                    <a:pt x="1324" y="18444"/>
                  </a:cubicBezTo>
                  <a:lnTo>
                    <a:pt x="12052" y="3128"/>
                  </a:lnTo>
                  <a:cubicBezTo>
                    <a:pt x="12760" y="2123"/>
                    <a:pt x="12509" y="708"/>
                    <a:pt x="11505" y="1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30" name="Google Shape;5780;p42">
              <a:extLst>
                <a:ext uri="{FF2B5EF4-FFF2-40B4-BE49-F238E27FC236}">
                  <a16:creationId xmlns:a16="http://schemas.microsoft.com/office/drawing/2014/main" id="{A5B5163B-A04E-F78C-BD42-CDC9397828BC}"/>
                </a:ext>
              </a:extLst>
            </p:cNvPr>
            <p:cNvSpPr/>
            <p:nvPr/>
          </p:nvSpPr>
          <p:spPr>
            <a:xfrm>
              <a:off x="4625311" y="1541853"/>
              <a:ext cx="709010" cy="585448"/>
            </a:xfrm>
            <a:custGeom>
              <a:avLst/>
              <a:gdLst/>
              <a:ahLst/>
              <a:cxnLst/>
              <a:rect l="l" t="t" r="r" b="b"/>
              <a:pathLst>
                <a:path w="25018" h="20658" extrusionOk="0">
                  <a:moveTo>
                    <a:pt x="17873" y="4543"/>
                  </a:moveTo>
                  <a:lnTo>
                    <a:pt x="8537" y="15682"/>
                  </a:lnTo>
                  <a:lnTo>
                    <a:pt x="4474" y="8263"/>
                  </a:lnTo>
                  <a:lnTo>
                    <a:pt x="17873" y="4543"/>
                  </a:lnTo>
                  <a:close/>
                  <a:moveTo>
                    <a:pt x="25017" y="1"/>
                  </a:moveTo>
                  <a:lnTo>
                    <a:pt x="1" y="6095"/>
                  </a:lnTo>
                  <a:lnTo>
                    <a:pt x="7989" y="20658"/>
                  </a:lnTo>
                  <a:lnTo>
                    <a:pt x="25017" y="1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31" name="Google Shape;5781;p42">
              <a:extLst>
                <a:ext uri="{FF2B5EF4-FFF2-40B4-BE49-F238E27FC236}">
                  <a16:creationId xmlns:a16="http://schemas.microsoft.com/office/drawing/2014/main" id="{51D6B927-AEC8-0BC0-35B7-8E130FBE9D28}"/>
                </a:ext>
              </a:extLst>
            </p:cNvPr>
            <p:cNvSpPr/>
            <p:nvPr/>
          </p:nvSpPr>
          <p:spPr>
            <a:xfrm>
              <a:off x="4667367" y="1703958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1"/>
                  </a:moveTo>
                  <a:cubicBezTo>
                    <a:pt x="93" y="1"/>
                    <a:pt x="81" y="4"/>
                    <a:pt x="69" y="10"/>
                  </a:cubicBezTo>
                  <a:cubicBezTo>
                    <a:pt x="23" y="33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45" y="1813"/>
                    <a:pt x="868" y="1813"/>
                    <a:pt x="890" y="1836"/>
                  </a:cubicBezTo>
                  <a:lnTo>
                    <a:pt x="959" y="1836"/>
                  </a:lnTo>
                  <a:cubicBezTo>
                    <a:pt x="1004" y="1813"/>
                    <a:pt x="1027" y="1745"/>
                    <a:pt x="1004" y="1699"/>
                  </a:cubicBezTo>
                  <a:lnTo>
                    <a:pt x="183" y="55"/>
                  </a:lnTo>
                  <a:cubicBezTo>
                    <a:pt x="166" y="22"/>
                    <a:pt x="137" y="1"/>
                    <a:pt x="105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32" name="Google Shape;5782;p42">
              <a:extLst>
                <a:ext uri="{FF2B5EF4-FFF2-40B4-BE49-F238E27FC236}">
                  <a16:creationId xmlns:a16="http://schemas.microsoft.com/office/drawing/2014/main" id="{E02AF96D-F25F-161A-AA3E-02927FD9E321}"/>
                </a:ext>
              </a:extLst>
            </p:cNvPr>
            <p:cNvSpPr/>
            <p:nvPr/>
          </p:nvSpPr>
          <p:spPr>
            <a:xfrm>
              <a:off x="4755987" y="1684404"/>
              <a:ext cx="29134" cy="51550"/>
            </a:xfrm>
            <a:custGeom>
              <a:avLst/>
              <a:gdLst/>
              <a:ahLst/>
              <a:cxnLst/>
              <a:rect l="l" t="t" r="r" b="b"/>
              <a:pathLst>
                <a:path w="1028" h="1819" extrusionOk="0">
                  <a:moveTo>
                    <a:pt x="125" y="0"/>
                  </a:moveTo>
                  <a:cubicBezTo>
                    <a:pt x="107" y="0"/>
                    <a:pt x="88" y="6"/>
                    <a:pt x="69" y="15"/>
                  </a:cubicBezTo>
                  <a:cubicBezTo>
                    <a:pt x="23" y="38"/>
                    <a:pt x="0" y="84"/>
                    <a:pt x="23" y="129"/>
                  </a:cubicBezTo>
                  <a:lnTo>
                    <a:pt x="845" y="1773"/>
                  </a:lnTo>
                  <a:cubicBezTo>
                    <a:pt x="845" y="1795"/>
                    <a:pt x="868" y="1795"/>
                    <a:pt x="890" y="1818"/>
                  </a:cubicBezTo>
                  <a:lnTo>
                    <a:pt x="982" y="1818"/>
                  </a:lnTo>
                  <a:cubicBezTo>
                    <a:pt x="1027" y="1795"/>
                    <a:pt x="1027" y="1727"/>
                    <a:pt x="1005" y="1681"/>
                  </a:cubicBezTo>
                  <a:lnTo>
                    <a:pt x="206" y="38"/>
                  </a:lnTo>
                  <a:cubicBezTo>
                    <a:pt x="179" y="11"/>
                    <a:pt x="152" y="0"/>
                    <a:pt x="12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33" name="Google Shape;5783;p42">
              <a:extLst>
                <a:ext uri="{FF2B5EF4-FFF2-40B4-BE49-F238E27FC236}">
                  <a16:creationId xmlns:a16="http://schemas.microsoft.com/office/drawing/2014/main" id="{C7B6E586-7B59-89CA-0BE0-EF48309527E8}"/>
                </a:ext>
              </a:extLst>
            </p:cNvPr>
            <p:cNvSpPr/>
            <p:nvPr/>
          </p:nvSpPr>
          <p:spPr>
            <a:xfrm>
              <a:off x="4842650" y="1662582"/>
              <a:ext cx="29134" cy="51380"/>
            </a:xfrm>
            <a:custGeom>
              <a:avLst/>
              <a:gdLst/>
              <a:ahLst/>
              <a:cxnLst/>
              <a:rect l="l" t="t" r="r" b="b"/>
              <a:pathLst>
                <a:path w="1028" h="1813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77"/>
                    <a:pt x="24" y="123"/>
                  </a:cubicBezTo>
                  <a:lnTo>
                    <a:pt x="823" y="1767"/>
                  </a:lnTo>
                  <a:cubicBezTo>
                    <a:pt x="845" y="1789"/>
                    <a:pt x="868" y="1812"/>
                    <a:pt x="868" y="1812"/>
                  </a:cubicBezTo>
                  <a:lnTo>
                    <a:pt x="959" y="1812"/>
                  </a:lnTo>
                  <a:cubicBezTo>
                    <a:pt x="1005" y="1789"/>
                    <a:pt x="1028" y="1721"/>
                    <a:pt x="1005" y="1675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34" name="Google Shape;5784;p42">
              <a:extLst>
                <a:ext uri="{FF2B5EF4-FFF2-40B4-BE49-F238E27FC236}">
                  <a16:creationId xmlns:a16="http://schemas.microsoft.com/office/drawing/2014/main" id="{CCC7795E-29C8-175E-7B5F-99AF0820C7A3}"/>
                </a:ext>
              </a:extLst>
            </p:cNvPr>
            <p:cNvSpPr/>
            <p:nvPr/>
          </p:nvSpPr>
          <p:spPr>
            <a:xfrm>
              <a:off x="4937107" y="1639286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0"/>
                  </a:moveTo>
                  <a:cubicBezTo>
                    <a:pt x="93" y="0"/>
                    <a:pt x="81" y="3"/>
                    <a:pt x="69" y="9"/>
                  </a:cubicBezTo>
                  <a:cubicBezTo>
                    <a:pt x="23" y="55"/>
                    <a:pt x="0" y="101"/>
                    <a:pt x="23" y="146"/>
                  </a:cubicBezTo>
                  <a:lnTo>
                    <a:pt x="845" y="1790"/>
                  </a:lnTo>
                  <a:cubicBezTo>
                    <a:pt x="845" y="1812"/>
                    <a:pt x="868" y="1812"/>
                    <a:pt x="891" y="1835"/>
                  </a:cubicBezTo>
                  <a:lnTo>
                    <a:pt x="959" y="1835"/>
                  </a:lnTo>
                  <a:cubicBezTo>
                    <a:pt x="1005" y="1812"/>
                    <a:pt x="1027" y="1744"/>
                    <a:pt x="1005" y="1698"/>
                  </a:cubicBezTo>
                  <a:lnTo>
                    <a:pt x="183" y="55"/>
                  </a:lnTo>
                  <a:cubicBezTo>
                    <a:pt x="166" y="22"/>
                    <a:pt x="137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35" name="Google Shape;5785;p42">
              <a:extLst>
                <a:ext uri="{FF2B5EF4-FFF2-40B4-BE49-F238E27FC236}">
                  <a16:creationId xmlns:a16="http://schemas.microsoft.com/office/drawing/2014/main" id="{803E9479-9B32-5E5E-D298-21880E49DF13}"/>
                </a:ext>
              </a:extLst>
            </p:cNvPr>
            <p:cNvSpPr/>
            <p:nvPr/>
          </p:nvSpPr>
          <p:spPr>
            <a:xfrm>
              <a:off x="5034144" y="1615991"/>
              <a:ext cx="29785" cy="52032"/>
            </a:xfrm>
            <a:custGeom>
              <a:avLst/>
              <a:gdLst/>
              <a:ahLst/>
              <a:cxnLst/>
              <a:rect l="l" t="t" r="r" b="b"/>
              <a:pathLst>
                <a:path w="1051" h="1836" extrusionOk="0">
                  <a:moveTo>
                    <a:pt x="109" y="1"/>
                  </a:moveTo>
                  <a:cubicBezTo>
                    <a:pt x="95" y="1"/>
                    <a:pt x="81" y="3"/>
                    <a:pt x="69" y="10"/>
                  </a:cubicBezTo>
                  <a:cubicBezTo>
                    <a:pt x="23" y="32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67" y="1813"/>
                    <a:pt x="867" y="1813"/>
                    <a:pt x="890" y="1836"/>
                  </a:cubicBezTo>
                  <a:cubicBezTo>
                    <a:pt x="913" y="1836"/>
                    <a:pt x="959" y="1836"/>
                    <a:pt x="982" y="1813"/>
                  </a:cubicBezTo>
                  <a:cubicBezTo>
                    <a:pt x="1027" y="1790"/>
                    <a:pt x="1050" y="1744"/>
                    <a:pt x="1027" y="1699"/>
                  </a:cubicBezTo>
                  <a:lnTo>
                    <a:pt x="206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36" name="Google Shape;5786;p42">
              <a:extLst>
                <a:ext uri="{FF2B5EF4-FFF2-40B4-BE49-F238E27FC236}">
                  <a16:creationId xmlns:a16="http://schemas.microsoft.com/office/drawing/2014/main" id="{F723FCED-B741-8828-2256-114A598FE985}"/>
                </a:ext>
              </a:extLst>
            </p:cNvPr>
            <p:cNvSpPr/>
            <p:nvPr/>
          </p:nvSpPr>
          <p:spPr>
            <a:xfrm>
              <a:off x="5136989" y="1590768"/>
              <a:ext cx="29785" cy="51862"/>
            </a:xfrm>
            <a:custGeom>
              <a:avLst/>
              <a:gdLst/>
              <a:ahLst/>
              <a:cxnLst/>
              <a:rect l="l" t="t" r="r" b="b"/>
              <a:pathLst>
                <a:path w="1051" h="1830" extrusionOk="0">
                  <a:moveTo>
                    <a:pt x="109" y="0"/>
                  </a:moveTo>
                  <a:cubicBezTo>
                    <a:pt x="95" y="0"/>
                    <a:pt x="81" y="3"/>
                    <a:pt x="69" y="9"/>
                  </a:cubicBezTo>
                  <a:cubicBezTo>
                    <a:pt x="23" y="32"/>
                    <a:pt x="0" y="78"/>
                    <a:pt x="46" y="124"/>
                  </a:cubicBezTo>
                  <a:lnTo>
                    <a:pt x="845" y="1767"/>
                  </a:lnTo>
                  <a:cubicBezTo>
                    <a:pt x="868" y="1790"/>
                    <a:pt x="891" y="1813"/>
                    <a:pt x="891" y="1813"/>
                  </a:cubicBezTo>
                  <a:cubicBezTo>
                    <a:pt x="902" y="1824"/>
                    <a:pt x="919" y="1830"/>
                    <a:pt x="936" y="1830"/>
                  </a:cubicBezTo>
                  <a:cubicBezTo>
                    <a:pt x="953" y="1830"/>
                    <a:pt x="970" y="1824"/>
                    <a:pt x="982" y="1813"/>
                  </a:cubicBezTo>
                  <a:cubicBezTo>
                    <a:pt x="1027" y="1790"/>
                    <a:pt x="1050" y="1721"/>
                    <a:pt x="1027" y="1676"/>
                  </a:cubicBezTo>
                  <a:lnTo>
                    <a:pt x="206" y="55"/>
                  </a:lnTo>
                  <a:cubicBezTo>
                    <a:pt x="189" y="22"/>
                    <a:pt x="148" y="0"/>
                    <a:pt x="109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37" name="Google Shape;5787;p42">
              <a:extLst>
                <a:ext uri="{FF2B5EF4-FFF2-40B4-BE49-F238E27FC236}">
                  <a16:creationId xmlns:a16="http://schemas.microsoft.com/office/drawing/2014/main" id="{5BAB3F73-C5FA-0421-4E67-704B14E73C20}"/>
                </a:ext>
              </a:extLst>
            </p:cNvPr>
            <p:cNvSpPr/>
            <p:nvPr/>
          </p:nvSpPr>
          <p:spPr>
            <a:xfrm>
              <a:off x="4709396" y="1695569"/>
              <a:ext cx="20093" cy="34546"/>
            </a:xfrm>
            <a:custGeom>
              <a:avLst/>
              <a:gdLst/>
              <a:ahLst/>
              <a:cxnLst/>
              <a:rect l="l" t="t" r="r" b="b"/>
              <a:pathLst>
                <a:path w="709" h="1219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100"/>
                    <a:pt x="24" y="146"/>
                  </a:cubicBezTo>
                  <a:lnTo>
                    <a:pt x="526" y="1173"/>
                  </a:lnTo>
                  <a:cubicBezTo>
                    <a:pt x="526" y="1196"/>
                    <a:pt x="549" y="1196"/>
                    <a:pt x="571" y="1219"/>
                  </a:cubicBezTo>
                  <a:lnTo>
                    <a:pt x="663" y="1219"/>
                  </a:lnTo>
                  <a:cubicBezTo>
                    <a:pt x="708" y="1173"/>
                    <a:pt x="708" y="1128"/>
                    <a:pt x="686" y="1082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38" name="Google Shape;5788;p42">
              <a:extLst>
                <a:ext uri="{FF2B5EF4-FFF2-40B4-BE49-F238E27FC236}">
                  <a16:creationId xmlns:a16="http://schemas.microsoft.com/office/drawing/2014/main" id="{0A27D837-7F47-C391-FC77-58FF46CC8CD2}"/>
                </a:ext>
              </a:extLst>
            </p:cNvPr>
            <p:cNvSpPr/>
            <p:nvPr/>
          </p:nvSpPr>
          <p:spPr>
            <a:xfrm>
              <a:off x="4798015" y="1673578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06" y="0"/>
                  </a:moveTo>
                  <a:cubicBezTo>
                    <a:pt x="94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26" y="1150"/>
                  </a:lnTo>
                  <a:cubicBezTo>
                    <a:pt x="549" y="1173"/>
                    <a:pt x="549" y="1196"/>
                    <a:pt x="572" y="1196"/>
                  </a:cubicBezTo>
                  <a:cubicBezTo>
                    <a:pt x="583" y="1207"/>
                    <a:pt x="600" y="1213"/>
                    <a:pt x="617" y="1213"/>
                  </a:cubicBezTo>
                  <a:cubicBezTo>
                    <a:pt x="634" y="1213"/>
                    <a:pt x="651" y="1207"/>
                    <a:pt x="663" y="1196"/>
                  </a:cubicBezTo>
                  <a:cubicBezTo>
                    <a:pt x="708" y="1173"/>
                    <a:pt x="731" y="1127"/>
                    <a:pt x="708" y="1082"/>
                  </a:cubicBezTo>
                  <a:lnTo>
                    <a:pt x="183" y="55"/>
                  </a:lnTo>
                  <a:cubicBezTo>
                    <a:pt x="167" y="21"/>
                    <a:pt x="138" y="0"/>
                    <a:pt x="106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39" name="Google Shape;5789;p42">
              <a:extLst>
                <a:ext uri="{FF2B5EF4-FFF2-40B4-BE49-F238E27FC236}">
                  <a16:creationId xmlns:a16="http://schemas.microsoft.com/office/drawing/2014/main" id="{5A3BED72-98C6-ADA9-4F84-325632C3091B}"/>
                </a:ext>
              </a:extLst>
            </p:cNvPr>
            <p:cNvSpPr/>
            <p:nvPr/>
          </p:nvSpPr>
          <p:spPr>
            <a:xfrm>
              <a:off x="4887286" y="1651444"/>
              <a:ext cx="20745" cy="34036"/>
            </a:xfrm>
            <a:custGeom>
              <a:avLst/>
              <a:gdLst/>
              <a:ahLst/>
              <a:cxnLst/>
              <a:rect l="l" t="t" r="r" b="b"/>
              <a:pathLst>
                <a:path w="732" h="1201" extrusionOk="0">
                  <a:moveTo>
                    <a:pt x="118" y="0"/>
                  </a:moveTo>
                  <a:cubicBezTo>
                    <a:pt x="103" y="0"/>
                    <a:pt x="86" y="6"/>
                    <a:pt x="69" y="14"/>
                  </a:cubicBezTo>
                  <a:cubicBezTo>
                    <a:pt x="24" y="37"/>
                    <a:pt x="1" y="82"/>
                    <a:pt x="24" y="128"/>
                  </a:cubicBezTo>
                  <a:lnTo>
                    <a:pt x="526" y="1155"/>
                  </a:lnTo>
                  <a:cubicBezTo>
                    <a:pt x="549" y="1178"/>
                    <a:pt x="571" y="1178"/>
                    <a:pt x="571" y="1201"/>
                  </a:cubicBezTo>
                  <a:lnTo>
                    <a:pt x="663" y="1201"/>
                  </a:lnTo>
                  <a:cubicBezTo>
                    <a:pt x="708" y="1178"/>
                    <a:pt x="731" y="1110"/>
                    <a:pt x="708" y="1064"/>
                  </a:cubicBezTo>
                  <a:lnTo>
                    <a:pt x="183" y="60"/>
                  </a:lnTo>
                  <a:cubicBezTo>
                    <a:pt x="169" y="16"/>
                    <a:pt x="145" y="0"/>
                    <a:pt x="11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40" name="Google Shape;5790;p42">
              <a:extLst>
                <a:ext uri="{FF2B5EF4-FFF2-40B4-BE49-F238E27FC236}">
                  <a16:creationId xmlns:a16="http://schemas.microsoft.com/office/drawing/2014/main" id="{BC7EC960-A707-31E5-BA8D-7A555244B6B5}"/>
                </a:ext>
              </a:extLst>
            </p:cNvPr>
            <p:cNvSpPr/>
            <p:nvPr/>
          </p:nvSpPr>
          <p:spPr>
            <a:xfrm>
              <a:off x="4984322" y="1628290"/>
              <a:ext cx="20717" cy="34405"/>
            </a:xfrm>
            <a:custGeom>
              <a:avLst/>
              <a:gdLst/>
              <a:ahLst/>
              <a:cxnLst/>
              <a:rect l="l" t="t" r="r" b="b"/>
              <a:pathLst>
                <a:path w="731" h="1214" extrusionOk="0">
                  <a:moveTo>
                    <a:pt x="105" y="0"/>
                  </a:moveTo>
                  <a:cubicBezTo>
                    <a:pt x="94" y="0"/>
                    <a:pt x="81" y="3"/>
                    <a:pt x="69" y="9"/>
                  </a:cubicBezTo>
                  <a:cubicBezTo>
                    <a:pt x="23" y="32"/>
                    <a:pt x="1" y="101"/>
                    <a:pt x="23" y="146"/>
                  </a:cubicBezTo>
                  <a:lnTo>
                    <a:pt x="526" y="1173"/>
                  </a:lnTo>
                  <a:cubicBezTo>
                    <a:pt x="548" y="1173"/>
                    <a:pt x="548" y="1196"/>
                    <a:pt x="571" y="1196"/>
                  </a:cubicBezTo>
                  <a:cubicBezTo>
                    <a:pt x="583" y="1208"/>
                    <a:pt x="594" y="1213"/>
                    <a:pt x="608" y="1213"/>
                  </a:cubicBezTo>
                  <a:cubicBezTo>
                    <a:pt x="623" y="1213"/>
                    <a:pt x="640" y="1208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183" y="55"/>
                  </a:lnTo>
                  <a:cubicBezTo>
                    <a:pt x="166" y="22"/>
                    <a:pt x="138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41" name="Google Shape;5791;p42">
              <a:extLst>
                <a:ext uri="{FF2B5EF4-FFF2-40B4-BE49-F238E27FC236}">
                  <a16:creationId xmlns:a16="http://schemas.microsoft.com/office/drawing/2014/main" id="{A154426A-9554-E893-C4B7-B2AB0224A9B7}"/>
                </a:ext>
              </a:extLst>
            </p:cNvPr>
            <p:cNvSpPr/>
            <p:nvPr/>
          </p:nvSpPr>
          <p:spPr>
            <a:xfrm>
              <a:off x="5082662" y="1604343"/>
              <a:ext cx="20717" cy="33923"/>
            </a:xfrm>
            <a:custGeom>
              <a:avLst/>
              <a:gdLst/>
              <a:ahLst/>
              <a:cxnLst/>
              <a:rect l="l" t="t" r="r" b="b"/>
              <a:pathLst>
                <a:path w="731" h="1197" extrusionOk="0">
                  <a:moveTo>
                    <a:pt x="109" y="1"/>
                  </a:moveTo>
                  <a:cubicBezTo>
                    <a:pt x="95" y="1"/>
                    <a:pt x="81" y="4"/>
                    <a:pt x="68" y="10"/>
                  </a:cubicBezTo>
                  <a:cubicBezTo>
                    <a:pt x="23" y="33"/>
                    <a:pt x="0" y="78"/>
                    <a:pt x="23" y="124"/>
                  </a:cubicBezTo>
                  <a:lnTo>
                    <a:pt x="548" y="1151"/>
                  </a:lnTo>
                  <a:cubicBezTo>
                    <a:pt x="548" y="1174"/>
                    <a:pt x="571" y="1197"/>
                    <a:pt x="571" y="1197"/>
                  </a:cubicBezTo>
                  <a:lnTo>
                    <a:pt x="662" y="1197"/>
                  </a:lnTo>
                  <a:cubicBezTo>
                    <a:pt x="708" y="1174"/>
                    <a:pt x="730" y="1105"/>
                    <a:pt x="708" y="1060"/>
                  </a:cubicBezTo>
                  <a:lnTo>
                    <a:pt x="205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42" name="Google Shape;5792;p42">
              <a:extLst>
                <a:ext uri="{FF2B5EF4-FFF2-40B4-BE49-F238E27FC236}">
                  <a16:creationId xmlns:a16="http://schemas.microsoft.com/office/drawing/2014/main" id="{E1E225F9-7517-57CB-AAE4-BB024DE8F5A0}"/>
                </a:ext>
              </a:extLst>
            </p:cNvPr>
            <p:cNvSpPr/>
            <p:nvPr/>
          </p:nvSpPr>
          <p:spPr>
            <a:xfrm>
              <a:off x="5194548" y="1577193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10" y="0"/>
                  </a:moveTo>
                  <a:cubicBezTo>
                    <a:pt x="95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49" y="1150"/>
                  </a:lnTo>
                  <a:cubicBezTo>
                    <a:pt x="549" y="1173"/>
                    <a:pt x="571" y="1196"/>
                    <a:pt x="571" y="1196"/>
                  </a:cubicBezTo>
                  <a:cubicBezTo>
                    <a:pt x="594" y="1207"/>
                    <a:pt x="611" y="1213"/>
                    <a:pt x="626" y="1213"/>
                  </a:cubicBezTo>
                  <a:cubicBezTo>
                    <a:pt x="640" y="1213"/>
                    <a:pt x="651" y="1207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206" y="55"/>
                  </a:lnTo>
                  <a:cubicBezTo>
                    <a:pt x="190" y="21"/>
                    <a:pt x="148" y="0"/>
                    <a:pt x="110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43" name="Google Shape;5793;p42">
              <a:extLst>
                <a:ext uri="{FF2B5EF4-FFF2-40B4-BE49-F238E27FC236}">
                  <a16:creationId xmlns:a16="http://schemas.microsoft.com/office/drawing/2014/main" id="{C85E943C-7DE4-B3F2-9E11-3FE33AA44AAF}"/>
                </a:ext>
              </a:extLst>
            </p:cNvPr>
            <p:cNvSpPr/>
            <p:nvPr/>
          </p:nvSpPr>
          <p:spPr>
            <a:xfrm>
              <a:off x="3480998" y="2291560"/>
              <a:ext cx="410788" cy="398007"/>
            </a:xfrm>
            <a:custGeom>
              <a:avLst/>
              <a:gdLst/>
              <a:ahLst/>
              <a:cxnLst/>
              <a:rect l="l" t="t" r="r" b="b"/>
              <a:pathLst>
                <a:path w="14495" h="14044" extrusionOk="0">
                  <a:moveTo>
                    <a:pt x="8719" y="0"/>
                  </a:moveTo>
                  <a:cubicBezTo>
                    <a:pt x="8696" y="0"/>
                    <a:pt x="8674" y="1"/>
                    <a:pt x="8651" y="1"/>
                  </a:cubicBezTo>
                  <a:cubicBezTo>
                    <a:pt x="7510" y="1"/>
                    <a:pt x="6848" y="640"/>
                    <a:pt x="6300" y="1485"/>
                  </a:cubicBezTo>
                  <a:cubicBezTo>
                    <a:pt x="5684" y="2421"/>
                    <a:pt x="4862" y="2854"/>
                    <a:pt x="3744" y="3151"/>
                  </a:cubicBezTo>
                  <a:cubicBezTo>
                    <a:pt x="2717" y="3425"/>
                    <a:pt x="1576" y="3653"/>
                    <a:pt x="868" y="4429"/>
                  </a:cubicBezTo>
                  <a:cubicBezTo>
                    <a:pt x="434" y="4909"/>
                    <a:pt x="183" y="5525"/>
                    <a:pt x="160" y="6141"/>
                  </a:cubicBezTo>
                  <a:cubicBezTo>
                    <a:pt x="1" y="11893"/>
                    <a:pt x="4041" y="13970"/>
                    <a:pt x="5365" y="14039"/>
                  </a:cubicBezTo>
                  <a:cubicBezTo>
                    <a:pt x="5419" y="14042"/>
                    <a:pt x="5474" y="14044"/>
                    <a:pt x="5528" y="14044"/>
                  </a:cubicBezTo>
                  <a:cubicBezTo>
                    <a:pt x="6916" y="14044"/>
                    <a:pt x="8088" y="12953"/>
                    <a:pt x="9450" y="12624"/>
                  </a:cubicBezTo>
                  <a:cubicBezTo>
                    <a:pt x="10112" y="12464"/>
                    <a:pt x="10820" y="12464"/>
                    <a:pt x="11459" y="12213"/>
                  </a:cubicBezTo>
                  <a:cubicBezTo>
                    <a:pt x="12281" y="11916"/>
                    <a:pt x="12920" y="11208"/>
                    <a:pt x="13239" y="10432"/>
                  </a:cubicBezTo>
                  <a:cubicBezTo>
                    <a:pt x="14495" y="7442"/>
                    <a:pt x="13924" y="4954"/>
                    <a:pt x="13353" y="3562"/>
                  </a:cubicBezTo>
                  <a:cubicBezTo>
                    <a:pt x="12943" y="2626"/>
                    <a:pt x="12281" y="1804"/>
                    <a:pt x="11459" y="1142"/>
                  </a:cubicBezTo>
                  <a:cubicBezTo>
                    <a:pt x="10699" y="517"/>
                    <a:pt x="9764" y="0"/>
                    <a:pt x="8719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44" name="Google Shape;5794;p42">
              <a:extLst>
                <a:ext uri="{FF2B5EF4-FFF2-40B4-BE49-F238E27FC236}">
                  <a16:creationId xmlns:a16="http://schemas.microsoft.com/office/drawing/2014/main" id="{14AA0B96-ABB3-39EE-FB93-D01522DFDF2A}"/>
                </a:ext>
              </a:extLst>
            </p:cNvPr>
            <p:cNvSpPr/>
            <p:nvPr/>
          </p:nvSpPr>
          <p:spPr>
            <a:xfrm>
              <a:off x="3483577" y="2470102"/>
              <a:ext cx="291137" cy="219465"/>
            </a:xfrm>
            <a:custGeom>
              <a:avLst/>
              <a:gdLst/>
              <a:ahLst/>
              <a:cxnLst/>
              <a:rect l="l" t="t" r="r" b="b"/>
              <a:pathLst>
                <a:path w="10273" h="7744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5616"/>
                    <a:pt x="3950" y="7670"/>
                    <a:pt x="5274" y="7739"/>
                  </a:cubicBezTo>
                  <a:cubicBezTo>
                    <a:pt x="5328" y="7742"/>
                    <a:pt x="5383" y="7744"/>
                    <a:pt x="5437" y="7744"/>
                  </a:cubicBezTo>
                  <a:cubicBezTo>
                    <a:pt x="6825" y="7744"/>
                    <a:pt x="7997" y="6653"/>
                    <a:pt x="9359" y="6324"/>
                  </a:cubicBezTo>
                  <a:cubicBezTo>
                    <a:pt x="9656" y="6255"/>
                    <a:pt x="9976" y="6209"/>
                    <a:pt x="10272" y="6164"/>
                  </a:cubicBezTo>
                  <a:cubicBezTo>
                    <a:pt x="9792" y="5983"/>
                    <a:pt x="9414" y="5911"/>
                    <a:pt x="9085" y="5911"/>
                  </a:cubicBezTo>
                  <a:cubicBezTo>
                    <a:pt x="7960" y="5911"/>
                    <a:pt x="7419" y="6756"/>
                    <a:pt x="5388" y="6985"/>
                  </a:cubicBezTo>
                  <a:cubicBezTo>
                    <a:pt x="2831" y="6894"/>
                    <a:pt x="731" y="3014"/>
                    <a:pt x="69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45" name="Google Shape;5795;p42">
              <a:extLst>
                <a:ext uri="{FF2B5EF4-FFF2-40B4-BE49-F238E27FC236}">
                  <a16:creationId xmlns:a16="http://schemas.microsoft.com/office/drawing/2014/main" id="{5617B5D3-0C23-DA3E-C1AA-90718325A06F}"/>
                </a:ext>
              </a:extLst>
            </p:cNvPr>
            <p:cNvSpPr/>
            <p:nvPr/>
          </p:nvSpPr>
          <p:spPr>
            <a:xfrm>
              <a:off x="3601953" y="2372640"/>
              <a:ext cx="88024" cy="31939"/>
            </a:xfrm>
            <a:custGeom>
              <a:avLst/>
              <a:gdLst/>
              <a:ahLst/>
              <a:cxnLst/>
              <a:rect l="l" t="t" r="r" b="b"/>
              <a:pathLst>
                <a:path w="3106" h="1127" extrusionOk="0">
                  <a:moveTo>
                    <a:pt x="2652" y="1"/>
                  </a:moveTo>
                  <a:cubicBezTo>
                    <a:pt x="2353" y="1"/>
                    <a:pt x="1911" y="77"/>
                    <a:pt x="1439" y="222"/>
                  </a:cubicBezTo>
                  <a:cubicBezTo>
                    <a:pt x="617" y="450"/>
                    <a:pt x="1" y="815"/>
                    <a:pt x="47" y="998"/>
                  </a:cubicBezTo>
                  <a:cubicBezTo>
                    <a:pt x="66" y="1085"/>
                    <a:pt x="209" y="1127"/>
                    <a:pt x="431" y="1127"/>
                  </a:cubicBezTo>
                  <a:cubicBezTo>
                    <a:pt x="730" y="1127"/>
                    <a:pt x="1172" y="1051"/>
                    <a:pt x="1644" y="906"/>
                  </a:cubicBezTo>
                  <a:cubicBezTo>
                    <a:pt x="2466" y="678"/>
                    <a:pt x="3105" y="313"/>
                    <a:pt x="3037" y="130"/>
                  </a:cubicBezTo>
                  <a:cubicBezTo>
                    <a:pt x="3017" y="43"/>
                    <a:pt x="2874" y="1"/>
                    <a:pt x="265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46" name="Google Shape;5796;p42">
              <a:extLst>
                <a:ext uri="{FF2B5EF4-FFF2-40B4-BE49-F238E27FC236}">
                  <a16:creationId xmlns:a16="http://schemas.microsoft.com/office/drawing/2014/main" id="{D4B925B9-3A91-9F9F-DEF8-FCD27A8AF378}"/>
                </a:ext>
              </a:extLst>
            </p:cNvPr>
            <p:cNvSpPr/>
            <p:nvPr/>
          </p:nvSpPr>
          <p:spPr>
            <a:xfrm>
              <a:off x="3580613" y="2195997"/>
              <a:ext cx="77000" cy="199117"/>
            </a:xfrm>
            <a:custGeom>
              <a:avLst/>
              <a:gdLst/>
              <a:ahLst/>
              <a:cxnLst/>
              <a:rect l="l" t="t" r="r" b="b"/>
              <a:pathLst>
                <a:path w="2717" h="7026" extrusionOk="0">
                  <a:moveTo>
                    <a:pt x="1883" y="1"/>
                  </a:moveTo>
                  <a:cubicBezTo>
                    <a:pt x="1700" y="1"/>
                    <a:pt x="1477" y="62"/>
                    <a:pt x="1210" y="223"/>
                  </a:cubicBezTo>
                  <a:cubicBezTo>
                    <a:pt x="1210" y="223"/>
                    <a:pt x="1" y="2917"/>
                    <a:pt x="2078" y="7025"/>
                  </a:cubicBezTo>
                  <a:cubicBezTo>
                    <a:pt x="2078" y="7025"/>
                    <a:pt x="2084" y="7025"/>
                    <a:pt x="2096" y="7025"/>
                  </a:cubicBezTo>
                  <a:cubicBezTo>
                    <a:pt x="2189" y="7025"/>
                    <a:pt x="2615" y="7007"/>
                    <a:pt x="2717" y="6683"/>
                  </a:cubicBezTo>
                  <a:cubicBezTo>
                    <a:pt x="2717" y="6683"/>
                    <a:pt x="663" y="2255"/>
                    <a:pt x="2648" y="588"/>
                  </a:cubicBezTo>
                  <a:cubicBezTo>
                    <a:pt x="2648" y="588"/>
                    <a:pt x="2453" y="1"/>
                    <a:pt x="188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47" name="Google Shape;5797;p42">
              <a:extLst>
                <a:ext uri="{FF2B5EF4-FFF2-40B4-BE49-F238E27FC236}">
                  <a16:creationId xmlns:a16="http://schemas.microsoft.com/office/drawing/2014/main" id="{8FD0E410-4092-4CEC-C606-5C6D8706A58B}"/>
                </a:ext>
              </a:extLst>
            </p:cNvPr>
            <p:cNvSpPr/>
            <p:nvPr/>
          </p:nvSpPr>
          <p:spPr>
            <a:xfrm>
              <a:off x="3472581" y="2269653"/>
              <a:ext cx="141048" cy="68101"/>
            </a:xfrm>
            <a:custGeom>
              <a:avLst/>
              <a:gdLst/>
              <a:ahLst/>
              <a:cxnLst/>
              <a:rect l="l" t="t" r="r" b="b"/>
              <a:pathLst>
                <a:path w="4977" h="2403" extrusionOk="0">
                  <a:moveTo>
                    <a:pt x="1943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892" y="2031"/>
                    <a:pt x="2253" y="2403"/>
                    <a:pt x="3326" y="2403"/>
                  </a:cubicBezTo>
                  <a:cubicBezTo>
                    <a:pt x="4260" y="2403"/>
                    <a:pt x="4977" y="2121"/>
                    <a:pt x="4977" y="2121"/>
                  </a:cubicBezTo>
                  <a:cubicBezTo>
                    <a:pt x="4237" y="426"/>
                    <a:pt x="2999" y="1"/>
                    <a:pt x="1943" y="1"/>
                  </a:cubicBezTo>
                  <a:close/>
                </a:path>
              </a:pathLst>
            </a:custGeom>
            <a:solidFill>
              <a:srgbClr val="4FC2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48" name="Google Shape;5798;p42">
              <a:extLst>
                <a:ext uri="{FF2B5EF4-FFF2-40B4-BE49-F238E27FC236}">
                  <a16:creationId xmlns:a16="http://schemas.microsoft.com/office/drawing/2014/main" id="{6F17D466-B9D2-6DA3-E5FA-67A95113B4B9}"/>
                </a:ext>
              </a:extLst>
            </p:cNvPr>
            <p:cNvSpPr/>
            <p:nvPr/>
          </p:nvSpPr>
          <p:spPr>
            <a:xfrm>
              <a:off x="3712054" y="2322592"/>
              <a:ext cx="138979" cy="194469"/>
            </a:xfrm>
            <a:custGeom>
              <a:avLst/>
              <a:gdLst/>
              <a:ahLst/>
              <a:cxnLst/>
              <a:rect l="l" t="t" r="r" b="b"/>
              <a:pathLst>
                <a:path w="4904" h="6862" extrusionOk="0">
                  <a:moveTo>
                    <a:pt x="1043" y="1"/>
                  </a:moveTo>
                  <a:cubicBezTo>
                    <a:pt x="456" y="1"/>
                    <a:pt x="0" y="321"/>
                    <a:pt x="293" y="1143"/>
                  </a:cubicBezTo>
                  <a:cubicBezTo>
                    <a:pt x="590" y="2033"/>
                    <a:pt x="1525" y="2513"/>
                    <a:pt x="2187" y="3197"/>
                  </a:cubicBezTo>
                  <a:cubicBezTo>
                    <a:pt x="3055" y="4133"/>
                    <a:pt x="3397" y="5389"/>
                    <a:pt x="3785" y="6598"/>
                  </a:cubicBezTo>
                  <a:cubicBezTo>
                    <a:pt x="3831" y="6667"/>
                    <a:pt x="3854" y="6758"/>
                    <a:pt x="3922" y="6804"/>
                  </a:cubicBezTo>
                  <a:cubicBezTo>
                    <a:pt x="3972" y="6844"/>
                    <a:pt x="4035" y="6862"/>
                    <a:pt x="4102" y="6862"/>
                  </a:cubicBezTo>
                  <a:cubicBezTo>
                    <a:pt x="4188" y="6862"/>
                    <a:pt x="4279" y="6832"/>
                    <a:pt x="4356" y="6781"/>
                  </a:cubicBezTo>
                  <a:cubicBezTo>
                    <a:pt x="4470" y="6667"/>
                    <a:pt x="4538" y="6530"/>
                    <a:pt x="4607" y="6393"/>
                  </a:cubicBezTo>
                  <a:cubicBezTo>
                    <a:pt x="4904" y="5548"/>
                    <a:pt x="4835" y="4658"/>
                    <a:pt x="4584" y="3836"/>
                  </a:cubicBezTo>
                  <a:cubicBezTo>
                    <a:pt x="4310" y="3038"/>
                    <a:pt x="3854" y="2284"/>
                    <a:pt x="3352" y="1600"/>
                  </a:cubicBezTo>
                  <a:cubicBezTo>
                    <a:pt x="3009" y="1120"/>
                    <a:pt x="2644" y="664"/>
                    <a:pt x="2165" y="344"/>
                  </a:cubicBezTo>
                  <a:cubicBezTo>
                    <a:pt x="1845" y="131"/>
                    <a:pt x="1417" y="1"/>
                    <a:pt x="10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49" name="Google Shape;5799;p42">
              <a:extLst>
                <a:ext uri="{FF2B5EF4-FFF2-40B4-BE49-F238E27FC236}">
                  <a16:creationId xmlns:a16="http://schemas.microsoft.com/office/drawing/2014/main" id="{2BE88DB7-167C-C99E-C8E8-EED36F4B4F74}"/>
                </a:ext>
              </a:extLst>
            </p:cNvPr>
            <p:cNvSpPr/>
            <p:nvPr/>
          </p:nvSpPr>
          <p:spPr>
            <a:xfrm>
              <a:off x="3807673" y="2542652"/>
              <a:ext cx="29785" cy="25024"/>
            </a:xfrm>
            <a:custGeom>
              <a:avLst/>
              <a:gdLst/>
              <a:ahLst/>
              <a:cxnLst/>
              <a:rect l="l" t="t" r="r" b="b"/>
              <a:pathLst>
                <a:path w="1051" h="883" extrusionOk="0">
                  <a:moveTo>
                    <a:pt x="546" y="1"/>
                  </a:moveTo>
                  <a:cubicBezTo>
                    <a:pt x="501" y="1"/>
                    <a:pt x="455" y="7"/>
                    <a:pt x="411" y="20"/>
                  </a:cubicBezTo>
                  <a:cubicBezTo>
                    <a:pt x="160" y="89"/>
                    <a:pt x="0" y="340"/>
                    <a:pt x="69" y="568"/>
                  </a:cubicBezTo>
                  <a:cubicBezTo>
                    <a:pt x="125" y="756"/>
                    <a:pt x="306" y="882"/>
                    <a:pt x="508" y="882"/>
                  </a:cubicBezTo>
                  <a:cubicBezTo>
                    <a:pt x="551" y="882"/>
                    <a:pt x="595" y="877"/>
                    <a:pt x="639" y="865"/>
                  </a:cubicBezTo>
                  <a:cubicBezTo>
                    <a:pt x="891" y="773"/>
                    <a:pt x="1050" y="545"/>
                    <a:pt x="982" y="317"/>
                  </a:cubicBezTo>
                  <a:cubicBezTo>
                    <a:pt x="927" y="114"/>
                    <a:pt x="737" y="1"/>
                    <a:pt x="5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50" name="Google Shape;5800;p42">
              <a:extLst>
                <a:ext uri="{FF2B5EF4-FFF2-40B4-BE49-F238E27FC236}">
                  <a16:creationId xmlns:a16="http://schemas.microsoft.com/office/drawing/2014/main" id="{D7D50DBD-A714-0E41-4EB8-49FABF17C390}"/>
                </a:ext>
              </a:extLst>
            </p:cNvPr>
            <p:cNvSpPr/>
            <p:nvPr/>
          </p:nvSpPr>
          <p:spPr>
            <a:xfrm>
              <a:off x="3472581" y="2269653"/>
              <a:ext cx="140396" cy="58182"/>
            </a:xfrm>
            <a:custGeom>
              <a:avLst/>
              <a:gdLst/>
              <a:ahLst/>
              <a:cxnLst/>
              <a:rect l="l" t="t" r="r" b="b"/>
              <a:pathLst>
                <a:path w="4954" h="2053" extrusionOk="0">
                  <a:moveTo>
                    <a:pt x="1945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1" y="455"/>
                    <a:pt x="24" y="455"/>
                    <a:pt x="24" y="455"/>
                  </a:cubicBezTo>
                  <a:lnTo>
                    <a:pt x="4954" y="2052"/>
                  </a:lnTo>
                  <a:cubicBezTo>
                    <a:pt x="4208" y="414"/>
                    <a:pt x="2988" y="1"/>
                    <a:pt x="194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51" name="Google Shape;5801;p42">
              <a:extLst>
                <a:ext uri="{FF2B5EF4-FFF2-40B4-BE49-F238E27FC236}">
                  <a16:creationId xmlns:a16="http://schemas.microsoft.com/office/drawing/2014/main" id="{1AAB3B29-242B-4CD3-9840-56C566B79D85}"/>
                </a:ext>
              </a:extLst>
            </p:cNvPr>
            <p:cNvSpPr/>
            <p:nvPr/>
          </p:nvSpPr>
          <p:spPr>
            <a:xfrm>
              <a:off x="5133759" y="3571082"/>
              <a:ext cx="290457" cy="273793"/>
            </a:xfrm>
            <a:custGeom>
              <a:avLst/>
              <a:gdLst/>
              <a:ahLst/>
              <a:cxnLst/>
              <a:rect l="l" t="t" r="r" b="b"/>
              <a:pathLst>
                <a:path w="10249" h="9661" extrusionOk="0">
                  <a:moveTo>
                    <a:pt x="6209" y="1"/>
                  </a:moveTo>
                  <a:cubicBezTo>
                    <a:pt x="5364" y="1"/>
                    <a:pt x="4999" y="685"/>
                    <a:pt x="4908" y="1484"/>
                  </a:cubicBezTo>
                  <a:cubicBezTo>
                    <a:pt x="4520" y="845"/>
                    <a:pt x="4040" y="366"/>
                    <a:pt x="3356" y="206"/>
                  </a:cubicBezTo>
                  <a:cubicBezTo>
                    <a:pt x="3295" y="192"/>
                    <a:pt x="3238" y="186"/>
                    <a:pt x="3183" y="186"/>
                  </a:cubicBezTo>
                  <a:cubicBezTo>
                    <a:pt x="2782" y="186"/>
                    <a:pt x="2542" y="535"/>
                    <a:pt x="2602" y="936"/>
                  </a:cubicBezTo>
                  <a:cubicBezTo>
                    <a:pt x="2716" y="1690"/>
                    <a:pt x="3013" y="2329"/>
                    <a:pt x="3401" y="2945"/>
                  </a:cubicBezTo>
                  <a:cubicBezTo>
                    <a:pt x="3356" y="2945"/>
                    <a:pt x="3333" y="2945"/>
                    <a:pt x="3287" y="2968"/>
                  </a:cubicBezTo>
                  <a:cubicBezTo>
                    <a:pt x="3036" y="2889"/>
                    <a:pt x="2761" y="2848"/>
                    <a:pt x="2491" y="2848"/>
                  </a:cubicBezTo>
                  <a:cubicBezTo>
                    <a:pt x="1903" y="2848"/>
                    <a:pt x="1332" y="3040"/>
                    <a:pt x="1050" y="3447"/>
                  </a:cubicBezTo>
                  <a:cubicBezTo>
                    <a:pt x="525" y="4200"/>
                    <a:pt x="982" y="4794"/>
                    <a:pt x="1666" y="5136"/>
                  </a:cubicBezTo>
                  <a:cubicBezTo>
                    <a:pt x="1758" y="5228"/>
                    <a:pt x="1849" y="5296"/>
                    <a:pt x="1940" y="5342"/>
                  </a:cubicBezTo>
                  <a:cubicBezTo>
                    <a:pt x="1666" y="5479"/>
                    <a:pt x="1393" y="5661"/>
                    <a:pt x="1164" y="5889"/>
                  </a:cubicBezTo>
                  <a:cubicBezTo>
                    <a:pt x="639" y="6369"/>
                    <a:pt x="0" y="7213"/>
                    <a:pt x="457" y="7944"/>
                  </a:cubicBezTo>
                  <a:cubicBezTo>
                    <a:pt x="664" y="8281"/>
                    <a:pt x="989" y="8412"/>
                    <a:pt x="1332" y="8412"/>
                  </a:cubicBezTo>
                  <a:cubicBezTo>
                    <a:pt x="1593" y="8412"/>
                    <a:pt x="1863" y="8336"/>
                    <a:pt x="2100" y="8218"/>
                  </a:cubicBezTo>
                  <a:cubicBezTo>
                    <a:pt x="2189" y="8173"/>
                    <a:pt x="3276" y="7326"/>
                    <a:pt x="3394" y="7326"/>
                  </a:cubicBezTo>
                  <a:cubicBezTo>
                    <a:pt x="3397" y="7326"/>
                    <a:pt x="3399" y="7326"/>
                    <a:pt x="3401" y="7327"/>
                  </a:cubicBezTo>
                  <a:cubicBezTo>
                    <a:pt x="3447" y="7350"/>
                    <a:pt x="3424" y="8081"/>
                    <a:pt x="3470" y="8218"/>
                  </a:cubicBezTo>
                  <a:cubicBezTo>
                    <a:pt x="3646" y="8640"/>
                    <a:pt x="4012" y="8941"/>
                    <a:pt x="4443" y="8941"/>
                  </a:cubicBezTo>
                  <a:cubicBezTo>
                    <a:pt x="4570" y="8941"/>
                    <a:pt x="4704" y="8914"/>
                    <a:pt x="4839" y="8857"/>
                  </a:cubicBezTo>
                  <a:cubicBezTo>
                    <a:pt x="5227" y="8674"/>
                    <a:pt x="5387" y="8332"/>
                    <a:pt x="5433" y="7944"/>
                  </a:cubicBezTo>
                  <a:cubicBezTo>
                    <a:pt x="5570" y="7921"/>
                    <a:pt x="5684" y="7921"/>
                    <a:pt x="5798" y="7875"/>
                  </a:cubicBezTo>
                  <a:cubicBezTo>
                    <a:pt x="6310" y="8742"/>
                    <a:pt x="6992" y="9660"/>
                    <a:pt x="7830" y="9660"/>
                  </a:cubicBezTo>
                  <a:cubicBezTo>
                    <a:pt x="7963" y="9660"/>
                    <a:pt x="8100" y="9637"/>
                    <a:pt x="8240" y="9587"/>
                  </a:cubicBezTo>
                  <a:cubicBezTo>
                    <a:pt x="9336" y="9199"/>
                    <a:pt x="9267" y="8126"/>
                    <a:pt x="8993" y="7099"/>
                  </a:cubicBezTo>
                  <a:lnTo>
                    <a:pt x="8993" y="7099"/>
                  </a:lnTo>
                  <a:cubicBezTo>
                    <a:pt x="9088" y="7109"/>
                    <a:pt x="9182" y="7114"/>
                    <a:pt x="9279" y="7114"/>
                  </a:cubicBezTo>
                  <a:cubicBezTo>
                    <a:pt x="9415" y="7114"/>
                    <a:pt x="9554" y="7103"/>
                    <a:pt x="9701" y="7076"/>
                  </a:cubicBezTo>
                  <a:cubicBezTo>
                    <a:pt x="9975" y="7031"/>
                    <a:pt x="10226" y="6688"/>
                    <a:pt x="10203" y="6392"/>
                  </a:cubicBezTo>
                  <a:cubicBezTo>
                    <a:pt x="10180" y="5638"/>
                    <a:pt x="9792" y="5364"/>
                    <a:pt x="9290" y="4862"/>
                  </a:cubicBezTo>
                  <a:cubicBezTo>
                    <a:pt x="9130" y="4680"/>
                    <a:pt x="8674" y="4611"/>
                    <a:pt x="8948" y="4178"/>
                  </a:cubicBezTo>
                  <a:cubicBezTo>
                    <a:pt x="8993" y="4109"/>
                    <a:pt x="9244" y="4063"/>
                    <a:pt x="9336" y="4018"/>
                  </a:cubicBezTo>
                  <a:cubicBezTo>
                    <a:pt x="9564" y="3881"/>
                    <a:pt x="9815" y="3675"/>
                    <a:pt x="9952" y="3447"/>
                  </a:cubicBezTo>
                  <a:cubicBezTo>
                    <a:pt x="10249" y="2968"/>
                    <a:pt x="10226" y="2329"/>
                    <a:pt x="9769" y="1964"/>
                  </a:cubicBezTo>
                  <a:cubicBezTo>
                    <a:pt x="9520" y="1764"/>
                    <a:pt x="9192" y="1691"/>
                    <a:pt x="8853" y="1691"/>
                  </a:cubicBezTo>
                  <a:cubicBezTo>
                    <a:pt x="8415" y="1691"/>
                    <a:pt x="7958" y="1812"/>
                    <a:pt x="7624" y="1941"/>
                  </a:cubicBezTo>
                  <a:cubicBezTo>
                    <a:pt x="7464" y="2009"/>
                    <a:pt x="7327" y="2078"/>
                    <a:pt x="7167" y="2146"/>
                  </a:cubicBezTo>
                  <a:cubicBezTo>
                    <a:pt x="7099" y="2169"/>
                    <a:pt x="7030" y="2215"/>
                    <a:pt x="6962" y="2237"/>
                  </a:cubicBezTo>
                  <a:cubicBezTo>
                    <a:pt x="6985" y="2100"/>
                    <a:pt x="7030" y="1918"/>
                    <a:pt x="7030" y="1895"/>
                  </a:cubicBezTo>
                  <a:cubicBezTo>
                    <a:pt x="7053" y="1621"/>
                    <a:pt x="7122" y="1324"/>
                    <a:pt x="7122" y="1050"/>
                  </a:cubicBezTo>
                  <a:cubicBezTo>
                    <a:pt x="7122" y="480"/>
                    <a:pt x="6848" y="1"/>
                    <a:pt x="6209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52" name="Google Shape;5802;p42">
              <a:extLst>
                <a:ext uri="{FF2B5EF4-FFF2-40B4-BE49-F238E27FC236}">
                  <a16:creationId xmlns:a16="http://schemas.microsoft.com/office/drawing/2014/main" id="{35867EB4-B418-0E36-4468-E189C057FF8F}"/>
                </a:ext>
              </a:extLst>
            </p:cNvPr>
            <p:cNvSpPr/>
            <p:nvPr/>
          </p:nvSpPr>
          <p:spPr>
            <a:xfrm>
              <a:off x="5381507" y="3530953"/>
              <a:ext cx="37550" cy="39506"/>
            </a:xfrm>
            <a:custGeom>
              <a:avLst/>
              <a:gdLst/>
              <a:ahLst/>
              <a:cxnLst/>
              <a:rect l="l" t="t" r="r" b="b"/>
              <a:pathLst>
                <a:path w="1325" h="1394" extrusionOk="0">
                  <a:moveTo>
                    <a:pt x="699" y="0"/>
                  </a:moveTo>
                  <a:cubicBezTo>
                    <a:pt x="687" y="0"/>
                    <a:pt x="675" y="1"/>
                    <a:pt x="662" y="1"/>
                  </a:cubicBezTo>
                  <a:cubicBezTo>
                    <a:pt x="297" y="1"/>
                    <a:pt x="46" y="275"/>
                    <a:pt x="23" y="640"/>
                  </a:cubicBezTo>
                  <a:cubicBezTo>
                    <a:pt x="23" y="663"/>
                    <a:pt x="0" y="709"/>
                    <a:pt x="0" y="732"/>
                  </a:cubicBezTo>
                  <a:cubicBezTo>
                    <a:pt x="0" y="1074"/>
                    <a:pt x="320" y="1394"/>
                    <a:pt x="662" y="1394"/>
                  </a:cubicBezTo>
                  <a:cubicBezTo>
                    <a:pt x="982" y="1371"/>
                    <a:pt x="1324" y="1097"/>
                    <a:pt x="1301" y="732"/>
                  </a:cubicBezTo>
                  <a:cubicBezTo>
                    <a:pt x="1301" y="709"/>
                    <a:pt x="1301" y="663"/>
                    <a:pt x="1301" y="640"/>
                  </a:cubicBezTo>
                  <a:cubicBezTo>
                    <a:pt x="1279" y="310"/>
                    <a:pt x="1044" y="0"/>
                    <a:pt x="699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53" name="Google Shape;5803;p42">
              <a:extLst>
                <a:ext uri="{FF2B5EF4-FFF2-40B4-BE49-F238E27FC236}">
                  <a16:creationId xmlns:a16="http://schemas.microsoft.com/office/drawing/2014/main" id="{DF4386C7-EB4E-12D2-51FC-C2AA4BBE1A1B}"/>
                </a:ext>
              </a:extLst>
            </p:cNvPr>
            <p:cNvSpPr/>
            <p:nvPr/>
          </p:nvSpPr>
          <p:spPr>
            <a:xfrm>
              <a:off x="5471430" y="3689459"/>
              <a:ext cx="47895" cy="36899"/>
            </a:xfrm>
            <a:custGeom>
              <a:avLst/>
              <a:gdLst/>
              <a:ahLst/>
              <a:cxnLst/>
              <a:rect l="l" t="t" r="r" b="b"/>
              <a:pathLst>
                <a:path w="1690" h="1302" extrusionOk="0">
                  <a:moveTo>
                    <a:pt x="845" y="1"/>
                  </a:moveTo>
                  <a:cubicBezTo>
                    <a:pt x="0" y="1"/>
                    <a:pt x="0" y="1302"/>
                    <a:pt x="845" y="1302"/>
                  </a:cubicBezTo>
                  <a:cubicBezTo>
                    <a:pt x="1689" y="1302"/>
                    <a:pt x="1689" y="1"/>
                    <a:pt x="845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54" name="Google Shape;5804;p42">
              <a:extLst>
                <a:ext uri="{FF2B5EF4-FFF2-40B4-BE49-F238E27FC236}">
                  <a16:creationId xmlns:a16="http://schemas.microsoft.com/office/drawing/2014/main" id="{1DDC3A74-4E86-6D28-A797-9954AB01CC04}"/>
                </a:ext>
              </a:extLst>
            </p:cNvPr>
            <p:cNvSpPr/>
            <p:nvPr/>
          </p:nvSpPr>
          <p:spPr>
            <a:xfrm>
              <a:off x="5267013" y="3852470"/>
              <a:ext cx="35595" cy="40129"/>
            </a:xfrm>
            <a:custGeom>
              <a:avLst/>
              <a:gdLst/>
              <a:ahLst/>
              <a:cxnLst/>
              <a:rect l="l" t="t" r="r" b="b"/>
              <a:pathLst>
                <a:path w="1256" h="1416" extrusionOk="0">
                  <a:moveTo>
                    <a:pt x="639" y="1"/>
                  </a:moveTo>
                  <a:cubicBezTo>
                    <a:pt x="274" y="23"/>
                    <a:pt x="23" y="297"/>
                    <a:pt x="0" y="640"/>
                  </a:cubicBezTo>
                  <a:cubicBezTo>
                    <a:pt x="0" y="685"/>
                    <a:pt x="0" y="731"/>
                    <a:pt x="0" y="777"/>
                  </a:cubicBezTo>
                  <a:cubicBezTo>
                    <a:pt x="23" y="959"/>
                    <a:pt x="69" y="1096"/>
                    <a:pt x="183" y="1233"/>
                  </a:cubicBezTo>
                  <a:cubicBezTo>
                    <a:pt x="297" y="1324"/>
                    <a:pt x="480" y="1416"/>
                    <a:pt x="639" y="1416"/>
                  </a:cubicBezTo>
                  <a:cubicBezTo>
                    <a:pt x="799" y="1393"/>
                    <a:pt x="959" y="1347"/>
                    <a:pt x="1073" y="1233"/>
                  </a:cubicBezTo>
                  <a:cubicBezTo>
                    <a:pt x="1187" y="1096"/>
                    <a:pt x="1233" y="959"/>
                    <a:pt x="1256" y="777"/>
                  </a:cubicBezTo>
                  <a:cubicBezTo>
                    <a:pt x="1256" y="731"/>
                    <a:pt x="1256" y="685"/>
                    <a:pt x="1256" y="640"/>
                  </a:cubicBezTo>
                  <a:cubicBezTo>
                    <a:pt x="1256" y="480"/>
                    <a:pt x="1210" y="320"/>
                    <a:pt x="1073" y="206"/>
                  </a:cubicBezTo>
                  <a:cubicBezTo>
                    <a:pt x="959" y="92"/>
                    <a:pt x="799" y="1"/>
                    <a:pt x="639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55" name="Google Shape;5805;p42">
              <a:extLst>
                <a:ext uri="{FF2B5EF4-FFF2-40B4-BE49-F238E27FC236}">
                  <a16:creationId xmlns:a16="http://schemas.microsoft.com/office/drawing/2014/main" id="{829C2601-4D0C-41A1-6DEB-A0B5648C3C48}"/>
                </a:ext>
              </a:extLst>
            </p:cNvPr>
            <p:cNvSpPr/>
            <p:nvPr/>
          </p:nvSpPr>
          <p:spPr>
            <a:xfrm>
              <a:off x="5099467" y="3721794"/>
              <a:ext cx="45316" cy="35623"/>
            </a:xfrm>
            <a:custGeom>
              <a:avLst/>
              <a:gdLst/>
              <a:ahLst/>
              <a:cxnLst/>
              <a:rect l="l" t="t" r="r" b="b"/>
              <a:pathLst>
                <a:path w="1599" h="1257" extrusionOk="0">
                  <a:moveTo>
                    <a:pt x="799" y="1"/>
                  </a:moveTo>
                  <a:cubicBezTo>
                    <a:pt x="0" y="1"/>
                    <a:pt x="0" y="1256"/>
                    <a:pt x="799" y="1256"/>
                  </a:cubicBezTo>
                  <a:cubicBezTo>
                    <a:pt x="1598" y="1256"/>
                    <a:pt x="1598" y="1"/>
                    <a:pt x="799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56" name="Google Shape;5806;p42">
              <a:extLst>
                <a:ext uri="{FF2B5EF4-FFF2-40B4-BE49-F238E27FC236}">
                  <a16:creationId xmlns:a16="http://schemas.microsoft.com/office/drawing/2014/main" id="{DE8692E4-A7B2-2E00-E200-B5D9737E1C2E}"/>
                </a:ext>
              </a:extLst>
            </p:cNvPr>
            <p:cNvSpPr/>
            <p:nvPr/>
          </p:nvSpPr>
          <p:spPr>
            <a:xfrm>
              <a:off x="2813120" y="3029532"/>
              <a:ext cx="216716" cy="205125"/>
            </a:xfrm>
            <a:custGeom>
              <a:avLst/>
              <a:gdLst/>
              <a:ahLst/>
              <a:cxnLst/>
              <a:rect l="l" t="t" r="r" b="b"/>
              <a:pathLst>
                <a:path w="7647" h="7238" extrusionOk="0">
                  <a:moveTo>
                    <a:pt x="4634" y="0"/>
                  </a:moveTo>
                  <a:cubicBezTo>
                    <a:pt x="3995" y="0"/>
                    <a:pt x="3721" y="525"/>
                    <a:pt x="3675" y="1119"/>
                  </a:cubicBezTo>
                  <a:cubicBezTo>
                    <a:pt x="3378" y="639"/>
                    <a:pt x="3013" y="274"/>
                    <a:pt x="2488" y="160"/>
                  </a:cubicBezTo>
                  <a:cubicBezTo>
                    <a:pt x="2443" y="149"/>
                    <a:pt x="2399" y="143"/>
                    <a:pt x="2358" y="143"/>
                  </a:cubicBezTo>
                  <a:cubicBezTo>
                    <a:pt x="2070" y="143"/>
                    <a:pt x="1900" y="408"/>
                    <a:pt x="1940" y="708"/>
                  </a:cubicBezTo>
                  <a:cubicBezTo>
                    <a:pt x="2009" y="1256"/>
                    <a:pt x="2237" y="1758"/>
                    <a:pt x="2534" y="2214"/>
                  </a:cubicBezTo>
                  <a:lnTo>
                    <a:pt x="2442" y="2214"/>
                  </a:lnTo>
                  <a:cubicBezTo>
                    <a:pt x="2262" y="2159"/>
                    <a:pt x="2065" y="2131"/>
                    <a:pt x="1869" y="2131"/>
                  </a:cubicBezTo>
                  <a:cubicBezTo>
                    <a:pt x="1421" y="2131"/>
                    <a:pt x="983" y="2278"/>
                    <a:pt x="776" y="2579"/>
                  </a:cubicBezTo>
                  <a:cubicBezTo>
                    <a:pt x="365" y="3150"/>
                    <a:pt x="731" y="3584"/>
                    <a:pt x="1233" y="3858"/>
                  </a:cubicBezTo>
                  <a:cubicBezTo>
                    <a:pt x="1301" y="3926"/>
                    <a:pt x="1370" y="3972"/>
                    <a:pt x="1438" y="3995"/>
                  </a:cubicBezTo>
                  <a:cubicBezTo>
                    <a:pt x="1233" y="4109"/>
                    <a:pt x="1027" y="4246"/>
                    <a:pt x="867" y="4405"/>
                  </a:cubicBezTo>
                  <a:cubicBezTo>
                    <a:pt x="479" y="4771"/>
                    <a:pt x="0" y="5410"/>
                    <a:pt x="343" y="5958"/>
                  </a:cubicBezTo>
                  <a:cubicBezTo>
                    <a:pt x="500" y="6206"/>
                    <a:pt x="739" y="6305"/>
                    <a:pt x="993" y="6305"/>
                  </a:cubicBezTo>
                  <a:cubicBezTo>
                    <a:pt x="1181" y="6305"/>
                    <a:pt x="1377" y="6251"/>
                    <a:pt x="1552" y="6163"/>
                  </a:cubicBezTo>
                  <a:cubicBezTo>
                    <a:pt x="1620" y="6118"/>
                    <a:pt x="2437" y="5478"/>
                    <a:pt x="2530" y="5478"/>
                  </a:cubicBezTo>
                  <a:cubicBezTo>
                    <a:pt x="2531" y="5478"/>
                    <a:pt x="2533" y="5478"/>
                    <a:pt x="2534" y="5478"/>
                  </a:cubicBezTo>
                  <a:cubicBezTo>
                    <a:pt x="2557" y="5501"/>
                    <a:pt x="2557" y="6049"/>
                    <a:pt x="2579" y="6163"/>
                  </a:cubicBezTo>
                  <a:cubicBezTo>
                    <a:pt x="2703" y="6481"/>
                    <a:pt x="2990" y="6703"/>
                    <a:pt x="3315" y="6703"/>
                  </a:cubicBezTo>
                  <a:cubicBezTo>
                    <a:pt x="3410" y="6703"/>
                    <a:pt x="3508" y="6684"/>
                    <a:pt x="3607" y="6642"/>
                  </a:cubicBezTo>
                  <a:cubicBezTo>
                    <a:pt x="3903" y="6505"/>
                    <a:pt x="4017" y="6231"/>
                    <a:pt x="4063" y="5958"/>
                  </a:cubicBezTo>
                  <a:cubicBezTo>
                    <a:pt x="4154" y="5935"/>
                    <a:pt x="4223" y="5935"/>
                    <a:pt x="4314" y="5912"/>
                  </a:cubicBezTo>
                  <a:cubicBezTo>
                    <a:pt x="4712" y="6549"/>
                    <a:pt x="5231" y="7237"/>
                    <a:pt x="5872" y="7237"/>
                  </a:cubicBezTo>
                  <a:cubicBezTo>
                    <a:pt x="5966" y="7237"/>
                    <a:pt x="6063" y="7222"/>
                    <a:pt x="6163" y="7190"/>
                  </a:cubicBezTo>
                  <a:cubicBezTo>
                    <a:pt x="6985" y="6893"/>
                    <a:pt x="6916" y="6072"/>
                    <a:pt x="6711" y="5318"/>
                  </a:cubicBezTo>
                  <a:lnTo>
                    <a:pt x="6711" y="5318"/>
                  </a:lnTo>
                  <a:cubicBezTo>
                    <a:pt x="6777" y="5328"/>
                    <a:pt x="6847" y="5333"/>
                    <a:pt x="6919" y="5333"/>
                  </a:cubicBezTo>
                  <a:cubicBezTo>
                    <a:pt x="7022" y="5333"/>
                    <a:pt x="7129" y="5322"/>
                    <a:pt x="7236" y="5296"/>
                  </a:cubicBezTo>
                  <a:cubicBezTo>
                    <a:pt x="7464" y="5273"/>
                    <a:pt x="7647" y="4999"/>
                    <a:pt x="7624" y="4794"/>
                  </a:cubicBezTo>
                  <a:cubicBezTo>
                    <a:pt x="7601" y="4223"/>
                    <a:pt x="7304" y="4017"/>
                    <a:pt x="6939" y="3652"/>
                  </a:cubicBezTo>
                  <a:cubicBezTo>
                    <a:pt x="6802" y="3515"/>
                    <a:pt x="6483" y="3447"/>
                    <a:pt x="6665" y="3127"/>
                  </a:cubicBezTo>
                  <a:cubicBezTo>
                    <a:pt x="6711" y="3082"/>
                    <a:pt x="6893" y="3036"/>
                    <a:pt x="6962" y="3013"/>
                  </a:cubicBezTo>
                  <a:cubicBezTo>
                    <a:pt x="7144" y="2899"/>
                    <a:pt x="7327" y="2762"/>
                    <a:pt x="7441" y="2579"/>
                  </a:cubicBezTo>
                  <a:cubicBezTo>
                    <a:pt x="7647" y="2214"/>
                    <a:pt x="7647" y="1758"/>
                    <a:pt x="7304" y="1484"/>
                  </a:cubicBezTo>
                  <a:cubicBezTo>
                    <a:pt x="7115" y="1335"/>
                    <a:pt x="6870" y="1281"/>
                    <a:pt x="6615" y="1281"/>
                  </a:cubicBezTo>
                  <a:cubicBezTo>
                    <a:pt x="6286" y="1281"/>
                    <a:pt x="5941" y="1371"/>
                    <a:pt x="5684" y="1461"/>
                  </a:cubicBezTo>
                  <a:cubicBezTo>
                    <a:pt x="5570" y="1507"/>
                    <a:pt x="5455" y="1552"/>
                    <a:pt x="5341" y="1598"/>
                  </a:cubicBezTo>
                  <a:cubicBezTo>
                    <a:pt x="5296" y="1644"/>
                    <a:pt x="5250" y="1666"/>
                    <a:pt x="5181" y="1689"/>
                  </a:cubicBezTo>
                  <a:cubicBezTo>
                    <a:pt x="5227" y="1575"/>
                    <a:pt x="5250" y="1438"/>
                    <a:pt x="5250" y="1438"/>
                  </a:cubicBezTo>
                  <a:cubicBezTo>
                    <a:pt x="5273" y="1233"/>
                    <a:pt x="5318" y="1005"/>
                    <a:pt x="5318" y="799"/>
                  </a:cubicBezTo>
                  <a:cubicBezTo>
                    <a:pt x="5318" y="365"/>
                    <a:pt x="5113" y="0"/>
                    <a:pt x="4634" y="0"/>
                  </a:cubicBezTo>
                  <a:close/>
                </a:path>
              </a:pathLst>
            </a:custGeom>
            <a:solidFill>
              <a:srgbClr val="1B648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57" name="Google Shape;5807;p42">
              <a:extLst>
                <a:ext uri="{FF2B5EF4-FFF2-40B4-BE49-F238E27FC236}">
                  <a16:creationId xmlns:a16="http://schemas.microsoft.com/office/drawing/2014/main" id="{D7B30DC1-83E7-6D21-C819-BCA5991B2CD5}"/>
                </a:ext>
              </a:extLst>
            </p:cNvPr>
            <p:cNvSpPr/>
            <p:nvPr/>
          </p:nvSpPr>
          <p:spPr>
            <a:xfrm>
              <a:off x="2998124" y="2999719"/>
              <a:ext cx="27830" cy="29219"/>
            </a:xfrm>
            <a:custGeom>
              <a:avLst/>
              <a:gdLst/>
              <a:ahLst/>
              <a:cxnLst/>
              <a:rect l="l" t="t" r="r" b="b"/>
              <a:pathLst>
                <a:path w="982" h="1031" extrusionOk="0">
                  <a:moveTo>
                    <a:pt x="534" y="1"/>
                  </a:moveTo>
                  <a:cubicBezTo>
                    <a:pt x="524" y="1"/>
                    <a:pt x="513" y="1"/>
                    <a:pt x="502" y="2"/>
                  </a:cubicBezTo>
                  <a:cubicBezTo>
                    <a:pt x="228" y="2"/>
                    <a:pt x="23" y="208"/>
                    <a:pt x="23" y="482"/>
                  </a:cubicBezTo>
                  <a:cubicBezTo>
                    <a:pt x="0" y="504"/>
                    <a:pt x="0" y="527"/>
                    <a:pt x="0" y="550"/>
                  </a:cubicBezTo>
                  <a:cubicBezTo>
                    <a:pt x="0" y="790"/>
                    <a:pt x="230" y="1031"/>
                    <a:pt x="470" y="1031"/>
                  </a:cubicBezTo>
                  <a:cubicBezTo>
                    <a:pt x="481" y="1031"/>
                    <a:pt x="492" y="1030"/>
                    <a:pt x="502" y="1029"/>
                  </a:cubicBezTo>
                  <a:cubicBezTo>
                    <a:pt x="731" y="1029"/>
                    <a:pt x="982" y="824"/>
                    <a:pt x="982" y="550"/>
                  </a:cubicBezTo>
                  <a:cubicBezTo>
                    <a:pt x="982" y="527"/>
                    <a:pt x="982" y="504"/>
                    <a:pt x="982" y="482"/>
                  </a:cubicBezTo>
                  <a:cubicBezTo>
                    <a:pt x="960" y="241"/>
                    <a:pt x="771" y="1"/>
                    <a:pt x="534" y="1"/>
                  </a:cubicBezTo>
                  <a:close/>
                </a:path>
              </a:pathLst>
            </a:custGeom>
            <a:solidFill>
              <a:srgbClr val="1B648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58" name="Google Shape;5808;p42">
              <a:extLst>
                <a:ext uri="{FF2B5EF4-FFF2-40B4-BE49-F238E27FC236}">
                  <a16:creationId xmlns:a16="http://schemas.microsoft.com/office/drawing/2014/main" id="{BD2FFFE5-0E67-3699-0771-4A773E233654}"/>
                </a:ext>
              </a:extLst>
            </p:cNvPr>
            <p:cNvSpPr/>
            <p:nvPr/>
          </p:nvSpPr>
          <p:spPr>
            <a:xfrm>
              <a:off x="3065375" y="3118151"/>
              <a:ext cx="35623" cy="27830"/>
            </a:xfrm>
            <a:custGeom>
              <a:avLst/>
              <a:gdLst/>
              <a:ahLst/>
              <a:cxnLst/>
              <a:rect l="l" t="t" r="r" b="b"/>
              <a:pathLst>
                <a:path w="1257" h="982" extrusionOk="0">
                  <a:moveTo>
                    <a:pt x="640" y="0"/>
                  </a:moveTo>
                  <a:cubicBezTo>
                    <a:pt x="1" y="0"/>
                    <a:pt x="1" y="982"/>
                    <a:pt x="640" y="982"/>
                  </a:cubicBezTo>
                  <a:cubicBezTo>
                    <a:pt x="1256" y="982"/>
                    <a:pt x="1256" y="0"/>
                    <a:pt x="640" y="0"/>
                  </a:cubicBezTo>
                  <a:close/>
                </a:path>
              </a:pathLst>
            </a:custGeom>
            <a:solidFill>
              <a:srgbClr val="1B648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59" name="Google Shape;5809;p42">
              <a:extLst>
                <a:ext uri="{FF2B5EF4-FFF2-40B4-BE49-F238E27FC236}">
                  <a16:creationId xmlns:a16="http://schemas.microsoft.com/office/drawing/2014/main" id="{EAD60A24-3480-38F9-7FD1-7D30B10CCF9D}"/>
                </a:ext>
              </a:extLst>
            </p:cNvPr>
            <p:cNvSpPr/>
            <p:nvPr/>
          </p:nvSpPr>
          <p:spPr>
            <a:xfrm>
              <a:off x="2912084" y="3240410"/>
              <a:ext cx="27206" cy="29785"/>
            </a:xfrm>
            <a:custGeom>
              <a:avLst/>
              <a:gdLst/>
              <a:ahLst/>
              <a:cxnLst/>
              <a:rect l="l" t="t" r="r" b="b"/>
              <a:pathLst>
                <a:path w="960" h="1051" extrusionOk="0">
                  <a:moveTo>
                    <a:pt x="480" y="0"/>
                  </a:moveTo>
                  <a:cubicBezTo>
                    <a:pt x="206" y="23"/>
                    <a:pt x="23" y="206"/>
                    <a:pt x="23" y="480"/>
                  </a:cubicBezTo>
                  <a:cubicBezTo>
                    <a:pt x="0" y="502"/>
                    <a:pt x="23" y="548"/>
                    <a:pt x="23" y="571"/>
                  </a:cubicBezTo>
                  <a:cubicBezTo>
                    <a:pt x="23" y="708"/>
                    <a:pt x="69" y="822"/>
                    <a:pt x="160" y="913"/>
                  </a:cubicBezTo>
                  <a:cubicBezTo>
                    <a:pt x="229" y="982"/>
                    <a:pt x="366" y="1050"/>
                    <a:pt x="480" y="1050"/>
                  </a:cubicBezTo>
                  <a:cubicBezTo>
                    <a:pt x="617" y="1050"/>
                    <a:pt x="731" y="1005"/>
                    <a:pt x="822" y="913"/>
                  </a:cubicBezTo>
                  <a:cubicBezTo>
                    <a:pt x="913" y="822"/>
                    <a:pt x="936" y="708"/>
                    <a:pt x="959" y="571"/>
                  </a:cubicBezTo>
                  <a:cubicBezTo>
                    <a:pt x="959" y="548"/>
                    <a:pt x="959" y="502"/>
                    <a:pt x="959" y="480"/>
                  </a:cubicBezTo>
                  <a:cubicBezTo>
                    <a:pt x="959" y="343"/>
                    <a:pt x="913" y="228"/>
                    <a:pt x="822" y="137"/>
                  </a:cubicBezTo>
                  <a:cubicBezTo>
                    <a:pt x="731" y="69"/>
                    <a:pt x="594" y="0"/>
                    <a:pt x="480" y="0"/>
                  </a:cubicBezTo>
                  <a:close/>
                </a:path>
              </a:pathLst>
            </a:custGeom>
            <a:solidFill>
              <a:srgbClr val="1B648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60" name="Google Shape;5810;p42">
              <a:extLst>
                <a:ext uri="{FF2B5EF4-FFF2-40B4-BE49-F238E27FC236}">
                  <a16:creationId xmlns:a16="http://schemas.microsoft.com/office/drawing/2014/main" id="{9794C063-09E8-A243-4FFB-5CA04C5C8DB3}"/>
                </a:ext>
              </a:extLst>
            </p:cNvPr>
            <p:cNvSpPr/>
            <p:nvPr/>
          </p:nvSpPr>
          <p:spPr>
            <a:xfrm>
              <a:off x="2787246" y="3142722"/>
              <a:ext cx="33668" cy="26555"/>
            </a:xfrm>
            <a:custGeom>
              <a:avLst/>
              <a:gdLst/>
              <a:ahLst/>
              <a:cxnLst/>
              <a:rect l="l" t="t" r="r" b="b"/>
              <a:pathLst>
                <a:path w="1188" h="937" extrusionOk="0">
                  <a:moveTo>
                    <a:pt x="594" y="1"/>
                  </a:moveTo>
                  <a:cubicBezTo>
                    <a:pt x="0" y="1"/>
                    <a:pt x="0" y="936"/>
                    <a:pt x="594" y="936"/>
                  </a:cubicBezTo>
                  <a:cubicBezTo>
                    <a:pt x="1187" y="936"/>
                    <a:pt x="1187" y="1"/>
                    <a:pt x="594" y="1"/>
                  </a:cubicBezTo>
                  <a:close/>
                </a:path>
              </a:pathLst>
            </a:custGeom>
            <a:solidFill>
              <a:srgbClr val="1B648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61" name="Google Shape;5811;p42">
              <a:extLst>
                <a:ext uri="{FF2B5EF4-FFF2-40B4-BE49-F238E27FC236}">
                  <a16:creationId xmlns:a16="http://schemas.microsoft.com/office/drawing/2014/main" id="{26EF25DA-7708-F469-8EA2-E0A3FFBFAD79}"/>
                </a:ext>
              </a:extLst>
            </p:cNvPr>
            <p:cNvSpPr/>
            <p:nvPr/>
          </p:nvSpPr>
          <p:spPr>
            <a:xfrm>
              <a:off x="5626676" y="1644699"/>
              <a:ext cx="296918" cy="280878"/>
            </a:xfrm>
            <a:custGeom>
              <a:avLst/>
              <a:gdLst/>
              <a:ahLst/>
              <a:cxnLst/>
              <a:rect l="l" t="t" r="r" b="b"/>
              <a:pathLst>
                <a:path w="10477" h="9911" extrusionOk="0">
                  <a:moveTo>
                    <a:pt x="6368" y="1"/>
                  </a:moveTo>
                  <a:cubicBezTo>
                    <a:pt x="5478" y="1"/>
                    <a:pt x="5113" y="708"/>
                    <a:pt x="5022" y="1507"/>
                  </a:cubicBezTo>
                  <a:cubicBezTo>
                    <a:pt x="4634" y="891"/>
                    <a:pt x="4131" y="366"/>
                    <a:pt x="3424" y="206"/>
                  </a:cubicBezTo>
                  <a:cubicBezTo>
                    <a:pt x="3366" y="193"/>
                    <a:pt x="3311" y="187"/>
                    <a:pt x="3259" y="187"/>
                  </a:cubicBezTo>
                  <a:cubicBezTo>
                    <a:pt x="2854" y="187"/>
                    <a:pt x="2610" y="558"/>
                    <a:pt x="2671" y="982"/>
                  </a:cubicBezTo>
                  <a:cubicBezTo>
                    <a:pt x="2762" y="1736"/>
                    <a:pt x="3082" y="2398"/>
                    <a:pt x="3470" y="3014"/>
                  </a:cubicBezTo>
                  <a:cubicBezTo>
                    <a:pt x="3447" y="3014"/>
                    <a:pt x="3401" y="3037"/>
                    <a:pt x="3378" y="3037"/>
                  </a:cubicBezTo>
                  <a:cubicBezTo>
                    <a:pt x="3115" y="2958"/>
                    <a:pt x="2831" y="2918"/>
                    <a:pt x="2553" y="2918"/>
                  </a:cubicBezTo>
                  <a:cubicBezTo>
                    <a:pt x="1941" y="2918"/>
                    <a:pt x="1356" y="3115"/>
                    <a:pt x="1073" y="3539"/>
                  </a:cubicBezTo>
                  <a:cubicBezTo>
                    <a:pt x="525" y="4315"/>
                    <a:pt x="1004" y="4908"/>
                    <a:pt x="1712" y="5274"/>
                  </a:cubicBezTo>
                  <a:cubicBezTo>
                    <a:pt x="1780" y="5365"/>
                    <a:pt x="1872" y="5433"/>
                    <a:pt x="1986" y="5479"/>
                  </a:cubicBezTo>
                  <a:cubicBezTo>
                    <a:pt x="1689" y="5639"/>
                    <a:pt x="1415" y="5821"/>
                    <a:pt x="1187" y="6050"/>
                  </a:cubicBezTo>
                  <a:cubicBezTo>
                    <a:pt x="662" y="6529"/>
                    <a:pt x="0" y="7396"/>
                    <a:pt x="479" y="8150"/>
                  </a:cubicBezTo>
                  <a:cubicBezTo>
                    <a:pt x="692" y="8495"/>
                    <a:pt x="1036" y="8631"/>
                    <a:pt x="1394" y="8631"/>
                  </a:cubicBezTo>
                  <a:cubicBezTo>
                    <a:pt x="1652" y="8631"/>
                    <a:pt x="1917" y="8561"/>
                    <a:pt x="2146" y="8446"/>
                  </a:cubicBezTo>
                  <a:cubicBezTo>
                    <a:pt x="2235" y="8402"/>
                    <a:pt x="3346" y="7509"/>
                    <a:pt x="3463" y="7509"/>
                  </a:cubicBezTo>
                  <a:cubicBezTo>
                    <a:pt x="3466" y="7509"/>
                    <a:pt x="3468" y="7509"/>
                    <a:pt x="3470" y="7510"/>
                  </a:cubicBezTo>
                  <a:cubicBezTo>
                    <a:pt x="3515" y="7533"/>
                    <a:pt x="3492" y="8286"/>
                    <a:pt x="3561" y="8423"/>
                  </a:cubicBezTo>
                  <a:cubicBezTo>
                    <a:pt x="3720" y="8864"/>
                    <a:pt x="4110" y="9169"/>
                    <a:pt x="4542" y="9169"/>
                  </a:cubicBezTo>
                  <a:cubicBezTo>
                    <a:pt x="4670" y="9169"/>
                    <a:pt x="4801" y="9142"/>
                    <a:pt x="4930" y="9085"/>
                  </a:cubicBezTo>
                  <a:cubicBezTo>
                    <a:pt x="5341" y="8903"/>
                    <a:pt x="5501" y="8538"/>
                    <a:pt x="5569" y="8150"/>
                  </a:cubicBezTo>
                  <a:cubicBezTo>
                    <a:pt x="5684" y="8127"/>
                    <a:pt x="5798" y="8104"/>
                    <a:pt x="5935" y="8081"/>
                  </a:cubicBezTo>
                  <a:cubicBezTo>
                    <a:pt x="6448" y="8970"/>
                    <a:pt x="7167" y="9910"/>
                    <a:pt x="8032" y="9910"/>
                  </a:cubicBezTo>
                  <a:cubicBezTo>
                    <a:pt x="8166" y="9910"/>
                    <a:pt x="8304" y="9888"/>
                    <a:pt x="8445" y="9839"/>
                  </a:cubicBezTo>
                  <a:cubicBezTo>
                    <a:pt x="9564" y="9428"/>
                    <a:pt x="9495" y="8332"/>
                    <a:pt x="9199" y="7282"/>
                  </a:cubicBezTo>
                  <a:lnTo>
                    <a:pt x="9199" y="7282"/>
                  </a:lnTo>
                  <a:cubicBezTo>
                    <a:pt x="9293" y="7292"/>
                    <a:pt x="9392" y="7297"/>
                    <a:pt x="9492" y="7297"/>
                  </a:cubicBezTo>
                  <a:cubicBezTo>
                    <a:pt x="9635" y="7297"/>
                    <a:pt x="9782" y="7286"/>
                    <a:pt x="9929" y="7259"/>
                  </a:cubicBezTo>
                  <a:cubicBezTo>
                    <a:pt x="10226" y="7214"/>
                    <a:pt x="10477" y="6848"/>
                    <a:pt x="10454" y="6575"/>
                  </a:cubicBezTo>
                  <a:cubicBezTo>
                    <a:pt x="10408" y="5799"/>
                    <a:pt x="10020" y="5502"/>
                    <a:pt x="9518" y="5000"/>
                  </a:cubicBezTo>
                  <a:cubicBezTo>
                    <a:pt x="9336" y="4794"/>
                    <a:pt x="8879" y="4726"/>
                    <a:pt x="9153" y="4292"/>
                  </a:cubicBezTo>
                  <a:cubicBezTo>
                    <a:pt x="9199" y="4201"/>
                    <a:pt x="9473" y="4178"/>
                    <a:pt x="9541" y="4132"/>
                  </a:cubicBezTo>
                  <a:cubicBezTo>
                    <a:pt x="9792" y="3995"/>
                    <a:pt x="10043" y="3767"/>
                    <a:pt x="10180" y="3539"/>
                  </a:cubicBezTo>
                  <a:cubicBezTo>
                    <a:pt x="10477" y="3037"/>
                    <a:pt x="10477" y="2398"/>
                    <a:pt x="9998" y="2010"/>
                  </a:cubicBezTo>
                  <a:cubicBezTo>
                    <a:pt x="9753" y="1814"/>
                    <a:pt x="9430" y="1744"/>
                    <a:pt x="9091" y="1744"/>
                  </a:cubicBezTo>
                  <a:cubicBezTo>
                    <a:pt x="8638" y="1744"/>
                    <a:pt x="8159" y="1869"/>
                    <a:pt x="7806" y="1987"/>
                  </a:cubicBezTo>
                  <a:cubicBezTo>
                    <a:pt x="7647" y="2055"/>
                    <a:pt x="7487" y="2124"/>
                    <a:pt x="7327" y="2192"/>
                  </a:cubicBezTo>
                  <a:cubicBezTo>
                    <a:pt x="7259" y="2238"/>
                    <a:pt x="7190" y="2261"/>
                    <a:pt x="7122" y="2306"/>
                  </a:cubicBezTo>
                  <a:cubicBezTo>
                    <a:pt x="7144" y="2169"/>
                    <a:pt x="7190" y="1987"/>
                    <a:pt x="7190" y="1964"/>
                  </a:cubicBezTo>
                  <a:cubicBezTo>
                    <a:pt x="7213" y="1667"/>
                    <a:pt x="7304" y="1370"/>
                    <a:pt x="7281" y="1074"/>
                  </a:cubicBezTo>
                  <a:cubicBezTo>
                    <a:pt x="7281" y="503"/>
                    <a:pt x="7007" y="1"/>
                    <a:pt x="636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62" name="Google Shape;5812;p42">
              <a:extLst>
                <a:ext uri="{FF2B5EF4-FFF2-40B4-BE49-F238E27FC236}">
                  <a16:creationId xmlns:a16="http://schemas.microsoft.com/office/drawing/2014/main" id="{9D7F9A20-631B-96E1-BEA3-AE5F5CD12AC0}"/>
                </a:ext>
              </a:extLst>
            </p:cNvPr>
            <p:cNvSpPr/>
            <p:nvPr/>
          </p:nvSpPr>
          <p:spPr>
            <a:xfrm>
              <a:off x="5880263" y="1603323"/>
              <a:ext cx="38826" cy="40810"/>
            </a:xfrm>
            <a:custGeom>
              <a:avLst/>
              <a:gdLst/>
              <a:ahLst/>
              <a:cxnLst/>
              <a:rect l="l" t="t" r="r" b="b"/>
              <a:pathLst>
                <a:path w="1370" h="1440" extrusionOk="0">
                  <a:moveTo>
                    <a:pt x="684" y="0"/>
                  </a:moveTo>
                  <a:cubicBezTo>
                    <a:pt x="296" y="23"/>
                    <a:pt x="45" y="297"/>
                    <a:pt x="22" y="662"/>
                  </a:cubicBezTo>
                  <a:cubicBezTo>
                    <a:pt x="22" y="708"/>
                    <a:pt x="22" y="730"/>
                    <a:pt x="22" y="776"/>
                  </a:cubicBezTo>
                  <a:cubicBezTo>
                    <a:pt x="0" y="1108"/>
                    <a:pt x="321" y="1439"/>
                    <a:pt x="652" y="1439"/>
                  </a:cubicBezTo>
                  <a:cubicBezTo>
                    <a:pt x="663" y="1439"/>
                    <a:pt x="674" y="1439"/>
                    <a:pt x="684" y="1438"/>
                  </a:cubicBezTo>
                  <a:cubicBezTo>
                    <a:pt x="1027" y="1415"/>
                    <a:pt x="1369" y="1141"/>
                    <a:pt x="1346" y="776"/>
                  </a:cubicBezTo>
                  <a:cubicBezTo>
                    <a:pt x="1323" y="730"/>
                    <a:pt x="1323" y="708"/>
                    <a:pt x="1323" y="662"/>
                  </a:cubicBezTo>
                  <a:cubicBezTo>
                    <a:pt x="1301" y="320"/>
                    <a:pt x="1050" y="0"/>
                    <a:pt x="684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63" name="Google Shape;5813;p42">
              <a:extLst>
                <a:ext uri="{FF2B5EF4-FFF2-40B4-BE49-F238E27FC236}">
                  <a16:creationId xmlns:a16="http://schemas.microsoft.com/office/drawing/2014/main" id="{BF122E6C-215D-A300-E5AD-D1FA9AF870AF}"/>
                </a:ext>
              </a:extLst>
            </p:cNvPr>
            <p:cNvSpPr/>
            <p:nvPr/>
          </p:nvSpPr>
          <p:spPr>
            <a:xfrm>
              <a:off x="5972736" y="1766334"/>
              <a:ext cx="48546" cy="37522"/>
            </a:xfrm>
            <a:custGeom>
              <a:avLst/>
              <a:gdLst/>
              <a:ahLst/>
              <a:cxnLst/>
              <a:rect l="l" t="t" r="r" b="b"/>
              <a:pathLst>
                <a:path w="1713" h="1324" extrusionOk="0">
                  <a:moveTo>
                    <a:pt x="868" y="0"/>
                  </a:moveTo>
                  <a:cubicBezTo>
                    <a:pt x="1" y="0"/>
                    <a:pt x="1" y="1324"/>
                    <a:pt x="868" y="1324"/>
                  </a:cubicBezTo>
                  <a:cubicBezTo>
                    <a:pt x="1713" y="1324"/>
                    <a:pt x="1713" y="0"/>
                    <a:pt x="868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64" name="Google Shape;5814;p42">
              <a:extLst>
                <a:ext uri="{FF2B5EF4-FFF2-40B4-BE49-F238E27FC236}">
                  <a16:creationId xmlns:a16="http://schemas.microsoft.com/office/drawing/2014/main" id="{F04C7864-7AFF-CE31-8628-D4DCBDD6308F}"/>
                </a:ext>
              </a:extLst>
            </p:cNvPr>
            <p:cNvSpPr/>
            <p:nvPr/>
          </p:nvSpPr>
          <p:spPr>
            <a:xfrm>
              <a:off x="5762510" y="1933767"/>
              <a:ext cx="37550" cy="40328"/>
            </a:xfrm>
            <a:custGeom>
              <a:avLst/>
              <a:gdLst/>
              <a:ahLst/>
              <a:cxnLst/>
              <a:rect l="l" t="t" r="r" b="b"/>
              <a:pathLst>
                <a:path w="1325" h="1423" extrusionOk="0">
                  <a:moveTo>
                    <a:pt x="713" y="0"/>
                  </a:moveTo>
                  <a:cubicBezTo>
                    <a:pt x="696" y="0"/>
                    <a:pt x="679" y="1"/>
                    <a:pt x="662" y="4"/>
                  </a:cubicBezTo>
                  <a:cubicBezTo>
                    <a:pt x="297" y="4"/>
                    <a:pt x="46" y="278"/>
                    <a:pt x="23" y="643"/>
                  </a:cubicBezTo>
                  <a:cubicBezTo>
                    <a:pt x="0" y="689"/>
                    <a:pt x="23" y="734"/>
                    <a:pt x="23" y="780"/>
                  </a:cubicBezTo>
                  <a:cubicBezTo>
                    <a:pt x="46" y="962"/>
                    <a:pt x="92" y="1099"/>
                    <a:pt x="206" y="1236"/>
                  </a:cubicBezTo>
                  <a:cubicBezTo>
                    <a:pt x="308" y="1339"/>
                    <a:pt x="465" y="1422"/>
                    <a:pt x="612" y="1422"/>
                  </a:cubicBezTo>
                  <a:cubicBezTo>
                    <a:pt x="629" y="1422"/>
                    <a:pt x="646" y="1421"/>
                    <a:pt x="662" y="1419"/>
                  </a:cubicBezTo>
                  <a:cubicBezTo>
                    <a:pt x="822" y="1419"/>
                    <a:pt x="1005" y="1373"/>
                    <a:pt x="1119" y="1236"/>
                  </a:cubicBezTo>
                  <a:cubicBezTo>
                    <a:pt x="1233" y="1099"/>
                    <a:pt x="1279" y="962"/>
                    <a:pt x="1301" y="780"/>
                  </a:cubicBezTo>
                  <a:cubicBezTo>
                    <a:pt x="1301" y="734"/>
                    <a:pt x="1324" y="689"/>
                    <a:pt x="1301" y="643"/>
                  </a:cubicBezTo>
                  <a:cubicBezTo>
                    <a:pt x="1301" y="460"/>
                    <a:pt x="1256" y="301"/>
                    <a:pt x="1119" y="186"/>
                  </a:cubicBezTo>
                  <a:cubicBezTo>
                    <a:pt x="1017" y="84"/>
                    <a:pt x="859" y="0"/>
                    <a:pt x="71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65" name="Google Shape;5815;p42">
              <a:extLst>
                <a:ext uri="{FF2B5EF4-FFF2-40B4-BE49-F238E27FC236}">
                  <a16:creationId xmlns:a16="http://schemas.microsoft.com/office/drawing/2014/main" id="{612D9BC3-ACE6-20D8-C6BE-A336D86F80BE}"/>
                </a:ext>
              </a:extLst>
            </p:cNvPr>
            <p:cNvSpPr/>
            <p:nvPr/>
          </p:nvSpPr>
          <p:spPr>
            <a:xfrm>
              <a:off x="5591081" y="1799322"/>
              <a:ext cx="46619" cy="36247"/>
            </a:xfrm>
            <a:custGeom>
              <a:avLst/>
              <a:gdLst/>
              <a:ahLst/>
              <a:cxnLst/>
              <a:rect l="l" t="t" r="r" b="b"/>
              <a:pathLst>
                <a:path w="1645" h="1279" extrusionOk="0">
                  <a:moveTo>
                    <a:pt x="822" y="0"/>
                  </a:moveTo>
                  <a:cubicBezTo>
                    <a:pt x="1" y="0"/>
                    <a:pt x="1" y="1278"/>
                    <a:pt x="822" y="1278"/>
                  </a:cubicBezTo>
                  <a:cubicBezTo>
                    <a:pt x="1644" y="1278"/>
                    <a:pt x="1644" y="0"/>
                    <a:pt x="822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66" name="Google Shape;5816;p42">
              <a:extLst>
                <a:ext uri="{FF2B5EF4-FFF2-40B4-BE49-F238E27FC236}">
                  <a16:creationId xmlns:a16="http://schemas.microsoft.com/office/drawing/2014/main" id="{6B555D41-BE5A-57CB-23C2-2A00DDDE3096}"/>
                </a:ext>
              </a:extLst>
            </p:cNvPr>
            <p:cNvSpPr/>
            <p:nvPr/>
          </p:nvSpPr>
          <p:spPr>
            <a:xfrm>
              <a:off x="4400206" y="1312214"/>
              <a:ext cx="239360" cy="225530"/>
            </a:xfrm>
            <a:custGeom>
              <a:avLst/>
              <a:gdLst/>
              <a:ahLst/>
              <a:cxnLst/>
              <a:rect l="l" t="t" r="r" b="b"/>
              <a:pathLst>
                <a:path w="8446" h="7958" extrusionOk="0">
                  <a:moveTo>
                    <a:pt x="5136" y="1"/>
                  </a:moveTo>
                  <a:cubicBezTo>
                    <a:pt x="4406" y="1"/>
                    <a:pt x="4109" y="571"/>
                    <a:pt x="4040" y="1210"/>
                  </a:cubicBezTo>
                  <a:cubicBezTo>
                    <a:pt x="3721" y="708"/>
                    <a:pt x="3333" y="297"/>
                    <a:pt x="2762" y="160"/>
                  </a:cubicBezTo>
                  <a:cubicBezTo>
                    <a:pt x="2714" y="150"/>
                    <a:pt x="2668" y="145"/>
                    <a:pt x="2625" y="145"/>
                  </a:cubicBezTo>
                  <a:cubicBezTo>
                    <a:pt x="2297" y="145"/>
                    <a:pt x="2106" y="434"/>
                    <a:pt x="2146" y="777"/>
                  </a:cubicBezTo>
                  <a:cubicBezTo>
                    <a:pt x="2237" y="1393"/>
                    <a:pt x="2488" y="1918"/>
                    <a:pt x="2808" y="2420"/>
                  </a:cubicBezTo>
                  <a:cubicBezTo>
                    <a:pt x="2762" y="2420"/>
                    <a:pt x="2739" y="2443"/>
                    <a:pt x="2717" y="2443"/>
                  </a:cubicBezTo>
                  <a:cubicBezTo>
                    <a:pt x="2508" y="2378"/>
                    <a:pt x="2282" y="2345"/>
                    <a:pt x="2059" y="2345"/>
                  </a:cubicBezTo>
                  <a:cubicBezTo>
                    <a:pt x="1573" y="2345"/>
                    <a:pt x="1102" y="2502"/>
                    <a:pt x="868" y="2831"/>
                  </a:cubicBezTo>
                  <a:cubicBezTo>
                    <a:pt x="434" y="3470"/>
                    <a:pt x="799" y="3949"/>
                    <a:pt x="1370" y="4246"/>
                  </a:cubicBezTo>
                  <a:cubicBezTo>
                    <a:pt x="1438" y="4315"/>
                    <a:pt x="1507" y="4360"/>
                    <a:pt x="1598" y="4406"/>
                  </a:cubicBezTo>
                  <a:cubicBezTo>
                    <a:pt x="1370" y="4520"/>
                    <a:pt x="1142" y="4680"/>
                    <a:pt x="959" y="4862"/>
                  </a:cubicBezTo>
                  <a:cubicBezTo>
                    <a:pt x="525" y="5251"/>
                    <a:pt x="0" y="5958"/>
                    <a:pt x="388" y="6552"/>
                  </a:cubicBezTo>
                  <a:cubicBezTo>
                    <a:pt x="559" y="6827"/>
                    <a:pt x="828" y="6937"/>
                    <a:pt x="1112" y="6937"/>
                  </a:cubicBezTo>
                  <a:cubicBezTo>
                    <a:pt x="1322" y="6937"/>
                    <a:pt x="1541" y="6877"/>
                    <a:pt x="1735" y="6780"/>
                  </a:cubicBezTo>
                  <a:cubicBezTo>
                    <a:pt x="1802" y="6758"/>
                    <a:pt x="2685" y="6047"/>
                    <a:pt x="2779" y="6047"/>
                  </a:cubicBezTo>
                  <a:cubicBezTo>
                    <a:pt x="2782" y="6047"/>
                    <a:pt x="2784" y="6048"/>
                    <a:pt x="2785" y="6049"/>
                  </a:cubicBezTo>
                  <a:cubicBezTo>
                    <a:pt x="2831" y="6072"/>
                    <a:pt x="2831" y="6666"/>
                    <a:pt x="2853" y="6780"/>
                  </a:cubicBezTo>
                  <a:cubicBezTo>
                    <a:pt x="2994" y="7131"/>
                    <a:pt x="3310" y="7374"/>
                    <a:pt x="3656" y="7374"/>
                  </a:cubicBezTo>
                  <a:cubicBezTo>
                    <a:pt x="3760" y="7374"/>
                    <a:pt x="3867" y="7352"/>
                    <a:pt x="3972" y="7305"/>
                  </a:cubicBezTo>
                  <a:cubicBezTo>
                    <a:pt x="4314" y="7168"/>
                    <a:pt x="4428" y="6871"/>
                    <a:pt x="4497" y="6552"/>
                  </a:cubicBezTo>
                  <a:cubicBezTo>
                    <a:pt x="4588" y="6552"/>
                    <a:pt x="4680" y="6529"/>
                    <a:pt x="4771" y="6506"/>
                  </a:cubicBezTo>
                  <a:cubicBezTo>
                    <a:pt x="5184" y="7215"/>
                    <a:pt x="5768" y="7958"/>
                    <a:pt x="6463" y="7958"/>
                  </a:cubicBezTo>
                  <a:cubicBezTo>
                    <a:pt x="6573" y="7958"/>
                    <a:pt x="6686" y="7939"/>
                    <a:pt x="6802" y="7898"/>
                  </a:cubicBezTo>
                  <a:cubicBezTo>
                    <a:pt x="7715" y="7579"/>
                    <a:pt x="7647" y="6689"/>
                    <a:pt x="7419" y="5867"/>
                  </a:cubicBezTo>
                  <a:cubicBezTo>
                    <a:pt x="7601" y="5867"/>
                    <a:pt x="7784" y="5867"/>
                    <a:pt x="7989" y="5844"/>
                  </a:cubicBezTo>
                  <a:cubicBezTo>
                    <a:pt x="8240" y="5798"/>
                    <a:pt x="8446" y="5502"/>
                    <a:pt x="8423" y="5273"/>
                  </a:cubicBezTo>
                  <a:cubicBezTo>
                    <a:pt x="8400" y="4657"/>
                    <a:pt x="8080" y="4429"/>
                    <a:pt x="7670" y="4018"/>
                  </a:cubicBezTo>
                  <a:cubicBezTo>
                    <a:pt x="7533" y="3858"/>
                    <a:pt x="7145" y="3790"/>
                    <a:pt x="7373" y="3447"/>
                  </a:cubicBezTo>
                  <a:cubicBezTo>
                    <a:pt x="7419" y="3379"/>
                    <a:pt x="7624" y="3356"/>
                    <a:pt x="7692" y="3310"/>
                  </a:cubicBezTo>
                  <a:cubicBezTo>
                    <a:pt x="7898" y="3196"/>
                    <a:pt x="8080" y="3036"/>
                    <a:pt x="8217" y="2831"/>
                  </a:cubicBezTo>
                  <a:cubicBezTo>
                    <a:pt x="8446" y="2443"/>
                    <a:pt x="8423" y="1918"/>
                    <a:pt x="8058" y="1621"/>
                  </a:cubicBezTo>
                  <a:cubicBezTo>
                    <a:pt x="7859" y="1453"/>
                    <a:pt x="7592" y="1392"/>
                    <a:pt x="7314" y="1392"/>
                  </a:cubicBezTo>
                  <a:cubicBezTo>
                    <a:pt x="6952" y="1392"/>
                    <a:pt x="6571" y="1495"/>
                    <a:pt x="6300" y="1598"/>
                  </a:cubicBezTo>
                  <a:cubicBezTo>
                    <a:pt x="6163" y="1644"/>
                    <a:pt x="6026" y="1713"/>
                    <a:pt x="5912" y="1758"/>
                  </a:cubicBezTo>
                  <a:cubicBezTo>
                    <a:pt x="5844" y="1781"/>
                    <a:pt x="5798" y="1827"/>
                    <a:pt x="5729" y="1850"/>
                  </a:cubicBezTo>
                  <a:cubicBezTo>
                    <a:pt x="5775" y="1735"/>
                    <a:pt x="5798" y="1576"/>
                    <a:pt x="5798" y="1576"/>
                  </a:cubicBezTo>
                  <a:cubicBezTo>
                    <a:pt x="5821" y="1347"/>
                    <a:pt x="5866" y="1096"/>
                    <a:pt x="5866" y="868"/>
                  </a:cubicBezTo>
                  <a:cubicBezTo>
                    <a:pt x="5866" y="389"/>
                    <a:pt x="5638" y="1"/>
                    <a:pt x="5136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67" name="Google Shape;5817;p42">
              <a:extLst>
                <a:ext uri="{FF2B5EF4-FFF2-40B4-BE49-F238E27FC236}">
                  <a16:creationId xmlns:a16="http://schemas.microsoft.com/office/drawing/2014/main" id="{649620D8-8096-8120-AF57-E2FA43284CA0}"/>
                </a:ext>
              </a:extLst>
            </p:cNvPr>
            <p:cNvSpPr/>
            <p:nvPr/>
          </p:nvSpPr>
          <p:spPr>
            <a:xfrm>
              <a:off x="4603971" y="1278575"/>
              <a:ext cx="31712" cy="33016"/>
            </a:xfrm>
            <a:custGeom>
              <a:avLst/>
              <a:gdLst/>
              <a:ahLst/>
              <a:cxnLst/>
              <a:rect l="l" t="t" r="r" b="b"/>
              <a:pathLst>
                <a:path w="1119" h="1165" extrusionOk="0">
                  <a:moveTo>
                    <a:pt x="571" y="1"/>
                  </a:moveTo>
                  <a:cubicBezTo>
                    <a:pt x="251" y="24"/>
                    <a:pt x="46" y="252"/>
                    <a:pt x="23" y="526"/>
                  </a:cubicBezTo>
                  <a:cubicBezTo>
                    <a:pt x="23" y="571"/>
                    <a:pt x="23" y="594"/>
                    <a:pt x="23" y="617"/>
                  </a:cubicBezTo>
                  <a:cubicBezTo>
                    <a:pt x="0" y="914"/>
                    <a:pt x="274" y="1165"/>
                    <a:pt x="571" y="1165"/>
                  </a:cubicBezTo>
                  <a:cubicBezTo>
                    <a:pt x="845" y="1142"/>
                    <a:pt x="1119" y="914"/>
                    <a:pt x="1096" y="617"/>
                  </a:cubicBezTo>
                  <a:cubicBezTo>
                    <a:pt x="1096" y="594"/>
                    <a:pt x="1096" y="571"/>
                    <a:pt x="1096" y="526"/>
                  </a:cubicBezTo>
                  <a:cubicBezTo>
                    <a:pt x="1073" y="252"/>
                    <a:pt x="868" y="1"/>
                    <a:pt x="571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68" name="Google Shape;5818;p42">
              <a:extLst>
                <a:ext uri="{FF2B5EF4-FFF2-40B4-BE49-F238E27FC236}">
                  <a16:creationId xmlns:a16="http://schemas.microsoft.com/office/drawing/2014/main" id="{C5CAEEB7-8627-7172-2EDB-863AAD93A71B}"/>
                </a:ext>
              </a:extLst>
            </p:cNvPr>
            <p:cNvSpPr/>
            <p:nvPr/>
          </p:nvSpPr>
          <p:spPr>
            <a:xfrm>
              <a:off x="4679015" y="1409902"/>
              <a:ext cx="39478" cy="30437"/>
            </a:xfrm>
            <a:custGeom>
              <a:avLst/>
              <a:gdLst/>
              <a:ahLst/>
              <a:cxnLst/>
              <a:rect l="l" t="t" r="r" b="b"/>
              <a:pathLst>
                <a:path w="1393" h="1074" extrusionOk="0">
                  <a:moveTo>
                    <a:pt x="685" y="0"/>
                  </a:moveTo>
                  <a:cubicBezTo>
                    <a:pt x="0" y="0"/>
                    <a:pt x="0" y="1073"/>
                    <a:pt x="685" y="1073"/>
                  </a:cubicBezTo>
                  <a:cubicBezTo>
                    <a:pt x="1392" y="1073"/>
                    <a:pt x="1392" y="0"/>
                    <a:pt x="685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69" name="Google Shape;5819;p42">
              <a:extLst>
                <a:ext uri="{FF2B5EF4-FFF2-40B4-BE49-F238E27FC236}">
                  <a16:creationId xmlns:a16="http://schemas.microsoft.com/office/drawing/2014/main" id="{0D767A20-24CC-1C69-257A-778B1254A4A6}"/>
                </a:ext>
              </a:extLst>
            </p:cNvPr>
            <p:cNvSpPr/>
            <p:nvPr/>
          </p:nvSpPr>
          <p:spPr>
            <a:xfrm>
              <a:off x="4510165" y="1544432"/>
              <a:ext cx="29785" cy="33044"/>
            </a:xfrm>
            <a:custGeom>
              <a:avLst/>
              <a:gdLst/>
              <a:ahLst/>
              <a:cxnLst/>
              <a:rect l="l" t="t" r="r" b="b"/>
              <a:pathLst>
                <a:path w="1051" h="1166" extrusionOk="0">
                  <a:moveTo>
                    <a:pt x="526" y="1"/>
                  </a:moveTo>
                  <a:cubicBezTo>
                    <a:pt x="206" y="24"/>
                    <a:pt x="23" y="229"/>
                    <a:pt x="1" y="526"/>
                  </a:cubicBezTo>
                  <a:cubicBezTo>
                    <a:pt x="1" y="572"/>
                    <a:pt x="1" y="594"/>
                    <a:pt x="1" y="640"/>
                  </a:cubicBezTo>
                  <a:cubicBezTo>
                    <a:pt x="23" y="777"/>
                    <a:pt x="46" y="914"/>
                    <a:pt x="160" y="1005"/>
                  </a:cubicBezTo>
                  <a:cubicBezTo>
                    <a:pt x="252" y="1097"/>
                    <a:pt x="389" y="1165"/>
                    <a:pt x="526" y="1165"/>
                  </a:cubicBezTo>
                  <a:cubicBezTo>
                    <a:pt x="640" y="1142"/>
                    <a:pt x="777" y="1119"/>
                    <a:pt x="891" y="1005"/>
                  </a:cubicBezTo>
                  <a:cubicBezTo>
                    <a:pt x="982" y="891"/>
                    <a:pt x="1028" y="777"/>
                    <a:pt x="1028" y="640"/>
                  </a:cubicBezTo>
                  <a:cubicBezTo>
                    <a:pt x="1028" y="594"/>
                    <a:pt x="1051" y="572"/>
                    <a:pt x="1028" y="526"/>
                  </a:cubicBezTo>
                  <a:cubicBezTo>
                    <a:pt x="1028" y="389"/>
                    <a:pt x="982" y="252"/>
                    <a:pt x="891" y="161"/>
                  </a:cubicBezTo>
                  <a:cubicBezTo>
                    <a:pt x="800" y="69"/>
                    <a:pt x="640" y="1"/>
                    <a:pt x="526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70" name="Google Shape;5820;p42">
              <a:extLst>
                <a:ext uri="{FF2B5EF4-FFF2-40B4-BE49-F238E27FC236}">
                  <a16:creationId xmlns:a16="http://schemas.microsoft.com/office/drawing/2014/main" id="{E4A842FF-828D-7B91-B978-7AAA77CBA585}"/>
                </a:ext>
              </a:extLst>
            </p:cNvPr>
            <p:cNvSpPr/>
            <p:nvPr/>
          </p:nvSpPr>
          <p:spPr>
            <a:xfrm>
              <a:off x="4371753" y="1436429"/>
              <a:ext cx="37522" cy="29134"/>
            </a:xfrm>
            <a:custGeom>
              <a:avLst/>
              <a:gdLst/>
              <a:ahLst/>
              <a:cxnLst/>
              <a:rect l="l" t="t" r="r" b="b"/>
              <a:pathLst>
                <a:path w="1324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24" y="1027"/>
                    <a:pt x="1324" y="0"/>
                    <a:pt x="662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71" name="Google Shape;5821;p42">
              <a:extLst>
                <a:ext uri="{FF2B5EF4-FFF2-40B4-BE49-F238E27FC236}">
                  <a16:creationId xmlns:a16="http://schemas.microsoft.com/office/drawing/2014/main" id="{BD2B2DB9-4845-D7C3-61F2-879325834E63}"/>
                </a:ext>
              </a:extLst>
            </p:cNvPr>
            <p:cNvSpPr/>
            <p:nvPr/>
          </p:nvSpPr>
          <p:spPr>
            <a:xfrm>
              <a:off x="5027654" y="1308984"/>
              <a:ext cx="25903" cy="19441"/>
            </a:xfrm>
            <a:custGeom>
              <a:avLst/>
              <a:gdLst/>
              <a:ahLst/>
              <a:cxnLst/>
              <a:rect l="l" t="t" r="r" b="b"/>
              <a:pathLst>
                <a:path w="914" h="686" fill="none" extrusionOk="0">
                  <a:moveTo>
                    <a:pt x="1" y="685"/>
                  </a:moveTo>
                  <a:cubicBezTo>
                    <a:pt x="298" y="434"/>
                    <a:pt x="594" y="206"/>
                    <a:pt x="914" y="1"/>
                  </a:cubicBezTo>
                </a:path>
              </a:pathLst>
            </a:custGeom>
            <a:solidFill>
              <a:srgbClr val="FBCF62"/>
            </a:solidFill>
            <a:ln w="9700" cap="rnd" cmpd="sng">
              <a:solidFill>
                <a:srgbClr val="FBCF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72" name="Google Shape;5822;p42">
              <a:extLst>
                <a:ext uri="{FF2B5EF4-FFF2-40B4-BE49-F238E27FC236}">
                  <a16:creationId xmlns:a16="http://schemas.microsoft.com/office/drawing/2014/main" id="{E46B7C9E-7F48-13EF-5D85-677240DB2D6A}"/>
                </a:ext>
              </a:extLst>
            </p:cNvPr>
            <p:cNvSpPr/>
            <p:nvPr/>
          </p:nvSpPr>
          <p:spPr>
            <a:xfrm>
              <a:off x="5107884" y="1234591"/>
              <a:ext cx="738087" cy="509752"/>
            </a:xfrm>
            <a:custGeom>
              <a:avLst/>
              <a:gdLst/>
              <a:ahLst/>
              <a:cxnLst/>
              <a:rect l="l" t="t" r="r" b="b"/>
              <a:pathLst>
                <a:path w="26044" h="17987" fill="none" extrusionOk="0">
                  <a:moveTo>
                    <a:pt x="0" y="1530"/>
                  </a:moveTo>
                  <a:cubicBezTo>
                    <a:pt x="3378" y="1"/>
                    <a:pt x="7464" y="1"/>
                    <a:pt x="10774" y="1667"/>
                  </a:cubicBezTo>
                  <a:cubicBezTo>
                    <a:pt x="15111" y="3858"/>
                    <a:pt x="17872" y="8766"/>
                    <a:pt x="17530" y="13605"/>
                  </a:cubicBezTo>
                  <a:cubicBezTo>
                    <a:pt x="17393" y="15522"/>
                    <a:pt x="16366" y="17782"/>
                    <a:pt x="14426" y="17896"/>
                  </a:cubicBezTo>
                  <a:cubicBezTo>
                    <a:pt x="13033" y="17987"/>
                    <a:pt x="11778" y="16777"/>
                    <a:pt x="11459" y="15408"/>
                  </a:cubicBezTo>
                  <a:cubicBezTo>
                    <a:pt x="11139" y="14038"/>
                    <a:pt x="11527" y="12600"/>
                    <a:pt x="12143" y="11322"/>
                  </a:cubicBezTo>
                  <a:cubicBezTo>
                    <a:pt x="14540" y="6278"/>
                    <a:pt x="20589" y="3356"/>
                    <a:pt x="26044" y="4269"/>
                  </a:cubicBezTo>
                </a:path>
              </a:pathLst>
            </a:custGeom>
            <a:solidFill>
              <a:srgbClr val="FBCF62"/>
            </a:solidFill>
            <a:ln w="9700" cap="rnd" cmpd="sng">
              <a:solidFill>
                <a:srgbClr val="FBCF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73" name="Google Shape;5823;p42">
              <a:extLst>
                <a:ext uri="{FF2B5EF4-FFF2-40B4-BE49-F238E27FC236}">
                  <a16:creationId xmlns:a16="http://schemas.microsoft.com/office/drawing/2014/main" id="{CFA69B34-98CB-E5A4-F863-68AB6CF627C6}"/>
                </a:ext>
              </a:extLst>
            </p:cNvPr>
            <p:cNvSpPr/>
            <p:nvPr/>
          </p:nvSpPr>
          <p:spPr>
            <a:xfrm>
              <a:off x="5877004" y="1362036"/>
              <a:ext cx="30437" cy="9721"/>
            </a:xfrm>
            <a:custGeom>
              <a:avLst/>
              <a:gdLst/>
              <a:ahLst/>
              <a:cxnLst/>
              <a:rect l="l" t="t" r="r" b="b"/>
              <a:pathLst>
                <a:path w="1074" h="343" fill="none" extrusionOk="0">
                  <a:moveTo>
                    <a:pt x="0" y="0"/>
                  </a:moveTo>
                  <a:cubicBezTo>
                    <a:pt x="366" y="92"/>
                    <a:pt x="731" y="206"/>
                    <a:pt x="1073" y="343"/>
                  </a:cubicBezTo>
                </a:path>
              </a:pathLst>
            </a:custGeom>
            <a:solidFill>
              <a:srgbClr val="FBCF62"/>
            </a:solidFill>
            <a:ln w="9700" cap="rnd" cmpd="sng">
              <a:solidFill>
                <a:srgbClr val="FBCF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74" name="Google Shape;5824;p42">
              <a:extLst>
                <a:ext uri="{FF2B5EF4-FFF2-40B4-BE49-F238E27FC236}">
                  <a16:creationId xmlns:a16="http://schemas.microsoft.com/office/drawing/2014/main" id="{3B80E401-3F7E-55E3-BBF4-21CCA968FB06}"/>
                </a:ext>
              </a:extLst>
            </p:cNvPr>
            <p:cNvSpPr/>
            <p:nvPr/>
          </p:nvSpPr>
          <p:spPr>
            <a:xfrm>
              <a:off x="3405995" y="1506799"/>
              <a:ext cx="525905" cy="362922"/>
            </a:xfrm>
            <a:custGeom>
              <a:avLst/>
              <a:gdLst/>
              <a:ahLst/>
              <a:cxnLst/>
              <a:rect l="l" t="t" r="r" b="b"/>
              <a:pathLst>
                <a:path w="18557" h="12806" fill="none" extrusionOk="0">
                  <a:moveTo>
                    <a:pt x="0" y="11984"/>
                  </a:moveTo>
                  <a:cubicBezTo>
                    <a:pt x="5159" y="12806"/>
                    <a:pt x="10682" y="9793"/>
                    <a:pt x="12782" y="4999"/>
                  </a:cubicBezTo>
                  <a:cubicBezTo>
                    <a:pt x="13398" y="3607"/>
                    <a:pt x="13627" y="1735"/>
                    <a:pt x="12463" y="754"/>
                  </a:cubicBezTo>
                  <a:cubicBezTo>
                    <a:pt x="11572" y="1"/>
                    <a:pt x="10157" y="138"/>
                    <a:pt x="9267" y="891"/>
                  </a:cubicBezTo>
                  <a:cubicBezTo>
                    <a:pt x="8377" y="1644"/>
                    <a:pt x="7989" y="2854"/>
                    <a:pt x="8035" y="4018"/>
                  </a:cubicBezTo>
                  <a:cubicBezTo>
                    <a:pt x="8080" y="5136"/>
                    <a:pt x="8468" y="6232"/>
                    <a:pt x="9153" y="7099"/>
                  </a:cubicBezTo>
                  <a:cubicBezTo>
                    <a:pt x="10203" y="8446"/>
                    <a:pt x="11824" y="9222"/>
                    <a:pt x="13490" y="9542"/>
                  </a:cubicBezTo>
                  <a:cubicBezTo>
                    <a:pt x="15156" y="9861"/>
                    <a:pt x="16868" y="9793"/>
                    <a:pt x="18557" y="9724"/>
                  </a:cubicBezTo>
                </a:path>
              </a:pathLst>
            </a:custGeom>
            <a:solidFill>
              <a:srgbClr val="FBCF62"/>
            </a:solidFill>
            <a:ln w="9700" cap="rnd" cmpd="sng">
              <a:solidFill>
                <a:srgbClr val="FBCF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75" name="Google Shape;5825;p42">
              <a:extLst>
                <a:ext uri="{FF2B5EF4-FFF2-40B4-BE49-F238E27FC236}">
                  <a16:creationId xmlns:a16="http://schemas.microsoft.com/office/drawing/2014/main" id="{15AD508E-486B-C2A1-D77A-ADE7F16CF44D}"/>
                </a:ext>
              </a:extLst>
            </p:cNvPr>
            <p:cNvSpPr/>
            <p:nvPr/>
          </p:nvSpPr>
          <p:spPr>
            <a:xfrm>
              <a:off x="5815514" y="3874631"/>
              <a:ext cx="357764" cy="308566"/>
            </a:xfrm>
            <a:custGeom>
              <a:avLst/>
              <a:gdLst/>
              <a:ahLst/>
              <a:cxnLst/>
              <a:rect l="l" t="t" r="r" b="b"/>
              <a:pathLst>
                <a:path w="12624" h="10888" fill="none" extrusionOk="0">
                  <a:moveTo>
                    <a:pt x="1188" y="2693"/>
                  </a:moveTo>
                  <a:cubicBezTo>
                    <a:pt x="1" y="4497"/>
                    <a:pt x="138" y="7076"/>
                    <a:pt x="1507" y="8742"/>
                  </a:cubicBezTo>
                  <a:cubicBezTo>
                    <a:pt x="2535" y="9975"/>
                    <a:pt x="4110" y="10659"/>
                    <a:pt x="5684" y="10751"/>
                  </a:cubicBezTo>
                  <a:cubicBezTo>
                    <a:pt x="7990" y="10888"/>
                    <a:pt x="10386" y="9724"/>
                    <a:pt x="11505" y="7715"/>
                  </a:cubicBezTo>
                  <a:cubicBezTo>
                    <a:pt x="12623" y="5684"/>
                    <a:pt x="12281" y="2899"/>
                    <a:pt x="10569" y="1347"/>
                  </a:cubicBezTo>
                  <a:cubicBezTo>
                    <a:pt x="9519" y="411"/>
                    <a:pt x="7876" y="0"/>
                    <a:pt x="6643" y="662"/>
                  </a:cubicBezTo>
                  <a:cubicBezTo>
                    <a:pt x="6027" y="1004"/>
                    <a:pt x="5548" y="1552"/>
                    <a:pt x="5228" y="2168"/>
                  </a:cubicBezTo>
                  <a:cubicBezTo>
                    <a:pt x="4840" y="2876"/>
                    <a:pt x="4635" y="3721"/>
                    <a:pt x="4794" y="4519"/>
                  </a:cubicBezTo>
                  <a:cubicBezTo>
                    <a:pt x="4954" y="5318"/>
                    <a:pt x="5502" y="6072"/>
                    <a:pt x="6278" y="6300"/>
                  </a:cubicBezTo>
                  <a:cubicBezTo>
                    <a:pt x="7054" y="6551"/>
                    <a:pt x="8013" y="6209"/>
                    <a:pt x="8332" y="5455"/>
                  </a:cubicBezTo>
                </a:path>
              </a:pathLst>
            </a:custGeom>
            <a:solidFill>
              <a:srgbClr val="FBCF62"/>
            </a:solidFill>
            <a:ln w="9700" cap="rnd" cmpd="sng">
              <a:solidFill>
                <a:srgbClr val="FBCF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76" name="Google Shape;5826;p42">
              <a:extLst>
                <a:ext uri="{FF2B5EF4-FFF2-40B4-BE49-F238E27FC236}">
                  <a16:creationId xmlns:a16="http://schemas.microsoft.com/office/drawing/2014/main" id="{CD795AF3-D370-128B-8D14-C98F836A987E}"/>
                </a:ext>
              </a:extLst>
            </p:cNvPr>
            <p:cNvSpPr/>
            <p:nvPr/>
          </p:nvSpPr>
          <p:spPr>
            <a:xfrm>
              <a:off x="3789564" y="2095589"/>
              <a:ext cx="492294" cy="274303"/>
            </a:xfrm>
            <a:custGeom>
              <a:avLst/>
              <a:gdLst/>
              <a:ahLst/>
              <a:cxnLst/>
              <a:rect l="l" t="t" r="r" b="b"/>
              <a:pathLst>
                <a:path w="17371" h="9679" fill="none" extrusionOk="0">
                  <a:moveTo>
                    <a:pt x="0" y="1210"/>
                  </a:moveTo>
                  <a:cubicBezTo>
                    <a:pt x="1119" y="457"/>
                    <a:pt x="2465" y="0"/>
                    <a:pt x="3812" y="69"/>
                  </a:cubicBezTo>
                  <a:cubicBezTo>
                    <a:pt x="5182" y="160"/>
                    <a:pt x="6505" y="799"/>
                    <a:pt x="7282" y="1917"/>
                  </a:cubicBezTo>
                  <a:cubicBezTo>
                    <a:pt x="8149" y="3127"/>
                    <a:pt x="8240" y="4702"/>
                    <a:pt x="8811" y="6072"/>
                  </a:cubicBezTo>
                  <a:cubicBezTo>
                    <a:pt x="9518" y="7829"/>
                    <a:pt x="11139" y="9267"/>
                    <a:pt x="13033" y="9473"/>
                  </a:cubicBezTo>
                  <a:cubicBezTo>
                    <a:pt x="14905" y="9678"/>
                    <a:pt x="16937" y="8445"/>
                    <a:pt x="17370" y="6597"/>
                  </a:cubicBezTo>
                </a:path>
              </a:pathLst>
            </a:custGeom>
            <a:solidFill>
              <a:srgbClr val="FBCF62"/>
            </a:solidFill>
            <a:ln w="9700" cap="rnd" cmpd="sng">
              <a:solidFill>
                <a:srgbClr val="FBCF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77" name="Google Shape;5827;p42">
              <a:extLst>
                <a:ext uri="{FF2B5EF4-FFF2-40B4-BE49-F238E27FC236}">
                  <a16:creationId xmlns:a16="http://schemas.microsoft.com/office/drawing/2014/main" id="{8033F29B-BA06-9905-2EF7-A825DD3186E2}"/>
                </a:ext>
              </a:extLst>
            </p:cNvPr>
            <p:cNvSpPr/>
            <p:nvPr/>
          </p:nvSpPr>
          <p:spPr>
            <a:xfrm>
              <a:off x="5531567" y="2350450"/>
              <a:ext cx="228392" cy="368732"/>
            </a:xfrm>
            <a:custGeom>
              <a:avLst/>
              <a:gdLst/>
              <a:ahLst/>
              <a:cxnLst/>
              <a:rect l="l" t="t" r="r" b="b"/>
              <a:pathLst>
                <a:path w="8059" h="13011" fill="none" extrusionOk="0">
                  <a:moveTo>
                    <a:pt x="8058" y="0"/>
                  </a:moveTo>
                  <a:cubicBezTo>
                    <a:pt x="4840" y="1530"/>
                    <a:pt x="1690" y="3858"/>
                    <a:pt x="571" y="7259"/>
                  </a:cubicBezTo>
                  <a:cubicBezTo>
                    <a:pt x="1" y="8948"/>
                    <a:pt x="138" y="11116"/>
                    <a:pt x="1576" y="12212"/>
                  </a:cubicBezTo>
                  <a:cubicBezTo>
                    <a:pt x="2078" y="12577"/>
                    <a:pt x="2671" y="12782"/>
                    <a:pt x="3288" y="12874"/>
                  </a:cubicBezTo>
                  <a:cubicBezTo>
                    <a:pt x="4543" y="13011"/>
                    <a:pt x="5935" y="12509"/>
                    <a:pt x="6460" y="11367"/>
                  </a:cubicBezTo>
                  <a:cubicBezTo>
                    <a:pt x="7008" y="10249"/>
                    <a:pt x="6232" y="8605"/>
                    <a:pt x="4977" y="8628"/>
                  </a:cubicBezTo>
                </a:path>
              </a:pathLst>
            </a:custGeom>
            <a:solidFill>
              <a:srgbClr val="FBCF62"/>
            </a:solidFill>
            <a:ln w="9700" cap="rnd" cmpd="sng">
              <a:solidFill>
                <a:srgbClr val="FBCF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478" name="Google Shape;5828;p42">
              <a:extLst>
                <a:ext uri="{FF2B5EF4-FFF2-40B4-BE49-F238E27FC236}">
                  <a16:creationId xmlns:a16="http://schemas.microsoft.com/office/drawing/2014/main" id="{3ADB4037-498B-22C8-9645-4E45F6C19FED}"/>
                </a:ext>
              </a:extLst>
            </p:cNvPr>
            <p:cNvSpPr/>
            <p:nvPr/>
          </p:nvSpPr>
          <p:spPr>
            <a:xfrm>
              <a:off x="3909867" y="3461123"/>
              <a:ext cx="298250" cy="381683"/>
            </a:xfrm>
            <a:custGeom>
              <a:avLst/>
              <a:gdLst/>
              <a:ahLst/>
              <a:cxnLst/>
              <a:rect l="l" t="t" r="r" b="b"/>
              <a:pathLst>
                <a:path w="10524" h="13468" fill="none" extrusionOk="0">
                  <a:moveTo>
                    <a:pt x="1" y="434"/>
                  </a:moveTo>
                  <a:cubicBezTo>
                    <a:pt x="1439" y="0"/>
                    <a:pt x="3037" y="228"/>
                    <a:pt x="4383" y="868"/>
                  </a:cubicBezTo>
                  <a:cubicBezTo>
                    <a:pt x="5753" y="1507"/>
                    <a:pt x="6917" y="2534"/>
                    <a:pt x="7875" y="3698"/>
                  </a:cubicBezTo>
                  <a:cubicBezTo>
                    <a:pt x="9222" y="5319"/>
                    <a:pt x="10249" y="7259"/>
                    <a:pt x="10432" y="9359"/>
                  </a:cubicBezTo>
                  <a:cubicBezTo>
                    <a:pt x="10523" y="10363"/>
                    <a:pt x="10386" y="11459"/>
                    <a:pt x="9770" y="12280"/>
                  </a:cubicBezTo>
                  <a:cubicBezTo>
                    <a:pt x="9131" y="13079"/>
                    <a:pt x="7921" y="13467"/>
                    <a:pt x="7054" y="12942"/>
                  </a:cubicBezTo>
                  <a:cubicBezTo>
                    <a:pt x="6072" y="12326"/>
                    <a:pt x="5981" y="10934"/>
                    <a:pt x="6095" y="9769"/>
                  </a:cubicBezTo>
                </a:path>
              </a:pathLst>
            </a:custGeom>
            <a:solidFill>
              <a:srgbClr val="FBCF62"/>
            </a:solidFill>
            <a:ln w="9700" cap="rnd" cmpd="sng">
              <a:solidFill>
                <a:srgbClr val="FBCF6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</p:grpSp>
      <p:grpSp>
        <p:nvGrpSpPr>
          <p:cNvPr id="3" name="Google Shape;502;p33">
            <a:extLst>
              <a:ext uri="{FF2B5EF4-FFF2-40B4-BE49-F238E27FC236}">
                <a16:creationId xmlns:a16="http://schemas.microsoft.com/office/drawing/2014/main" id="{A0077390-11B0-1F75-EDC8-E9C8834A0751}"/>
              </a:ext>
            </a:extLst>
          </p:cNvPr>
          <p:cNvGrpSpPr/>
          <p:nvPr/>
        </p:nvGrpSpPr>
        <p:grpSpPr>
          <a:xfrm>
            <a:off x="2532562" y="1468264"/>
            <a:ext cx="4003180" cy="2233190"/>
            <a:chOff x="309900" y="238100"/>
            <a:chExt cx="7048350" cy="5237800"/>
          </a:xfrm>
          <a:solidFill>
            <a:schemeClr val="bg1">
              <a:lumMod val="60000"/>
              <a:lumOff val="40000"/>
            </a:schemeClr>
          </a:solidFill>
        </p:grpSpPr>
        <p:sp>
          <p:nvSpPr>
            <p:cNvPr id="1289" name="Google Shape;503;p33">
              <a:extLst>
                <a:ext uri="{FF2B5EF4-FFF2-40B4-BE49-F238E27FC236}">
                  <a16:creationId xmlns:a16="http://schemas.microsoft.com/office/drawing/2014/main" id="{926489C3-5452-5DA4-E183-C792B4307A03}"/>
                </a:ext>
              </a:extLst>
            </p:cNvPr>
            <p:cNvSpPr/>
            <p:nvPr/>
          </p:nvSpPr>
          <p:spPr>
            <a:xfrm>
              <a:off x="374700" y="364600"/>
              <a:ext cx="6983550" cy="5111300"/>
            </a:xfrm>
            <a:custGeom>
              <a:avLst/>
              <a:gdLst/>
              <a:ahLst/>
              <a:cxnLst/>
              <a:rect l="l" t="t" r="r" b="b"/>
              <a:pathLst>
                <a:path w="279342" h="204452" extrusionOk="0">
                  <a:moveTo>
                    <a:pt x="196699" y="0"/>
                  </a:moveTo>
                  <a:cubicBezTo>
                    <a:pt x="188842" y="0"/>
                    <a:pt x="180997" y="1696"/>
                    <a:pt x="174665" y="5070"/>
                  </a:cubicBezTo>
                  <a:cubicBezTo>
                    <a:pt x="164598" y="10436"/>
                    <a:pt x="158908" y="20001"/>
                    <a:pt x="161043" y="28943"/>
                  </a:cubicBezTo>
                  <a:cubicBezTo>
                    <a:pt x="160346" y="27106"/>
                    <a:pt x="155949" y="25269"/>
                    <a:pt x="153350" y="25016"/>
                  </a:cubicBezTo>
                  <a:cubicBezTo>
                    <a:pt x="153075" y="24989"/>
                    <a:pt x="152799" y="24976"/>
                    <a:pt x="152522" y="24976"/>
                  </a:cubicBezTo>
                  <a:cubicBezTo>
                    <a:pt x="150184" y="24976"/>
                    <a:pt x="147860" y="25903"/>
                    <a:pt x="146661" y="27369"/>
                  </a:cubicBezTo>
                  <a:cubicBezTo>
                    <a:pt x="149786" y="20196"/>
                    <a:pt x="141467" y="12184"/>
                    <a:pt x="132333" y="8646"/>
                  </a:cubicBezTo>
                  <a:cubicBezTo>
                    <a:pt x="129206" y="7435"/>
                    <a:pt x="125693" y="6858"/>
                    <a:pt x="122164" y="6858"/>
                  </a:cubicBezTo>
                  <a:cubicBezTo>
                    <a:pt x="115383" y="6858"/>
                    <a:pt x="108548" y="8990"/>
                    <a:pt x="104302" y="12858"/>
                  </a:cubicBezTo>
                  <a:cubicBezTo>
                    <a:pt x="99403" y="17326"/>
                    <a:pt x="95032" y="22352"/>
                    <a:pt x="96092" y="28013"/>
                  </a:cubicBezTo>
                  <a:cubicBezTo>
                    <a:pt x="92782" y="25870"/>
                    <a:pt x="87330" y="24203"/>
                    <a:pt x="82557" y="24203"/>
                  </a:cubicBezTo>
                  <a:cubicBezTo>
                    <a:pt x="81343" y="24203"/>
                    <a:pt x="80174" y="24311"/>
                    <a:pt x="79094" y="24546"/>
                  </a:cubicBezTo>
                  <a:cubicBezTo>
                    <a:pt x="75387" y="21032"/>
                    <a:pt x="68979" y="19351"/>
                    <a:pt x="62520" y="19351"/>
                  </a:cubicBezTo>
                  <a:cubicBezTo>
                    <a:pt x="57943" y="19351"/>
                    <a:pt x="53339" y="20195"/>
                    <a:pt x="49652" y="21829"/>
                  </a:cubicBezTo>
                  <a:cubicBezTo>
                    <a:pt x="40760" y="25766"/>
                    <a:pt x="35601" y="33057"/>
                    <a:pt x="33185" y="40416"/>
                  </a:cubicBezTo>
                  <a:cubicBezTo>
                    <a:pt x="31765" y="44742"/>
                    <a:pt x="31142" y="49269"/>
                    <a:pt x="32249" y="53643"/>
                  </a:cubicBezTo>
                  <a:cubicBezTo>
                    <a:pt x="33353" y="58020"/>
                    <a:pt x="36304" y="62240"/>
                    <a:pt x="41088" y="65015"/>
                  </a:cubicBezTo>
                  <a:cubicBezTo>
                    <a:pt x="37435" y="67558"/>
                    <a:pt x="36079" y="73320"/>
                    <a:pt x="39844" y="75777"/>
                  </a:cubicBezTo>
                  <a:cubicBezTo>
                    <a:pt x="37844" y="75479"/>
                    <a:pt x="35915" y="75337"/>
                    <a:pt x="34059" y="75337"/>
                  </a:cubicBezTo>
                  <a:cubicBezTo>
                    <a:pt x="11716" y="75337"/>
                    <a:pt x="0" y="95809"/>
                    <a:pt x="3722" y="110012"/>
                  </a:cubicBezTo>
                  <a:cubicBezTo>
                    <a:pt x="4369" y="112487"/>
                    <a:pt x="5358" y="114894"/>
                    <a:pt x="6628" y="117215"/>
                  </a:cubicBezTo>
                  <a:cubicBezTo>
                    <a:pt x="9584" y="122619"/>
                    <a:pt x="14073" y="127574"/>
                    <a:pt x="19379" y="131933"/>
                  </a:cubicBezTo>
                  <a:cubicBezTo>
                    <a:pt x="21069" y="133319"/>
                    <a:pt x="41101" y="145237"/>
                    <a:pt x="44051" y="145237"/>
                  </a:cubicBezTo>
                  <a:cubicBezTo>
                    <a:pt x="44205" y="145237"/>
                    <a:pt x="44313" y="145205"/>
                    <a:pt x="44368" y="145136"/>
                  </a:cubicBezTo>
                  <a:lnTo>
                    <a:pt x="44368" y="145136"/>
                  </a:lnTo>
                  <a:cubicBezTo>
                    <a:pt x="40178" y="150275"/>
                    <a:pt x="38743" y="156311"/>
                    <a:pt x="42121" y="161756"/>
                  </a:cubicBezTo>
                  <a:cubicBezTo>
                    <a:pt x="45934" y="167896"/>
                    <a:pt x="54264" y="172184"/>
                    <a:pt x="63257" y="173817"/>
                  </a:cubicBezTo>
                  <a:cubicBezTo>
                    <a:pt x="67520" y="174593"/>
                    <a:pt x="71651" y="175199"/>
                    <a:pt x="75698" y="175199"/>
                  </a:cubicBezTo>
                  <a:cubicBezTo>
                    <a:pt x="81021" y="175199"/>
                    <a:pt x="86200" y="174150"/>
                    <a:pt x="91347" y="171059"/>
                  </a:cubicBezTo>
                  <a:cubicBezTo>
                    <a:pt x="91642" y="176079"/>
                    <a:pt x="94704" y="180653"/>
                    <a:pt x="98729" y="183672"/>
                  </a:cubicBezTo>
                  <a:cubicBezTo>
                    <a:pt x="102975" y="186857"/>
                    <a:pt x="106996" y="187931"/>
                    <a:pt x="111085" y="187931"/>
                  </a:cubicBezTo>
                  <a:cubicBezTo>
                    <a:pt x="116328" y="187931"/>
                    <a:pt x="121682" y="186166"/>
                    <a:pt x="127761" y="184823"/>
                  </a:cubicBezTo>
                  <a:lnTo>
                    <a:pt x="127761" y="184823"/>
                  </a:lnTo>
                  <a:cubicBezTo>
                    <a:pt x="126299" y="190960"/>
                    <a:pt x="131553" y="196695"/>
                    <a:pt x="137084" y="199731"/>
                  </a:cubicBezTo>
                  <a:cubicBezTo>
                    <a:pt x="142847" y="202895"/>
                    <a:pt x="149407" y="204451"/>
                    <a:pt x="155975" y="204451"/>
                  </a:cubicBezTo>
                  <a:cubicBezTo>
                    <a:pt x="164338" y="204451"/>
                    <a:pt x="172713" y="201928"/>
                    <a:pt x="179470" y="196987"/>
                  </a:cubicBezTo>
                  <a:cubicBezTo>
                    <a:pt x="181821" y="195268"/>
                    <a:pt x="184039" y="193207"/>
                    <a:pt x="185217" y="190546"/>
                  </a:cubicBezTo>
                  <a:cubicBezTo>
                    <a:pt x="187683" y="184986"/>
                    <a:pt x="182550" y="176531"/>
                    <a:pt x="178865" y="172467"/>
                  </a:cubicBezTo>
                  <a:lnTo>
                    <a:pt x="178865" y="172467"/>
                  </a:lnTo>
                  <a:cubicBezTo>
                    <a:pt x="179605" y="172985"/>
                    <a:pt x="180333" y="173188"/>
                    <a:pt x="181071" y="173188"/>
                  </a:cubicBezTo>
                  <a:cubicBezTo>
                    <a:pt x="182909" y="173188"/>
                    <a:pt x="184809" y="171925"/>
                    <a:pt x="187110" y="171112"/>
                  </a:cubicBezTo>
                  <a:cubicBezTo>
                    <a:pt x="190338" y="169972"/>
                    <a:pt x="192396" y="167294"/>
                    <a:pt x="192036" y="164698"/>
                  </a:cubicBezTo>
                  <a:lnTo>
                    <a:pt x="192036" y="164698"/>
                  </a:lnTo>
                  <a:cubicBezTo>
                    <a:pt x="200855" y="168780"/>
                    <a:pt x="211206" y="170820"/>
                    <a:pt x="221554" y="170820"/>
                  </a:cubicBezTo>
                  <a:cubicBezTo>
                    <a:pt x="232217" y="170820"/>
                    <a:pt x="242878" y="168654"/>
                    <a:pt x="251857" y="164326"/>
                  </a:cubicBezTo>
                  <a:cubicBezTo>
                    <a:pt x="269552" y="155800"/>
                    <a:pt x="279341" y="139381"/>
                    <a:pt x="275803" y="124169"/>
                  </a:cubicBezTo>
                  <a:cubicBezTo>
                    <a:pt x="272263" y="108958"/>
                    <a:pt x="255589" y="95790"/>
                    <a:pt x="235021" y="91963"/>
                  </a:cubicBezTo>
                  <a:cubicBezTo>
                    <a:pt x="237304" y="90519"/>
                    <a:pt x="236557" y="88313"/>
                    <a:pt x="235706" y="86201"/>
                  </a:cubicBezTo>
                  <a:cubicBezTo>
                    <a:pt x="234856" y="84090"/>
                    <a:pt x="232219" y="82421"/>
                    <a:pt x="229227" y="82096"/>
                  </a:cubicBezTo>
                  <a:cubicBezTo>
                    <a:pt x="235166" y="76125"/>
                    <a:pt x="236344" y="66557"/>
                    <a:pt x="234611" y="59295"/>
                  </a:cubicBezTo>
                  <a:cubicBezTo>
                    <a:pt x="233654" y="55291"/>
                    <a:pt x="231359" y="51334"/>
                    <a:pt x="227219" y="48599"/>
                  </a:cubicBezTo>
                  <a:cubicBezTo>
                    <a:pt x="224260" y="46647"/>
                    <a:pt x="220258" y="45434"/>
                    <a:pt x="216310" y="45434"/>
                  </a:cubicBezTo>
                  <a:cubicBezTo>
                    <a:pt x="214734" y="45434"/>
                    <a:pt x="213166" y="45627"/>
                    <a:pt x="211677" y="46045"/>
                  </a:cubicBezTo>
                  <a:cubicBezTo>
                    <a:pt x="214916" y="44958"/>
                    <a:pt x="212648" y="39604"/>
                    <a:pt x="209379" y="38561"/>
                  </a:cubicBezTo>
                  <a:lnTo>
                    <a:pt x="209379" y="38561"/>
                  </a:lnTo>
                  <a:cubicBezTo>
                    <a:pt x="210006" y="38627"/>
                    <a:pt x="210632" y="38659"/>
                    <a:pt x="211253" y="38659"/>
                  </a:cubicBezTo>
                  <a:cubicBezTo>
                    <a:pt x="218505" y="38659"/>
                    <a:pt x="225272" y="34366"/>
                    <a:pt x="228746" y="29625"/>
                  </a:cubicBezTo>
                  <a:cubicBezTo>
                    <a:pt x="232517" y="24481"/>
                    <a:pt x="232044" y="17978"/>
                    <a:pt x="228300" y="12822"/>
                  </a:cubicBezTo>
                  <a:cubicBezTo>
                    <a:pt x="224555" y="7666"/>
                    <a:pt x="217825" y="3833"/>
                    <a:pt x="210318" y="1777"/>
                  </a:cubicBezTo>
                  <a:cubicBezTo>
                    <a:pt x="205980" y="591"/>
                    <a:pt x="201338" y="0"/>
                    <a:pt x="196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290" name="Google Shape;504;p33">
              <a:extLst>
                <a:ext uri="{FF2B5EF4-FFF2-40B4-BE49-F238E27FC236}">
                  <a16:creationId xmlns:a16="http://schemas.microsoft.com/office/drawing/2014/main" id="{9474C86C-D2DD-E944-39DE-8BED652AB754}"/>
                </a:ext>
              </a:extLst>
            </p:cNvPr>
            <p:cNvSpPr/>
            <p:nvPr/>
          </p:nvSpPr>
          <p:spPr>
            <a:xfrm>
              <a:off x="6437575" y="2133650"/>
              <a:ext cx="784600" cy="511650"/>
            </a:xfrm>
            <a:custGeom>
              <a:avLst/>
              <a:gdLst/>
              <a:ahLst/>
              <a:cxnLst/>
              <a:rect l="l" t="t" r="r" b="b"/>
              <a:pathLst>
                <a:path w="31384" h="20466" extrusionOk="0">
                  <a:moveTo>
                    <a:pt x="14437" y="0"/>
                  </a:moveTo>
                  <a:cubicBezTo>
                    <a:pt x="12541" y="0"/>
                    <a:pt x="10757" y="363"/>
                    <a:pt x="9277" y="1093"/>
                  </a:cubicBezTo>
                  <a:lnTo>
                    <a:pt x="9280" y="1093"/>
                  </a:lnTo>
                  <a:cubicBezTo>
                    <a:pt x="1" y="5673"/>
                    <a:pt x="3666" y="20264"/>
                    <a:pt x="17717" y="20462"/>
                  </a:cubicBezTo>
                  <a:cubicBezTo>
                    <a:pt x="17859" y="20464"/>
                    <a:pt x="18001" y="20465"/>
                    <a:pt x="18143" y="20465"/>
                  </a:cubicBezTo>
                  <a:cubicBezTo>
                    <a:pt x="22939" y="20465"/>
                    <a:pt x="27741" y="19335"/>
                    <a:pt x="29500" y="15867"/>
                  </a:cubicBezTo>
                  <a:cubicBezTo>
                    <a:pt x="31384" y="12152"/>
                    <a:pt x="28838" y="6408"/>
                    <a:pt x="24163" y="3119"/>
                  </a:cubicBezTo>
                  <a:cubicBezTo>
                    <a:pt x="21217" y="1049"/>
                    <a:pt x="17664" y="0"/>
                    <a:pt x="14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291" name="Google Shape;505;p33">
              <a:extLst>
                <a:ext uri="{FF2B5EF4-FFF2-40B4-BE49-F238E27FC236}">
                  <a16:creationId xmlns:a16="http://schemas.microsoft.com/office/drawing/2014/main" id="{27E6C295-CFED-8469-E33A-4DE3BCFEAC92}"/>
                </a:ext>
              </a:extLst>
            </p:cNvPr>
            <p:cNvSpPr/>
            <p:nvPr/>
          </p:nvSpPr>
          <p:spPr>
            <a:xfrm>
              <a:off x="6471250" y="1628000"/>
              <a:ext cx="494900" cy="353775"/>
            </a:xfrm>
            <a:custGeom>
              <a:avLst/>
              <a:gdLst/>
              <a:ahLst/>
              <a:cxnLst/>
              <a:rect l="l" t="t" r="r" b="b"/>
              <a:pathLst>
                <a:path w="19796" h="14151" extrusionOk="0">
                  <a:moveTo>
                    <a:pt x="10661" y="0"/>
                  </a:moveTo>
                  <a:cubicBezTo>
                    <a:pt x="9582" y="0"/>
                    <a:pt x="8566" y="205"/>
                    <a:pt x="7729" y="620"/>
                  </a:cubicBezTo>
                  <a:cubicBezTo>
                    <a:pt x="3323" y="2806"/>
                    <a:pt x="1" y="10995"/>
                    <a:pt x="8898" y="13750"/>
                  </a:cubicBezTo>
                  <a:cubicBezTo>
                    <a:pt x="9794" y="14027"/>
                    <a:pt x="10682" y="14150"/>
                    <a:pt x="11538" y="14150"/>
                  </a:cubicBezTo>
                  <a:cubicBezTo>
                    <a:pt x="13043" y="14150"/>
                    <a:pt x="14450" y="13770"/>
                    <a:pt x="15634" y="13183"/>
                  </a:cubicBezTo>
                  <a:cubicBezTo>
                    <a:pt x="17504" y="12253"/>
                    <a:pt x="18968" y="10767"/>
                    <a:pt x="19382" y="8807"/>
                  </a:cubicBezTo>
                  <a:cubicBezTo>
                    <a:pt x="19795" y="6843"/>
                    <a:pt x="19033" y="4380"/>
                    <a:pt x="17135" y="2555"/>
                  </a:cubicBezTo>
                  <a:cubicBezTo>
                    <a:pt x="15380" y="870"/>
                    <a:pt x="12886" y="0"/>
                    <a:pt x="10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292" name="Google Shape;506;p33">
              <a:extLst>
                <a:ext uri="{FF2B5EF4-FFF2-40B4-BE49-F238E27FC236}">
                  <a16:creationId xmlns:a16="http://schemas.microsoft.com/office/drawing/2014/main" id="{5366A8EC-3294-7528-3C8A-A575CBCC508F}"/>
                </a:ext>
              </a:extLst>
            </p:cNvPr>
            <p:cNvSpPr/>
            <p:nvPr/>
          </p:nvSpPr>
          <p:spPr>
            <a:xfrm>
              <a:off x="468925" y="1526250"/>
              <a:ext cx="494875" cy="353775"/>
            </a:xfrm>
            <a:custGeom>
              <a:avLst/>
              <a:gdLst/>
              <a:ahLst/>
              <a:cxnLst/>
              <a:rect l="l" t="t" r="r" b="b"/>
              <a:pathLst>
                <a:path w="19795" h="14151" extrusionOk="0">
                  <a:moveTo>
                    <a:pt x="10660" y="1"/>
                  </a:moveTo>
                  <a:cubicBezTo>
                    <a:pt x="9581" y="1"/>
                    <a:pt x="8566" y="205"/>
                    <a:pt x="7728" y="621"/>
                  </a:cubicBezTo>
                  <a:cubicBezTo>
                    <a:pt x="3322" y="2806"/>
                    <a:pt x="0" y="10995"/>
                    <a:pt x="8898" y="13751"/>
                  </a:cubicBezTo>
                  <a:cubicBezTo>
                    <a:pt x="9794" y="14028"/>
                    <a:pt x="10682" y="14151"/>
                    <a:pt x="11537" y="14151"/>
                  </a:cubicBezTo>
                  <a:cubicBezTo>
                    <a:pt x="13043" y="14151"/>
                    <a:pt x="14450" y="13771"/>
                    <a:pt x="15634" y="13184"/>
                  </a:cubicBezTo>
                  <a:cubicBezTo>
                    <a:pt x="17503" y="12253"/>
                    <a:pt x="18968" y="10768"/>
                    <a:pt x="19381" y="8807"/>
                  </a:cubicBezTo>
                  <a:cubicBezTo>
                    <a:pt x="19795" y="6843"/>
                    <a:pt x="19030" y="4380"/>
                    <a:pt x="17134" y="2555"/>
                  </a:cubicBezTo>
                  <a:cubicBezTo>
                    <a:pt x="15380" y="871"/>
                    <a:pt x="12885" y="1"/>
                    <a:pt x="10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293" name="Google Shape;507;p33">
              <a:extLst>
                <a:ext uri="{FF2B5EF4-FFF2-40B4-BE49-F238E27FC236}">
                  <a16:creationId xmlns:a16="http://schemas.microsoft.com/office/drawing/2014/main" id="{06663ACD-40CE-FECF-3F2B-5DDD27671DF9}"/>
                </a:ext>
              </a:extLst>
            </p:cNvPr>
            <p:cNvSpPr/>
            <p:nvPr/>
          </p:nvSpPr>
          <p:spPr>
            <a:xfrm>
              <a:off x="478875" y="2084700"/>
              <a:ext cx="265675" cy="189975"/>
            </a:xfrm>
            <a:custGeom>
              <a:avLst/>
              <a:gdLst/>
              <a:ahLst/>
              <a:cxnLst/>
              <a:rect l="l" t="t" r="r" b="b"/>
              <a:pathLst>
                <a:path w="10627" h="7599" extrusionOk="0">
                  <a:moveTo>
                    <a:pt x="5722" y="0"/>
                  </a:moveTo>
                  <a:cubicBezTo>
                    <a:pt x="5143" y="0"/>
                    <a:pt x="4597" y="110"/>
                    <a:pt x="4147" y="334"/>
                  </a:cubicBezTo>
                  <a:cubicBezTo>
                    <a:pt x="1782" y="1506"/>
                    <a:pt x="1" y="5904"/>
                    <a:pt x="4776" y="7383"/>
                  </a:cubicBezTo>
                  <a:cubicBezTo>
                    <a:pt x="5258" y="7532"/>
                    <a:pt x="5735" y="7598"/>
                    <a:pt x="6195" y="7598"/>
                  </a:cubicBezTo>
                  <a:cubicBezTo>
                    <a:pt x="7002" y="7598"/>
                    <a:pt x="7758" y="7395"/>
                    <a:pt x="8394" y="7079"/>
                  </a:cubicBezTo>
                  <a:cubicBezTo>
                    <a:pt x="9398" y="6580"/>
                    <a:pt x="10183" y="5782"/>
                    <a:pt x="10405" y="4728"/>
                  </a:cubicBezTo>
                  <a:cubicBezTo>
                    <a:pt x="10626" y="3674"/>
                    <a:pt x="10219" y="2351"/>
                    <a:pt x="9200" y="1373"/>
                  </a:cubicBezTo>
                  <a:cubicBezTo>
                    <a:pt x="8257" y="469"/>
                    <a:pt x="6918" y="0"/>
                    <a:pt x="5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294" name="Google Shape;508;p33">
              <a:extLst>
                <a:ext uri="{FF2B5EF4-FFF2-40B4-BE49-F238E27FC236}">
                  <a16:creationId xmlns:a16="http://schemas.microsoft.com/office/drawing/2014/main" id="{6FF431B5-913A-120D-96FB-1FC07FCEF581}"/>
                </a:ext>
              </a:extLst>
            </p:cNvPr>
            <p:cNvSpPr/>
            <p:nvPr/>
          </p:nvSpPr>
          <p:spPr>
            <a:xfrm>
              <a:off x="2039825" y="293625"/>
              <a:ext cx="718650" cy="436675"/>
            </a:xfrm>
            <a:custGeom>
              <a:avLst/>
              <a:gdLst/>
              <a:ahLst/>
              <a:cxnLst/>
              <a:rect l="l" t="t" r="r" b="b"/>
              <a:pathLst>
                <a:path w="28746" h="17467" extrusionOk="0">
                  <a:moveTo>
                    <a:pt x="9864" y="0"/>
                  </a:moveTo>
                  <a:cubicBezTo>
                    <a:pt x="9816" y="0"/>
                    <a:pt x="9767" y="0"/>
                    <a:pt x="9719" y="1"/>
                  </a:cubicBezTo>
                  <a:cubicBezTo>
                    <a:pt x="7661" y="10"/>
                    <a:pt x="5555" y="261"/>
                    <a:pt x="3769" y="1002"/>
                  </a:cubicBezTo>
                  <a:cubicBezTo>
                    <a:pt x="1979" y="1743"/>
                    <a:pt x="547" y="3034"/>
                    <a:pt x="296" y="4519"/>
                  </a:cubicBezTo>
                  <a:cubicBezTo>
                    <a:pt x="0" y="6297"/>
                    <a:pt x="1377" y="7986"/>
                    <a:pt x="2891" y="9398"/>
                  </a:cubicBezTo>
                  <a:cubicBezTo>
                    <a:pt x="6160" y="12438"/>
                    <a:pt x="13422" y="17466"/>
                    <a:pt x="19863" y="17466"/>
                  </a:cubicBezTo>
                  <a:cubicBezTo>
                    <a:pt x="21930" y="17466"/>
                    <a:pt x="23912" y="16949"/>
                    <a:pt x="25651" y="15682"/>
                  </a:cubicBezTo>
                  <a:cubicBezTo>
                    <a:pt x="28031" y="13948"/>
                    <a:pt x="28746" y="11226"/>
                    <a:pt x="27907" y="8854"/>
                  </a:cubicBezTo>
                  <a:cubicBezTo>
                    <a:pt x="27069" y="6483"/>
                    <a:pt x="24848" y="4457"/>
                    <a:pt x="22155" y="2986"/>
                  </a:cubicBezTo>
                  <a:cubicBezTo>
                    <a:pt x="18643" y="1064"/>
                    <a:pt x="14260" y="0"/>
                    <a:pt x="9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295" name="Google Shape;509;p33">
              <a:extLst>
                <a:ext uri="{FF2B5EF4-FFF2-40B4-BE49-F238E27FC236}">
                  <a16:creationId xmlns:a16="http://schemas.microsoft.com/office/drawing/2014/main" id="{E5D86AA5-2063-D151-5EAE-37CE4064D62A}"/>
                </a:ext>
              </a:extLst>
            </p:cNvPr>
            <p:cNvSpPr/>
            <p:nvPr/>
          </p:nvSpPr>
          <p:spPr>
            <a:xfrm>
              <a:off x="2884125" y="245625"/>
              <a:ext cx="371725" cy="299200"/>
            </a:xfrm>
            <a:custGeom>
              <a:avLst/>
              <a:gdLst/>
              <a:ahLst/>
              <a:cxnLst/>
              <a:rect l="l" t="t" r="r" b="b"/>
              <a:pathLst>
                <a:path w="14869" h="11968" extrusionOk="0">
                  <a:moveTo>
                    <a:pt x="7586" y="1"/>
                  </a:moveTo>
                  <a:cubicBezTo>
                    <a:pt x="6829" y="1"/>
                    <a:pt x="6075" y="91"/>
                    <a:pt x="5360" y="285"/>
                  </a:cubicBezTo>
                  <a:cubicBezTo>
                    <a:pt x="2475" y="1067"/>
                    <a:pt x="192" y="4676"/>
                    <a:pt x="83" y="7679"/>
                  </a:cubicBezTo>
                  <a:cubicBezTo>
                    <a:pt x="0" y="9995"/>
                    <a:pt x="1211" y="11950"/>
                    <a:pt x="4439" y="11967"/>
                  </a:cubicBezTo>
                  <a:cubicBezTo>
                    <a:pt x="4453" y="11967"/>
                    <a:pt x="4466" y="11967"/>
                    <a:pt x="4480" y="11967"/>
                  </a:cubicBezTo>
                  <a:cubicBezTo>
                    <a:pt x="6416" y="11967"/>
                    <a:pt x="8170" y="11155"/>
                    <a:pt x="9692" y="10287"/>
                  </a:cubicBezTo>
                  <a:cubicBezTo>
                    <a:pt x="12341" y="8775"/>
                    <a:pt x="14869" y="6660"/>
                    <a:pt x="14609" y="4221"/>
                  </a:cubicBezTo>
                  <a:cubicBezTo>
                    <a:pt x="14349" y="1776"/>
                    <a:pt x="10940" y="1"/>
                    <a:pt x="7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296" name="Google Shape;510;p33">
              <a:extLst>
                <a:ext uri="{FF2B5EF4-FFF2-40B4-BE49-F238E27FC236}">
                  <a16:creationId xmlns:a16="http://schemas.microsoft.com/office/drawing/2014/main" id="{B7B6B4AE-0149-F2EB-BD3E-20042A0272A2}"/>
                </a:ext>
              </a:extLst>
            </p:cNvPr>
            <p:cNvSpPr/>
            <p:nvPr/>
          </p:nvSpPr>
          <p:spPr>
            <a:xfrm>
              <a:off x="4059225" y="238100"/>
              <a:ext cx="434500" cy="388400"/>
            </a:xfrm>
            <a:custGeom>
              <a:avLst/>
              <a:gdLst/>
              <a:ahLst/>
              <a:cxnLst/>
              <a:rect l="l" t="t" r="r" b="b"/>
              <a:pathLst>
                <a:path w="17380" h="15536" extrusionOk="0">
                  <a:moveTo>
                    <a:pt x="10399" y="1"/>
                  </a:moveTo>
                  <a:cubicBezTo>
                    <a:pt x="8145" y="1"/>
                    <a:pt x="5801" y="677"/>
                    <a:pt x="4230" y="1873"/>
                  </a:cubicBezTo>
                  <a:cubicBezTo>
                    <a:pt x="1335" y="4076"/>
                    <a:pt x="686" y="7419"/>
                    <a:pt x="1285" y="10434"/>
                  </a:cubicBezTo>
                  <a:lnTo>
                    <a:pt x="1282" y="10434"/>
                  </a:lnTo>
                  <a:cubicBezTo>
                    <a:pt x="1793" y="13004"/>
                    <a:pt x="1" y="13503"/>
                    <a:pt x="3243" y="14595"/>
                  </a:cubicBezTo>
                  <a:cubicBezTo>
                    <a:pt x="3890" y="15242"/>
                    <a:pt x="4973" y="15535"/>
                    <a:pt x="6087" y="15535"/>
                  </a:cubicBezTo>
                  <a:cubicBezTo>
                    <a:pt x="6777" y="15535"/>
                    <a:pt x="7480" y="15423"/>
                    <a:pt x="8098" y="15212"/>
                  </a:cubicBezTo>
                  <a:cubicBezTo>
                    <a:pt x="9711" y="14663"/>
                    <a:pt x="10880" y="13618"/>
                    <a:pt x="11990" y="12605"/>
                  </a:cubicBezTo>
                  <a:cubicBezTo>
                    <a:pt x="13759" y="10992"/>
                    <a:pt x="15561" y="9339"/>
                    <a:pt x="16470" y="7387"/>
                  </a:cubicBezTo>
                  <a:cubicBezTo>
                    <a:pt x="17380" y="5435"/>
                    <a:pt x="17235" y="3093"/>
                    <a:pt x="15383" y="1534"/>
                  </a:cubicBezTo>
                  <a:cubicBezTo>
                    <a:pt x="14131" y="481"/>
                    <a:pt x="12297" y="1"/>
                    <a:pt x="10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  <p:sp>
          <p:nvSpPr>
            <p:cNvPr id="1297" name="Google Shape;511;p33">
              <a:extLst>
                <a:ext uri="{FF2B5EF4-FFF2-40B4-BE49-F238E27FC236}">
                  <a16:creationId xmlns:a16="http://schemas.microsoft.com/office/drawing/2014/main" id="{4B5D7125-27B8-EF98-DEFB-D919FF1D922B}"/>
                </a:ext>
              </a:extLst>
            </p:cNvPr>
            <p:cNvSpPr/>
            <p:nvPr/>
          </p:nvSpPr>
          <p:spPr>
            <a:xfrm>
              <a:off x="309900" y="4032700"/>
              <a:ext cx="760950" cy="582525"/>
            </a:xfrm>
            <a:custGeom>
              <a:avLst/>
              <a:gdLst/>
              <a:ahLst/>
              <a:cxnLst/>
              <a:rect l="l" t="t" r="r" b="b"/>
              <a:pathLst>
                <a:path w="30438" h="23301" extrusionOk="0">
                  <a:moveTo>
                    <a:pt x="17155" y="0"/>
                  </a:moveTo>
                  <a:cubicBezTo>
                    <a:pt x="11271" y="0"/>
                    <a:pt x="4179" y="1506"/>
                    <a:pt x="1471" y="8816"/>
                  </a:cubicBezTo>
                  <a:cubicBezTo>
                    <a:pt x="0" y="12782"/>
                    <a:pt x="1264" y="16609"/>
                    <a:pt x="3337" y="19043"/>
                  </a:cubicBezTo>
                  <a:cubicBezTo>
                    <a:pt x="5638" y="21743"/>
                    <a:pt x="8946" y="23301"/>
                    <a:pt x="12649" y="23301"/>
                  </a:cubicBezTo>
                  <a:cubicBezTo>
                    <a:pt x="12939" y="23301"/>
                    <a:pt x="13231" y="23291"/>
                    <a:pt x="13525" y="23272"/>
                  </a:cubicBezTo>
                  <a:cubicBezTo>
                    <a:pt x="17577" y="23006"/>
                    <a:pt x="21995" y="20856"/>
                    <a:pt x="25524" y="17289"/>
                  </a:cubicBezTo>
                  <a:cubicBezTo>
                    <a:pt x="28031" y="14755"/>
                    <a:pt x="30160" y="11250"/>
                    <a:pt x="30278" y="7936"/>
                  </a:cubicBezTo>
                  <a:cubicBezTo>
                    <a:pt x="30438" y="3335"/>
                    <a:pt x="26749" y="881"/>
                    <a:pt x="22946" y="406"/>
                  </a:cubicBezTo>
                  <a:cubicBezTo>
                    <a:pt x="21377" y="210"/>
                    <a:pt x="19350" y="0"/>
                    <a:pt x="17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685800">
                <a:defRPr/>
              </a:pPr>
              <a:endParaRPr sz="1050"/>
            </a:p>
          </p:txBody>
        </p:sp>
      </p:grpSp>
      <p:sp>
        <p:nvSpPr>
          <p:cNvPr id="1224" name="TextBox 8124">
            <a:extLst>
              <a:ext uri="{FF2B5EF4-FFF2-40B4-BE49-F238E27FC236}">
                <a16:creationId xmlns:a16="http://schemas.microsoft.com/office/drawing/2014/main" id="{8CBAF628-04D0-A9DA-2255-97416D5C3579}"/>
              </a:ext>
            </a:extLst>
          </p:cNvPr>
          <p:cNvSpPr txBox="1"/>
          <p:nvPr/>
        </p:nvSpPr>
        <p:spPr>
          <a:xfrm>
            <a:off x="2932306" y="1902343"/>
            <a:ext cx="3099656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1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Em</a:t>
            </a:r>
            <a:r>
              <a:rPr lang="en-US" sz="21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thích</a:t>
            </a:r>
            <a:r>
              <a:rPr lang="en-US" sz="21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đọc</a:t>
            </a:r>
            <a:r>
              <a:rPr lang="en-US" sz="21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1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sách</a:t>
            </a:r>
            <a:r>
              <a:rPr lang="en-US" sz="21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21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 </a:t>
            </a:r>
            <a:r>
              <a:rPr lang="en-US" sz="21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Em</a:t>
            </a:r>
            <a:r>
              <a:rPr lang="en-US" sz="21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đã</a:t>
            </a:r>
            <a:r>
              <a:rPr lang="en-US" sz="21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từng</a:t>
            </a:r>
            <a:r>
              <a:rPr lang="en-US" sz="21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thu</a:t>
            </a:r>
            <a:r>
              <a:rPr lang="en-US" sz="21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nhận</a:t>
            </a:r>
            <a:r>
              <a:rPr lang="en-US" sz="21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21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điều</a:t>
            </a:r>
            <a:r>
              <a:rPr lang="en-US" sz="21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gì</a:t>
            </a:r>
            <a:r>
              <a:rPr lang="en-US" sz="21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bổ</a:t>
            </a:r>
            <a:r>
              <a:rPr lang="en-US" sz="21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ích</a:t>
            </a:r>
            <a:r>
              <a:rPr lang="en-US" sz="21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</a:t>
            </a:r>
            <a:r>
              <a:rPr lang="en-US" sz="21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khi</a:t>
            </a:r>
            <a:r>
              <a:rPr lang="en-US" sz="21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đọc</a:t>
            </a:r>
            <a:r>
              <a:rPr lang="en-US" sz="21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1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cuốn</a:t>
            </a:r>
            <a:r>
              <a:rPr lang="en-US" sz="21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1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sách</a:t>
            </a:r>
            <a:r>
              <a:rPr lang="en-US" sz="21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1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2373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200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4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ACE780EE-025A-7E5B-C67A-D8384D434DD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643879"/>
            <a:ext cx="6858000" cy="3855743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468358" y="858474"/>
            <a:ext cx="5921285" cy="71442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37">
              <a:buClrTx/>
              <a:defRPr/>
            </a:pPr>
            <a:endParaRPr lang="en-US" sz="5400" b="1" i="1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514337">
              <a:buClrTx/>
              <a:defRPr/>
            </a:pPr>
            <a:endParaRPr lang="en-US" sz="5400" b="1" i="1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514337">
              <a:buClrTx/>
              <a:defRPr/>
            </a:pPr>
            <a:endParaRPr lang="en-US" sz="4050" b="1" i="1" kern="120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514337">
              <a:buClrTx/>
              <a:defRPr/>
            </a:pPr>
            <a:endParaRPr lang="en-US" sz="4050" b="1" i="1" kern="120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1800" b="1" i="1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1800" b="1" i="1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1800" b="1" i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 văn bản "Hãy cầm lấy và đọc", câu chuyện mở đầu kết nối như thế nào với vấn đề nghị luận?</a:t>
            </a:r>
          </a:p>
          <a:p>
            <a:pPr algn="ctr" defTabSz="514337">
              <a:buClrTx/>
              <a:defRPr/>
            </a:pPr>
            <a:br>
              <a:rPr lang="vi-VN" sz="5400" b="1" i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vi-VN" sz="17925" b="1" i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624500" y="1739445"/>
            <a:ext cx="2760074" cy="433584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1800" b="1" kern="120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  <a:p>
            <a:pPr defTabSz="514337">
              <a:buClrTx/>
              <a:defRPr/>
            </a:pPr>
            <a:r>
              <a:rPr lang="en-US" sz="1800" b="1" kern="12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itchFamily="18" charset="0"/>
              </a:rPr>
              <a:t>A. </a:t>
            </a:r>
            <a:r>
              <a:rPr lang="en-US" sz="18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việc đọc sách</a:t>
            </a:r>
            <a:endParaRPr lang="en-US" sz="105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514337">
              <a:buClrTx/>
              <a:defRPr/>
            </a:pPr>
            <a:endParaRPr lang="vi-VN" sz="1800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3448472" y="1741801"/>
            <a:ext cx="2941171" cy="433584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1800" b="1" kern="120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  <a:p>
            <a:r>
              <a:rPr lang="en-US" sz="1800" b="1" kern="12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itchFamily="18" charset="0"/>
              </a:rPr>
              <a:t>B. </a:t>
            </a:r>
            <a:r>
              <a:rPr lang="en-US" sz="18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việc nói chuyện</a:t>
            </a:r>
          </a:p>
          <a:p>
            <a:pPr defTabSz="514337">
              <a:buClrTx/>
              <a:defRPr/>
            </a:pPr>
            <a:endParaRPr lang="vi-VN" sz="1800" b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624500" y="2239604"/>
            <a:ext cx="2760074" cy="433584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800" b="1" kern="12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itchFamily="18" charset="0"/>
              </a:rPr>
              <a:t>C. </a:t>
            </a:r>
            <a:r>
              <a:rPr lang="en-US" sz="18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việc lắng nghe</a:t>
            </a:r>
          </a:p>
          <a:p>
            <a:pPr defTabSz="685800">
              <a:defRPr/>
            </a:pPr>
            <a:endParaRPr lang="en-US" sz="105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3448472" y="2241960"/>
            <a:ext cx="2941171" cy="433584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1800" b="1" kern="1200">
              <a:solidFill>
                <a:schemeClr val="tx1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1800" b="1" kern="1200">
                <a:solidFill>
                  <a:schemeClr val="tx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D. </a:t>
            </a:r>
            <a:r>
              <a:rPr lang="en-US" sz="18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việc suy nghĩ</a:t>
            </a:r>
          </a:p>
          <a:p>
            <a:pPr defTabSz="514337">
              <a:buClrTx/>
              <a:defRPr/>
            </a:pPr>
            <a:endParaRPr lang="vi-VN" sz="1800" b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6" cstate="print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485"/>
          <a:stretch/>
        </p:blipFill>
        <p:spPr>
          <a:xfrm>
            <a:off x="2992580" y="1744120"/>
            <a:ext cx="497890" cy="398283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7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2932021" y="2258371"/>
            <a:ext cx="452552" cy="396050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7167" y="2286040"/>
            <a:ext cx="452668" cy="397799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0873" y="1739445"/>
            <a:ext cx="452668" cy="397799"/>
          </a:xfrm>
          <a:prstGeom prst="rect">
            <a:avLst/>
          </a:prstGeom>
        </p:spPr>
      </p:pic>
      <p:sp>
        <p:nvSpPr>
          <p:cNvPr id="20" name="Thought Bubble: Cloud 19">
            <a:hlinkClick r:id="rId9" action="ppaction://hlinksldjump"/>
            <a:extLst>
              <a:ext uri="{FF2B5EF4-FFF2-40B4-BE49-F238E27FC236}">
                <a16:creationId xmlns:a16="http://schemas.microsoft.com/office/drawing/2014/main" id="{59A5C48A-5E6F-4EA8-846C-6B2C741A5FE1}"/>
              </a:ext>
            </a:extLst>
          </p:cNvPr>
          <p:cNvSpPr/>
          <p:nvPr/>
        </p:nvSpPr>
        <p:spPr>
          <a:xfrm>
            <a:off x="3158297" y="3429997"/>
            <a:ext cx="1302821" cy="633966"/>
          </a:xfrm>
          <a:prstGeom prst="cloudCallout">
            <a:avLst/>
          </a:prstGeom>
          <a:solidFill>
            <a:schemeClr val="accent2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buClrTx/>
              <a:defRPr/>
            </a:pPr>
            <a:r>
              <a:rPr lang="en-US" sz="135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Quay lại</a:t>
            </a:r>
          </a:p>
        </p:txBody>
      </p:sp>
    </p:spTree>
    <p:extLst>
      <p:ext uri="{BB962C8B-B14F-4D97-AF65-F5344CB8AC3E}">
        <p14:creationId xmlns:p14="http://schemas.microsoft.com/office/powerpoint/2010/main" val="3408781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2" grpId="0" animBg="1"/>
      <p:bldP spid="43" grpId="0" animBg="1"/>
      <p:bldP spid="44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DF048F37-E5EA-9030-1276-F2643FB8063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643879"/>
            <a:ext cx="6858000" cy="3855743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468358" y="853178"/>
            <a:ext cx="5921285" cy="647009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4">
              <a:defRPr/>
            </a:pPr>
            <a:endParaRPr lang="en-US" sz="4050" b="1" i="1" kern="120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1800" b="1" i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 văn bản "Hãy cầm lấy và đọc", lí lẽ nào được dùng để khẳng định vai trò của sách trong thế giới hiện đại?</a:t>
            </a:r>
          </a:p>
          <a:p>
            <a:pPr algn="ctr" defTabSz="685784">
              <a:defRPr/>
            </a:pPr>
            <a:endParaRPr lang="en-US" sz="5400" b="1" i="1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624500" y="1617886"/>
            <a:ext cx="2760074" cy="647009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2025" b="1" kern="120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  <a:p>
            <a:r>
              <a:rPr lang="en-US" sz="2025" b="1" kern="12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itchFamily="18" charset="0"/>
              </a:rPr>
              <a:t>A. </a:t>
            </a:r>
            <a:r>
              <a:rPr lang="en-US" sz="15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 là một sở thích của mỗi người.</a:t>
            </a:r>
          </a:p>
          <a:p>
            <a:pPr defTabSz="514337">
              <a:buClrTx/>
              <a:defRPr/>
            </a:pPr>
            <a:endParaRPr lang="vi-VN" sz="2025" b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3473427" y="1617886"/>
            <a:ext cx="2760074" cy="647009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2025" b="1" kern="1200">
              <a:solidFill>
                <a:schemeClr val="tx1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2025" b="1" kern="1200">
                <a:solidFill>
                  <a:schemeClr val="tx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B. </a:t>
            </a:r>
            <a:r>
              <a:rPr lang="en-US" sz="15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 đọc sách con người không thể sống.</a:t>
            </a:r>
          </a:p>
          <a:p>
            <a:pPr defTabSz="514337">
              <a:buClrTx/>
              <a:defRPr/>
            </a:pPr>
            <a:endParaRPr lang="vi-VN" sz="2025" b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624500" y="2302300"/>
            <a:ext cx="2760074" cy="647009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en-US" sz="2025" b="1" kern="1200">
                <a:solidFill>
                  <a:schemeClr val="tx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C. </a:t>
            </a:r>
            <a:r>
              <a:rPr lang="en-US" sz="15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 là một nhu cầu không thể thiếu của con người.</a:t>
            </a:r>
            <a:endParaRPr lang="vi-VN" sz="2025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3486616" y="2323463"/>
            <a:ext cx="2760074" cy="647009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2025" b="1" kern="1200">
              <a:solidFill>
                <a:schemeClr val="tx1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en-US" sz="2025" b="1" kern="1200">
              <a:solidFill>
                <a:schemeClr val="tx1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2025" b="1" kern="1200">
                <a:solidFill>
                  <a:schemeClr val="tx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D. </a:t>
            </a:r>
            <a:r>
              <a:rPr lang="en-US" sz="15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 hay không đọc không quan trọng.</a:t>
            </a:r>
          </a:p>
          <a:p>
            <a:pPr defTabSz="685800">
              <a:defRPr/>
            </a:pPr>
            <a:endParaRPr lang="en-US" sz="120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514337">
              <a:buClrTx/>
              <a:defRPr/>
            </a:pPr>
            <a:endParaRPr lang="vi-VN" sz="2025" b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31355" y="1753775"/>
            <a:ext cx="453219" cy="398283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5919" y="2390730"/>
            <a:ext cx="452552" cy="362041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5878" y="2264895"/>
            <a:ext cx="452668" cy="397799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6462" y="1782841"/>
            <a:ext cx="412083" cy="362134"/>
          </a:xfrm>
          <a:prstGeom prst="rect">
            <a:avLst/>
          </a:prstGeom>
        </p:spPr>
      </p:pic>
      <p:sp>
        <p:nvSpPr>
          <p:cNvPr id="20" name="Thought Bubble: Cloud 19">
            <a:hlinkClick r:id="rId8" action="ppaction://hlinksldjump"/>
            <a:extLst>
              <a:ext uri="{FF2B5EF4-FFF2-40B4-BE49-F238E27FC236}">
                <a16:creationId xmlns:a16="http://schemas.microsoft.com/office/drawing/2014/main" id="{697D8B7A-C9CE-47C8-BB6A-DC5F9C7C226E}"/>
              </a:ext>
            </a:extLst>
          </p:cNvPr>
          <p:cNvSpPr/>
          <p:nvPr/>
        </p:nvSpPr>
        <p:spPr>
          <a:xfrm>
            <a:off x="3054202" y="3422487"/>
            <a:ext cx="1180015" cy="576186"/>
          </a:xfrm>
          <a:prstGeom prst="cloudCallout">
            <a:avLst/>
          </a:prstGeom>
          <a:solidFill>
            <a:schemeClr val="accent2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buClrTx/>
              <a:defRPr/>
            </a:pPr>
            <a:r>
              <a:rPr lang="en-US" sz="135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Quay lại</a:t>
            </a:r>
          </a:p>
        </p:txBody>
      </p:sp>
    </p:spTree>
    <p:extLst>
      <p:ext uri="{BB962C8B-B14F-4D97-AF65-F5344CB8AC3E}">
        <p14:creationId xmlns:p14="http://schemas.microsoft.com/office/powerpoint/2010/main" val="3205864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2" grpId="0" animBg="1"/>
      <p:bldP spid="43" grpId="0" animBg="1"/>
      <p:bldP spid="44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A2168D19-A244-C770-2117-5986CE474F6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643879"/>
            <a:ext cx="6858000" cy="3855743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487829" y="870331"/>
            <a:ext cx="5921285" cy="730073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800" b="1" i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 văn bản "Hãy cầm lấy và đọc", bằng chứng được dùng để khẳng định vai trò của sách trong thế giới hiện đại?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624500" y="1739445"/>
            <a:ext cx="2760074" cy="657181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en-US" sz="1800" b="1" kern="1200">
                <a:solidFill>
                  <a:schemeClr val="tx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A. </a:t>
            </a:r>
            <a:r>
              <a:rPr lang="en-US" sz="135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"Bạn hãy cầm lấy và đọc", đó là lời chia sẻ của một người bạn muốn giới thiệu cho ta một cuốn sách hay.</a:t>
            </a:r>
            <a:endParaRPr lang="vi-VN" sz="1800" b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384382" y="3400424"/>
            <a:ext cx="319002" cy="19643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37">
              <a:buClrTx/>
              <a:defRPr/>
            </a:pPr>
            <a:endParaRPr lang="vi-VN" sz="1013" kern="120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3448472" y="1741800"/>
            <a:ext cx="2760074" cy="657181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en-US" sz="1800" b="1" kern="1200">
                <a:solidFill>
                  <a:schemeClr val="tx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B. </a:t>
            </a:r>
            <a:r>
              <a:rPr lang="en-US" sz="135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 chữ trên trang sách hàm chứa văn hóa của một dân tộc, mang hồn thiêng của đất nước</a:t>
            </a:r>
            <a:endParaRPr lang="vi-VN" sz="1800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624499" y="2496759"/>
            <a:ext cx="2760074" cy="657181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800" b="1" kern="1200">
                <a:solidFill>
                  <a:schemeClr val="tx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C</a:t>
            </a:r>
            <a:r>
              <a:rPr lang="en-US" sz="2100" b="1" kern="12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itchFamily="18" charset="0"/>
              </a:rPr>
              <a:t>. </a:t>
            </a:r>
            <a:r>
              <a:rPr lang="vi-VN" sz="3000" b="1" kern="12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itchFamily="18" charset="0"/>
              </a:rPr>
              <a:t> </a:t>
            </a:r>
            <a:r>
              <a:rPr lang="en-US" sz="135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"Em hãy cầm lấy và đọc", đó là lời nói tin cậy của thấy giáo khi trao cho học trò một cuốn sách quý.</a:t>
            </a:r>
          </a:p>
          <a:p>
            <a:pPr defTabSz="514337">
              <a:buClrTx/>
              <a:defRPr/>
            </a:pPr>
            <a:endParaRPr lang="vi-VN" sz="1800" b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3429000" y="2529676"/>
            <a:ext cx="2785031" cy="57618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1800" b="1" kern="120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  <a:p>
            <a:r>
              <a:rPr lang="en-US" sz="1800" b="1" kern="12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itchFamily="18" charset="0"/>
              </a:rPr>
              <a:t>D</a:t>
            </a:r>
            <a:r>
              <a:rPr lang="en-US" sz="2100" b="1" kern="12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itchFamily="18" charset="0"/>
              </a:rPr>
              <a:t>. </a:t>
            </a:r>
            <a:r>
              <a:rPr lang="en-US" sz="135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 những cuốn sách làm ta thất vọng, hụt hẫng.</a:t>
            </a:r>
          </a:p>
          <a:p>
            <a:pPr defTabSz="514337">
              <a:buClrTx/>
              <a:defRPr/>
            </a:pPr>
            <a:endParaRPr lang="en-US" sz="120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31355" y="1753775"/>
            <a:ext cx="453219" cy="398283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7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2932021" y="2600209"/>
            <a:ext cx="452552" cy="396050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5878" y="2606733"/>
            <a:ext cx="452668" cy="397799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5878" y="1782841"/>
            <a:ext cx="452668" cy="362134"/>
          </a:xfrm>
          <a:prstGeom prst="rect">
            <a:avLst/>
          </a:prstGeom>
        </p:spPr>
      </p:pic>
      <p:sp>
        <p:nvSpPr>
          <p:cNvPr id="20" name="Thought Bubble: Cloud 19">
            <a:hlinkClick r:id="rId9" action="ppaction://hlinksldjump"/>
            <a:extLst>
              <a:ext uri="{FF2B5EF4-FFF2-40B4-BE49-F238E27FC236}">
                <a16:creationId xmlns:a16="http://schemas.microsoft.com/office/drawing/2014/main" id="{253192BA-372B-4383-94DD-9327CCDAE34B}"/>
              </a:ext>
            </a:extLst>
          </p:cNvPr>
          <p:cNvSpPr/>
          <p:nvPr/>
        </p:nvSpPr>
        <p:spPr>
          <a:xfrm>
            <a:off x="3157965" y="3498639"/>
            <a:ext cx="1207127" cy="576186"/>
          </a:xfrm>
          <a:prstGeom prst="cloudCallout">
            <a:avLst/>
          </a:prstGeom>
          <a:solidFill>
            <a:schemeClr val="accent2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buClrTx/>
              <a:defRPr/>
            </a:pPr>
            <a:r>
              <a:rPr lang="en-US" sz="135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Quay lại</a:t>
            </a:r>
          </a:p>
        </p:txBody>
      </p:sp>
    </p:spTree>
    <p:extLst>
      <p:ext uri="{BB962C8B-B14F-4D97-AF65-F5344CB8AC3E}">
        <p14:creationId xmlns:p14="http://schemas.microsoft.com/office/powerpoint/2010/main" val="2919973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6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9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2" grpId="0" animBg="1"/>
      <p:bldP spid="43" grpId="0" animBg="1"/>
      <p:bldP spid="44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DD16DB02-0C7F-D185-69D9-D633E488537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643879"/>
            <a:ext cx="6858000" cy="3855743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455228" y="880494"/>
            <a:ext cx="5849303" cy="707200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800" b="1" i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 văn bản "Hãy cầm lấy và đọc" đã đưa ra mấy phương diện để giúp khắc phục sự sa sút của văn hóa đọc?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604072" y="1753774"/>
            <a:ext cx="2760074" cy="569255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r>
              <a:rPr lang="en-US" sz="180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A. </a:t>
            </a:r>
            <a:r>
              <a:rPr lang="en-US" sz="210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vi-VN" sz="1800" b="1" kern="120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3448471" y="1741801"/>
            <a:ext cx="2805458" cy="569255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1800" b="1" kern="120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685800">
              <a:defRPr/>
            </a:pPr>
            <a:r>
              <a:rPr lang="en-US" sz="1800" b="1" kern="120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B</a:t>
            </a:r>
            <a:r>
              <a:rPr lang="en-US" sz="210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. </a:t>
            </a:r>
            <a:r>
              <a:rPr lang="en-US" sz="210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sz="120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514337">
              <a:buClrTx/>
              <a:defRPr/>
            </a:pPr>
            <a:endParaRPr lang="vi-VN" sz="18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619806" y="2453171"/>
            <a:ext cx="2760074" cy="433584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1800" b="1" kern="120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685800">
              <a:defRPr/>
            </a:pPr>
            <a:endParaRPr lang="en-US" sz="1800" b="1" kern="120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685800">
              <a:defRPr/>
            </a:pPr>
            <a:r>
              <a:rPr lang="en-US" sz="1800" b="1" kern="120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C. </a:t>
            </a:r>
            <a:r>
              <a:rPr lang="en-US" sz="210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  <a:p>
            <a:pPr defTabSz="514337">
              <a:buClrTx/>
              <a:defRPr/>
            </a:pPr>
            <a:endParaRPr lang="en-US" sz="135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514337">
              <a:buClrTx/>
              <a:defRPr/>
            </a:pPr>
            <a:endParaRPr lang="vi-VN" sz="18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3448471" y="2453171"/>
            <a:ext cx="2805458" cy="433584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1800" b="1" kern="120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685800">
              <a:defRPr/>
            </a:pPr>
            <a:r>
              <a:rPr lang="en-US" sz="1800" b="1" kern="120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D</a:t>
            </a:r>
            <a:r>
              <a:rPr lang="vi-VN" sz="180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.</a:t>
            </a:r>
            <a:r>
              <a:rPr lang="en-US" sz="180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 </a:t>
            </a:r>
            <a:r>
              <a:rPr lang="en-US" sz="210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120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514337">
              <a:buClrTx/>
              <a:defRPr/>
            </a:pPr>
            <a:endParaRPr lang="vi-VN" sz="18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31355" y="1753775"/>
            <a:ext cx="453219" cy="398283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903" y="2483333"/>
            <a:ext cx="411977" cy="362041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32670" y="2488896"/>
            <a:ext cx="452668" cy="362134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1845" y="1782841"/>
            <a:ext cx="412083" cy="362134"/>
          </a:xfrm>
          <a:prstGeom prst="rect">
            <a:avLst/>
          </a:prstGeom>
        </p:spPr>
      </p:pic>
      <p:sp>
        <p:nvSpPr>
          <p:cNvPr id="20" name="Thought Bubble: Cloud 19">
            <a:hlinkClick r:id="rId8" action="ppaction://hlinksldjump"/>
            <a:extLst>
              <a:ext uri="{FF2B5EF4-FFF2-40B4-BE49-F238E27FC236}">
                <a16:creationId xmlns:a16="http://schemas.microsoft.com/office/drawing/2014/main" id="{6920A84C-6241-4CF8-8ED8-A4A8E1685502}"/>
              </a:ext>
            </a:extLst>
          </p:cNvPr>
          <p:cNvSpPr/>
          <p:nvPr/>
        </p:nvSpPr>
        <p:spPr>
          <a:xfrm>
            <a:off x="3178584" y="3528782"/>
            <a:ext cx="1071563" cy="576186"/>
          </a:xfrm>
          <a:prstGeom prst="cloudCallout">
            <a:avLst/>
          </a:prstGeom>
          <a:solidFill>
            <a:schemeClr val="accent2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buClrTx/>
              <a:defRPr/>
            </a:pPr>
            <a:r>
              <a:rPr lang="en-US" sz="135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Quay lại</a:t>
            </a:r>
          </a:p>
        </p:txBody>
      </p:sp>
    </p:spTree>
    <p:extLst>
      <p:ext uri="{BB962C8B-B14F-4D97-AF65-F5344CB8AC3E}">
        <p14:creationId xmlns:p14="http://schemas.microsoft.com/office/powerpoint/2010/main" val="1267646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2" grpId="0" animBg="1"/>
      <p:bldP spid="43" grpId="0" animBg="1"/>
      <p:bldP spid="44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15F0BADB-91B8-599E-398A-6015B07F59F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643879"/>
            <a:ext cx="6858000" cy="3855743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624499" y="863742"/>
            <a:ext cx="5849303" cy="707200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en-US" sz="2100" b="1" i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 bản "Hãy cầm lấy và đọc" tập trung bàn về vấn đề gì? </a:t>
            </a:r>
            <a:endParaRPr lang="en-US" sz="8625" b="1" i="1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435635" y="1739445"/>
            <a:ext cx="2948940" cy="57161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1800" b="1" kern="120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  <a:p>
            <a:r>
              <a:rPr lang="en-US" sz="1800" b="1" kern="12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itchFamily="18" charset="0"/>
              </a:rPr>
              <a:t>A. </a:t>
            </a:r>
            <a:r>
              <a:rPr lang="en-US" sz="18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vấn đề nhìn</a:t>
            </a:r>
          </a:p>
          <a:p>
            <a:pPr defTabSz="514337">
              <a:buClrTx/>
              <a:defRPr/>
            </a:pPr>
            <a:endParaRPr lang="vi-VN" sz="1800" b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3448471" y="1739445"/>
            <a:ext cx="2898515" cy="57161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1800" b="1" kern="1200">
              <a:solidFill>
                <a:schemeClr val="tx1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514337">
              <a:buClrTx/>
              <a:defRPr/>
            </a:pPr>
            <a:endParaRPr lang="en-US" sz="1800" b="1" kern="1200">
              <a:solidFill>
                <a:schemeClr val="tx1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1800" b="1" kern="1200">
                <a:solidFill>
                  <a:schemeClr val="tx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B</a:t>
            </a:r>
            <a:r>
              <a:rPr lang="en-US" sz="2100" b="1" kern="12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itchFamily="18" charset="0"/>
              </a:rPr>
              <a:t>. </a:t>
            </a:r>
            <a:r>
              <a:rPr lang="en-US" sz="18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vấn đề suy nghĩ</a:t>
            </a:r>
          </a:p>
          <a:p>
            <a:pPr defTabSz="514337">
              <a:buClrTx/>
              <a:defRPr/>
            </a:pPr>
            <a:endParaRPr lang="en-US" sz="1800" kern="120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514337">
              <a:buClrTx/>
              <a:defRPr/>
            </a:pPr>
            <a:endParaRPr lang="en-US" sz="120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514337">
              <a:buClrTx/>
              <a:defRPr/>
            </a:pPr>
            <a:endParaRPr lang="vi-VN" sz="1800" b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480060" y="2431978"/>
            <a:ext cx="2948940" cy="57161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1800" b="1" kern="1200">
              <a:solidFill>
                <a:schemeClr val="tx1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1800" b="1" kern="1200">
                <a:solidFill>
                  <a:schemeClr val="tx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C. </a:t>
            </a:r>
            <a:r>
              <a:rPr lang="en-US" sz="18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vấn đề nghe</a:t>
            </a:r>
            <a:endParaRPr lang="en-US" sz="105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514337">
              <a:buClrTx/>
              <a:defRPr/>
            </a:pPr>
            <a:endParaRPr lang="vi-VN" sz="1800" b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3479425" y="2434333"/>
            <a:ext cx="2898515" cy="57161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1800" b="1" kern="1200">
              <a:solidFill>
                <a:schemeClr val="tx1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1800" b="1" kern="1200">
                <a:solidFill>
                  <a:schemeClr val="tx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D</a:t>
            </a:r>
            <a:r>
              <a:rPr lang="vi-VN" sz="1800" b="1" kern="12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itchFamily="18" charset="0"/>
              </a:rPr>
              <a:t>.</a:t>
            </a:r>
            <a:r>
              <a:rPr lang="en-US" sz="1800" b="1" kern="12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itchFamily="18" charset="0"/>
              </a:rPr>
              <a:t> </a:t>
            </a:r>
            <a:r>
              <a:rPr lang="en-US" sz="18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vấn đề đọc</a:t>
            </a:r>
          </a:p>
          <a:p>
            <a:pPr defTabSz="514337">
              <a:buClrTx/>
              <a:defRPr/>
            </a:pPr>
            <a:endParaRPr lang="vi-VN" sz="1800" b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31355" y="1753775"/>
            <a:ext cx="453219" cy="398283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2596" y="2275377"/>
            <a:ext cx="411977" cy="362041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4958" y="2536980"/>
            <a:ext cx="452668" cy="362134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65857" y="1835382"/>
            <a:ext cx="412083" cy="362134"/>
          </a:xfrm>
          <a:prstGeom prst="rect">
            <a:avLst/>
          </a:prstGeom>
        </p:spPr>
      </p:pic>
      <p:sp>
        <p:nvSpPr>
          <p:cNvPr id="16" name="Thought Bubble: Cloud 15">
            <a:hlinkClick r:id="rId8" action="ppaction://hlinksldjump"/>
            <a:extLst>
              <a:ext uri="{FF2B5EF4-FFF2-40B4-BE49-F238E27FC236}">
                <a16:creationId xmlns:a16="http://schemas.microsoft.com/office/drawing/2014/main" id="{44739E9D-BCD1-49B0-BE95-9978AD6E5626}"/>
              </a:ext>
            </a:extLst>
          </p:cNvPr>
          <p:cNvSpPr/>
          <p:nvPr/>
        </p:nvSpPr>
        <p:spPr>
          <a:xfrm>
            <a:off x="3245588" y="3525690"/>
            <a:ext cx="983844" cy="576186"/>
          </a:xfrm>
          <a:prstGeom prst="cloudCallout">
            <a:avLst/>
          </a:prstGeom>
          <a:solidFill>
            <a:schemeClr val="accent2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buClrTx/>
              <a:defRPr/>
            </a:pPr>
            <a:r>
              <a:rPr lang="en-US" sz="135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Quay lại</a:t>
            </a:r>
          </a:p>
        </p:txBody>
      </p:sp>
    </p:spTree>
    <p:extLst>
      <p:ext uri="{BB962C8B-B14F-4D97-AF65-F5344CB8AC3E}">
        <p14:creationId xmlns:p14="http://schemas.microsoft.com/office/powerpoint/2010/main" val="4093936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5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2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9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2" grpId="0" animBg="1"/>
      <p:bldP spid="43" grpId="0" animBg="1"/>
      <p:bldP spid="44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8CAC3DF-7A9D-41A1-BF37-A10EC9BF959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643879"/>
            <a:ext cx="6858000" cy="3855743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512785" y="637758"/>
            <a:ext cx="5921285" cy="573614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800" b="1" i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Chỉ ra câu văn thể hiện cách lí giải của tác giả về thông điệp "Hãy cầm lấy và đọc"?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624500" y="1366341"/>
            <a:ext cx="2760074" cy="806688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2025" b="1" kern="120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  <a:p>
            <a:r>
              <a:rPr lang="en-US" sz="2025" b="1" kern="12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itchFamily="18" charset="0"/>
              </a:rPr>
              <a:t>A. </a:t>
            </a:r>
            <a:r>
              <a:rPr lang="en-US" sz="135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"Bạn hãy cầm lấy và đọc", đó là lời chia sẻ của một người bạn muốn giới thiệu cho ta một cuốn sách hay.</a:t>
            </a:r>
          </a:p>
          <a:p>
            <a:pPr defTabSz="514337">
              <a:buClrTx/>
              <a:defRPr/>
            </a:pPr>
            <a:endParaRPr lang="vi-VN" sz="2025" b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384382" y="3400424"/>
            <a:ext cx="319002" cy="19643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37">
              <a:buClrTx/>
              <a:defRPr/>
            </a:pPr>
            <a:endParaRPr lang="vi-VN" sz="1013" kern="120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3448472" y="1368697"/>
            <a:ext cx="2760074" cy="806688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2025" b="1" kern="1200">
              <a:solidFill>
                <a:schemeClr val="tx1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2025" b="1" kern="1200">
                <a:solidFill>
                  <a:schemeClr val="tx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B. </a:t>
            </a:r>
            <a:r>
              <a:rPr lang="en-US" sz="135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"Em hãy cầm lấy và đọc", đó là lời nói tin cậy của thấy giáo khi trao cho học trò một cuốn sách quý.</a:t>
            </a:r>
          </a:p>
          <a:p>
            <a:pPr defTabSz="514337">
              <a:buClrTx/>
              <a:defRPr/>
            </a:pPr>
            <a:endParaRPr lang="vi-VN" sz="2025" b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624500" y="2302300"/>
            <a:ext cx="2760074" cy="11730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2025" b="1" kern="1200">
              <a:solidFill>
                <a:schemeClr val="tx1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2025" b="1" kern="1200">
                <a:solidFill>
                  <a:schemeClr val="tx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C. </a:t>
            </a:r>
            <a:r>
              <a:rPr lang="en-US" sz="135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"Hãy cầm lấy và đọc" có thể xem là một thông điệp: hãy tiếp xúc trực tiếp với một cuốn sách, hãy tự trải nghiệm mà không bước qua một trung gian nào.</a:t>
            </a:r>
          </a:p>
          <a:p>
            <a:pPr defTabSz="514337">
              <a:buClrTx/>
              <a:defRPr/>
            </a:pPr>
            <a:endParaRPr lang="vi-VN" sz="2025" b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3473428" y="2302300"/>
            <a:ext cx="2760074" cy="449904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2025" b="1" kern="1200">
              <a:solidFill>
                <a:schemeClr val="tx1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514337">
              <a:buClrTx/>
              <a:defRPr/>
            </a:pPr>
            <a:endParaRPr lang="en-US" sz="2025" b="1" kern="1200">
              <a:solidFill>
                <a:schemeClr val="tx1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lvl="0"/>
            <a:r>
              <a:rPr lang="en-US" sz="2025" b="1" kern="1200">
                <a:solidFill>
                  <a:schemeClr val="tx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D. </a:t>
            </a:r>
            <a:r>
              <a:rPr lang="en-US" sz="15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 những cuốn sách làm ta thất vọng, hụt hẫng</a:t>
            </a:r>
            <a:endParaRPr lang="en-US" sz="180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514337">
              <a:buClrTx/>
              <a:defRPr/>
            </a:pPr>
            <a:endParaRPr lang="vi-VN" sz="2025" b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31355" y="1753775"/>
            <a:ext cx="453219" cy="398283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0421" y="2986903"/>
            <a:ext cx="452552" cy="362041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5878" y="2264895"/>
            <a:ext cx="452668" cy="397799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6462" y="1782841"/>
            <a:ext cx="412083" cy="362134"/>
          </a:xfrm>
          <a:prstGeom prst="rect">
            <a:avLst/>
          </a:prstGeom>
        </p:spPr>
      </p:pic>
      <p:sp>
        <p:nvSpPr>
          <p:cNvPr id="16" name="Thought Bubble: Cloud 15">
            <a:hlinkClick r:id="rId8" action="ppaction://hlinksldjump"/>
            <a:extLst>
              <a:ext uri="{FF2B5EF4-FFF2-40B4-BE49-F238E27FC236}">
                <a16:creationId xmlns:a16="http://schemas.microsoft.com/office/drawing/2014/main" id="{6F7AE73B-9909-48CE-8BBA-E8D4BAFA7D10}"/>
              </a:ext>
            </a:extLst>
          </p:cNvPr>
          <p:cNvSpPr/>
          <p:nvPr/>
        </p:nvSpPr>
        <p:spPr>
          <a:xfrm>
            <a:off x="3157964" y="3498639"/>
            <a:ext cx="1071563" cy="576186"/>
          </a:xfrm>
          <a:prstGeom prst="cloudCallout">
            <a:avLst/>
          </a:prstGeom>
          <a:solidFill>
            <a:schemeClr val="accent2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buClrTx/>
              <a:defRPr/>
            </a:pPr>
            <a:r>
              <a:rPr lang="en-US" sz="135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Quay lại</a:t>
            </a:r>
          </a:p>
        </p:txBody>
      </p:sp>
    </p:spTree>
    <p:extLst>
      <p:ext uri="{BB962C8B-B14F-4D97-AF65-F5344CB8AC3E}">
        <p14:creationId xmlns:p14="http://schemas.microsoft.com/office/powerpoint/2010/main" val="3655027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6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7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9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2" grpId="0" animBg="1"/>
      <p:bldP spid="43" grpId="0" animBg="1"/>
      <p:bldP spid="44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4AEFEEAB-2320-FE92-6645-6787C3FF225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643879"/>
            <a:ext cx="6858000" cy="3855743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602513" y="892579"/>
            <a:ext cx="5652976" cy="665613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800" b="1" i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Theo tác giả, cần có những điều kiện gì để giải quyết tình trạng sa sút của văn hóa đọc hiện nay? </a:t>
            </a:r>
          </a:p>
        </p:txBody>
      </p:sp>
      <p:sp>
        <p:nvSpPr>
          <p:cNvPr id="26" name="Rectangle 25"/>
          <p:cNvSpPr/>
          <p:nvPr/>
        </p:nvSpPr>
        <p:spPr>
          <a:xfrm>
            <a:off x="624500" y="1704614"/>
            <a:ext cx="2760074" cy="665613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1800" b="1" kern="120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  <a:p>
            <a:r>
              <a:rPr lang="en-US" sz="1800" b="1" kern="12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itchFamily="18" charset="0"/>
              </a:rPr>
              <a:t>A</a:t>
            </a:r>
            <a:r>
              <a:rPr lang="en-US" sz="2700" kern="12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itchFamily="18" charset="0"/>
              </a:rPr>
              <a:t>. </a:t>
            </a:r>
            <a:r>
              <a:rPr lang="en-US" sz="15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cần có người ham đọc và có sách hay để đọc</a:t>
            </a:r>
          </a:p>
          <a:p>
            <a:pPr defTabSz="514337">
              <a:buClrTx/>
              <a:defRPr/>
            </a:pPr>
            <a:endParaRPr lang="vi-VN" sz="1800" b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384382" y="3400424"/>
            <a:ext cx="319002" cy="19643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37">
              <a:buClrTx/>
              <a:defRPr/>
            </a:pPr>
            <a:endParaRPr lang="vi-VN" sz="1013" kern="120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3448472" y="1706969"/>
            <a:ext cx="2970935" cy="66325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1800" b="1" kern="120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  <a:p>
            <a:r>
              <a:rPr lang="en-US" sz="1800" b="1" kern="12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itchFamily="18" charset="0"/>
              </a:rPr>
              <a:t>B</a:t>
            </a:r>
            <a:r>
              <a:rPr lang="en-US" sz="2700" b="1" kern="12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itchFamily="18" charset="0"/>
              </a:rPr>
              <a:t>. </a:t>
            </a:r>
            <a:r>
              <a:rPr lang="en-US" sz="15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cân có nhiều hình thức phát hành sách</a:t>
            </a:r>
          </a:p>
          <a:p>
            <a:pPr defTabSz="514337">
              <a:buClrTx/>
              <a:defRPr/>
            </a:pPr>
            <a:endParaRPr lang="vi-VN" sz="1800" b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624500" y="2499701"/>
            <a:ext cx="2760074" cy="51663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800" b="1" kern="12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itchFamily="18" charset="0"/>
              </a:rPr>
              <a:t>C. </a:t>
            </a:r>
            <a:r>
              <a:rPr lang="en-US" sz="15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cần có người hiếu học</a:t>
            </a:r>
            <a:endParaRPr lang="en-US" sz="105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3495415" y="2499701"/>
            <a:ext cx="2970935" cy="51663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514337">
              <a:buClrTx/>
              <a:defRPr/>
            </a:pPr>
            <a:endParaRPr lang="en-US" sz="1800" b="1" kern="1200">
              <a:solidFill>
                <a:schemeClr val="tx1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1800" b="1" kern="1200">
                <a:solidFill>
                  <a:schemeClr val="tx1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D. </a:t>
            </a:r>
            <a:r>
              <a:rPr lang="en-US" sz="150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cần cuốn sách có nội dung chạy  theo xu hướng</a:t>
            </a:r>
          </a:p>
          <a:p>
            <a:pPr defTabSz="514337">
              <a:buClrTx/>
              <a:defRPr/>
            </a:pPr>
            <a:endParaRPr lang="vi-VN" sz="1800" b="1" kern="12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6" cstate="print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485"/>
          <a:stretch/>
        </p:blipFill>
        <p:spPr>
          <a:xfrm>
            <a:off x="2992580" y="1744120"/>
            <a:ext cx="497890" cy="398283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7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2964712" y="2586311"/>
            <a:ext cx="452552" cy="396050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79062" y="2571750"/>
            <a:ext cx="452668" cy="397799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20331" y="1744604"/>
            <a:ext cx="452668" cy="397799"/>
          </a:xfrm>
          <a:prstGeom prst="rect">
            <a:avLst/>
          </a:prstGeom>
        </p:spPr>
      </p:pic>
      <p:sp>
        <p:nvSpPr>
          <p:cNvPr id="15" name="Thought Bubble: Cloud 14">
            <a:hlinkClick r:id="rId9" action="ppaction://hlinksldjump"/>
            <a:extLst>
              <a:ext uri="{FF2B5EF4-FFF2-40B4-BE49-F238E27FC236}">
                <a16:creationId xmlns:a16="http://schemas.microsoft.com/office/drawing/2014/main" id="{03977132-4A6B-41B4-BC84-2616D8298350}"/>
              </a:ext>
            </a:extLst>
          </p:cNvPr>
          <p:cNvSpPr/>
          <p:nvPr/>
        </p:nvSpPr>
        <p:spPr>
          <a:xfrm>
            <a:off x="3241524" y="3400424"/>
            <a:ext cx="1052091" cy="576186"/>
          </a:xfrm>
          <a:prstGeom prst="cloudCallout">
            <a:avLst/>
          </a:prstGeom>
          <a:solidFill>
            <a:schemeClr val="accent2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buClrTx/>
              <a:defRPr/>
            </a:pPr>
            <a:r>
              <a:rPr lang="en-US" sz="135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Quay lại</a:t>
            </a:r>
          </a:p>
        </p:txBody>
      </p:sp>
    </p:spTree>
    <p:extLst>
      <p:ext uri="{BB962C8B-B14F-4D97-AF65-F5344CB8AC3E}">
        <p14:creationId xmlns:p14="http://schemas.microsoft.com/office/powerpoint/2010/main" val="28906863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4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6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9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2" grpId="0" animBg="1"/>
      <p:bldP spid="43" grpId="0" animBg="1"/>
      <p:bldP spid="44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922019"/>
            <a:ext cx="5158350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b="1">
                <a:latin typeface="Times New Roman" panose="02020603050405020304" pitchFamily="18" charset="0"/>
                <a:cs typeface="Times New Roman" panose="02020603050405020304" pitchFamily="18" charset="0"/>
              </a:rPr>
              <a:t>vận dụng</a:t>
            </a: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5698343" y="931654"/>
            <a:ext cx="920132" cy="920132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342693" y="1000571"/>
            <a:ext cx="644559" cy="344801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2" name="Google Shape;1261;p51">
            <a:extLst>
              <a:ext uri="{FF2B5EF4-FFF2-40B4-BE49-F238E27FC236}">
                <a16:creationId xmlns:a16="http://schemas.microsoft.com/office/drawing/2014/main" id="{ECEFE9DB-08FB-8665-D830-A9812AC9C086}"/>
              </a:ext>
            </a:extLst>
          </p:cNvPr>
          <p:cNvGrpSpPr/>
          <p:nvPr/>
        </p:nvGrpSpPr>
        <p:grpSpPr>
          <a:xfrm flipH="1">
            <a:off x="366385" y="1416396"/>
            <a:ext cx="5791125" cy="2146951"/>
            <a:chOff x="2516483" y="702500"/>
            <a:chExt cx="7022565" cy="3594300"/>
          </a:xfrm>
          <a:solidFill>
            <a:srgbClr val="FFECD5">
              <a:lumMod val="75000"/>
            </a:srgbClr>
          </a:solidFill>
        </p:grpSpPr>
        <p:sp>
          <p:nvSpPr>
            <p:cNvPr id="3" name="Google Shape;1262;p51">
              <a:extLst>
                <a:ext uri="{FF2B5EF4-FFF2-40B4-BE49-F238E27FC236}">
                  <a16:creationId xmlns:a16="http://schemas.microsoft.com/office/drawing/2014/main" id="{2E5BEE3E-E79A-AEA2-8445-55E26F62142A}"/>
                </a:ext>
              </a:extLst>
            </p:cNvPr>
            <p:cNvSpPr/>
            <p:nvPr/>
          </p:nvSpPr>
          <p:spPr>
            <a:xfrm>
              <a:off x="2894775" y="702500"/>
              <a:ext cx="6176400" cy="3594300"/>
            </a:xfrm>
            <a:prstGeom prst="wedgeEllipseCallout">
              <a:avLst>
                <a:gd name="adj1" fmla="val -40962"/>
                <a:gd name="adj2" fmla="val 50806"/>
              </a:avLst>
            </a:pr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grpSp>
          <p:nvGrpSpPr>
            <p:cNvPr id="1224" name="Google Shape;1263;p51">
              <a:extLst>
                <a:ext uri="{FF2B5EF4-FFF2-40B4-BE49-F238E27FC236}">
                  <a16:creationId xmlns:a16="http://schemas.microsoft.com/office/drawing/2014/main" id="{CF33F3E5-17CB-EB0C-6D35-980C5C9D3DF2}"/>
                </a:ext>
              </a:extLst>
            </p:cNvPr>
            <p:cNvGrpSpPr/>
            <p:nvPr/>
          </p:nvGrpSpPr>
          <p:grpSpPr>
            <a:xfrm>
              <a:off x="2516483" y="1938572"/>
              <a:ext cx="7022565" cy="633170"/>
              <a:chOff x="2977600" y="2841597"/>
              <a:chExt cx="4043859" cy="364603"/>
            </a:xfrm>
            <a:grpFill/>
          </p:grpSpPr>
          <p:sp>
            <p:nvSpPr>
              <p:cNvPr id="1289" name="Google Shape;1264;p51">
                <a:extLst>
                  <a:ext uri="{FF2B5EF4-FFF2-40B4-BE49-F238E27FC236}">
                    <a16:creationId xmlns:a16="http://schemas.microsoft.com/office/drawing/2014/main" id="{CBE7A8AA-EC6B-12C3-F2D5-83B072E39362}"/>
                  </a:ext>
                </a:extLst>
              </p:cNvPr>
              <p:cNvSpPr/>
              <p:nvPr/>
            </p:nvSpPr>
            <p:spPr>
              <a:xfrm>
                <a:off x="2977600" y="2892900"/>
                <a:ext cx="97125" cy="313300"/>
              </a:xfrm>
              <a:custGeom>
                <a:avLst/>
                <a:gdLst/>
                <a:ahLst/>
                <a:cxnLst/>
                <a:rect l="l" t="t" r="r" b="b"/>
                <a:pathLst>
                  <a:path w="3885" h="12532" extrusionOk="0">
                    <a:moveTo>
                      <a:pt x="3885" y="12356"/>
                    </a:moveTo>
                    <a:cubicBezTo>
                      <a:pt x="3083" y="12531"/>
                      <a:pt x="2556" y="12356"/>
                      <a:pt x="2130" y="11855"/>
                    </a:cubicBezTo>
                    <a:cubicBezTo>
                      <a:pt x="1905" y="11579"/>
                      <a:pt x="1679" y="11328"/>
                      <a:pt x="1479" y="11028"/>
                    </a:cubicBezTo>
                    <a:cubicBezTo>
                      <a:pt x="1253" y="10702"/>
                      <a:pt x="1103" y="10301"/>
                      <a:pt x="852" y="9950"/>
                    </a:cubicBezTo>
                    <a:cubicBezTo>
                      <a:pt x="251" y="9098"/>
                      <a:pt x="75" y="8120"/>
                      <a:pt x="25" y="7093"/>
                    </a:cubicBezTo>
                    <a:cubicBezTo>
                      <a:pt x="0" y="5514"/>
                      <a:pt x="50" y="3960"/>
                      <a:pt x="451" y="2431"/>
                    </a:cubicBezTo>
                    <a:cubicBezTo>
                      <a:pt x="677" y="1554"/>
                      <a:pt x="1178" y="877"/>
                      <a:pt x="1679" y="150"/>
                    </a:cubicBezTo>
                    <a:cubicBezTo>
                      <a:pt x="1754" y="50"/>
                      <a:pt x="2005" y="0"/>
                      <a:pt x="2130" y="50"/>
                    </a:cubicBezTo>
                    <a:cubicBezTo>
                      <a:pt x="2256" y="125"/>
                      <a:pt x="2381" y="326"/>
                      <a:pt x="2356" y="476"/>
                    </a:cubicBezTo>
                    <a:cubicBezTo>
                      <a:pt x="2331" y="752"/>
                      <a:pt x="2231" y="1003"/>
                      <a:pt x="2105" y="1253"/>
                    </a:cubicBezTo>
                    <a:cubicBezTo>
                      <a:pt x="1554" y="2556"/>
                      <a:pt x="1379" y="3935"/>
                      <a:pt x="1429" y="5338"/>
                    </a:cubicBezTo>
                    <a:cubicBezTo>
                      <a:pt x="1454" y="6090"/>
                      <a:pt x="1479" y="6867"/>
                      <a:pt x="1504" y="7644"/>
                    </a:cubicBezTo>
                    <a:cubicBezTo>
                      <a:pt x="1529" y="8120"/>
                      <a:pt x="1679" y="8572"/>
                      <a:pt x="1930" y="9023"/>
                    </a:cubicBezTo>
                    <a:cubicBezTo>
                      <a:pt x="2506" y="10125"/>
                      <a:pt x="3008" y="11278"/>
                      <a:pt x="3885" y="12356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90" name="Google Shape;1265;p51">
                <a:extLst>
                  <a:ext uri="{FF2B5EF4-FFF2-40B4-BE49-F238E27FC236}">
                    <a16:creationId xmlns:a16="http://schemas.microsoft.com/office/drawing/2014/main" id="{D4DDE183-8921-ADDB-CB43-58B8E3A60634}"/>
                  </a:ext>
                </a:extLst>
              </p:cNvPr>
              <p:cNvSpPr/>
              <p:nvPr/>
            </p:nvSpPr>
            <p:spPr>
              <a:xfrm rot="2104647">
                <a:off x="6764591" y="2886614"/>
                <a:ext cx="213706" cy="180480"/>
              </a:xfrm>
              <a:custGeom>
                <a:avLst/>
                <a:gdLst/>
                <a:ahLst/>
                <a:cxnLst/>
                <a:rect l="l" t="t" r="r" b="b"/>
                <a:pathLst>
                  <a:path w="8548" h="7219" extrusionOk="0">
                    <a:moveTo>
                      <a:pt x="1" y="527"/>
                    </a:moveTo>
                    <a:cubicBezTo>
                      <a:pt x="377" y="51"/>
                      <a:pt x="778" y="0"/>
                      <a:pt x="1204" y="126"/>
                    </a:cubicBezTo>
                    <a:cubicBezTo>
                      <a:pt x="2156" y="401"/>
                      <a:pt x="3159" y="627"/>
                      <a:pt x="4036" y="1128"/>
                    </a:cubicBezTo>
                    <a:cubicBezTo>
                      <a:pt x="4161" y="1203"/>
                      <a:pt x="4262" y="1304"/>
                      <a:pt x="4412" y="1329"/>
                    </a:cubicBezTo>
                    <a:cubicBezTo>
                      <a:pt x="5565" y="1780"/>
                      <a:pt x="6317" y="2682"/>
                      <a:pt x="7018" y="3660"/>
                    </a:cubicBezTo>
                    <a:cubicBezTo>
                      <a:pt x="7570" y="4437"/>
                      <a:pt x="8146" y="5239"/>
                      <a:pt x="8397" y="6191"/>
                    </a:cubicBezTo>
                    <a:cubicBezTo>
                      <a:pt x="8447" y="6366"/>
                      <a:pt x="8547" y="6517"/>
                      <a:pt x="8547" y="6692"/>
                    </a:cubicBezTo>
                    <a:cubicBezTo>
                      <a:pt x="8547" y="6843"/>
                      <a:pt x="8497" y="7068"/>
                      <a:pt x="8397" y="7143"/>
                    </a:cubicBezTo>
                    <a:cubicBezTo>
                      <a:pt x="8272" y="7219"/>
                      <a:pt x="8021" y="7168"/>
                      <a:pt x="7921" y="7093"/>
                    </a:cubicBezTo>
                    <a:cubicBezTo>
                      <a:pt x="7620" y="6792"/>
                      <a:pt x="7319" y="6492"/>
                      <a:pt x="7119" y="6141"/>
                    </a:cubicBezTo>
                    <a:cubicBezTo>
                      <a:pt x="6617" y="5188"/>
                      <a:pt x="5916" y="4361"/>
                      <a:pt x="5264" y="3484"/>
                    </a:cubicBezTo>
                    <a:cubicBezTo>
                      <a:pt x="5139" y="3309"/>
                      <a:pt x="4963" y="3108"/>
                      <a:pt x="4763" y="2983"/>
                    </a:cubicBezTo>
                    <a:cubicBezTo>
                      <a:pt x="3710" y="2381"/>
                      <a:pt x="2758" y="1579"/>
                      <a:pt x="1580" y="1229"/>
                    </a:cubicBezTo>
                    <a:cubicBezTo>
                      <a:pt x="1179" y="1128"/>
                      <a:pt x="778" y="953"/>
                      <a:pt x="402" y="802"/>
                    </a:cubicBezTo>
                    <a:cubicBezTo>
                      <a:pt x="277" y="752"/>
                      <a:pt x="176" y="652"/>
                      <a:pt x="1" y="5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91" name="Google Shape;1266;p51">
                <a:extLst>
                  <a:ext uri="{FF2B5EF4-FFF2-40B4-BE49-F238E27FC236}">
                    <a16:creationId xmlns:a16="http://schemas.microsoft.com/office/drawing/2014/main" id="{14EDF92E-BD57-A3E3-2257-962A638CC5C0}"/>
                  </a:ext>
                </a:extLst>
              </p:cNvPr>
              <p:cNvSpPr/>
              <p:nvPr/>
            </p:nvSpPr>
            <p:spPr>
              <a:xfrm>
                <a:off x="3070325" y="2921075"/>
                <a:ext cx="44500" cy="201800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8072" extrusionOk="0">
                    <a:moveTo>
                      <a:pt x="1755" y="7946"/>
                    </a:moveTo>
                    <a:cubicBezTo>
                      <a:pt x="1329" y="8071"/>
                      <a:pt x="1053" y="7971"/>
                      <a:pt x="853" y="7670"/>
                    </a:cubicBezTo>
                    <a:cubicBezTo>
                      <a:pt x="401" y="7018"/>
                      <a:pt x="0" y="6342"/>
                      <a:pt x="51" y="5465"/>
                    </a:cubicBezTo>
                    <a:cubicBezTo>
                      <a:pt x="126" y="4637"/>
                      <a:pt x="101" y="3810"/>
                      <a:pt x="101" y="2958"/>
                    </a:cubicBezTo>
                    <a:cubicBezTo>
                      <a:pt x="101" y="2106"/>
                      <a:pt x="376" y="1329"/>
                      <a:pt x="727" y="552"/>
                    </a:cubicBezTo>
                    <a:cubicBezTo>
                      <a:pt x="777" y="402"/>
                      <a:pt x="878" y="226"/>
                      <a:pt x="1003" y="126"/>
                    </a:cubicBezTo>
                    <a:cubicBezTo>
                      <a:pt x="1078" y="51"/>
                      <a:pt x="1254" y="1"/>
                      <a:pt x="1379" y="26"/>
                    </a:cubicBezTo>
                    <a:cubicBezTo>
                      <a:pt x="1479" y="76"/>
                      <a:pt x="1629" y="226"/>
                      <a:pt x="1604" y="327"/>
                    </a:cubicBezTo>
                    <a:cubicBezTo>
                      <a:pt x="1604" y="653"/>
                      <a:pt x="1579" y="1028"/>
                      <a:pt x="1479" y="1329"/>
                    </a:cubicBezTo>
                    <a:cubicBezTo>
                      <a:pt x="1228" y="2081"/>
                      <a:pt x="1153" y="2833"/>
                      <a:pt x="1228" y="3610"/>
                    </a:cubicBezTo>
                    <a:cubicBezTo>
                      <a:pt x="1228" y="3835"/>
                      <a:pt x="1254" y="4086"/>
                      <a:pt x="1254" y="4337"/>
                    </a:cubicBezTo>
                    <a:cubicBezTo>
                      <a:pt x="1203" y="5414"/>
                      <a:pt x="1178" y="6492"/>
                      <a:pt x="1730" y="7495"/>
                    </a:cubicBezTo>
                    <a:cubicBezTo>
                      <a:pt x="1780" y="7595"/>
                      <a:pt x="1755" y="7745"/>
                      <a:pt x="1755" y="79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92" name="Google Shape;1267;p51">
                <a:extLst>
                  <a:ext uri="{FF2B5EF4-FFF2-40B4-BE49-F238E27FC236}">
                    <a16:creationId xmlns:a16="http://schemas.microsoft.com/office/drawing/2014/main" id="{8AC882DE-6057-B477-5D37-CC05B071534C}"/>
                  </a:ext>
                </a:extLst>
              </p:cNvPr>
              <p:cNvSpPr/>
              <p:nvPr/>
            </p:nvSpPr>
            <p:spPr>
              <a:xfrm rot="2104647">
                <a:off x="6907153" y="2873784"/>
                <a:ext cx="101553" cy="76477"/>
              </a:xfrm>
              <a:custGeom>
                <a:avLst/>
                <a:gdLst/>
                <a:ahLst/>
                <a:cxnLst/>
                <a:rect l="l" t="t" r="r" b="b"/>
                <a:pathLst>
                  <a:path w="4062" h="3059" extrusionOk="0">
                    <a:moveTo>
                      <a:pt x="1" y="351"/>
                    </a:moveTo>
                    <a:cubicBezTo>
                      <a:pt x="277" y="0"/>
                      <a:pt x="653" y="0"/>
                      <a:pt x="1003" y="151"/>
                    </a:cubicBezTo>
                    <a:cubicBezTo>
                      <a:pt x="1505" y="376"/>
                      <a:pt x="2006" y="652"/>
                      <a:pt x="2457" y="953"/>
                    </a:cubicBezTo>
                    <a:cubicBezTo>
                      <a:pt x="2858" y="1228"/>
                      <a:pt x="3184" y="1579"/>
                      <a:pt x="3560" y="1905"/>
                    </a:cubicBezTo>
                    <a:cubicBezTo>
                      <a:pt x="3836" y="2131"/>
                      <a:pt x="3961" y="2457"/>
                      <a:pt x="4036" y="2807"/>
                    </a:cubicBezTo>
                    <a:cubicBezTo>
                      <a:pt x="4061" y="2883"/>
                      <a:pt x="3961" y="2958"/>
                      <a:pt x="3936" y="3033"/>
                    </a:cubicBezTo>
                    <a:cubicBezTo>
                      <a:pt x="3836" y="3033"/>
                      <a:pt x="3760" y="3058"/>
                      <a:pt x="3710" y="3033"/>
                    </a:cubicBezTo>
                    <a:cubicBezTo>
                      <a:pt x="3284" y="2732"/>
                      <a:pt x="2833" y="2457"/>
                      <a:pt x="2482" y="2081"/>
                    </a:cubicBezTo>
                    <a:cubicBezTo>
                      <a:pt x="1780" y="1429"/>
                      <a:pt x="1003" y="928"/>
                      <a:pt x="151" y="552"/>
                    </a:cubicBezTo>
                    <a:cubicBezTo>
                      <a:pt x="101" y="527"/>
                      <a:pt x="51" y="451"/>
                      <a:pt x="1" y="351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</p:grpSp>
      </p:grpSp>
      <p:sp>
        <p:nvSpPr>
          <p:cNvPr id="1293" name="Google Shape;1268;p51">
            <a:extLst>
              <a:ext uri="{FF2B5EF4-FFF2-40B4-BE49-F238E27FC236}">
                <a16:creationId xmlns:a16="http://schemas.microsoft.com/office/drawing/2014/main" id="{0CFBB5B7-2B56-BC6F-4758-BE72EB82720A}"/>
              </a:ext>
            </a:extLst>
          </p:cNvPr>
          <p:cNvSpPr txBox="1">
            <a:spLocks/>
          </p:cNvSpPr>
          <p:nvPr/>
        </p:nvSpPr>
        <p:spPr>
          <a:xfrm flipH="1">
            <a:off x="853627" y="2317542"/>
            <a:ext cx="4574583" cy="6313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5000" b="0" i="0" u="none" strike="noStrike" cap="none">
                <a:solidFill>
                  <a:schemeClr val="lt2"/>
                </a:solidFill>
                <a:latin typeface="Francois One"/>
                <a:ea typeface="Francois One"/>
                <a:cs typeface="Francois One"/>
                <a:sym typeface="Francois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ancois One"/>
              <a:buNone/>
              <a:defRPr sz="3600" b="0" i="0" u="none" strike="noStrike" cap="none">
                <a:solidFill>
                  <a:schemeClr val="dk1"/>
                </a:solidFill>
                <a:latin typeface="Francois One"/>
                <a:ea typeface="Francois One"/>
                <a:cs typeface="Francois One"/>
                <a:sym typeface="Francois One"/>
              </a:defRPr>
            </a:lvl9pPr>
          </a:lstStyle>
          <a:p>
            <a:r>
              <a:rPr lang="en-US" sz="21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Viết</a:t>
            </a:r>
            <a:r>
              <a:rPr lang="en-US" sz="21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đoạn</a:t>
            </a:r>
            <a:r>
              <a:rPr lang="en-US" sz="21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1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1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khoảng</a:t>
            </a:r>
            <a:r>
              <a:rPr lang="en-US" sz="21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5-7 </a:t>
            </a:r>
            <a:r>
              <a:rPr lang="en-US" sz="21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1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21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với</a:t>
            </a:r>
            <a:r>
              <a:rPr lang="en-US" sz="21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chủ </a:t>
            </a:r>
            <a:r>
              <a:rPr lang="en-US" sz="21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đê</a:t>
            </a:r>
            <a:r>
              <a:rPr lang="en-US" sz="21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̀: </a:t>
            </a:r>
            <a:r>
              <a:rPr lang="en-US" sz="21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Sách</a:t>
            </a:r>
            <a:r>
              <a:rPr lang="en-US" sz="21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là </a:t>
            </a:r>
            <a:r>
              <a:rPr lang="en-US" sz="21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đê</a:t>
            </a:r>
            <a:r>
              <a:rPr lang="en-US" sz="21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̉ </a:t>
            </a:r>
            <a:r>
              <a:rPr lang="en-US" sz="21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đọc</a:t>
            </a:r>
            <a:r>
              <a:rPr lang="en-US" sz="21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1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1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phải</a:t>
            </a:r>
            <a:r>
              <a:rPr lang="en-US" sz="21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đê</a:t>
            </a:r>
            <a:r>
              <a:rPr lang="en-US" sz="21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̉ </a:t>
            </a:r>
            <a:r>
              <a:rPr lang="en-US" sz="21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trưng</a:t>
            </a:r>
            <a:r>
              <a:rPr lang="en-US" sz="2100" i="1" dirty="0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100" i="1" dirty="0" err="1">
                <a:solidFill>
                  <a:schemeClr val="tx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bày</a:t>
            </a:r>
            <a:endParaRPr lang="en-US" sz="2100" dirty="0">
              <a:solidFill>
                <a:schemeClr val="tx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93" name="Picture 1392">
            <a:extLst>
              <a:ext uri="{FF2B5EF4-FFF2-40B4-BE49-F238E27FC236}">
                <a16:creationId xmlns:a16="http://schemas.microsoft.com/office/drawing/2014/main" id="{1DBF6563-1C67-136F-20C7-3E58858987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22886" y="2162894"/>
            <a:ext cx="2790570" cy="23928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0051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3" name="Google Shape;2323;p69"/>
          <p:cNvSpPr txBox="1">
            <a:spLocks noGrp="1"/>
          </p:cNvSpPr>
          <p:nvPr>
            <p:ph type="title"/>
          </p:nvPr>
        </p:nvSpPr>
        <p:spPr>
          <a:xfrm>
            <a:off x="548173" y="1739138"/>
            <a:ext cx="3630967" cy="1665225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sz="4950" b="1">
                <a:latin typeface="Times New Roman" panose="02020603050405020304" pitchFamily="18" charset="0"/>
                <a:cs typeface="Times New Roman" panose="02020603050405020304" pitchFamily="18" charset="0"/>
              </a:rPr>
              <a:t>Hình thành kiến thức</a:t>
            </a:r>
            <a:endParaRPr sz="495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oogle Shape;1242;p51">
            <a:extLst>
              <a:ext uri="{FF2B5EF4-FFF2-40B4-BE49-F238E27FC236}">
                <a16:creationId xmlns:a16="http://schemas.microsoft.com/office/drawing/2014/main" id="{DD3C73EB-4A8C-BBA3-CFFA-D920EAFD06EF}"/>
              </a:ext>
            </a:extLst>
          </p:cNvPr>
          <p:cNvGrpSpPr/>
          <p:nvPr/>
        </p:nvGrpSpPr>
        <p:grpSpPr>
          <a:xfrm>
            <a:off x="842455" y="1340549"/>
            <a:ext cx="584009" cy="378010"/>
            <a:chOff x="3690516" y="902025"/>
            <a:chExt cx="1871575" cy="952294"/>
          </a:xfrm>
        </p:grpSpPr>
        <p:grpSp>
          <p:nvGrpSpPr>
            <p:cNvPr id="3" name="Google Shape;1243;p51">
              <a:extLst>
                <a:ext uri="{FF2B5EF4-FFF2-40B4-BE49-F238E27FC236}">
                  <a16:creationId xmlns:a16="http://schemas.microsoft.com/office/drawing/2014/main" id="{245B1D3F-7101-C4EE-5783-9F01707956C7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6" name="Google Shape;1244;p51">
                <a:extLst>
                  <a:ext uri="{FF2B5EF4-FFF2-40B4-BE49-F238E27FC236}">
                    <a16:creationId xmlns:a16="http://schemas.microsoft.com/office/drawing/2014/main" id="{AECD5D82-7CA5-0062-35D1-A398990C57B4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7" name="Google Shape;1245;p51">
                <a:extLst>
                  <a:ext uri="{FF2B5EF4-FFF2-40B4-BE49-F238E27FC236}">
                    <a16:creationId xmlns:a16="http://schemas.microsoft.com/office/drawing/2014/main" id="{D1EE4848-4E82-FF1C-43B0-08E2BAC0F54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4" name="Google Shape;1246;p51">
              <a:extLst>
                <a:ext uri="{FF2B5EF4-FFF2-40B4-BE49-F238E27FC236}">
                  <a16:creationId xmlns:a16="http://schemas.microsoft.com/office/drawing/2014/main" id="{41BD5133-4467-1A78-89E5-72282168DDF7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5" name="Google Shape;1247;p51">
                <a:extLst>
                  <a:ext uri="{FF2B5EF4-FFF2-40B4-BE49-F238E27FC236}">
                    <a16:creationId xmlns:a16="http://schemas.microsoft.com/office/drawing/2014/main" id="{A529DDD8-7B91-0EE0-21EA-53D7C3944CE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6" name="Google Shape;1248;p51">
                <a:extLst>
                  <a:ext uri="{FF2B5EF4-FFF2-40B4-BE49-F238E27FC236}">
                    <a16:creationId xmlns:a16="http://schemas.microsoft.com/office/drawing/2014/main" id="{BAEB1E16-FD4A-EA1C-9B26-A3790FC10F7E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7" name="Google Shape;1249;p51">
                <a:extLst>
                  <a:ext uri="{FF2B5EF4-FFF2-40B4-BE49-F238E27FC236}">
                    <a16:creationId xmlns:a16="http://schemas.microsoft.com/office/drawing/2014/main" id="{20ECC343-7F4F-BE18-4126-F38E627DEA74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8" name="Google Shape;1250;p51">
                <a:extLst>
                  <a:ext uri="{FF2B5EF4-FFF2-40B4-BE49-F238E27FC236}">
                    <a16:creationId xmlns:a16="http://schemas.microsoft.com/office/drawing/2014/main" id="{0D7665DD-3337-3738-3886-76EF235B4A9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9" name="Google Shape;1251;p51">
                <a:extLst>
                  <a:ext uri="{FF2B5EF4-FFF2-40B4-BE49-F238E27FC236}">
                    <a16:creationId xmlns:a16="http://schemas.microsoft.com/office/drawing/2014/main" id="{76A9B34A-A850-53D4-BB56-2BCA2E02BE89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0" name="Google Shape;1252;p51">
                <a:extLst>
                  <a:ext uri="{FF2B5EF4-FFF2-40B4-BE49-F238E27FC236}">
                    <a16:creationId xmlns:a16="http://schemas.microsoft.com/office/drawing/2014/main" id="{0377A00E-97A9-5B80-9ACE-82977C617756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1" name="Google Shape;1253;p51">
                <a:extLst>
                  <a:ext uri="{FF2B5EF4-FFF2-40B4-BE49-F238E27FC236}">
                    <a16:creationId xmlns:a16="http://schemas.microsoft.com/office/drawing/2014/main" id="{9D66DA00-2CE3-8BDD-0937-3D5293A5852D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" name="Google Shape;1254;p51">
                <a:extLst>
                  <a:ext uri="{FF2B5EF4-FFF2-40B4-BE49-F238E27FC236}">
                    <a16:creationId xmlns:a16="http://schemas.microsoft.com/office/drawing/2014/main" id="{A1CD32F7-3503-7C16-BF20-66DB3921C41B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" name="Google Shape;1255;p51">
                <a:extLst>
                  <a:ext uri="{FF2B5EF4-FFF2-40B4-BE49-F238E27FC236}">
                    <a16:creationId xmlns:a16="http://schemas.microsoft.com/office/drawing/2014/main" id="{FF15EED6-18DD-E318-C3D3-3B11BEFB3F72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" name="Google Shape;1256;p51">
                <a:extLst>
                  <a:ext uri="{FF2B5EF4-FFF2-40B4-BE49-F238E27FC236}">
                    <a16:creationId xmlns:a16="http://schemas.microsoft.com/office/drawing/2014/main" id="{E19246EF-6F39-7ECF-42C6-2A7107D38918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5" name="Google Shape;1257;p51">
                <a:extLst>
                  <a:ext uri="{FF2B5EF4-FFF2-40B4-BE49-F238E27FC236}">
                    <a16:creationId xmlns:a16="http://schemas.microsoft.com/office/drawing/2014/main" id="{773C71B1-A2D9-8697-8E96-2D045EDC5A0C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6" name="Google Shape;1258;p51">
                <a:extLst>
                  <a:ext uri="{FF2B5EF4-FFF2-40B4-BE49-F238E27FC236}">
                    <a16:creationId xmlns:a16="http://schemas.microsoft.com/office/drawing/2014/main" id="{F8E48CE2-F30B-C169-838C-2C0F098F4DB6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7" name="Google Shape;1259;p51">
                <a:extLst>
                  <a:ext uri="{FF2B5EF4-FFF2-40B4-BE49-F238E27FC236}">
                    <a16:creationId xmlns:a16="http://schemas.microsoft.com/office/drawing/2014/main" id="{6B7F0DDC-4D00-2AD3-FB75-103EDE3B6C68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" name="Google Shape;1260;p51">
                <a:extLst>
                  <a:ext uri="{FF2B5EF4-FFF2-40B4-BE49-F238E27FC236}">
                    <a16:creationId xmlns:a16="http://schemas.microsoft.com/office/drawing/2014/main" id="{C8B24163-5CC8-94A0-AEE5-EB4D64A6B601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" name="Google Shape;1261;p51">
                <a:extLst>
                  <a:ext uri="{FF2B5EF4-FFF2-40B4-BE49-F238E27FC236}">
                    <a16:creationId xmlns:a16="http://schemas.microsoft.com/office/drawing/2014/main" id="{27C55BB5-DF1D-84A7-24AD-AEBC2736BF87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0" name="Google Shape;1262;p51">
                <a:extLst>
                  <a:ext uri="{FF2B5EF4-FFF2-40B4-BE49-F238E27FC236}">
                    <a16:creationId xmlns:a16="http://schemas.microsoft.com/office/drawing/2014/main" id="{7551365B-9D59-AD49-DC0D-791076A0372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1" name="Google Shape;1263;p51">
                <a:extLst>
                  <a:ext uri="{FF2B5EF4-FFF2-40B4-BE49-F238E27FC236}">
                    <a16:creationId xmlns:a16="http://schemas.microsoft.com/office/drawing/2014/main" id="{0B95F02E-AD01-9B8E-C993-84CA32711A30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" name="Google Shape;1264;p51">
                <a:extLst>
                  <a:ext uri="{FF2B5EF4-FFF2-40B4-BE49-F238E27FC236}">
                    <a16:creationId xmlns:a16="http://schemas.microsoft.com/office/drawing/2014/main" id="{91F23BA1-2C66-AA6F-0E3D-FE836D24F9FD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" name="Google Shape;1265;p51">
                <a:extLst>
                  <a:ext uri="{FF2B5EF4-FFF2-40B4-BE49-F238E27FC236}">
                    <a16:creationId xmlns:a16="http://schemas.microsoft.com/office/drawing/2014/main" id="{09A65F4D-B0F4-C300-D0FF-7D1DBF46F667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4" name="Google Shape;1266;p51">
                <a:extLst>
                  <a:ext uri="{FF2B5EF4-FFF2-40B4-BE49-F238E27FC236}">
                    <a16:creationId xmlns:a16="http://schemas.microsoft.com/office/drawing/2014/main" id="{D15C2575-1F16-F983-6E3B-7EA2D83F94FC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5" name="Google Shape;1267;p51">
                <a:extLst>
                  <a:ext uri="{FF2B5EF4-FFF2-40B4-BE49-F238E27FC236}">
                    <a16:creationId xmlns:a16="http://schemas.microsoft.com/office/drawing/2014/main" id="{5E858715-5B03-082E-71AD-BD85112F81D4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" name="Google Shape;1268;p51">
                <a:extLst>
                  <a:ext uri="{FF2B5EF4-FFF2-40B4-BE49-F238E27FC236}">
                    <a16:creationId xmlns:a16="http://schemas.microsoft.com/office/drawing/2014/main" id="{34D1714A-DC49-4C53-434F-70D98726E65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7" name="Google Shape;1269;p51">
                <a:extLst>
                  <a:ext uri="{FF2B5EF4-FFF2-40B4-BE49-F238E27FC236}">
                    <a16:creationId xmlns:a16="http://schemas.microsoft.com/office/drawing/2014/main" id="{1A8805EF-62DF-4577-CBC1-9E6BF5EA4E8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8" name="Google Shape;1270;p51">
                <a:extLst>
                  <a:ext uri="{FF2B5EF4-FFF2-40B4-BE49-F238E27FC236}">
                    <a16:creationId xmlns:a16="http://schemas.microsoft.com/office/drawing/2014/main" id="{A0E8DCB2-6319-0BD6-B34F-39999827F323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" name="Google Shape;1271;p51">
                <a:extLst>
                  <a:ext uri="{FF2B5EF4-FFF2-40B4-BE49-F238E27FC236}">
                    <a16:creationId xmlns:a16="http://schemas.microsoft.com/office/drawing/2014/main" id="{8C842E6A-013E-8794-181B-F716AEB8E9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0" name="Google Shape;1272;p51">
                <a:extLst>
                  <a:ext uri="{FF2B5EF4-FFF2-40B4-BE49-F238E27FC236}">
                    <a16:creationId xmlns:a16="http://schemas.microsoft.com/office/drawing/2014/main" id="{94286E1E-39FD-6739-B9FA-CC9CD2F4FA2F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1" name="Google Shape;1273;p51">
                <a:extLst>
                  <a:ext uri="{FF2B5EF4-FFF2-40B4-BE49-F238E27FC236}">
                    <a16:creationId xmlns:a16="http://schemas.microsoft.com/office/drawing/2014/main" id="{A9A2EFC8-554C-9A65-D39D-CE0A620A6D4E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" name="Google Shape;1274;p51">
                <a:extLst>
                  <a:ext uri="{FF2B5EF4-FFF2-40B4-BE49-F238E27FC236}">
                    <a16:creationId xmlns:a16="http://schemas.microsoft.com/office/drawing/2014/main" id="{306400B3-8542-7FBC-271F-3D049574F005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3" name="Google Shape;1275;p51">
                <a:extLst>
                  <a:ext uri="{FF2B5EF4-FFF2-40B4-BE49-F238E27FC236}">
                    <a16:creationId xmlns:a16="http://schemas.microsoft.com/office/drawing/2014/main" id="{0AF82CD1-ADC6-4368-85AE-8F6884BBFD02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4" name="Google Shape;1276;p51">
                <a:extLst>
                  <a:ext uri="{FF2B5EF4-FFF2-40B4-BE49-F238E27FC236}">
                    <a16:creationId xmlns:a16="http://schemas.microsoft.com/office/drawing/2014/main" id="{779F8ED0-5EC5-CD90-A932-83451EAC3BF7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5" name="Google Shape;1277;p51">
                <a:extLst>
                  <a:ext uri="{FF2B5EF4-FFF2-40B4-BE49-F238E27FC236}">
                    <a16:creationId xmlns:a16="http://schemas.microsoft.com/office/drawing/2014/main" id="{C5A4795C-B6D0-8708-D01B-9A1E8817F90C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6" name="Google Shape;1278;p51">
                <a:extLst>
                  <a:ext uri="{FF2B5EF4-FFF2-40B4-BE49-F238E27FC236}">
                    <a16:creationId xmlns:a16="http://schemas.microsoft.com/office/drawing/2014/main" id="{876B9789-F19F-5D91-C72C-C5D909CE639A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7" name="Google Shape;1279;p51">
                <a:extLst>
                  <a:ext uri="{FF2B5EF4-FFF2-40B4-BE49-F238E27FC236}">
                    <a16:creationId xmlns:a16="http://schemas.microsoft.com/office/drawing/2014/main" id="{104689FB-3CC4-C4A5-7947-D87E761C265B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8" name="Google Shape;1280;p51">
                <a:extLst>
                  <a:ext uri="{FF2B5EF4-FFF2-40B4-BE49-F238E27FC236}">
                    <a16:creationId xmlns:a16="http://schemas.microsoft.com/office/drawing/2014/main" id="{30B71FD2-B77E-877E-8BF8-DB2BD59D0052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9" name="Google Shape;1281;p51">
                <a:extLst>
                  <a:ext uri="{FF2B5EF4-FFF2-40B4-BE49-F238E27FC236}">
                    <a16:creationId xmlns:a16="http://schemas.microsoft.com/office/drawing/2014/main" id="{70D6D4BC-D305-DBEE-A32B-D209AF7507CD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0" name="Google Shape;1282;p51">
                <a:extLst>
                  <a:ext uri="{FF2B5EF4-FFF2-40B4-BE49-F238E27FC236}">
                    <a16:creationId xmlns:a16="http://schemas.microsoft.com/office/drawing/2014/main" id="{3CF553BF-520F-94F9-4C78-F1CD47DB7BDA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" name="Google Shape;1283;p51">
                <a:extLst>
                  <a:ext uri="{FF2B5EF4-FFF2-40B4-BE49-F238E27FC236}">
                    <a16:creationId xmlns:a16="http://schemas.microsoft.com/office/drawing/2014/main" id="{C9BA8044-C0F0-E491-D8CF-2F35B2BBC739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2" name="Google Shape;1284;p51">
                <a:extLst>
                  <a:ext uri="{FF2B5EF4-FFF2-40B4-BE49-F238E27FC236}">
                    <a16:creationId xmlns:a16="http://schemas.microsoft.com/office/drawing/2014/main" id="{DA22F40B-1825-49EB-EA87-50C5402AF086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3" name="Google Shape;1285;p51">
                <a:extLst>
                  <a:ext uri="{FF2B5EF4-FFF2-40B4-BE49-F238E27FC236}">
                    <a16:creationId xmlns:a16="http://schemas.microsoft.com/office/drawing/2014/main" id="{2BDE0842-FBC4-D42E-5A05-9A48DC900B7B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" name="Google Shape;1286;p51">
                <a:extLst>
                  <a:ext uri="{FF2B5EF4-FFF2-40B4-BE49-F238E27FC236}">
                    <a16:creationId xmlns:a16="http://schemas.microsoft.com/office/drawing/2014/main" id="{BB584F6B-7B3C-550B-120C-56A7B0F3B978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" name="Google Shape;1287;p51">
                <a:extLst>
                  <a:ext uri="{FF2B5EF4-FFF2-40B4-BE49-F238E27FC236}">
                    <a16:creationId xmlns:a16="http://schemas.microsoft.com/office/drawing/2014/main" id="{F31BC1A1-4334-74D5-5ACD-AAF0D8454776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48" name="Google Shape;1288;p51">
            <a:extLst>
              <a:ext uri="{FF2B5EF4-FFF2-40B4-BE49-F238E27FC236}">
                <a16:creationId xmlns:a16="http://schemas.microsoft.com/office/drawing/2014/main" id="{7F2D5067-2D78-A48D-42A4-CF58A99BC3B6}"/>
              </a:ext>
            </a:extLst>
          </p:cNvPr>
          <p:cNvGrpSpPr/>
          <p:nvPr/>
        </p:nvGrpSpPr>
        <p:grpSpPr>
          <a:xfrm rot="541442">
            <a:off x="-206071" y="1450563"/>
            <a:ext cx="1208143" cy="1647268"/>
            <a:chOff x="1290475" y="2139165"/>
            <a:chExt cx="1625875" cy="2216834"/>
          </a:xfrm>
        </p:grpSpPr>
        <p:sp>
          <p:nvSpPr>
            <p:cNvPr id="49" name="Google Shape;1289;p51">
              <a:extLst>
                <a:ext uri="{FF2B5EF4-FFF2-40B4-BE49-F238E27FC236}">
                  <a16:creationId xmlns:a16="http://schemas.microsoft.com/office/drawing/2014/main" id="{1864A127-48C2-81AE-C754-3895E8A277BF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0" name="Google Shape;1290;p51">
              <a:extLst>
                <a:ext uri="{FF2B5EF4-FFF2-40B4-BE49-F238E27FC236}">
                  <a16:creationId xmlns:a16="http://schemas.microsoft.com/office/drawing/2014/main" id="{903851C2-FDE5-518D-7CD1-1AFFC78D20B9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1" name="Google Shape;1291;p51">
              <a:extLst>
                <a:ext uri="{FF2B5EF4-FFF2-40B4-BE49-F238E27FC236}">
                  <a16:creationId xmlns:a16="http://schemas.microsoft.com/office/drawing/2014/main" id="{DC73F33A-5D3F-12AE-1E56-03D49131CB2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2;p51">
              <a:extLst>
                <a:ext uri="{FF2B5EF4-FFF2-40B4-BE49-F238E27FC236}">
                  <a16:creationId xmlns:a16="http://schemas.microsoft.com/office/drawing/2014/main" id="{69A70A2B-C053-7B12-F293-518B65A153BD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53" name="Google Shape;4129;p38">
            <a:extLst>
              <a:ext uri="{FF2B5EF4-FFF2-40B4-BE49-F238E27FC236}">
                <a16:creationId xmlns:a16="http://schemas.microsoft.com/office/drawing/2014/main" id="{EF671A4F-C5AA-43C3-F73E-3FB34071E2FC}"/>
              </a:ext>
            </a:extLst>
          </p:cNvPr>
          <p:cNvGrpSpPr/>
          <p:nvPr/>
        </p:nvGrpSpPr>
        <p:grpSpPr>
          <a:xfrm>
            <a:off x="3140965" y="642938"/>
            <a:ext cx="4471167" cy="4020555"/>
            <a:chOff x="4608749" y="252794"/>
            <a:chExt cx="5754383" cy="5043212"/>
          </a:xfrm>
        </p:grpSpPr>
        <p:sp>
          <p:nvSpPr>
            <p:cNvPr id="54" name="Google Shape;4130;p38">
              <a:extLst>
                <a:ext uri="{FF2B5EF4-FFF2-40B4-BE49-F238E27FC236}">
                  <a16:creationId xmlns:a16="http://schemas.microsoft.com/office/drawing/2014/main" id="{C10F1985-6D2B-42D0-C31C-CDB64B3F90FA}"/>
                </a:ext>
              </a:extLst>
            </p:cNvPr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55" name="Google Shape;4131;p38">
              <a:extLst>
                <a:ext uri="{FF2B5EF4-FFF2-40B4-BE49-F238E27FC236}">
                  <a16:creationId xmlns:a16="http://schemas.microsoft.com/office/drawing/2014/main" id="{20749495-2FDB-AE20-12F9-37497D149591}"/>
                </a:ext>
              </a:extLst>
            </p:cNvPr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56" name="Google Shape;4132;p38">
              <a:extLst>
                <a:ext uri="{FF2B5EF4-FFF2-40B4-BE49-F238E27FC236}">
                  <a16:creationId xmlns:a16="http://schemas.microsoft.com/office/drawing/2014/main" id="{6BE84C97-3AC3-81A3-75C3-810AE7AE8453}"/>
                </a:ext>
              </a:extLst>
            </p:cNvPr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57" name="Google Shape;4133;p38">
              <a:extLst>
                <a:ext uri="{FF2B5EF4-FFF2-40B4-BE49-F238E27FC236}">
                  <a16:creationId xmlns:a16="http://schemas.microsoft.com/office/drawing/2014/main" id="{765F3EEA-4EC9-0D05-A97A-3F23B7DC9A58}"/>
                </a:ext>
              </a:extLst>
            </p:cNvPr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58" name="Google Shape;4134;p38">
              <a:extLst>
                <a:ext uri="{FF2B5EF4-FFF2-40B4-BE49-F238E27FC236}">
                  <a16:creationId xmlns:a16="http://schemas.microsoft.com/office/drawing/2014/main" id="{02EC9A41-FA5F-2D43-2C98-C3DA50AFE44F}"/>
                </a:ext>
              </a:extLst>
            </p:cNvPr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59" name="Google Shape;4135;p38">
              <a:extLst>
                <a:ext uri="{FF2B5EF4-FFF2-40B4-BE49-F238E27FC236}">
                  <a16:creationId xmlns:a16="http://schemas.microsoft.com/office/drawing/2014/main" id="{4834CEA7-38F6-7C0C-D13D-FB8F5ABCB05E}"/>
                </a:ext>
              </a:extLst>
            </p:cNvPr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60" name="Google Shape;4136;p38">
              <a:extLst>
                <a:ext uri="{FF2B5EF4-FFF2-40B4-BE49-F238E27FC236}">
                  <a16:creationId xmlns:a16="http://schemas.microsoft.com/office/drawing/2014/main" id="{75F19E29-0EE8-5D89-2E0E-6C4D4CC5890C}"/>
                </a:ext>
              </a:extLst>
            </p:cNvPr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61" name="Google Shape;4137;p38">
              <a:extLst>
                <a:ext uri="{FF2B5EF4-FFF2-40B4-BE49-F238E27FC236}">
                  <a16:creationId xmlns:a16="http://schemas.microsoft.com/office/drawing/2014/main" id="{2C92E038-C300-3490-C561-BCB1B3F4F393}"/>
                </a:ext>
              </a:extLst>
            </p:cNvPr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62" name="Google Shape;4138;p38">
              <a:extLst>
                <a:ext uri="{FF2B5EF4-FFF2-40B4-BE49-F238E27FC236}">
                  <a16:creationId xmlns:a16="http://schemas.microsoft.com/office/drawing/2014/main" id="{BE7B045B-A2DF-FE9D-B345-251E3F5F6B13}"/>
                </a:ext>
              </a:extLst>
            </p:cNvPr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63" name="Google Shape;4139;p38">
              <a:extLst>
                <a:ext uri="{FF2B5EF4-FFF2-40B4-BE49-F238E27FC236}">
                  <a16:creationId xmlns:a16="http://schemas.microsoft.com/office/drawing/2014/main" id="{9DE385AC-E6B8-C13A-7068-426090A7B7E4}"/>
                </a:ext>
              </a:extLst>
            </p:cNvPr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04" name="Google Shape;4140;p38">
              <a:extLst>
                <a:ext uri="{FF2B5EF4-FFF2-40B4-BE49-F238E27FC236}">
                  <a16:creationId xmlns:a16="http://schemas.microsoft.com/office/drawing/2014/main" id="{7037D45D-D87D-C1D9-A05D-B708284391B2}"/>
                </a:ext>
              </a:extLst>
            </p:cNvPr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05" name="Google Shape;4141;p38">
              <a:extLst>
                <a:ext uri="{FF2B5EF4-FFF2-40B4-BE49-F238E27FC236}">
                  <a16:creationId xmlns:a16="http://schemas.microsoft.com/office/drawing/2014/main" id="{91830668-58AC-88CF-9089-352E0F76D8AD}"/>
                </a:ext>
              </a:extLst>
            </p:cNvPr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06" name="Google Shape;4142;p38">
              <a:extLst>
                <a:ext uri="{FF2B5EF4-FFF2-40B4-BE49-F238E27FC236}">
                  <a16:creationId xmlns:a16="http://schemas.microsoft.com/office/drawing/2014/main" id="{304D874A-C821-2ECE-8D32-4158D415569F}"/>
                </a:ext>
              </a:extLst>
            </p:cNvPr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07" name="Google Shape;4143;p38">
              <a:extLst>
                <a:ext uri="{FF2B5EF4-FFF2-40B4-BE49-F238E27FC236}">
                  <a16:creationId xmlns:a16="http://schemas.microsoft.com/office/drawing/2014/main" id="{F5F8FE85-5D77-91C4-8221-87420CE8574B}"/>
                </a:ext>
              </a:extLst>
            </p:cNvPr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08" name="Google Shape;4144;p38">
              <a:extLst>
                <a:ext uri="{FF2B5EF4-FFF2-40B4-BE49-F238E27FC236}">
                  <a16:creationId xmlns:a16="http://schemas.microsoft.com/office/drawing/2014/main" id="{E031E035-48F0-4355-44B5-3E19FC87B22E}"/>
                </a:ext>
              </a:extLst>
            </p:cNvPr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09" name="Google Shape;4145;p38">
              <a:extLst>
                <a:ext uri="{FF2B5EF4-FFF2-40B4-BE49-F238E27FC236}">
                  <a16:creationId xmlns:a16="http://schemas.microsoft.com/office/drawing/2014/main" id="{C5496BF8-2561-CF85-A308-6A3C0AD66E32}"/>
                </a:ext>
              </a:extLst>
            </p:cNvPr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0" name="Google Shape;4146;p38">
              <a:extLst>
                <a:ext uri="{FF2B5EF4-FFF2-40B4-BE49-F238E27FC236}">
                  <a16:creationId xmlns:a16="http://schemas.microsoft.com/office/drawing/2014/main" id="{5D74FDCA-0156-A970-EE83-4469401E22BE}"/>
                </a:ext>
              </a:extLst>
            </p:cNvPr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1" name="Google Shape;4147;p38">
              <a:extLst>
                <a:ext uri="{FF2B5EF4-FFF2-40B4-BE49-F238E27FC236}">
                  <a16:creationId xmlns:a16="http://schemas.microsoft.com/office/drawing/2014/main" id="{1BCC8F37-7DE4-524D-151A-3E44249466FF}"/>
                </a:ext>
              </a:extLst>
            </p:cNvPr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2" name="Google Shape;4148;p38">
              <a:extLst>
                <a:ext uri="{FF2B5EF4-FFF2-40B4-BE49-F238E27FC236}">
                  <a16:creationId xmlns:a16="http://schemas.microsoft.com/office/drawing/2014/main" id="{4639C89F-4496-04D0-F2B7-CDBCEB703B05}"/>
                </a:ext>
              </a:extLst>
            </p:cNvPr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3" name="Google Shape;4149;p38">
              <a:extLst>
                <a:ext uri="{FF2B5EF4-FFF2-40B4-BE49-F238E27FC236}">
                  <a16:creationId xmlns:a16="http://schemas.microsoft.com/office/drawing/2014/main" id="{9AA71C92-4E75-117F-C8C4-F0EC58351878}"/>
                </a:ext>
              </a:extLst>
            </p:cNvPr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grpSp>
          <p:nvGrpSpPr>
            <p:cNvPr id="2314" name="Google Shape;4150;p38">
              <a:extLst>
                <a:ext uri="{FF2B5EF4-FFF2-40B4-BE49-F238E27FC236}">
                  <a16:creationId xmlns:a16="http://schemas.microsoft.com/office/drawing/2014/main" id="{03512654-08E8-A8CE-9719-0BE9FE280257}"/>
                </a:ext>
              </a:extLst>
            </p:cNvPr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3415" name="Google Shape;4151;p38">
                <a:extLst>
                  <a:ext uri="{FF2B5EF4-FFF2-40B4-BE49-F238E27FC236}">
                    <a16:creationId xmlns:a16="http://schemas.microsoft.com/office/drawing/2014/main" id="{10A3D0AF-188F-E2D1-BCDD-FDA85EF1E417}"/>
                  </a:ext>
                </a:extLst>
              </p:cNvPr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16" name="Google Shape;4152;p38">
                <a:extLst>
                  <a:ext uri="{FF2B5EF4-FFF2-40B4-BE49-F238E27FC236}">
                    <a16:creationId xmlns:a16="http://schemas.microsoft.com/office/drawing/2014/main" id="{CA014DCB-A128-C41F-BE30-5A15995C2DF7}"/>
                  </a:ext>
                </a:extLst>
              </p:cNvPr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17" name="Google Shape;4153;p38">
                <a:extLst>
                  <a:ext uri="{FF2B5EF4-FFF2-40B4-BE49-F238E27FC236}">
                    <a16:creationId xmlns:a16="http://schemas.microsoft.com/office/drawing/2014/main" id="{01248AF0-FB30-5280-EBAA-0EBDC35FEC9A}"/>
                  </a:ext>
                </a:extLst>
              </p:cNvPr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18" name="Google Shape;4154;p38">
                <a:extLst>
                  <a:ext uri="{FF2B5EF4-FFF2-40B4-BE49-F238E27FC236}">
                    <a16:creationId xmlns:a16="http://schemas.microsoft.com/office/drawing/2014/main" id="{B4EF2CF8-8F84-D61D-EBDE-4ED80FBDBF45}"/>
                  </a:ext>
                </a:extLst>
              </p:cNvPr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19" name="Google Shape;4155;p38">
                <a:extLst>
                  <a:ext uri="{FF2B5EF4-FFF2-40B4-BE49-F238E27FC236}">
                    <a16:creationId xmlns:a16="http://schemas.microsoft.com/office/drawing/2014/main" id="{9EA922F3-335C-95D5-0D08-DAF6D04DD39B}"/>
                  </a:ext>
                </a:extLst>
              </p:cNvPr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20" name="Google Shape;4156;p38">
                <a:extLst>
                  <a:ext uri="{FF2B5EF4-FFF2-40B4-BE49-F238E27FC236}">
                    <a16:creationId xmlns:a16="http://schemas.microsoft.com/office/drawing/2014/main" id="{EFEB87D4-7DD8-4D00-AFE7-A62909829631}"/>
                  </a:ext>
                </a:extLst>
              </p:cNvPr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21" name="Google Shape;4157;p38">
                <a:extLst>
                  <a:ext uri="{FF2B5EF4-FFF2-40B4-BE49-F238E27FC236}">
                    <a16:creationId xmlns:a16="http://schemas.microsoft.com/office/drawing/2014/main" id="{1987DFC1-C57F-C53A-FEA2-BCE193BE534E}"/>
                  </a:ext>
                </a:extLst>
              </p:cNvPr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22" name="Google Shape;4158;p38">
                <a:extLst>
                  <a:ext uri="{FF2B5EF4-FFF2-40B4-BE49-F238E27FC236}">
                    <a16:creationId xmlns:a16="http://schemas.microsoft.com/office/drawing/2014/main" id="{5A9B7F29-ED27-FD38-C96A-4A37C38BE5E9}"/>
                  </a:ext>
                </a:extLst>
              </p:cNvPr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23" name="Google Shape;4159;p38">
                <a:extLst>
                  <a:ext uri="{FF2B5EF4-FFF2-40B4-BE49-F238E27FC236}">
                    <a16:creationId xmlns:a16="http://schemas.microsoft.com/office/drawing/2014/main" id="{929A7472-B060-AD98-47F7-AFC6A2C4DA8D}"/>
                  </a:ext>
                </a:extLst>
              </p:cNvPr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24" name="Google Shape;4160;p38">
                <a:extLst>
                  <a:ext uri="{FF2B5EF4-FFF2-40B4-BE49-F238E27FC236}">
                    <a16:creationId xmlns:a16="http://schemas.microsoft.com/office/drawing/2014/main" id="{22C31EEF-56F1-0126-E412-9A98E31699C0}"/>
                  </a:ext>
                </a:extLst>
              </p:cNvPr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</p:grpSp>
        <p:sp>
          <p:nvSpPr>
            <p:cNvPr id="2315" name="Google Shape;4161;p38">
              <a:extLst>
                <a:ext uri="{FF2B5EF4-FFF2-40B4-BE49-F238E27FC236}">
                  <a16:creationId xmlns:a16="http://schemas.microsoft.com/office/drawing/2014/main" id="{4597D560-FC16-0FE5-55B1-E11B70C008C5}"/>
                </a:ext>
              </a:extLst>
            </p:cNvPr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6" name="Google Shape;4162;p38">
              <a:extLst>
                <a:ext uri="{FF2B5EF4-FFF2-40B4-BE49-F238E27FC236}">
                  <a16:creationId xmlns:a16="http://schemas.microsoft.com/office/drawing/2014/main" id="{3FA5211D-DCA2-96CD-370B-1D50375C7111}"/>
                </a:ext>
              </a:extLst>
            </p:cNvPr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7" name="Google Shape;4163;p38">
              <a:extLst>
                <a:ext uri="{FF2B5EF4-FFF2-40B4-BE49-F238E27FC236}">
                  <a16:creationId xmlns:a16="http://schemas.microsoft.com/office/drawing/2014/main" id="{6586EA20-21A8-0828-2E04-ECF8C2E967D0}"/>
                </a:ext>
              </a:extLst>
            </p:cNvPr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8" name="Google Shape;4164;p38">
              <a:extLst>
                <a:ext uri="{FF2B5EF4-FFF2-40B4-BE49-F238E27FC236}">
                  <a16:creationId xmlns:a16="http://schemas.microsoft.com/office/drawing/2014/main" id="{F5B170DE-76F3-8E54-0DE0-D125AC7E98BD}"/>
                </a:ext>
              </a:extLst>
            </p:cNvPr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9" name="Google Shape;4165;p38">
              <a:extLst>
                <a:ext uri="{FF2B5EF4-FFF2-40B4-BE49-F238E27FC236}">
                  <a16:creationId xmlns:a16="http://schemas.microsoft.com/office/drawing/2014/main" id="{D3629DB5-BAA1-6FA6-7750-9E9FE3A73A81}"/>
                </a:ext>
              </a:extLst>
            </p:cNvPr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20" name="Google Shape;4166;p38">
              <a:extLst>
                <a:ext uri="{FF2B5EF4-FFF2-40B4-BE49-F238E27FC236}">
                  <a16:creationId xmlns:a16="http://schemas.microsoft.com/office/drawing/2014/main" id="{9A61482C-D2B7-5126-FC59-AE9D58281380}"/>
                </a:ext>
              </a:extLst>
            </p:cNvPr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21" name="Google Shape;4167;p38">
              <a:extLst>
                <a:ext uri="{FF2B5EF4-FFF2-40B4-BE49-F238E27FC236}">
                  <a16:creationId xmlns:a16="http://schemas.microsoft.com/office/drawing/2014/main" id="{6FAAD36C-B387-E1F5-46D8-EFCE8BA79267}"/>
                </a:ext>
              </a:extLst>
            </p:cNvPr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22" name="Google Shape;4168;p38">
              <a:extLst>
                <a:ext uri="{FF2B5EF4-FFF2-40B4-BE49-F238E27FC236}">
                  <a16:creationId xmlns:a16="http://schemas.microsoft.com/office/drawing/2014/main" id="{5A931F7B-2FE0-7DBE-9082-8A5CC479A4BF}"/>
                </a:ext>
              </a:extLst>
            </p:cNvPr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78" name="Google Shape;4169;p38">
              <a:extLst>
                <a:ext uri="{FF2B5EF4-FFF2-40B4-BE49-F238E27FC236}">
                  <a16:creationId xmlns:a16="http://schemas.microsoft.com/office/drawing/2014/main" id="{853B8873-C9B9-7396-EF78-DDB262F6750C}"/>
                </a:ext>
              </a:extLst>
            </p:cNvPr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79" name="Google Shape;4170;p38">
              <a:extLst>
                <a:ext uri="{FF2B5EF4-FFF2-40B4-BE49-F238E27FC236}">
                  <a16:creationId xmlns:a16="http://schemas.microsoft.com/office/drawing/2014/main" id="{7E885DDB-CCA9-5411-DEAC-F0548C5E3B3B}"/>
                </a:ext>
              </a:extLst>
            </p:cNvPr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0" name="Google Shape;4171;p38">
              <a:extLst>
                <a:ext uri="{FF2B5EF4-FFF2-40B4-BE49-F238E27FC236}">
                  <a16:creationId xmlns:a16="http://schemas.microsoft.com/office/drawing/2014/main" id="{B98A6976-5192-0F42-7703-42D88CE97405}"/>
                </a:ext>
              </a:extLst>
            </p:cNvPr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1" name="Google Shape;4172;p38">
              <a:extLst>
                <a:ext uri="{FF2B5EF4-FFF2-40B4-BE49-F238E27FC236}">
                  <a16:creationId xmlns:a16="http://schemas.microsoft.com/office/drawing/2014/main" id="{44CE587F-F711-7799-9674-1AEF5FA0E0B2}"/>
                </a:ext>
              </a:extLst>
            </p:cNvPr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2" name="Google Shape;4173;p38">
              <a:extLst>
                <a:ext uri="{FF2B5EF4-FFF2-40B4-BE49-F238E27FC236}">
                  <a16:creationId xmlns:a16="http://schemas.microsoft.com/office/drawing/2014/main" id="{004F2092-708A-94BF-C6AF-2064A2196A5B}"/>
                </a:ext>
              </a:extLst>
            </p:cNvPr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3" name="Google Shape;4174;p38">
              <a:extLst>
                <a:ext uri="{FF2B5EF4-FFF2-40B4-BE49-F238E27FC236}">
                  <a16:creationId xmlns:a16="http://schemas.microsoft.com/office/drawing/2014/main" id="{408C3F39-C561-DEC1-FD3B-7D4EE69103B7}"/>
                </a:ext>
              </a:extLst>
            </p:cNvPr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4" name="Google Shape;4175;p38">
              <a:extLst>
                <a:ext uri="{FF2B5EF4-FFF2-40B4-BE49-F238E27FC236}">
                  <a16:creationId xmlns:a16="http://schemas.microsoft.com/office/drawing/2014/main" id="{7F9A33DE-AD99-D0A2-C002-14FCE1846BBF}"/>
                </a:ext>
              </a:extLst>
            </p:cNvPr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5" name="Google Shape;4176;p38">
              <a:extLst>
                <a:ext uri="{FF2B5EF4-FFF2-40B4-BE49-F238E27FC236}">
                  <a16:creationId xmlns:a16="http://schemas.microsoft.com/office/drawing/2014/main" id="{8F7A039D-776D-5688-AF3C-67230F14FCF0}"/>
                </a:ext>
              </a:extLst>
            </p:cNvPr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6" name="Google Shape;4177;p38">
              <a:extLst>
                <a:ext uri="{FF2B5EF4-FFF2-40B4-BE49-F238E27FC236}">
                  <a16:creationId xmlns:a16="http://schemas.microsoft.com/office/drawing/2014/main" id="{AE6BF55C-364C-BF82-B617-CD7246D62634}"/>
                </a:ext>
              </a:extLst>
            </p:cNvPr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7" name="Google Shape;4178;p38">
              <a:extLst>
                <a:ext uri="{FF2B5EF4-FFF2-40B4-BE49-F238E27FC236}">
                  <a16:creationId xmlns:a16="http://schemas.microsoft.com/office/drawing/2014/main" id="{D1DE51AA-0B28-D522-7DA2-CA89E2419617}"/>
                </a:ext>
              </a:extLst>
            </p:cNvPr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8" name="Google Shape;4179;p38">
              <a:extLst>
                <a:ext uri="{FF2B5EF4-FFF2-40B4-BE49-F238E27FC236}">
                  <a16:creationId xmlns:a16="http://schemas.microsoft.com/office/drawing/2014/main" id="{704F4F8D-E2EF-F197-7993-685971EE2405}"/>
                </a:ext>
              </a:extLst>
            </p:cNvPr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9" name="Google Shape;4180;p38">
              <a:extLst>
                <a:ext uri="{FF2B5EF4-FFF2-40B4-BE49-F238E27FC236}">
                  <a16:creationId xmlns:a16="http://schemas.microsoft.com/office/drawing/2014/main" id="{B8C5F623-EF04-9164-EAE7-89357BC03AA9}"/>
                </a:ext>
              </a:extLst>
            </p:cNvPr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0" name="Google Shape;4181;p38">
              <a:extLst>
                <a:ext uri="{FF2B5EF4-FFF2-40B4-BE49-F238E27FC236}">
                  <a16:creationId xmlns:a16="http://schemas.microsoft.com/office/drawing/2014/main" id="{8BC705BD-8039-D700-752A-DBC7C9DAAFD1}"/>
                </a:ext>
              </a:extLst>
            </p:cNvPr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1" name="Google Shape;4182;p38">
              <a:extLst>
                <a:ext uri="{FF2B5EF4-FFF2-40B4-BE49-F238E27FC236}">
                  <a16:creationId xmlns:a16="http://schemas.microsoft.com/office/drawing/2014/main" id="{6026A545-49AA-E92F-F935-F99F09486DA9}"/>
                </a:ext>
              </a:extLst>
            </p:cNvPr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2" name="Google Shape;4183;p38">
              <a:extLst>
                <a:ext uri="{FF2B5EF4-FFF2-40B4-BE49-F238E27FC236}">
                  <a16:creationId xmlns:a16="http://schemas.microsoft.com/office/drawing/2014/main" id="{C7320DED-8639-205D-695F-F40568BD52D2}"/>
                </a:ext>
              </a:extLst>
            </p:cNvPr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3" name="Google Shape;4184;p38">
              <a:extLst>
                <a:ext uri="{FF2B5EF4-FFF2-40B4-BE49-F238E27FC236}">
                  <a16:creationId xmlns:a16="http://schemas.microsoft.com/office/drawing/2014/main" id="{6B1D3A5D-A41D-73A1-5095-BCBA2B704CB3}"/>
                </a:ext>
              </a:extLst>
            </p:cNvPr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4" name="Google Shape;4185;p38">
              <a:extLst>
                <a:ext uri="{FF2B5EF4-FFF2-40B4-BE49-F238E27FC236}">
                  <a16:creationId xmlns:a16="http://schemas.microsoft.com/office/drawing/2014/main" id="{782B4A8E-CB8E-B74D-513E-CD1868A1C279}"/>
                </a:ext>
              </a:extLst>
            </p:cNvPr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5" name="Google Shape;4186;p38">
              <a:extLst>
                <a:ext uri="{FF2B5EF4-FFF2-40B4-BE49-F238E27FC236}">
                  <a16:creationId xmlns:a16="http://schemas.microsoft.com/office/drawing/2014/main" id="{97A3F1E9-4EF8-59DB-7D61-8AF5B3F13DC4}"/>
                </a:ext>
              </a:extLst>
            </p:cNvPr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6" name="Google Shape;4187;p38">
              <a:extLst>
                <a:ext uri="{FF2B5EF4-FFF2-40B4-BE49-F238E27FC236}">
                  <a16:creationId xmlns:a16="http://schemas.microsoft.com/office/drawing/2014/main" id="{0A9B1765-D9B3-A851-B93E-53F470795FCB}"/>
                </a:ext>
              </a:extLst>
            </p:cNvPr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7" name="Google Shape;4188;p38">
              <a:extLst>
                <a:ext uri="{FF2B5EF4-FFF2-40B4-BE49-F238E27FC236}">
                  <a16:creationId xmlns:a16="http://schemas.microsoft.com/office/drawing/2014/main" id="{4D912815-554D-2E73-6107-A30E5CFEEA46}"/>
                </a:ext>
              </a:extLst>
            </p:cNvPr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8" name="Google Shape;4189;p38">
              <a:extLst>
                <a:ext uri="{FF2B5EF4-FFF2-40B4-BE49-F238E27FC236}">
                  <a16:creationId xmlns:a16="http://schemas.microsoft.com/office/drawing/2014/main" id="{414C8C71-D18D-79DB-7022-EBE786A00E5B}"/>
                </a:ext>
              </a:extLst>
            </p:cNvPr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9" name="Google Shape;4190;p38">
              <a:extLst>
                <a:ext uri="{FF2B5EF4-FFF2-40B4-BE49-F238E27FC236}">
                  <a16:creationId xmlns:a16="http://schemas.microsoft.com/office/drawing/2014/main" id="{46EBDE22-6558-DDFF-BBB5-02BA6822BFE1}"/>
                </a:ext>
              </a:extLst>
            </p:cNvPr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0" name="Google Shape;4191;p38">
              <a:extLst>
                <a:ext uri="{FF2B5EF4-FFF2-40B4-BE49-F238E27FC236}">
                  <a16:creationId xmlns:a16="http://schemas.microsoft.com/office/drawing/2014/main" id="{1DA5968D-B881-8B41-5C2E-0C51488BA361}"/>
                </a:ext>
              </a:extLst>
            </p:cNvPr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1" name="Google Shape;4192;p38">
              <a:extLst>
                <a:ext uri="{FF2B5EF4-FFF2-40B4-BE49-F238E27FC236}">
                  <a16:creationId xmlns:a16="http://schemas.microsoft.com/office/drawing/2014/main" id="{DA7F09B9-DE99-8073-36E5-800AABF20536}"/>
                </a:ext>
              </a:extLst>
            </p:cNvPr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2" name="Google Shape;4193;p38">
              <a:extLst>
                <a:ext uri="{FF2B5EF4-FFF2-40B4-BE49-F238E27FC236}">
                  <a16:creationId xmlns:a16="http://schemas.microsoft.com/office/drawing/2014/main" id="{C2E6D19D-31FA-771F-72C3-1146D16C0688}"/>
                </a:ext>
              </a:extLst>
            </p:cNvPr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3" name="Google Shape;4194;p38">
              <a:extLst>
                <a:ext uri="{FF2B5EF4-FFF2-40B4-BE49-F238E27FC236}">
                  <a16:creationId xmlns:a16="http://schemas.microsoft.com/office/drawing/2014/main" id="{CD5F0C41-113A-3E10-2EDF-5DEDD0288E34}"/>
                </a:ext>
              </a:extLst>
            </p:cNvPr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4" name="Google Shape;4195;p38">
              <a:extLst>
                <a:ext uri="{FF2B5EF4-FFF2-40B4-BE49-F238E27FC236}">
                  <a16:creationId xmlns:a16="http://schemas.microsoft.com/office/drawing/2014/main" id="{1437273E-813C-9309-7AD9-52859F97FC99}"/>
                </a:ext>
              </a:extLst>
            </p:cNvPr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5" name="Google Shape;4196;p38">
              <a:extLst>
                <a:ext uri="{FF2B5EF4-FFF2-40B4-BE49-F238E27FC236}">
                  <a16:creationId xmlns:a16="http://schemas.microsoft.com/office/drawing/2014/main" id="{3947DB15-7E58-F660-E9F6-556AF429A496}"/>
                </a:ext>
              </a:extLst>
            </p:cNvPr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6" name="Google Shape;4197;p38">
              <a:extLst>
                <a:ext uri="{FF2B5EF4-FFF2-40B4-BE49-F238E27FC236}">
                  <a16:creationId xmlns:a16="http://schemas.microsoft.com/office/drawing/2014/main" id="{D7FECD20-B484-C8C2-752D-364901F7D751}"/>
                </a:ext>
              </a:extLst>
            </p:cNvPr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7" name="Google Shape;4198;p38">
              <a:extLst>
                <a:ext uri="{FF2B5EF4-FFF2-40B4-BE49-F238E27FC236}">
                  <a16:creationId xmlns:a16="http://schemas.microsoft.com/office/drawing/2014/main" id="{E2A75D7F-4B01-44E6-85DE-EA2F9550C9BA}"/>
                </a:ext>
              </a:extLst>
            </p:cNvPr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8" name="Google Shape;4199;p38">
              <a:extLst>
                <a:ext uri="{FF2B5EF4-FFF2-40B4-BE49-F238E27FC236}">
                  <a16:creationId xmlns:a16="http://schemas.microsoft.com/office/drawing/2014/main" id="{0145CEDB-C1EA-21AB-317B-16EBF75281E1}"/>
                </a:ext>
              </a:extLst>
            </p:cNvPr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9" name="Google Shape;4200;p38">
              <a:extLst>
                <a:ext uri="{FF2B5EF4-FFF2-40B4-BE49-F238E27FC236}">
                  <a16:creationId xmlns:a16="http://schemas.microsoft.com/office/drawing/2014/main" id="{728A033A-877F-F39B-7CCA-6E727ED2D9DC}"/>
                </a:ext>
              </a:extLst>
            </p:cNvPr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0" name="Google Shape;4201;p38">
              <a:extLst>
                <a:ext uri="{FF2B5EF4-FFF2-40B4-BE49-F238E27FC236}">
                  <a16:creationId xmlns:a16="http://schemas.microsoft.com/office/drawing/2014/main" id="{8A5D57BE-3E9C-A473-B569-9D46ED95EC81}"/>
                </a:ext>
              </a:extLst>
            </p:cNvPr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1" name="Google Shape;4202;p38">
              <a:extLst>
                <a:ext uri="{FF2B5EF4-FFF2-40B4-BE49-F238E27FC236}">
                  <a16:creationId xmlns:a16="http://schemas.microsoft.com/office/drawing/2014/main" id="{E80FB028-859A-C46B-E75A-9DDA9C0B3270}"/>
                </a:ext>
              </a:extLst>
            </p:cNvPr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2" name="Google Shape;4203;p38">
              <a:extLst>
                <a:ext uri="{FF2B5EF4-FFF2-40B4-BE49-F238E27FC236}">
                  <a16:creationId xmlns:a16="http://schemas.microsoft.com/office/drawing/2014/main" id="{5175ECA9-7D46-BB19-89C8-4C016E155D53}"/>
                </a:ext>
              </a:extLst>
            </p:cNvPr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3" name="Google Shape;4204;p38">
              <a:extLst>
                <a:ext uri="{FF2B5EF4-FFF2-40B4-BE49-F238E27FC236}">
                  <a16:creationId xmlns:a16="http://schemas.microsoft.com/office/drawing/2014/main" id="{2F936EAB-EA1F-0C33-861E-4D386DE6F39F}"/>
                </a:ext>
              </a:extLst>
            </p:cNvPr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4" name="Google Shape;4205;p38">
              <a:extLst>
                <a:ext uri="{FF2B5EF4-FFF2-40B4-BE49-F238E27FC236}">
                  <a16:creationId xmlns:a16="http://schemas.microsoft.com/office/drawing/2014/main" id="{26F911C8-5668-B4FA-9F11-A02DE4DB0291}"/>
                </a:ext>
              </a:extLst>
            </p:cNvPr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5" name="Google Shape;4206;p38">
              <a:extLst>
                <a:ext uri="{FF2B5EF4-FFF2-40B4-BE49-F238E27FC236}">
                  <a16:creationId xmlns:a16="http://schemas.microsoft.com/office/drawing/2014/main" id="{BFDD3AC0-49F6-DCFA-6C0D-828FED3A74C7}"/>
                </a:ext>
              </a:extLst>
            </p:cNvPr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6" name="Google Shape;4207;p38">
              <a:extLst>
                <a:ext uri="{FF2B5EF4-FFF2-40B4-BE49-F238E27FC236}">
                  <a16:creationId xmlns:a16="http://schemas.microsoft.com/office/drawing/2014/main" id="{95D96F74-D155-4607-E2B2-3CD30947305D}"/>
                </a:ext>
              </a:extLst>
            </p:cNvPr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7" name="Google Shape;4208;p38">
              <a:extLst>
                <a:ext uri="{FF2B5EF4-FFF2-40B4-BE49-F238E27FC236}">
                  <a16:creationId xmlns:a16="http://schemas.microsoft.com/office/drawing/2014/main" id="{45488C9E-5506-50A8-F1FD-7B0311B75B7D}"/>
                </a:ext>
              </a:extLst>
            </p:cNvPr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8" name="Google Shape;4209;p38">
              <a:extLst>
                <a:ext uri="{FF2B5EF4-FFF2-40B4-BE49-F238E27FC236}">
                  <a16:creationId xmlns:a16="http://schemas.microsoft.com/office/drawing/2014/main" id="{420F1823-2483-1F23-7F0B-B27255CC8E80}"/>
                </a:ext>
              </a:extLst>
            </p:cNvPr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9" name="Google Shape;4210;p38">
              <a:extLst>
                <a:ext uri="{FF2B5EF4-FFF2-40B4-BE49-F238E27FC236}">
                  <a16:creationId xmlns:a16="http://schemas.microsoft.com/office/drawing/2014/main" id="{40FD4B6C-55C6-DE68-B140-8DBC47C53C99}"/>
                </a:ext>
              </a:extLst>
            </p:cNvPr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0" name="Google Shape;4211;p38">
              <a:extLst>
                <a:ext uri="{FF2B5EF4-FFF2-40B4-BE49-F238E27FC236}">
                  <a16:creationId xmlns:a16="http://schemas.microsoft.com/office/drawing/2014/main" id="{0A4BB69A-B0E1-5219-801F-3949E06697B7}"/>
                </a:ext>
              </a:extLst>
            </p:cNvPr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1" name="Google Shape;4212;p38">
              <a:extLst>
                <a:ext uri="{FF2B5EF4-FFF2-40B4-BE49-F238E27FC236}">
                  <a16:creationId xmlns:a16="http://schemas.microsoft.com/office/drawing/2014/main" id="{715F3F5A-4EC8-4E81-21E8-BBCC95A2B2E9}"/>
                </a:ext>
              </a:extLst>
            </p:cNvPr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2" name="Google Shape;4213;p38">
              <a:extLst>
                <a:ext uri="{FF2B5EF4-FFF2-40B4-BE49-F238E27FC236}">
                  <a16:creationId xmlns:a16="http://schemas.microsoft.com/office/drawing/2014/main" id="{C3D42BB5-F8E6-BFF6-5D03-F33F5D94FA5E}"/>
                </a:ext>
              </a:extLst>
            </p:cNvPr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3" name="Google Shape;4214;p38">
              <a:extLst>
                <a:ext uri="{FF2B5EF4-FFF2-40B4-BE49-F238E27FC236}">
                  <a16:creationId xmlns:a16="http://schemas.microsoft.com/office/drawing/2014/main" id="{D5C0BC82-E2DD-8550-8282-76C6F6D92EB8}"/>
                </a:ext>
              </a:extLst>
            </p:cNvPr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4" name="Google Shape;4215;p38">
              <a:extLst>
                <a:ext uri="{FF2B5EF4-FFF2-40B4-BE49-F238E27FC236}">
                  <a16:creationId xmlns:a16="http://schemas.microsoft.com/office/drawing/2014/main" id="{4F38762F-8AAC-1AC7-C350-36C1F46CB592}"/>
                </a:ext>
              </a:extLst>
            </p:cNvPr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5" name="Google Shape;4216;p38">
              <a:extLst>
                <a:ext uri="{FF2B5EF4-FFF2-40B4-BE49-F238E27FC236}">
                  <a16:creationId xmlns:a16="http://schemas.microsoft.com/office/drawing/2014/main" id="{EAC4A52C-65AA-B9BB-4856-61DEE5216A4F}"/>
                </a:ext>
              </a:extLst>
            </p:cNvPr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6" name="Google Shape;4217;p38">
              <a:extLst>
                <a:ext uri="{FF2B5EF4-FFF2-40B4-BE49-F238E27FC236}">
                  <a16:creationId xmlns:a16="http://schemas.microsoft.com/office/drawing/2014/main" id="{4D1A2648-9330-1738-F9EA-90A306E1B321}"/>
                </a:ext>
              </a:extLst>
            </p:cNvPr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7" name="Google Shape;4218;p38">
              <a:extLst>
                <a:ext uri="{FF2B5EF4-FFF2-40B4-BE49-F238E27FC236}">
                  <a16:creationId xmlns:a16="http://schemas.microsoft.com/office/drawing/2014/main" id="{684DA372-18B5-4F6A-3658-1FE9A5DE4D91}"/>
                </a:ext>
              </a:extLst>
            </p:cNvPr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8" name="Google Shape;4219;p38">
              <a:extLst>
                <a:ext uri="{FF2B5EF4-FFF2-40B4-BE49-F238E27FC236}">
                  <a16:creationId xmlns:a16="http://schemas.microsoft.com/office/drawing/2014/main" id="{9ECF678F-1D60-ABB8-6994-0BF6A87E91D2}"/>
                </a:ext>
              </a:extLst>
            </p:cNvPr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9" name="Google Shape;4220;p38">
              <a:extLst>
                <a:ext uri="{FF2B5EF4-FFF2-40B4-BE49-F238E27FC236}">
                  <a16:creationId xmlns:a16="http://schemas.microsoft.com/office/drawing/2014/main" id="{78386903-6CF7-C8AC-9ACC-06A9F42ACA93}"/>
                </a:ext>
              </a:extLst>
            </p:cNvPr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0" name="Google Shape;4221;p38">
              <a:extLst>
                <a:ext uri="{FF2B5EF4-FFF2-40B4-BE49-F238E27FC236}">
                  <a16:creationId xmlns:a16="http://schemas.microsoft.com/office/drawing/2014/main" id="{6A631A9F-7A62-C3BE-723D-FD599CF4F572}"/>
                </a:ext>
              </a:extLst>
            </p:cNvPr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1" name="Google Shape;4222;p38">
              <a:extLst>
                <a:ext uri="{FF2B5EF4-FFF2-40B4-BE49-F238E27FC236}">
                  <a16:creationId xmlns:a16="http://schemas.microsoft.com/office/drawing/2014/main" id="{AD5B8FF3-E390-B925-689D-5B77B9C5D316}"/>
                </a:ext>
              </a:extLst>
            </p:cNvPr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2" name="Google Shape;4223;p38">
              <a:extLst>
                <a:ext uri="{FF2B5EF4-FFF2-40B4-BE49-F238E27FC236}">
                  <a16:creationId xmlns:a16="http://schemas.microsoft.com/office/drawing/2014/main" id="{33B212F3-EAE7-BA0D-20F1-702932E7EBC4}"/>
                </a:ext>
              </a:extLst>
            </p:cNvPr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3" name="Google Shape;4224;p38">
              <a:extLst>
                <a:ext uri="{FF2B5EF4-FFF2-40B4-BE49-F238E27FC236}">
                  <a16:creationId xmlns:a16="http://schemas.microsoft.com/office/drawing/2014/main" id="{BE6E364E-A54B-9358-2695-87FCA92DA7B3}"/>
                </a:ext>
              </a:extLst>
            </p:cNvPr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4" name="Google Shape;4225;p38">
              <a:extLst>
                <a:ext uri="{FF2B5EF4-FFF2-40B4-BE49-F238E27FC236}">
                  <a16:creationId xmlns:a16="http://schemas.microsoft.com/office/drawing/2014/main" id="{00A06107-2FAF-B805-9A74-3FB849DF66AB}"/>
                </a:ext>
              </a:extLst>
            </p:cNvPr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5" name="Google Shape;4226;p38">
              <a:extLst>
                <a:ext uri="{FF2B5EF4-FFF2-40B4-BE49-F238E27FC236}">
                  <a16:creationId xmlns:a16="http://schemas.microsoft.com/office/drawing/2014/main" id="{A569E460-CB65-937D-8EA0-1357F9B0514B}"/>
                </a:ext>
              </a:extLst>
            </p:cNvPr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6" name="Google Shape;4227;p38">
              <a:extLst>
                <a:ext uri="{FF2B5EF4-FFF2-40B4-BE49-F238E27FC236}">
                  <a16:creationId xmlns:a16="http://schemas.microsoft.com/office/drawing/2014/main" id="{BA8C38BC-EB0C-1302-1844-7D03E00B844C}"/>
                </a:ext>
              </a:extLst>
            </p:cNvPr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7" name="Google Shape;4228;p38">
              <a:extLst>
                <a:ext uri="{FF2B5EF4-FFF2-40B4-BE49-F238E27FC236}">
                  <a16:creationId xmlns:a16="http://schemas.microsoft.com/office/drawing/2014/main" id="{75ADDDF7-8450-DA38-07AB-BC907C9A1EBC}"/>
                </a:ext>
              </a:extLst>
            </p:cNvPr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8" name="Google Shape;4229;p38">
              <a:extLst>
                <a:ext uri="{FF2B5EF4-FFF2-40B4-BE49-F238E27FC236}">
                  <a16:creationId xmlns:a16="http://schemas.microsoft.com/office/drawing/2014/main" id="{3F610C1B-8BD3-7CFA-0F33-A5FB145E0A35}"/>
                </a:ext>
              </a:extLst>
            </p:cNvPr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9" name="Google Shape;4230;p38">
              <a:extLst>
                <a:ext uri="{FF2B5EF4-FFF2-40B4-BE49-F238E27FC236}">
                  <a16:creationId xmlns:a16="http://schemas.microsoft.com/office/drawing/2014/main" id="{1E3B67FD-2404-9B2D-EAFC-4139A6D1444B}"/>
                </a:ext>
              </a:extLst>
            </p:cNvPr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0" name="Google Shape;4231;p38">
              <a:extLst>
                <a:ext uri="{FF2B5EF4-FFF2-40B4-BE49-F238E27FC236}">
                  <a16:creationId xmlns:a16="http://schemas.microsoft.com/office/drawing/2014/main" id="{4B28981B-AC2B-A8C5-F621-105E7136721B}"/>
                </a:ext>
              </a:extLst>
            </p:cNvPr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1" name="Google Shape;4232;p38">
              <a:extLst>
                <a:ext uri="{FF2B5EF4-FFF2-40B4-BE49-F238E27FC236}">
                  <a16:creationId xmlns:a16="http://schemas.microsoft.com/office/drawing/2014/main" id="{2AAF76F5-94D3-903B-9EB2-789708F547C4}"/>
                </a:ext>
              </a:extLst>
            </p:cNvPr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2" name="Google Shape;4233;p38">
              <a:extLst>
                <a:ext uri="{FF2B5EF4-FFF2-40B4-BE49-F238E27FC236}">
                  <a16:creationId xmlns:a16="http://schemas.microsoft.com/office/drawing/2014/main" id="{8A3962FE-270F-440C-E127-C8F2C5179446}"/>
                </a:ext>
              </a:extLst>
            </p:cNvPr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3" name="Google Shape;4234;p38">
              <a:extLst>
                <a:ext uri="{FF2B5EF4-FFF2-40B4-BE49-F238E27FC236}">
                  <a16:creationId xmlns:a16="http://schemas.microsoft.com/office/drawing/2014/main" id="{3ECC58B5-0C43-8A20-BC53-EBB38EA4D515}"/>
                </a:ext>
              </a:extLst>
            </p:cNvPr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4" name="Google Shape;4235;p38">
              <a:extLst>
                <a:ext uri="{FF2B5EF4-FFF2-40B4-BE49-F238E27FC236}">
                  <a16:creationId xmlns:a16="http://schemas.microsoft.com/office/drawing/2014/main" id="{7996A4A5-1438-7E5E-81DC-4A042D952349}"/>
                </a:ext>
              </a:extLst>
            </p:cNvPr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5" name="Google Shape;4236;p38">
              <a:extLst>
                <a:ext uri="{FF2B5EF4-FFF2-40B4-BE49-F238E27FC236}">
                  <a16:creationId xmlns:a16="http://schemas.microsoft.com/office/drawing/2014/main" id="{A6BB5501-C7A1-6E0F-3CB3-726D6ED4498D}"/>
                </a:ext>
              </a:extLst>
            </p:cNvPr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6" name="Google Shape;4237;p38">
              <a:extLst>
                <a:ext uri="{FF2B5EF4-FFF2-40B4-BE49-F238E27FC236}">
                  <a16:creationId xmlns:a16="http://schemas.microsoft.com/office/drawing/2014/main" id="{86004526-3B1F-CFC5-B13D-27AAE4BF2C0C}"/>
                </a:ext>
              </a:extLst>
            </p:cNvPr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7" name="Google Shape;4238;p38">
              <a:extLst>
                <a:ext uri="{FF2B5EF4-FFF2-40B4-BE49-F238E27FC236}">
                  <a16:creationId xmlns:a16="http://schemas.microsoft.com/office/drawing/2014/main" id="{A5A2FDBF-5B7D-F93B-750D-E1D6CD361C5A}"/>
                </a:ext>
              </a:extLst>
            </p:cNvPr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8" name="Google Shape;4239;p38">
              <a:extLst>
                <a:ext uri="{FF2B5EF4-FFF2-40B4-BE49-F238E27FC236}">
                  <a16:creationId xmlns:a16="http://schemas.microsoft.com/office/drawing/2014/main" id="{A9B6D45A-2546-1640-87F9-A8768C746C5A}"/>
                </a:ext>
              </a:extLst>
            </p:cNvPr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9" name="Google Shape;4240;p38">
              <a:extLst>
                <a:ext uri="{FF2B5EF4-FFF2-40B4-BE49-F238E27FC236}">
                  <a16:creationId xmlns:a16="http://schemas.microsoft.com/office/drawing/2014/main" id="{C164DCB6-5AF0-D1E5-B593-70E6C5A11622}"/>
                </a:ext>
              </a:extLst>
            </p:cNvPr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0" name="Google Shape;4241;p38">
              <a:extLst>
                <a:ext uri="{FF2B5EF4-FFF2-40B4-BE49-F238E27FC236}">
                  <a16:creationId xmlns:a16="http://schemas.microsoft.com/office/drawing/2014/main" id="{582CE2D6-270D-27F0-8F33-8753DDFF881C}"/>
                </a:ext>
              </a:extLst>
            </p:cNvPr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1" name="Google Shape;4242;p38">
              <a:extLst>
                <a:ext uri="{FF2B5EF4-FFF2-40B4-BE49-F238E27FC236}">
                  <a16:creationId xmlns:a16="http://schemas.microsoft.com/office/drawing/2014/main" id="{46CAAFAD-A02E-97E2-F516-50B2799BAD25}"/>
                </a:ext>
              </a:extLst>
            </p:cNvPr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2" name="Google Shape;4243;p38">
              <a:extLst>
                <a:ext uri="{FF2B5EF4-FFF2-40B4-BE49-F238E27FC236}">
                  <a16:creationId xmlns:a16="http://schemas.microsoft.com/office/drawing/2014/main" id="{E9953BDB-72CA-2785-CA4F-AE3ABFDC3CD6}"/>
                </a:ext>
              </a:extLst>
            </p:cNvPr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3" name="Google Shape;4244;p38">
              <a:extLst>
                <a:ext uri="{FF2B5EF4-FFF2-40B4-BE49-F238E27FC236}">
                  <a16:creationId xmlns:a16="http://schemas.microsoft.com/office/drawing/2014/main" id="{B1C9A775-C600-6D0D-FF77-4B368E825D6B}"/>
                </a:ext>
              </a:extLst>
            </p:cNvPr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4" name="Google Shape;4245;p38">
              <a:extLst>
                <a:ext uri="{FF2B5EF4-FFF2-40B4-BE49-F238E27FC236}">
                  <a16:creationId xmlns:a16="http://schemas.microsoft.com/office/drawing/2014/main" id="{5D15A2D0-1CAE-CD9D-37E7-045771FB95C4}"/>
                </a:ext>
              </a:extLst>
            </p:cNvPr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5" name="Google Shape;4246;p38">
              <a:extLst>
                <a:ext uri="{FF2B5EF4-FFF2-40B4-BE49-F238E27FC236}">
                  <a16:creationId xmlns:a16="http://schemas.microsoft.com/office/drawing/2014/main" id="{60F2AFA3-F2E5-DDF8-DCFC-37C7CA17BE5A}"/>
                </a:ext>
              </a:extLst>
            </p:cNvPr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6" name="Google Shape;4247;p38">
              <a:extLst>
                <a:ext uri="{FF2B5EF4-FFF2-40B4-BE49-F238E27FC236}">
                  <a16:creationId xmlns:a16="http://schemas.microsoft.com/office/drawing/2014/main" id="{3DCB3A03-653A-78AA-6B26-5562C9B1A12B}"/>
                </a:ext>
              </a:extLst>
            </p:cNvPr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7" name="Google Shape;4248;p38">
              <a:extLst>
                <a:ext uri="{FF2B5EF4-FFF2-40B4-BE49-F238E27FC236}">
                  <a16:creationId xmlns:a16="http://schemas.microsoft.com/office/drawing/2014/main" id="{6E377120-D82B-5DEB-EA52-3816A07A00F1}"/>
                </a:ext>
              </a:extLst>
            </p:cNvPr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8" name="Google Shape;4249;p38">
              <a:extLst>
                <a:ext uri="{FF2B5EF4-FFF2-40B4-BE49-F238E27FC236}">
                  <a16:creationId xmlns:a16="http://schemas.microsoft.com/office/drawing/2014/main" id="{D2D635C2-68E5-C28C-FBE0-233F6E6D523D}"/>
                </a:ext>
              </a:extLst>
            </p:cNvPr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9" name="Google Shape;4250;p38">
              <a:extLst>
                <a:ext uri="{FF2B5EF4-FFF2-40B4-BE49-F238E27FC236}">
                  <a16:creationId xmlns:a16="http://schemas.microsoft.com/office/drawing/2014/main" id="{CB14D56F-5D51-B1D4-2434-D857500A13A7}"/>
                </a:ext>
              </a:extLst>
            </p:cNvPr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0" name="Google Shape;4251;p38">
              <a:extLst>
                <a:ext uri="{FF2B5EF4-FFF2-40B4-BE49-F238E27FC236}">
                  <a16:creationId xmlns:a16="http://schemas.microsoft.com/office/drawing/2014/main" id="{E7030880-E9D6-96E3-3407-2EC737D28B7E}"/>
                </a:ext>
              </a:extLst>
            </p:cNvPr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1" name="Google Shape;4252;p38">
              <a:extLst>
                <a:ext uri="{FF2B5EF4-FFF2-40B4-BE49-F238E27FC236}">
                  <a16:creationId xmlns:a16="http://schemas.microsoft.com/office/drawing/2014/main" id="{7E2451AC-0955-A6C9-A125-FA1608CDF9BA}"/>
                </a:ext>
              </a:extLst>
            </p:cNvPr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2" name="Google Shape;4253;p38">
              <a:extLst>
                <a:ext uri="{FF2B5EF4-FFF2-40B4-BE49-F238E27FC236}">
                  <a16:creationId xmlns:a16="http://schemas.microsoft.com/office/drawing/2014/main" id="{C33A4259-7E99-301C-A796-98F514A02DF6}"/>
                </a:ext>
              </a:extLst>
            </p:cNvPr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3" name="Google Shape;4254;p38">
              <a:extLst>
                <a:ext uri="{FF2B5EF4-FFF2-40B4-BE49-F238E27FC236}">
                  <a16:creationId xmlns:a16="http://schemas.microsoft.com/office/drawing/2014/main" id="{AF61AF6C-4CF7-9F7E-4D63-680F323940FC}"/>
                </a:ext>
              </a:extLst>
            </p:cNvPr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4" name="Google Shape;4255;p38">
              <a:extLst>
                <a:ext uri="{FF2B5EF4-FFF2-40B4-BE49-F238E27FC236}">
                  <a16:creationId xmlns:a16="http://schemas.microsoft.com/office/drawing/2014/main" id="{905C4FA0-60E4-071E-EEEF-47366A8E0A20}"/>
                </a:ext>
              </a:extLst>
            </p:cNvPr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5" name="Google Shape;4256;p38">
              <a:extLst>
                <a:ext uri="{FF2B5EF4-FFF2-40B4-BE49-F238E27FC236}">
                  <a16:creationId xmlns:a16="http://schemas.microsoft.com/office/drawing/2014/main" id="{F8301A6D-5FC6-D284-D12F-532AF09E17DB}"/>
                </a:ext>
              </a:extLst>
            </p:cNvPr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6" name="Google Shape;4257;p38">
              <a:extLst>
                <a:ext uri="{FF2B5EF4-FFF2-40B4-BE49-F238E27FC236}">
                  <a16:creationId xmlns:a16="http://schemas.microsoft.com/office/drawing/2014/main" id="{8E82B133-3317-CCE4-10E3-BF18EB120492}"/>
                </a:ext>
              </a:extLst>
            </p:cNvPr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7" name="Google Shape;4258;p38">
              <a:extLst>
                <a:ext uri="{FF2B5EF4-FFF2-40B4-BE49-F238E27FC236}">
                  <a16:creationId xmlns:a16="http://schemas.microsoft.com/office/drawing/2014/main" id="{14DB5D86-04E0-B06F-6A89-A12E99548961}"/>
                </a:ext>
              </a:extLst>
            </p:cNvPr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8" name="Google Shape;4259;p38">
              <a:extLst>
                <a:ext uri="{FF2B5EF4-FFF2-40B4-BE49-F238E27FC236}">
                  <a16:creationId xmlns:a16="http://schemas.microsoft.com/office/drawing/2014/main" id="{54A1D66D-9C32-C1D2-2D52-7182D6EC6FF2}"/>
                </a:ext>
              </a:extLst>
            </p:cNvPr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9" name="Google Shape;4260;p38">
              <a:extLst>
                <a:ext uri="{FF2B5EF4-FFF2-40B4-BE49-F238E27FC236}">
                  <a16:creationId xmlns:a16="http://schemas.microsoft.com/office/drawing/2014/main" id="{FAA4BCEE-04C7-5279-225F-C7874D51B141}"/>
                </a:ext>
              </a:extLst>
            </p:cNvPr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0" name="Google Shape;4261;p38">
              <a:extLst>
                <a:ext uri="{FF2B5EF4-FFF2-40B4-BE49-F238E27FC236}">
                  <a16:creationId xmlns:a16="http://schemas.microsoft.com/office/drawing/2014/main" id="{0A7E0013-EEC1-8B43-4F16-254F1541E56C}"/>
                </a:ext>
              </a:extLst>
            </p:cNvPr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1" name="Google Shape;4262;p38">
              <a:extLst>
                <a:ext uri="{FF2B5EF4-FFF2-40B4-BE49-F238E27FC236}">
                  <a16:creationId xmlns:a16="http://schemas.microsoft.com/office/drawing/2014/main" id="{D2708919-E932-6832-CC97-A3EF615E3048}"/>
                </a:ext>
              </a:extLst>
            </p:cNvPr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2" name="Google Shape;4263;p38">
              <a:extLst>
                <a:ext uri="{FF2B5EF4-FFF2-40B4-BE49-F238E27FC236}">
                  <a16:creationId xmlns:a16="http://schemas.microsoft.com/office/drawing/2014/main" id="{34A6C0C8-359C-EC14-DE03-766BFFB527E0}"/>
                </a:ext>
              </a:extLst>
            </p:cNvPr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3" name="Google Shape;4264;p38">
              <a:extLst>
                <a:ext uri="{FF2B5EF4-FFF2-40B4-BE49-F238E27FC236}">
                  <a16:creationId xmlns:a16="http://schemas.microsoft.com/office/drawing/2014/main" id="{C86EE0D1-0B24-449E-25D0-75A40BB731CF}"/>
                </a:ext>
              </a:extLst>
            </p:cNvPr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4" name="Google Shape;4265;p38">
              <a:extLst>
                <a:ext uri="{FF2B5EF4-FFF2-40B4-BE49-F238E27FC236}">
                  <a16:creationId xmlns:a16="http://schemas.microsoft.com/office/drawing/2014/main" id="{784029E0-FDDE-65DD-1EDD-2D0BC948AF86}"/>
                </a:ext>
              </a:extLst>
            </p:cNvPr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5" name="Google Shape;4266;p38">
              <a:extLst>
                <a:ext uri="{FF2B5EF4-FFF2-40B4-BE49-F238E27FC236}">
                  <a16:creationId xmlns:a16="http://schemas.microsoft.com/office/drawing/2014/main" id="{459AD5AD-A7BA-B8B4-9A04-0E1EC0F6F036}"/>
                </a:ext>
              </a:extLst>
            </p:cNvPr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6" name="Google Shape;4267;p38">
              <a:extLst>
                <a:ext uri="{FF2B5EF4-FFF2-40B4-BE49-F238E27FC236}">
                  <a16:creationId xmlns:a16="http://schemas.microsoft.com/office/drawing/2014/main" id="{77C852CC-D5A5-D336-997C-BAB6298CBD37}"/>
                </a:ext>
              </a:extLst>
            </p:cNvPr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7" name="Google Shape;4268;p38">
              <a:extLst>
                <a:ext uri="{FF2B5EF4-FFF2-40B4-BE49-F238E27FC236}">
                  <a16:creationId xmlns:a16="http://schemas.microsoft.com/office/drawing/2014/main" id="{A21E9B1A-A089-02B0-B770-D17F77DA5334}"/>
                </a:ext>
              </a:extLst>
            </p:cNvPr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8" name="Google Shape;4269;p38">
              <a:extLst>
                <a:ext uri="{FF2B5EF4-FFF2-40B4-BE49-F238E27FC236}">
                  <a16:creationId xmlns:a16="http://schemas.microsoft.com/office/drawing/2014/main" id="{6F81F940-37FA-19E2-48F0-6BEF8219B47F}"/>
                </a:ext>
              </a:extLst>
            </p:cNvPr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9" name="Google Shape;4270;p38">
              <a:extLst>
                <a:ext uri="{FF2B5EF4-FFF2-40B4-BE49-F238E27FC236}">
                  <a16:creationId xmlns:a16="http://schemas.microsoft.com/office/drawing/2014/main" id="{28086FF2-C8F8-5CD9-660F-1EDFF00EDBB8}"/>
                </a:ext>
              </a:extLst>
            </p:cNvPr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0" name="Google Shape;4271;p38">
              <a:extLst>
                <a:ext uri="{FF2B5EF4-FFF2-40B4-BE49-F238E27FC236}">
                  <a16:creationId xmlns:a16="http://schemas.microsoft.com/office/drawing/2014/main" id="{75A4AB18-EFF3-9CE5-037F-6241AF14FB92}"/>
                </a:ext>
              </a:extLst>
            </p:cNvPr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1" name="Google Shape;4272;p38">
              <a:extLst>
                <a:ext uri="{FF2B5EF4-FFF2-40B4-BE49-F238E27FC236}">
                  <a16:creationId xmlns:a16="http://schemas.microsoft.com/office/drawing/2014/main" id="{FC9B3883-3795-4898-F904-B18A24FEC761}"/>
                </a:ext>
              </a:extLst>
            </p:cNvPr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2" name="Google Shape;4273;p38">
              <a:extLst>
                <a:ext uri="{FF2B5EF4-FFF2-40B4-BE49-F238E27FC236}">
                  <a16:creationId xmlns:a16="http://schemas.microsoft.com/office/drawing/2014/main" id="{92708A43-C3E5-5939-A9F0-DE6CE6DC513E}"/>
                </a:ext>
              </a:extLst>
            </p:cNvPr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3" name="Google Shape;4274;p38">
              <a:extLst>
                <a:ext uri="{FF2B5EF4-FFF2-40B4-BE49-F238E27FC236}">
                  <a16:creationId xmlns:a16="http://schemas.microsoft.com/office/drawing/2014/main" id="{48C22BF3-DA3B-3E29-4875-1E9183C7D74D}"/>
                </a:ext>
              </a:extLst>
            </p:cNvPr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4" name="Google Shape;4275;p38">
              <a:extLst>
                <a:ext uri="{FF2B5EF4-FFF2-40B4-BE49-F238E27FC236}">
                  <a16:creationId xmlns:a16="http://schemas.microsoft.com/office/drawing/2014/main" id="{9B897F61-E051-EF63-7F3F-286C7835C183}"/>
                </a:ext>
              </a:extLst>
            </p:cNvPr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5" name="Google Shape;4276;p38">
              <a:extLst>
                <a:ext uri="{FF2B5EF4-FFF2-40B4-BE49-F238E27FC236}">
                  <a16:creationId xmlns:a16="http://schemas.microsoft.com/office/drawing/2014/main" id="{87EF965A-C980-644F-1532-0C7EE38C4086}"/>
                </a:ext>
              </a:extLst>
            </p:cNvPr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6" name="Google Shape;4277;p38">
              <a:extLst>
                <a:ext uri="{FF2B5EF4-FFF2-40B4-BE49-F238E27FC236}">
                  <a16:creationId xmlns:a16="http://schemas.microsoft.com/office/drawing/2014/main" id="{187C7FA1-BDA2-A3B5-1A63-4EBFB9BD941D}"/>
                </a:ext>
              </a:extLst>
            </p:cNvPr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7" name="Google Shape;4278;p38">
              <a:extLst>
                <a:ext uri="{FF2B5EF4-FFF2-40B4-BE49-F238E27FC236}">
                  <a16:creationId xmlns:a16="http://schemas.microsoft.com/office/drawing/2014/main" id="{512A7551-BB97-245B-3A42-22DAE0C06973}"/>
                </a:ext>
              </a:extLst>
            </p:cNvPr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8" name="Google Shape;4279;p38">
              <a:extLst>
                <a:ext uri="{FF2B5EF4-FFF2-40B4-BE49-F238E27FC236}">
                  <a16:creationId xmlns:a16="http://schemas.microsoft.com/office/drawing/2014/main" id="{AB77211B-B87D-68B4-DCDF-F5A02229022B}"/>
                </a:ext>
              </a:extLst>
            </p:cNvPr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9" name="Google Shape;4280;p38">
              <a:extLst>
                <a:ext uri="{FF2B5EF4-FFF2-40B4-BE49-F238E27FC236}">
                  <a16:creationId xmlns:a16="http://schemas.microsoft.com/office/drawing/2014/main" id="{A678085F-73E3-4C58-ADB8-B0A4714DB8EB}"/>
                </a:ext>
              </a:extLst>
            </p:cNvPr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0" name="Google Shape;4281;p38">
              <a:extLst>
                <a:ext uri="{FF2B5EF4-FFF2-40B4-BE49-F238E27FC236}">
                  <a16:creationId xmlns:a16="http://schemas.microsoft.com/office/drawing/2014/main" id="{5A9AEE9D-6124-E02F-955A-305FBA5022B4}"/>
                </a:ext>
              </a:extLst>
            </p:cNvPr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1" name="Google Shape;4282;p38">
              <a:extLst>
                <a:ext uri="{FF2B5EF4-FFF2-40B4-BE49-F238E27FC236}">
                  <a16:creationId xmlns:a16="http://schemas.microsoft.com/office/drawing/2014/main" id="{732C4324-B0D6-CE12-4126-499B2D0446AD}"/>
                </a:ext>
              </a:extLst>
            </p:cNvPr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2" name="Google Shape;4283;p38">
              <a:extLst>
                <a:ext uri="{FF2B5EF4-FFF2-40B4-BE49-F238E27FC236}">
                  <a16:creationId xmlns:a16="http://schemas.microsoft.com/office/drawing/2014/main" id="{706D7B89-65D1-3634-F4F1-56F2F5800B37}"/>
                </a:ext>
              </a:extLst>
            </p:cNvPr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3" name="Google Shape;4284;p38">
              <a:extLst>
                <a:ext uri="{FF2B5EF4-FFF2-40B4-BE49-F238E27FC236}">
                  <a16:creationId xmlns:a16="http://schemas.microsoft.com/office/drawing/2014/main" id="{16BC8D8F-0ADD-F968-40BA-7F80C7DEA4CC}"/>
                </a:ext>
              </a:extLst>
            </p:cNvPr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4" name="Google Shape;4285;p38">
              <a:extLst>
                <a:ext uri="{FF2B5EF4-FFF2-40B4-BE49-F238E27FC236}">
                  <a16:creationId xmlns:a16="http://schemas.microsoft.com/office/drawing/2014/main" id="{4C79077B-888D-8CF2-E8C8-1DD4F50F291B}"/>
                </a:ext>
              </a:extLst>
            </p:cNvPr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5" name="Google Shape;4286;p38">
              <a:extLst>
                <a:ext uri="{FF2B5EF4-FFF2-40B4-BE49-F238E27FC236}">
                  <a16:creationId xmlns:a16="http://schemas.microsoft.com/office/drawing/2014/main" id="{56C1140F-F480-284B-6D24-7133E2A4CB56}"/>
                </a:ext>
              </a:extLst>
            </p:cNvPr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6" name="Google Shape;4287;p38">
              <a:extLst>
                <a:ext uri="{FF2B5EF4-FFF2-40B4-BE49-F238E27FC236}">
                  <a16:creationId xmlns:a16="http://schemas.microsoft.com/office/drawing/2014/main" id="{4DC76692-3E4D-6BCB-60A0-B703C781C6C5}"/>
                </a:ext>
              </a:extLst>
            </p:cNvPr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7" name="Google Shape;4288;p38">
              <a:extLst>
                <a:ext uri="{FF2B5EF4-FFF2-40B4-BE49-F238E27FC236}">
                  <a16:creationId xmlns:a16="http://schemas.microsoft.com/office/drawing/2014/main" id="{B89125EA-346B-0CF4-3C87-D3572FA2A70F}"/>
                </a:ext>
              </a:extLst>
            </p:cNvPr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8" name="Google Shape;4289;p38">
              <a:extLst>
                <a:ext uri="{FF2B5EF4-FFF2-40B4-BE49-F238E27FC236}">
                  <a16:creationId xmlns:a16="http://schemas.microsoft.com/office/drawing/2014/main" id="{BE31A783-B7AB-41F5-F23B-6F0E50FBE3FC}"/>
                </a:ext>
              </a:extLst>
            </p:cNvPr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9" name="Google Shape;4290;p38">
              <a:extLst>
                <a:ext uri="{FF2B5EF4-FFF2-40B4-BE49-F238E27FC236}">
                  <a16:creationId xmlns:a16="http://schemas.microsoft.com/office/drawing/2014/main" id="{7FF243D7-9AB9-7F8C-04F2-8EA8CC4B82E0}"/>
                </a:ext>
              </a:extLst>
            </p:cNvPr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0" name="Google Shape;4291;p38">
              <a:extLst>
                <a:ext uri="{FF2B5EF4-FFF2-40B4-BE49-F238E27FC236}">
                  <a16:creationId xmlns:a16="http://schemas.microsoft.com/office/drawing/2014/main" id="{BDB26044-0E28-24C8-E6A8-426A036AEF20}"/>
                </a:ext>
              </a:extLst>
            </p:cNvPr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1" name="Google Shape;4292;p38">
              <a:extLst>
                <a:ext uri="{FF2B5EF4-FFF2-40B4-BE49-F238E27FC236}">
                  <a16:creationId xmlns:a16="http://schemas.microsoft.com/office/drawing/2014/main" id="{6BDDD76B-3C10-2116-7EA9-416C5859DB9C}"/>
                </a:ext>
              </a:extLst>
            </p:cNvPr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2" name="Google Shape;4293;p38">
              <a:extLst>
                <a:ext uri="{FF2B5EF4-FFF2-40B4-BE49-F238E27FC236}">
                  <a16:creationId xmlns:a16="http://schemas.microsoft.com/office/drawing/2014/main" id="{C76B0F83-0A91-8FB1-613D-DBCE27A63A50}"/>
                </a:ext>
              </a:extLst>
            </p:cNvPr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3" name="Google Shape;4294;p38">
              <a:extLst>
                <a:ext uri="{FF2B5EF4-FFF2-40B4-BE49-F238E27FC236}">
                  <a16:creationId xmlns:a16="http://schemas.microsoft.com/office/drawing/2014/main" id="{CD8986D6-C9CC-E09F-7E24-A109A3C46CF5}"/>
                </a:ext>
              </a:extLst>
            </p:cNvPr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4" name="Google Shape;4295;p38">
              <a:extLst>
                <a:ext uri="{FF2B5EF4-FFF2-40B4-BE49-F238E27FC236}">
                  <a16:creationId xmlns:a16="http://schemas.microsoft.com/office/drawing/2014/main" id="{083BB2AF-9E6F-B189-BAA5-606E1AB13D2A}"/>
                </a:ext>
              </a:extLst>
            </p:cNvPr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5" name="Google Shape;4296;p38">
              <a:extLst>
                <a:ext uri="{FF2B5EF4-FFF2-40B4-BE49-F238E27FC236}">
                  <a16:creationId xmlns:a16="http://schemas.microsoft.com/office/drawing/2014/main" id="{50C1C2E7-EFE2-B476-ECF8-323665662611}"/>
                </a:ext>
              </a:extLst>
            </p:cNvPr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6" name="Google Shape;4297;p38">
              <a:extLst>
                <a:ext uri="{FF2B5EF4-FFF2-40B4-BE49-F238E27FC236}">
                  <a16:creationId xmlns:a16="http://schemas.microsoft.com/office/drawing/2014/main" id="{B376E5CD-6B10-683D-02D2-A98D839101F3}"/>
                </a:ext>
              </a:extLst>
            </p:cNvPr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7" name="Google Shape;4298;p38">
              <a:extLst>
                <a:ext uri="{FF2B5EF4-FFF2-40B4-BE49-F238E27FC236}">
                  <a16:creationId xmlns:a16="http://schemas.microsoft.com/office/drawing/2014/main" id="{66B86335-6704-6254-E5D4-E512F2C15DD3}"/>
                </a:ext>
              </a:extLst>
            </p:cNvPr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8" name="Google Shape;4299;p38">
              <a:extLst>
                <a:ext uri="{FF2B5EF4-FFF2-40B4-BE49-F238E27FC236}">
                  <a16:creationId xmlns:a16="http://schemas.microsoft.com/office/drawing/2014/main" id="{75B01763-EA3D-CD89-571C-6A783D33847C}"/>
                </a:ext>
              </a:extLst>
            </p:cNvPr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9" name="Google Shape;4300;p38">
              <a:extLst>
                <a:ext uri="{FF2B5EF4-FFF2-40B4-BE49-F238E27FC236}">
                  <a16:creationId xmlns:a16="http://schemas.microsoft.com/office/drawing/2014/main" id="{F44A469C-0A64-AFA6-499A-94B3D3F34543}"/>
                </a:ext>
              </a:extLst>
            </p:cNvPr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0" name="Google Shape;4301;p38">
              <a:extLst>
                <a:ext uri="{FF2B5EF4-FFF2-40B4-BE49-F238E27FC236}">
                  <a16:creationId xmlns:a16="http://schemas.microsoft.com/office/drawing/2014/main" id="{671E7465-5E9F-D859-6893-8CBCFBD7C5F7}"/>
                </a:ext>
              </a:extLst>
            </p:cNvPr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1" name="Google Shape;4302;p38">
              <a:extLst>
                <a:ext uri="{FF2B5EF4-FFF2-40B4-BE49-F238E27FC236}">
                  <a16:creationId xmlns:a16="http://schemas.microsoft.com/office/drawing/2014/main" id="{B79B752A-8E13-9649-4681-EE2222BE8F79}"/>
                </a:ext>
              </a:extLst>
            </p:cNvPr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2" name="Google Shape;4303;p38">
              <a:extLst>
                <a:ext uri="{FF2B5EF4-FFF2-40B4-BE49-F238E27FC236}">
                  <a16:creationId xmlns:a16="http://schemas.microsoft.com/office/drawing/2014/main" id="{3D03D76C-427E-D229-374C-67A5D6845613}"/>
                </a:ext>
              </a:extLst>
            </p:cNvPr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3" name="Google Shape;4304;p38">
              <a:extLst>
                <a:ext uri="{FF2B5EF4-FFF2-40B4-BE49-F238E27FC236}">
                  <a16:creationId xmlns:a16="http://schemas.microsoft.com/office/drawing/2014/main" id="{D632D17F-C628-CEA2-4DE1-1B946BA0CF1B}"/>
                </a:ext>
              </a:extLst>
            </p:cNvPr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4" name="Google Shape;4305;p38">
              <a:extLst>
                <a:ext uri="{FF2B5EF4-FFF2-40B4-BE49-F238E27FC236}">
                  <a16:creationId xmlns:a16="http://schemas.microsoft.com/office/drawing/2014/main" id="{54885CF4-5DB4-F533-8AB0-75A6D9380C48}"/>
                </a:ext>
              </a:extLst>
            </p:cNvPr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5" name="Google Shape;4306;p38">
              <a:extLst>
                <a:ext uri="{FF2B5EF4-FFF2-40B4-BE49-F238E27FC236}">
                  <a16:creationId xmlns:a16="http://schemas.microsoft.com/office/drawing/2014/main" id="{394B0C90-475D-3B4E-63F4-08ED37640C98}"/>
                </a:ext>
              </a:extLst>
            </p:cNvPr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6" name="Google Shape;4307;p38">
              <a:extLst>
                <a:ext uri="{FF2B5EF4-FFF2-40B4-BE49-F238E27FC236}">
                  <a16:creationId xmlns:a16="http://schemas.microsoft.com/office/drawing/2014/main" id="{536A5AF9-AC68-CAB5-E6BD-16F4F982E3D7}"/>
                </a:ext>
              </a:extLst>
            </p:cNvPr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7" name="Google Shape;4308;p38">
              <a:extLst>
                <a:ext uri="{FF2B5EF4-FFF2-40B4-BE49-F238E27FC236}">
                  <a16:creationId xmlns:a16="http://schemas.microsoft.com/office/drawing/2014/main" id="{17997F09-94A6-8AE4-AAF5-9779B506410B}"/>
                </a:ext>
              </a:extLst>
            </p:cNvPr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rgbClr val="88AE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8" name="Google Shape;4309;p38">
              <a:extLst>
                <a:ext uri="{FF2B5EF4-FFF2-40B4-BE49-F238E27FC236}">
                  <a16:creationId xmlns:a16="http://schemas.microsoft.com/office/drawing/2014/main" id="{4572CFEB-E158-EB77-D1F2-82B68D5FFA44}"/>
                </a:ext>
              </a:extLst>
            </p:cNvPr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rgbClr val="88AE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9" name="Google Shape;4310;p38">
              <a:extLst>
                <a:ext uri="{FF2B5EF4-FFF2-40B4-BE49-F238E27FC236}">
                  <a16:creationId xmlns:a16="http://schemas.microsoft.com/office/drawing/2014/main" id="{536F9C2B-1139-051C-F1FD-DC67951F552C}"/>
                </a:ext>
              </a:extLst>
            </p:cNvPr>
            <p:cNvSpPr/>
            <p:nvPr/>
          </p:nvSpPr>
          <p:spPr>
            <a:xfrm>
              <a:off x="5063281" y="1278638"/>
              <a:ext cx="244673" cy="363889"/>
            </a:xfrm>
            <a:custGeom>
              <a:avLst/>
              <a:gdLst/>
              <a:ahLst/>
              <a:cxnLst/>
              <a:rect l="l" t="t" r="r" b="b"/>
              <a:pathLst>
                <a:path w="8743" h="13003" extrusionOk="0">
                  <a:moveTo>
                    <a:pt x="320" y="0"/>
                  </a:moveTo>
                  <a:cubicBezTo>
                    <a:pt x="252" y="0"/>
                    <a:pt x="206" y="23"/>
                    <a:pt x="160" y="46"/>
                  </a:cubicBezTo>
                  <a:cubicBezTo>
                    <a:pt x="115" y="91"/>
                    <a:pt x="69" y="137"/>
                    <a:pt x="46" y="183"/>
                  </a:cubicBezTo>
                  <a:cubicBezTo>
                    <a:pt x="23" y="228"/>
                    <a:pt x="1" y="343"/>
                    <a:pt x="23" y="411"/>
                  </a:cubicBezTo>
                  <a:cubicBezTo>
                    <a:pt x="69" y="457"/>
                    <a:pt x="69" y="525"/>
                    <a:pt x="115" y="571"/>
                  </a:cubicBezTo>
                  <a:cubicBezTo>
                    <a:pt x="138" y="594"/>
                    <a:pt x="160" y="616"/>
                    <a:pt x="183" y="662"/>
                  </a:cubicBezTo>
                  <a:cubicBezTo>
                    <a:pt x="252" y="731"/>
                    <a:pt x="320" y="799"/>
                    <a:pt x="389" y="867"/>
                  </a:cubicBezTo>
                  <a:cubicBezTo>
                    <a:pt x="571" y="1096"/>
                    <a:pt x="731" y="1347"/>
                    <a:pt x="891" y="1598"/>
                  </a:cubicBezTo>
                  <a:cubicBezTo>
                    <a:pt x="959" y="1712"/>
                    <a:pt x="1051" y="1826"/>
                    <a:pt x="1119" y="1963"/>
                  </a:cubicBezTo>
                  <a:cubicBezTo>
                    <a:pt x="1210" y="2100"/>
                    <a:pt x="1279" y="2237"/>
                    <a:pt x="1370" y="2397"/>
                  </a:cubicBezTo>
                  <a:cubicBezTo>
                    <a:pt x="1439" y="2534"/>
                    <a:pt x="1530" y="2671"/>
                    <a:pt x="1621" y="2808"/>
                  </a:cubicBezTo>
                  <a:cubicBezTo>
                    <a:pt x="1690" y="2922"/>
                    <a:pt x="1781" y="3059"/>
                    <a:pt x="1872" y="3196"/>
                  </a:cubicBezTo>
                  <a:cubicBezTo>
                    <a:pt x="2055" y="3470"/>
                    <a:pt x="2215" y="3721"/>
                    <a:pt x="2397" y="3995"/>
                  </a:cubicBezTo>
                  <a:cubicBezTo>
                    <a:pt x="2580" y="4246"/>
                    <a:pt x="2740" y="4497"/>
                    <a:pt x="2899" y="4748"/>
                  </a:cubicBezTo>
                  <a:cubicBezTo>
                    <a:pt x="2991" y="4885"/>
                    <a:pt x="3082" y="4999"/>
                    <a:pt x="3151" y="5136"/>
                  </a:cubicBezTo>
                  <a:cubicBezTo>
                    <a:pt x="3219" y="5273"/>
                    <a:pt x="3310" y="5410"/>
                    <a:pt x="3379" y="5547"/>
                  </a:cubicBezTo>
                  <a:cubicBezTo>
                    <a:pt x="3516" y="5821"/>
                    <a:pt x="3653" y="6094"/>
                    <a:pt x="3835" y="6368"/>
                  </a:cubicBezTo>
                  <a:cubicBezTo>
                    <a:pt x="3904" y="6482"/>
                    <a:pt x="3995" y="6619"/>
                    <a:pt x="4109" y="6734"/>
                  </a:cubicBezTo>
                  <a:cubicBezTo>
                    <a:pt x="4201" y="6848"/>
                    <a:pt x="4292" y="6939"/>
                    <a:pt x="4383" y="7053"/>
                  </a:cubicBezTo>
                  <a:cubicBezTo>
                    <a:pt x="4474" y="7167"/>
                    <a:pt x="4566" y="7304"/>
                    <a:pt x="4657" y="7418"/>
                  </a:cubicBezTo>
                  <a:cubicBezTo>
                    <a:pt x="4748" y="7555"/>
                    <a:pt x="4840" y="7692"/>
                    <a:pt x="4931" y="7829"/>
                  </a:cubicBezTo>
                  <a:cubicBezTo>
                    <a:pt x="5022" y="7943"/>
                    <a:pt x="5114" y="8080"/>
                    <a:pt x="5182" y="8194"/>
                  </a:cubicBezTo>
                  <a:cubicBezTo>
                    <a:pt x="5273" y="8331"/>
                    <a:pt x="5365" y="8468"/>
                    <a:pt x="5456" y="8582"/>
                  </a:cubicBezTo>
                  <a:cubicBezTo>
                    <a:pt x="5524" y="8719"/>
                    <a:pt x="5616" y="8834"/>
                    <a:pt x="5707" y="8970"/>
                  </a:cubicBezTo>
                  <a:cubicBezTo>
                    <a:pt x="5798" y="9085"/>
                    <a:pt x="5890" y="9199"/>
                    <a:pt x="5958" y="9313"/>
                  </a:cubicBezTo>
                  <a:cubicBezTo>
                    <a:pt x="6049" y="9450"/>
                    <a:pt x="6141" y="9587"/>
                    <a:pt x="6209" y="9724"/>
                  </a:cubicBezTo>
                  <a:cubicBezTo>
                    <a:pt x="6300" y="9838"/>
                    <a:pt x="6369" y="9975"/>
                    <a:pt x="6460" y="10112"/>
                  </a:cubicBezTo>
                  <a:cubicBezTo>
                    <a:pt x="6620" y="10340"/>
                    <a:pt x="6757" y="10545"/>
                    <a:pt x="6894" y="10774"/>
                  </a:cubicBezTo>
                  <a:cubicBezTo>
                    <a:pt x="7031" y="11025"/>
                    <a:pt x="7191" y="11253"/>
                    <a:pt x="7350" y="11481"/>
                  </a:cubicBezTo>
                  <a:cubicBezTo>
                    <a:pt x="7510" y="11732"/>
                    <a:pt x="7670" y="11961"/>
                    <a:pt x="7830" y="12189"/>
                  </a:cubicBezTo>
                  <a:cubicBezTo>
                    <a:pt x="7898" y="12326"/>
                    <a:pt x="7990" y="12463"/>
                    <a:pt x="8058" y="12577"/>
                  </a:cubicBezTo>
                  <a:cubicBezTo>
                    <a:pt x="8104" y="12645"/>
                    <a:pt x="8149" y="12691"/>
                    <a:pt x="8172" y="12737"/>
                  </a:cubicBezTo>
                  <a:cubicBezTo>
                    <a:pt x="8195" y="12782"/>
                    <a:pt x="8218" y="12805"/>
                    <a:pt x="8241" y="12828"/>
                  </a:cubicBezTo>
                  <a:cubicBezTo>
                    <a:pt x="8286" y="12874"/>
                    <a:pt x="8332" y="12942"/>
                    <a:pt x="8400" y="12942"/>
                  </a:cubicBezTo>
                  <a:cubicBezTo>
                    <a:pt x="8414" y="12949"/>
                    <a:pt x="8427" y="12952"/>
                    <a:pt x="8440" y="12952"/>
                  </a:cubicBezTo>
                  <a:cubicBezTo>
                    <a:pt x="8471" y="12952"/>
                    <a:pt x="8498" y="12935"/>
                    <a:pt x="8515" y="12919"/>
                  </a:cubicBezTo>
                  <a:cubicBezTo>
                    <a:pt x="8537" y="12942"/>
                    <a:pt x="8537" y="12942"/>
                    <a:pt x="8537" y="12965"/>
                  </a:cubicBezTo>
                  <a:cubicBezTo>
                    <a:pt x="8564" y="12992"/>
                    <a:pt x="8591" y="13003"/>
                    <a:pt x="8622" y="13003"/>
                  </a:cubicBezTo>
                  <a:cubicBezTo>
                    <a:pt x="8644" y="13003"/>
                    <a:pt x="8669" y="12997"/>
                    <a:pt x="8697" y="12988"/>
                  </a:cubicBezTo>
                  <a:cubicBezTo>
                    <a:pt x="8743" y="12965"/>
                    <a:pt x="8743" y="12896"/>
                    <a:pt x="8720" y="12851"/>
                  </a:cubicBezTo>
                  <a:cubicBezTo>
                    <a:pt x="8583" y="12668"/>
                    <a:pt x="8446" y="12486"/>
                    <a:pt x="8332" y="12303"/>
                  </a:cubicBezTo>
                  <a:cubicBezTo>
                    <a:pt x="8332" y="12280"/>
                    <a:pt x="8309" y="12280"/>
                    <a:pt x="8309" y="12257"/>
                  </a:cubicBezTo>
                  <a:cubicBezTo>
                    <a:pt x="8309" y="12257"/>
                    <a:pt x="8286" y="12234"/>
                    <a:pt x="8286" y="12234"/>
                  </a:cubicBezTo>
                  <a:cubicBezTo>
                    <a:pt x="8218" y="12075"/>
                    <a:pt x="8126" y="11938"/>
                    <a:pt x="8035" y="11801"/>
                  </a:cubicBezTo>
                  <a:cubicBezTo>
                    <a:pt x="7875" y="11481"/>
                    <a:pt x="7693" y="11185"/>
                    <a:pt x="7510" y="10888"/>
                  </a:cubicBezTo>
                  <a:cubicBezTo>
                    <a:pt x="7350" y="10591"/>
                    <a:pt x="7191" y="10317"/>
                    <a:pt x="7031" y="10043"/>
                  </a:cubicBezTo>
                  <a:cubicBezTo>
                    <a:pt x="6940" y="9906"/>
                    <a:pt x="6848" y="9769"/>
                    <a:pt x="6757" y="9632"/>
                  </a:cubicBezTo>
                  <a:cubicBezTo>
                    <a:pt x="6688" y="9495"/>
                    <a:pt x="6597" y="9381"/>
                    <a:pt x="6529" y="9244"/>
                  </a:cubicBezTo>
                  <a:cubicBezTo>
                    <a:pt x="6346" y="8993"/>
                    <a:pt x="6186" y="8742"/>
                    <a:pt x="6027" y="8491"/>
                  </a:cubicBezTo>
                  <a:cubicBezTo>
                    <a:pt x="5867" y="8240"/>
                    <a:pt x="5707" y="7966"/>
                    <a:pt x="5547" y="7715"/>
                  </a:cubicBezTo>
                  <a:cubicBezTo>
                    <a:pt x="5387" y="7441"/>
                    <a:pt x="5228" y="7144"/>
                    <a:pt x="5045" y="6893"/>
                  </a:cubicBezTo>
                  <a:cubicBezTo>
                    <a:pt x="4885" y="6665"/>
                    <a:pt x="4680" y="6437"/>
                    <a:pt x="4497" y="6209"/>
                  </a:cubicBezTo>
                  <a:cubicBezTo>
                    <a:pt x="4406" y="6072"/>
                    <a:pt x="4337" y="5935"/>
                    <a:pt x="4246" y="5798"/>
                  </a:cubicBezTo>
                  <a:cubicBezTo>
                    <a:pt x="4178" y="5661"/>
                    <a:pt x="4086" y="5524"/>
                    <a:pt x="4018" y="5387"/>
                  </a:cubicBezTo>
                  <a:cubicBezTo>
                    <a:pt x="3881" y="5113"/>
                    <a:pt x="3744" y="4839"/>
                    <a:pt x="3584" y="4588"/>
                  </a:cubicBezTo>
                  <a:cubicBezTo>
                    <a:pt x="3424" y="4337"/>
                    <a:pt x="3265" y="4086"/>
                    <a:pt x="3082" y="3835"/>
                  </a:cubicBezTo>
                  <a:cubicBezTo>
                    <a:pt x="2899" y="3561"/>
                    <a:pt x="2717" y="3287"/>
                    <a:pt x="2534" y="3036"/>
                  </a:cubicBezTo>
                  <a:cubicBezTo>
                    <a:pt x="2466" y="2922"/>
                    <a:pt x="2397" y="2808"/>
                    <a:pt x="2306" y="2694"/>
                  </a:cubicBezTo>
                  <a:cubicBezTo>
                    <a:pt x="2238" y="2579"/>
                    <a:pt x="2169" y="2465"/>
                    <a:pt x="2101" y="2351"/>
                  </a:cubicBezTo>
                  <a:cubicBezTo>
                    <a:pt x="2032" y="2237"/>
                    <a:pt x="1964" y="2123"/>
                    <a:pt x="1895" y="2009"/>
                  </a:cubicBezTo>
                  <a:cubicBezTo>
                    <a:pt x="1827" y="1872"/>
                    <a:pt x="1758" y="1735"/>
                    <a:pt x="1667" y="1598"/>
                  </a:cubicBezTo>
                  <a:cubicBezTo>
                    <a:pt x="1553" y="1392"/>
                    <a:pt x="1416" y="1187"/>
                    <a:pt x="1256" y="982"/>
                  </a:cubicBezTo>
                  <a:cubicBezTo>
                    <a:pt x="1188" y="867"/>
                    <a:pt x="1119" y="753"/>
                    <a:pt x="1028" y="639"/>
                  </a:cubicBezTo>
                  <a:cubicBezTo>
                    <a:pt x="959" y="548"/>
                    <a:pt x="868" y="434"/>
                    <a:pt x="777" y="343"/>
                  </a:cubicBezTo>
                  <a:cubicBezTo>
                    <a:pt x="754" y="320"/>
                    <a:pt x="731" y="274"/>
                    <a:pt x="708" y="251"/>
                  </a:cubicBezTo>
                  <a:cubicBezTo>
                    <a:pt x="640" y="183"/>
                    <a:pt x="594" y="137"/>
                    <a:pt x="526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57" y="23"/>
                    <a:pt x="389" y="0"/>
                    <a:pt x="320" y="0"/>
                  </a:cubicBezTo>
                  <a:close/>
                </a:path>
              </a:pathLst>
            </a:custGeom>
            <a:solidFill>
              <a:srgbClr val="88AE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0" name="Google Shape;4311;p38">
              <a:extLst>
                <a:ext uri="{FF2B5EF4-FFF2-40B4-BE49-F238E27FC236}">
                  <a16:creationId xmlns:a16="http://schemas.microsoft.com/office/drawing/2014/main" id="{D9ACAE96-5F0F-AF1A-44E5-FA2F02D398D5}"/>
                </a:ext>
              </a:extLst>
            </p:cNvPr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1" name="Google Shape;4312;p38">
              <a:extLst>
                <a:ext uri="{FF2B5EF4-FFF2-40B4-BE49-F238E27FC236}">
                  <a16:creationId xmlns:a16="http://schemas.microsoft.com/office/drawing/2014/main" id="{703CB9E2-EADB-E8A8-1376-09F726B1BE78}"/>
                </a:ext>
              </a:extLst>
            </p:cNvPr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2" name="Google Shape;4313;p38">
              <a:extLst>
                <a:ext uri="{FF2B5EF4-FFF2-40B4-BE49-F238E27FC236}">
                  <a16:creationId xmlns:a16="http://schemas.microsoft.com/office/drawing/2014/main" id="{87AFC9C9-B6E7-9676-DEB7-7F4E1F283E57}"/>
                </a:ext>
              </a:extLst>
            </p:cNvPr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3" name="Google Shape;4314;p38">
              <a:extLst>
                <a:ext uri="{FF2B5EF4-FFF2-40B4-BE49-F238E27FC236}">
                  <a16:creationId xmlns:a16="http://schemas.microsoft.com/office/drawing/2014/main" id="{3FEF7939-B713-1E87-5F12-E23F863A2227}"/>
                </a:ext>
              </a:extLst>
            </p:cNvPr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4" name="Google Shape;4315;p38">
              <a:extLst>
                <a:ext uri="{FF2B5EF4-FFF2-40B4-BE49-F238E27FC236}">
                  <a16:creationId xmlns:a16="http://schemas.microsoft.com/office/drawing/2014/main" id="{9B6A1B52-120F-59A6-460D-879D21F9A78E}"/>
                </a:ext>
              </a:extLst>
            </p:cNvPr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5" name="Google Shape;4316;p38">
              <a:extLst>
                <a:ext uri="{FF2B5EF4-FFF2-40B4-BE49-F238E27FC236}">
                  <a16:creationId xmlns:a16="http://schemas.microsoft.com/office/drawing/2014/main" id="{ECBE7C79-F3EF-8099-EB07-2BE9F187AD2F}"/>
                </a:ext>
              </a:extLst>
            </p:cNvPr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6" name="Google Shape;4317;p38">
              <a:extLst>
                <a:ext uri="{FF2B5EF4-FFF2-40B4-BE49-F238E27FC236}">
                  <a16:creationId xmlns:a16="http://schemas.microsoft.com/office/drawing/2014/main" id="{C305A331-A0A4-7125-C4D4-A345AA9F200A}"/>
                </a:ext>
              </a:extLst>
            </p:cNvPr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7" name="Google Shape;4318;p38">
              <a:extLst>
                <a:ext uri="{FF2B5EF4-FFF2-40B4-BE49-F238E27FC236}">
                  <a16:creationId xmlns:a16="http://schemas.microsoft.com/office/drawing/2014/main" id="{9300F45F-A2B8-B8C4-ED9A-3485460A0CDE}"/>
                </a:ext>
              </a:extLst>
            </p:cNvPr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8" name="Google Shape;4319;p38">
              <a:extLst>
                <a:ext uri="{FF2B5EF4-FFF2-40B4-BE49-F238E27FC236}">
                  <a16:creationId xmlns:a16="http://schemas.microsoft.com/office/drawing/2014/main" id="{237F00BC-062B-C70A-DF5C-5B3FCD25C30C}"/>
                </a:ext>
              </a:extLst>
            </p:cNvPr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9" name="Google Shape;4320;p38">
              <a:extLst>
                <a:ext uri="{FF2B5EF4-FFF2-40B4-BE49-F238E27FC236}">
                  <a16:creationId xmlns:a16="http://schemas.microsoft.com/office/drawing/2014/main" id="{C1113182-FDD1-89C2-2C87-B6C8AB54A084}"/>
                </a:ext>
              </a:extLst>
            </p:cNvPr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0" name="Google Shape;4321;p38">
              <a:extLst>
                <a:ext uri="{FF2B5EF4-FFF2-40B4-BE49-F238E27FC236}">
                  <a16:creationId xmlns:a16="http://schemas.microsoft.com/office/drawing/2014/main" id="{068B1989-7537-EB7A-55AC-08B03C450F31}"/>
                </a:ext>
              </a:extLst>
            </p:cNvPr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1" name="Google Shape;4322;p38">
              <a:extLst>
                <a:ext uri="{FF2B5EF4-FFF2-40B4-BE49-F238E27FC236}">
                  <a16:creationId xmlns:a16="http://schemas.microsoft.com/office/drawing/2014/main" id="{3942259E-0FB6-896B-25E5-D0E8EE99FA01}"/>
                </a:ext>
              </a:extLst>
            </p:cNvPr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2" name="Google Shape;4323;p38">
              <a:extLst>
                <a:ext uri="{FF2B5EF4-FFF2-40B4-BE49-F238E27FC236}">
                  <a16:creationId xmlns:a16="http://schemas.microsoft.com/office/drawing/2014/main" id="{74A77F42-9E3C-3D74-E094-E829EEFDF56D}"/>
                </a:ext>
              </a:extLst>
            </p:cNvPr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3" name="Google Shape;4324;p38">
              <a:extLst>
                <a:ext uri="{FF2B5EF4-FFF2-40B4-BE49-F238E27FC236}">
                  <a16:creationId xmlns:a16="http://schemas.microsoft.com/office/drawing/2014/main" id="{845768ED-99F7-7DC4-C99F-C7A99865DD64}"/>
                </a:ext>
              </a:extLst>
            </p:cNvPr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4" name="Google Shape;4325;p38">
              <a:extLst>
                <a:ext uri="{FF2B5EF4-FFF2-40B4-BE49-F238E27FC236}">
                  <a16:creationId xmlns:a16="http://schemas.microsoft.com/office/drawing/2014/main" id="{20013B35-3C1E-8C04-B0F6-826CCE5D29C0}"/>
                </a:ext>
              </a:extLst>
            </p:cNvPr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5" name="Google Shape;4326;p38">
              <a:extLst>
                <a:ext uri="{FF2B5EF4-FFF2-40B4-BE49-F238E27FC236}">
                  <a16:creationId xmlns:a16="http://schemas.microsoft.com/office/drawing/2014/main" id="{D5C26304-0FDA-9196-D5CF-8965E8425556}"/>
                </a:ext>
              </a:extLst>
            </p:cNvPr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6" name="Google Shape;4327;p38">
              <a:extLst>
                <a:ext uri="{FF2B5EF4-FFF2-40B4-BE49-F238E27FC236}">
                  <a16:creationId xmlns:a16="http://schemas.microsoft.com/office/drawing/2014/main" id="{A4AED868-2A63-75D9-4BDC-AECEDD84F829}"/>
                </a:ext>
              </a:extLst>
            </p:cNvPr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7" name="Google Shape;4328;p38">
              <a:extLst>
                <a:ext uri="{FF2B5EF4-FFF2-40B4-BE49-F238E27FC236}">
                  <a16:creationId xmlns:a16="http://schemas.microsoft.com/office/drawing/2014/main" id="{BB33A063-3BA2-AE30-B322-9023DB5D76AB}"/>
                </a:ext>
              </a:extLst>
            </p:cNvPr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8" name="Google Shape;4329;p38">
              <a:extLst>
                <a:ext uri="{FF2B5EF4-FFF2-40B4-BE49-F238E27FC236}">
                  <a16:creationId xmlns:a16="http://schemas.microsoft.com/office/drawing/2014/main" id="{DDCC417D-17CF-3F50-3BD8-0F0B25FEE49C}"/>
                </a:ext>
              </a:extLst>
            </p:cNvPr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9" name="Google Shape;4330;p38">
              <a:extLst>
                <a:ext uri="{FF2B5EF4-FFF2-40B4-BE49-F238E27FC236}">
                  <a16:creationId xmlns:a16="http://schemas.microsoft.com/office/drawing/2014/main" id="{0B387BF8-568A-6325-2BF6-111FB63CCCBA}"/>
                </a:ext>
              </a:extLst>
            </p:cNvPr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0" name="Google Shape;4331;p38">
              <a:extLst>
                <a:ext uri="{FF2B5EF4-FFF2-40B4-BE49-F238E27FC236}">
                  <a16:creationId xmlns:a16="http://schemas.microsoft.com/office/drawing/2014/main" id="{C17CA799-4D99-F9CD-D07C-6414CB944712}"/>
                </a:ext>
              </a:extLst>
            </p:cNvPr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1" name="Google Shape;4332;p38">
              <a:extLst>
                <a:ext uri="{FF2B5EF4-FFF2-40B4-BE49-F238E27FC236}">
                  <a16:creationId xmlns:a16="http://schemas.microsoft.com/office/drawing/2014/main" id="{BB42F786-668D-7556-D314-92F484F34C0C}"/>
                </a:ext>
              </a:extLst>
            </p:cNvPr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2" name="Google Shape;4333;p38">
              <a:extLst>
                <a:ext uri="{FF2B5EF4-FFF2-40B4-BE49-F238E27FC236}">
                  <a16:creationId xmlns:a16="http://schemas.microsoft.com/office/drawing/2014/main" id="{B6F80519-8032-901F-719A-9AB1267AE0F3}"/>
                </a:ext>
              </a:extLst>
            </p:cNvPr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3" name="Google Shape;4334;p38">
              <a:extLst>
                <a:ext uri="{FF2B5EF4-FFF2-40B4-BE49-F238E27FC236}">
                  <a16:creationId xmlns:a16="http://schemas.microsoft.com/office/drawing/2014/main" id="{19E0B5D8-0930-B101-8C1C-E0B8C1BD049B}"/>
                </a:ext>
              </a:extLst>
            </p:cNvPr>
            <p:cNvSpPr/>
            <p:nvPr/>
          </p:nvSpPr>
          <p:spPr>
            <a:xfrm>
              <a:off x="5053067" y="1279254"/>
              <a:ext cx="255531" cy="380988"/>
            </a:xfrm>
            <a:custGeom>
              <a:avLst/>
              <a:gdLst/>
              <a:ahLst/>
              <a:cxnLst/>
              <a:rect l="l" t="t" r="r" b="b"/>
              <a:pathLst>
                <a:path w="9131" h="13614" extrusionOk="0">
                  <a:moveTo>
                    <a:pt x="252" y="1"/>
                  </a:moveTo>
                  <a:cubicBezTo>
                    <a:pt x="206" y="1"/>
                    <a:pt x="137" y="24"/>
                    <a:pt x="92" y="47"/>
                  </a:cubicBezTo>
                  <a:cubicBezTo>
                    <a:pt x="46" y="92"/>
                    <a:pt x="23" y="161"/>
                    <a:pt x="23" y="206"/>
                  </a:cubicBezTo>
                  <a:cubicBezTo>
                    <a:pt x="0" y="298"/>
                    <a:pt x="23" y="343"/>
                    <a:pt x="69" y="389"/>
                  </a:cubicBezTo>
                  <a:cubicBezTo>
                    <a:pt x="1256" y="2169"/>
                    <a:pt x="2420" y="3950"/>
                    <a:pt x="3584" y="5730"/>
                  </a:cubicBezTo>
                  <a:cubicBezTo>
                    <a:pt x="4177" y="6620"/>
                    <a:pt x="4748" y="7488"/>
                    <a:pt x="5319" y="8378"/>
                  </a:cubicBezTo>
                  <a:cubicBezTo>
                    <a:pt x="5615" y="8812"/>
                    <a:pt x="5912" y="9268"/>
                    <a:pt x="6209" y="9725"/>
                  </a:cubicBezTo>
                  <a:cubicBezTo>
                    <a:pt x="6506" y="10158"/>
                    <a:pt x="6825" y="10592"/>
                    <a:pt x="7099" y="11048"/>
                  </a:cubicBezTo>
                  <a:lnTo>
                    <a:pt x="7076" y="11003"/>
                  </a:lnTo>
                  <a:lnTo>
                    <a:pt x="7076" y="11003"/>
                  </a:lnTo>
                  <a:cubicBezTo>
                    <a:pt x="7624" y="11824"/>
                    <a:pt x="8126" y="12692"/>
                    <a:pt x="8697" y="13536"/>
                  </a:cubicBezTo>
                  <a:cubicBezTo>
                    <a:pt x="8720" y="13582"/>
                    <a:pt x="8811" y="13605"/>
                    <a:pt x="8857" y="13605"/>
                  </a:cubicBezTo>
                  <a:cubicBezTo>
                    <a:pt x="8875" y="13611"/>
                    <a:pt x="8893" y="13614"/>
                    <a:pt x="8911" y="13614"/>
                  </a:cubicBezTo>
                  <a:cubicBezTo>
                    <a:pt x="8960" y="13614"/>
                    <a:pt x="9006" y="13593"/>
                    <a:pt x="9039" y="13559"/>
                  </a:cubicBezTo>
                  <a:cubicBezTo>
                    <a:pt x="9085" y="13514"/>
                    <a:pt x="9108" y="13445"/>
                    <a:pt x="9131" y="13399"/>
                  </a:cubicBezTo>
                  <a:cubicBezTo>
                    <a:pt x="9131" y="13308"/>
                    <a:pt x="9108" y="13262"/>
                    <a:pt x="9062" y="13217"/>
                  </a:cubicBezTo>
                  <a:cubicBezTo>
                    <a:pt x="8994" y="13103"/>
                    <a:pt x="8925" y="12989"/>
                    <a:pt x="8857" y="12897"/>
                  </a:cubicBezTo>
                  <a:lnTo>
                    <a:pt x="8857" y="12897"/>
                  </a:lnTo>
                  <a:lnTo>
                    <a:pt x="8902" y="12943"/>
                  </a:lnTo>
                  <a:cubicBezTo>
                    <a:pt x="8332" y="12076"/>
                    <a:pt x="7784" y="11185"/>
                    <a:pt x="7213" y="10318"/>
                  </a:cubicBezTo>
                  <a:cubicBezTo>
                    <a:pt x="6597" y="9405"/>
                    <a:pt x="6004" y="8515"/>
                    <a:pt x="5410" y="7625"/>
                  </a:cubicBezTo>
                  <a:cubicBezTo>
                    <a:pt x="4223" y="5821"/>
                    <a:pt x="3059" y="4018"/>
                    <a:pt x="1872" y="2215"/>
                  </a:cubicBezTo>
                  <a:cubicBezTo>
                    <a:pt x="1416" y="1507"/>
                    <a:pt x="936" y="800"/>
                    <a:pt x="434" y="69"/>
                  </a:cubicBezTo>
                  <a:cubicBezTo>
                    <a:pt x="411" y="24"/>
                    <a:pt x="343" y="1"/>
                    <a:pt x="27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4" name="Google Shape;4335;p38">
              <a:extLst>
                <a:ext uri="{FF2B5EF4-FFF2-40B4-BE49-F238E27FC236}">
                  <a16:creationId xmlns:a16="http://schemas.microsoft.com/office/drawing/2014/main" id="{4F02E29F-6CD7-97AE-A3B4-7D19DD30CB17}"/>
                </a:ext>
              </a:extLst>
            </p:cNvPr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5" name="Google Shape;4336;p38">
              <a:extLst>
                <a:ext uri="{FF2B5EF4-FFF2-40B4-BE49-F238E27FC236}">
                  <a16:creationId xmlns:a16="http://schemas.microsoft.com/office/drawing/2014/main" id="{0913D2FE-30E7-9815-316B-0A4F126DA6E1}"/>
                </a:ext>
              </a:extLst>
            </p:cNvPr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6" name="Google Shape;4337;p38">
              <a:extLst>
                <a:ext uri="{FF2B5EF4-FFF2-40B4-BE49-F238E27FC236}">
                  <a16:creationId xmlns:a16="http://schemas.microsoft.com/office/drawing/2014/main" id="{210EEEB8-BC67-AEEC-78BB-F2B531DD6978}"/>
                </a:ext>
              </a:extLst>
            </p:cNvPr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7" name="Google Shape;4338;p38">
              <a:extLst>
                <a:ext uri="{FF2B5EF4-FFF2-40B4-BE49-F238E27FC236}">
                  <a16:creationId xmlns:a16="http://schemas.microsoft.com/office/drawing/2014/main" id="{393C17FF-F804-ED69-1476-C19245183185}"/>
                </a:ext>
              </a:extLst>
            </p:cNvPr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8" name="Google Shape;4339;p38">
              <a:extLst>
                <a:ext uri="{FF2B5EF4-FFF2-40B4-BE49-F238E27FC236}">
                  <a16:creationId xmlns:a16="http://schemas.microsoft.com/office/drawing/2014/main" id="{278E0DF5-A0E5-8CBA-8BE8-5AF482B24CF8}"/>
                </a:ext>
              </a:extLst>
            </p:cNvPr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9" name="Google Shape;4340;p38">
              <a:extLst>
                <a:ext uri="{FF2B5EF4-FFF2-40B4-BE49-F238E27FC236}">
                  <a16:creationId xmlns:a16="http://schemas.microsoft.com/office/drawing/2014/main" id="{8B0E2F4B-E9BD-FC6E-85C3-6E13D883010C}"/>
                </a:ext>
              </a:extLst>
            </p:cNvPr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0" name="Google Shape;4341;p38">
              <a:extLst>
                <a:ext uri="{FF2B5EF4-FFF2-40B4-BE49-F238E27FC236}">
                  <a16:creationId xmlns:a16="http://schemas.microsoft.com/office/drawing/2014/main" id="{4056D87E-45AD-D01D-E324-14C9E8071359}"/>
                </a:ext>
              </a:extLst>
            </p:cNvPr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1" name="Google Shape;4342;p38">
              <a:extLst>
                <a:ext uri="{FF2B5EF4-FFF2-40B4-BE49-F238E27FC236}">
                  <a16:creationId xmlns:a16="http://schemas.microsoft.com/office/drawing/2014/main" id="{672F2E10-5C95-25AB-A3BE-28774CCC1929}"/>
                </a:ext>
              </a:extLst>
            </p:cNvPr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2" name="Google Shape;4343;p38">
              <a:extLst>
                <a:ext uri="{FF2B5EF4-FFF2-40B4-BE49-F238E27FC236}">
                  <a16:creationId xmlns:a16="http://schemas.microsoft.com/office/drawing/2014/main" id="{282C02CC-4697-855D-EEA9-408903EE1243}"/>
                </a:ext>
              </a:extLst>
            </p:cNvPr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3" name="Google Shape;4344;p38">
              <a:extLst>
                <a:ext uri="{FF2B5EF4-FFF2-40B4-BE49-F238E27FC236}">
                  <a16:creationId xmlns:a16="http://schemas.microsoft.com/office/drawing/2014/main" id="{73E3A564-78F7-7202-B85E-D354EA07E49F}"/>
                </a:ext>
              </a:extLst>
            </p:cNvPr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4" name="Google Shape;4345;p38">
              <a:extLst>
                <a:ext uri="{FF2B5EF4-FFF2-40B4-BE49-F238E27FC236}">
                  <a16:creationId xmlns:a16="http://schemas.microsoft.com/office/drawing/2014/main" id="{0BC35AB2-9914-61DB-782B-5E9F9CD25CE8}"/>
                </a:ext>
              </a:extLst>
            </p:cNvPr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5" name="Google Shape;4346;p38">
              <a:extLst>
                <a:ext uri="{FF2B5EF4-FFF2-40B4-BE49-F238E27FC236}">
                  <a16:creationId xmlns:a16="http://schemas.microsoft.com/office/drawing/2014/main" id="{EDEEA3C6-6825-2E68-72D0-2BA3F89D7522}"/>
                </a:ext>
              </a:extLst>
            </p:cNvPr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6" name="Google Shape;4347;p38">
              <a:extLst>
                <a:ext uri="{FF2B5EF4-FFF2-40B4-BE49-F238E27FC236}">
                  <a16:creationId xmlns:a16="http://schemas.microsoft.com/office/drawing/2014/main" id="{30CD67F5-002E-9A04-5F0B-9A29A1C7F29D}"/>
                </a:ext>
              </a:extLst>
            </p:cNvPr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7" name="Google Shape;4348;p38">
              <a:extLst>
                <a:ext uri="{FF2B5EF4-FFF2-40B4-BE49-F238E27FC236}">
                  <a16:creationId xmlns:a16="http://schemas.microsoft.com/office/drawing/2014/main" id="{B58080A9-45D4-A0F9-2B6A-0FEB9913ECEE}"/>
                </a:ext>
              </a:extLst>
            </p:cNvPr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8" name="Google Shape;4349;p38">
              <a:extLst>
                <a:ext uri="{FF2B5EF4-FFF2-40B4-BE49-F238E27FC236}">
                  <a16:creationId xmlns:a16="http://schemas.microsoft.com/office/drawing/2014/main" id="{7E7F2A54-7908-127F-3370-DD1865EF2C8C}"/>
                </a:ext>
              </a:extLst>
            </p:cNvPr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9" name="Google Shape;4350;p38">
              <a:extLst>
                <a:ext uri="{FF2B5EF4-FFF2-40B4-BE49-F238E27FC236}">
                  <a16:creationId xmlns:a16="http://schemas.microsoft.com/office/drawing/2014/main" id="{0EB812BE-6BFC-56EF-BAF8-B48F9FAE0462}"/>
                </a:ext>
              </a:extLst>
            </p:cNvPr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0" name="Google Shape;4351;p38">
              <a:extLst>
                <a:ext uri="{FF2B5EF4-FFF2-40B4-BE49-F238E27FC236}">
                  <a16:creationId xmlns:a16="http://schemas.microsoft.com/office/drawing/2014/main" id="{881DCE74-2112-044F-6AF6-21AE8617139D}"/>
                </a:ext>
              </a:extLst>
            </p:cNvPr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1" name="Google Shape;4352;p38">
              <a:extLst>
                <a:ext uri="{FF2B5EF4-FFF2-40B4-BE49-F238E27FC236}">
                  <a16:creationId xmlns:a16="http://schemas.microsoft.com/office/drawing/2014/main" id="{AD73179A-0489-65ED-C5F2-D14287B1D384}"/>
                </a:ext>
              </a:extLst>
            </p:cNvPr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2" name="Google Shape;4353;p38">
              <a:extLst>
                <a:ext uri="{FF2B5EF4-FFF2-40B4-BE49-F238E27FC236}">
                  <a16:creationId xmlns:a16="http://schemas.microsoft.com/office/drawing/2014/main" id="{FB119B74-566C-BAD3-8139-55FA12DDC709}"/>
                </a:ext>
              </a:extLst>
            </p:cNvPr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3" name="Google Shape;4354;p38">
              <a:extLst>
                <a:ext uri="{FF2B5EF4-FFF2-40B4-BE49-F238E27FC236}">
                  <a16:creationId xmlns:a16="http://schemas.microsoft.com/office/drawing/2014/main" id="{3FBAC0C4-8D5F-4F04-3ED7-2FFC340BDC4B}"/>
                </a:ext>
              </a:extLst>
            </p:cNvPr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4" name="Google Shape;4355;p38">
              <a:extLst>
                <a:ext uri="{FF2B5EF4-FFF2-40B4-BE49-F238E27FC236}">
                  <a16:creationId xmlns:a16="http://schemas.microsoft.com/office/drawing/2014/main" id="{A322B25B-479D-1A71-58DC-FE1DE789D89C}"/>
                </a:ext>
              </a:extLst>
            </p:cNvPr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5" name="Google Shape;4356;p38">
              <a:extLst>
                <a:ext uri="{FF2B5EF4-FFF2-40B4-BE49-F238E27FC236}">
                  <a16:creationId xmlns:a16="http://schemas.microsoft.com/office/drawing/2014/main" id="{B8BBA595-B425-9362-DD3D-E48D2EF29481}"/>
                </a:ext>
              </a:extLst>
            </p:cNvPr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6" name="Google Shape;4357;p38">
              <a:extLst>
                <a:ext uri="{FF2B5EF4-FFF2-40B4-BE49-F238E27FC236}">
                  <a16:creationId xmlns:a16="http://schemas.microsoft.com/office/drawing/2014/main" id="{51BC07E2-F125-E32C-A889-AA6AF32FF037}"/>
                </a:ext>
              </a:extLst>
            </p:cNvPr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7" name="Google Shape;4358;p38">
              <a:extLst>
                <a:ext uri="{FF2B5EF4-FFF2-40B4-BE49-F238E27FC236}">
                  <a16:creationId xmlns:a16="http://schemas.microsoft.com/office/drawing/2014/main" id="{76838BE7-8188-114D-F322-FA6112E32CF8}"/>
                </a:ext>
              </a:extLst>
            </p:cNvPr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8" name="Google Shape;4359;p38">
              <a:extLst>
                <a:ext uri="{FF2B5EF4-FFF2-40B4-BE49-F238E27FC236}">
                  <a16:creationId xmlns:a16="http://schemas.microsoft.com/office/drawing/2014/main" id="{A61D3372-FFCB-FA63-F161-4A58370DC655}"/>
                </a:ext>
              </a:extLst>
            </p:cNvPr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9" name="Google Shape;4360;p38">
              <a:extLst>
                <a:ext uri="{FF2B5EF4-FFF2-40B4-BE49-F238E27FC236}">
                  <a16:creationId xmlns:a16="http://schemas.microsoft.com/office/drawing/2014/main" id="{BB533C2A-E5BB-355E-0B11-1AE1A6249CF8}"/>
                </a:ext>
              </a:extLst>
            </p:cNvPr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0" name="Google Shape;4361;p38">
              <a:extLst>
                <a:ext uri="{FF2B5EF4-FFF2-40B4-BE49-F238E27FC236}">
                  <a16:creationId xmlns:a16="http://schemas.microsoft.com/office/drawing/2014/main" id="{028165A8-C320-E1BE-7B39-FE2A0FB43B66}"/>
                </a:ext>
              </a:extLst>
            </p:cNvPr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1" name="Google Shape;4362;p38">
              <a:extLst>
                <a:ext uri="{FF2B5EF4-FFF2-40B4-BE49-F238E27FC236}">
                  <a16:creationId xmlns:a16="http://schemas.microsoft.com/office/drawing/2014/main" id="{E7775E92-BB22-8590-77E6-582A087115DC}"/>
                </a:ext>
              </a:extLst>
            </p:cNvPr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2" name="Google Shape;4363;p38">
              <a:extLst>
                <a:ext uri="{FF2B5EF4-FFF2-40B4-BE49-F238E27FC236}">
                  <a16:creationId xmlns:a16="http://schemas.microsoft.com/office/drawing/2014/main" id="{CB3728EE-BB5D-4445-CFC8-BAFDFC3B1087}"/>
                </a:ext>
              </a:extLst>
            </p:cNvPr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3" name="Google Shape;4364;p38">
              <a:extLst>
                <a:ext uri="{FF2B5EF4-FFF2-40B4-BE49-F238E27FC236}">
                  <a16:creationId xmlns:a16="http://schemas.microsoft.com/office/drawing/2014/main" id="{4F5B6B3E-7987-24AA-B8B5-CDBDA62AE7DE}"/>
                </a:ext>
              </a:extLst>
            </p:cNvPr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4" name="Google Shape;4365;p38">
              <a:extLst>
                <a:ext uri="{FF2B5EF4-FFF2-40B4-BE49-F238E27FC236}">
                  <a16:creationId xmlns:a16="http://schemas.microsoft.com/office/drawing/2014/main" id="{E8668413-40DF-B768-2D6D-E4670CB27F96}"/>
                </a:ext>
              </a:extLst>
            </p:cNvPr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5" name="Google Shape;4366;p38">
              <a:extLst>
                <a:ext uri="{FF2B5EF4-FFF2-40B4-BE49-F238E27FC236}">
                  <a16:creationId xmlns:a16="http://schemas.microsoft.com/office/drawing/2014/main" id="{4C4C6214-589C-3E30-3C83-5990AAD15461}"/>
                </a:ext>
              </a:extLst>
            </p:cNvPr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6" name="Google Shape;4367;p38">
              <a:extLst>
                <a:ext uri="{FF2B5EF4-FFF2-40B4-BE49-F238E27FC236}">
                  <a16:creationId xmlns:a16="http://schemas.microsoft.com/office/drawing/2014/main" id="{C6B75FD8-5EEF-7516-1EB5-6CCB8BBF8903}"/>
                </a:ext>
              </a:extLst>
            </p:cNvPr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7" name="Google Shape;4368;p38">
              <a:extLst>
                <a:ext uri="{FF2B5EF4-FFF2-40B4-BE49-F238E27FC236}">
                  <a16:creationId xmlns:a16="http://schemas.microsoft.com/office/drawing/2014/main" id="{109D22F6-FDE9-9018-80B6-E78DB23DC41E}"/>
                </a:ext>
              </a:extLst>
            </p:cNvPr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8" name="Google Shape;4369;p38">
              <a:extLst>
                <a:ext uri="{FF2B5EF4-FFF2-40B4-BE49-F238E27FC236}">
                  <a16:creationId xmlns:a16="http://schemas.microsoft.com/office/drawing/2014/main" id="{76B10FCB-79B5-AA6D-98D2-1B95BE00A99A}"/>
                </a:ext>
              </a:extLst>
            </p:cNvPr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9" name="Google Shape;4370;p38">
              <a:extLst>
                <a:ext uri="{FF2B5EF4-FFF2-40B4-BE49-F238E27FC236}">
                  <a16:creationId xmlns:a16="http://schemas.microsoft.com/office/drawing/2014/main" id="{21147E16-050C-1FD4-D331-156E0902A825}"/>
                </a:ext>
              </a:extLst>
            </p:cNvPr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0" name="Google Shape;4371;p38">
              <a:extLst>
                <a:ext uri="{FF2B5EF4-FFF2-40B4-BE49-F238E27FC236}">
                  <a16:creationId xmlns:a16="http://schemas.microsoft.com/office/drawing/2014/main" id="{5F3C712E-7C05-704E-B722-DED606F44C53}"/>
                </a:ext>
              </a:extLst>
            </p:cNvPr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1" name="Google Shape;4372;p38">
              <a:extLst>
                <a:ext uri="{FF2B5EF4-FFF2-40B4-BE49-F238E27FC236}">
                  <a16:creationId xmlns:a16="http://schemas.microsoft.com/office/drawing/2014/main" id="{70D4055D-C2A5-CBC0-8817-FD484455BA1F}"/>
                </a:ext>
              </a:extLst>
            </p:cNvPr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2" name="Google Shape;4373;p38">
              <a:extLst>
                <a:ext uri="{FF2B5EF4-FFF2-40B4-BE49-F238E27FC236}">
                  <a16:creationId xmlns:a16="http://schemas.microsoft.com/office/drawing/2014/main" id="{3210F85B-14B0-A27A-020D-90B3D70CA2A0}"/>
                </a:ext>
              </a:extLst>
            </p:cNvPr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3" name="Google Shape;4374;p38">
              <a:extLst>
                <a:ext uri="{FF2B5EF4-FFF2-40B4-BE49-F238E27FC236}">
                  <a16:creationId xmlns:a16="http://schemas.microsoft.com/office/drawing/2014/main" id="{9B4D1D40-D28C-0E45-5503-9514ADE1F292}"/>
                </a:ext>
              </a:extLst>
            </p:cNvPr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4" name="Google Shape;4375;p38">
              <a:extLst>
                <a:ext uri="{FF2B5EF4-FFF2-40B4-BE49-F238E27FC236}">
                  <a16:creationId xmlns:a16="http://schemas.microsoft.com/office/drawing/2014/main" id="{37EA7BF7-26AC-59D7-B58F-18BFC5C66319}"/>
                </a:ext>
              </a:extLst>
            </p:cNvPr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5" name="Google Shape;4376;p38">
              <a:extLst>
                <a:ext uri="{FF2B5EF4-FFF2-40B4-BE49-F238E27FC236}">
                  <a16:creationId xmlns:a16="http://schemas.microsoft.com/office/drawing/2014/main" id="{744DEEA8-E690-F7E6-B347-8B46BFBD04AD}"/>
                </a:ext>
              </a:extLst>
            </p:cNvPr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6" name="Google Shape;4377;p38">
              <a:extLst>
                <a:ext uri="{FF2B5EF4-FFF2-40B4-BE49-F238E27FC236}">
                  <a16:creationId xmlns:a16="http://schemas.microsoft.com/office/drawing/2014/main" id="{A2BB38E9-063D-7E34-BF2A-E687FEBBF052}"/>
                </a:ext>
              </a:extLst>
            </p:cNvPr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7" name="Google Shape;4378;p38">
              <a:extLst>
                <a:ext uri="{FF2B5EF4-FFF2-40B4-BE49-F238E27FC236}">
                  <a16:creationId xmlns:a16="http://schemas.microsoft.com/office/drawing/2014/main" id="{56422FDC-179E-4C33-87AA-5F648070516A}"/>
                </a:ext>
              </a:extLst>
            </p:cNvPr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8" name="Google Shape;4379;p38">
              <a:extLst>
                <a:ext uri="{FF2B5EF4-FFF2-40B4-BE49-F238E27FC236}">
                  <a16:creationId xmlns:a16="http://schemas.microsoft.com/office/drawing/2014/main" id="{9854D9AC-90BB-BAFD-188B-5DE55A95ECE4}"/>
                </a:ext>
              </a:extLst>
            </p:cNvPr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9" name="Google Shape;4380;p38">
              <a:extLst>
                <a:ext uri="{FF2B5EF4-FFF2-40B4-BE49-F238E27FC236}">
                  <a16:creationId xmlns:a16="http://schemas.microsoft.com/office/drawing/2014/main" id="{F35C864B-62E7-3004-3C52-87F2A170F798}"/>
                </a:ext>
              </a:extLst>
            </p:cNvPr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0" name="Google Shape;4381;p38">
              <a:extLst>
                <a:ext uri="{FF2B5EF4-FFF2-40B4-BE49-F238E27FC236}">
                  <a16:creationId xmlns:a16="http://schemas.microsoft.com/office/drawing/2014/main" id="{E1A62F3E-0439-8A12-B017-5DFD7328183A}"/>
                </a:ext>
              </a:extLst>
            </p:cNvPr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1" name="Google Shape;4382;p38">
              <a:extLst>
                <a:ext uri="{FF2B5EF4-FFF2-40B4-BE49-F238E27FC236}">
                  <a16:creationId xmlns:a16="http://schemas.microsoft.com/office/drawing/2014/main" id="{B4A8DC1D-C789-E564-32EA-C540B33FBBC5}"/>
                </a:ext>
              </a:extLst>
            </p:cNvPr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2" name="Google Shape;4383;p38">
              <a:extLst>
                <a:ext uri="{FF2B5EF4-FFF2-40B4-BE49-F238E27FC236}">
                  <a16:creationId xmlns:a16="http://schemas.microsoft.com/office/drawing/2014/main" id="{04C8435A-F9E5-CD1F-E81C-49E4102FCBEF}"/>
                </a:ext>
              </a:extLst>
            </p:cNvPr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3" name="Google Shape;4384;p38">
              <a:extLst>
                <a:ext uri="{FF2B5EF4-FFF2-40B4-BE49-F238E27FC236}">
                  <a16:creationId xmlns:a16="http://schemas.microsoft.com/office/drawing/2014/main" id="{550F9BDC-71B8-0464-BE9D-0B205FA18740}"/>
                </a:ext>
              </a:extLst>
            </p:cNvPr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4" name="Google Shape;4385;p38">
              <a:extLst>
                <a:ext uri="{FF2B5EF4-FFF2-40B4-BE49-F238E27FC236}">
                  <a16:creationId xmlns:a16="http://schemas.microsoft.com/office/drawing/2014/main" id="{AE7180BB-2DE1-6177-ADB4-F7BE9D18B6A5}"/>
                </a:ext>
              </a:extLst>
            </p:cNvPr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5" name="Google Shape;4386;p38">
              <a:extLst>
                <a:ext uri="{FF2B5EF4-FFF2-40B4-BE49-F238E27FC236}">
                  <a16:creationId xmlns:a16="http://schemas.microsoft.com/office/drawing/2014/main" id="{0EC0DEE1-6145-96A7-D490-9AAFDBC7A1D4}"/>
                </a:ext>
              </a:extLst>
            </p:cNvPr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6" name="Google Shape;4387;p38">
              <a:extLst>
                <a:ext uri="{FF2B5EF4-FFF2-40B4-BE49-F238E27FC236}">
                  <a16:creationId xmlns:a16="http://schemas.microsoft.com/office/drawing/2014/main" id="{B1707DEF-98DD-0C0F-603D-939BC5C20355}"/>
                </a:ext>
              </a:extLst>
            </p:cNvPr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7" name="Google Shape;4388;p38">
              <a:extLst>
                <a:ext uri="{FF2B5EF4-FFF2-40B4-BE49-F238E27FC236}">
                  <a16:creationId xmlns:a16="http://schemas.microsoft.com/office/drawing/2014/main" id="{B4C33104-27D6-2680-D6A7-E6E2EC00C8A2}"/>
                </a:ext>
              </a:extLst>
            </p:cNvPr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8" name="Google Shape;4389;p38">
              <a:extLst>
                <a:ext uri="{FF2B5EF4-FFF2-40B4-BE49-F238E27FC236}">
                  <a16:creationId xmlns:a16="http://schemas.microsoft.com/office/drawing/2014/main" id="{9C3AC7CC-C1A9-7C6B-3249-5B6637C1DD4C}"/>
                </a:ext>
              </a:extLst>
            </p:cNvPr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9" name="Google Shape;4390;p38">
              <a:extLst>
                <a:ext uri="{FF2B5EF4-FFF2-40B4-BE49-F238E27FC236}">
                  <a16:creationId xmlns:a16="http://schemas.microsoft.com/office/drawing/2014/main" id="{DDDAAA93-3AE3-3F9C-A285-18DBCA467A8E}"/>
                </a:ext>
              </a:extLst>
            </p:cNvPr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0" name="Google Shape;4391;p38">
              <a:extLst>
                <a:ext uri="{FF2B5EF4-FFF2-40B4-BE49-F238E27FC236}">
                  <a16:creationId xmlns:a16="http://schemas.microsoft.com/office/drawing/2014/main" id="{8690FCA3-1AA2-E170-12E8-ABABE1A15227}"/>
                </a:ext>
              </a:extLst>
            </p:cNvPr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1" name="Google Shape;4392;p38">
              <a:extLst>
                <a:ext uri="{FF2B5EF4-FFF2-40B4-BE49-F238E27FC236}">
                  <a16:creationId xmlns:a16="http://schemas.microsoft.com/office/drawing/2014/main" id="{26091DD8-45BF-A4B6-80CC-3E669B66D034}"/>
                </a:ext>
              </a:extLst>
            </p:cNvPr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2" name="Google Shape;4393;p38">
              <a:extLst>
                <a:ext uri="{FF2B5EF4-FFF2-40B4-BE49-F238E27FC236}">
                  <a16:creationId xmlns:a16="http://schemas.microsoft.com/office/drawing/2014/main" id="{E0C14359-EEF4-73B1-6E3A-70D512FB52FC}"/>
                </a:ext>
              </a:extLst>
            </p:cNvPr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3" name="Google Shape;4394;p38">
              <a:extLst>
                <a:ext uri="{FF2B5EF4-FFF2-40B4-BE49-F238E27FC236}">
                  <a16:creationId xmlns:a16="http://schemas.microsoft.com/office/drawing/2014/main" id="{D34F7722-8156-0B2A-8363-EB5E86F4C31E}"/>
                </a:ext>
              </a:extLst>
            </p:cNvPr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4" name="Google Shape;4395;p38">
              <a:extLst>
                <a:ext uri="{FF2B5EF4-FFF2-40B4-BE49-F238E27FC236}">
                  <a16:creationId xmlns:a16="http://schemas.microsoft.com/office/drawing/2014/main" id="{6B2CA5E0-962E-ADAA-AA52-421CCEBDF162}"/>
                </a:ext>
              </a:extLst>
            </p:cNvPr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5" name="Google Shape;4396;p38">
              <a:extLst>
                <a:ext uri="{FF2B5EF4-FFF2-40B4-BE49-F238E27FC236}">
                  <a16:creationId xmlns:a16="http://schemas.microsoft.com/office/drawing/2014/main" id="{A08CE888-0D8A-6A99-0571-F2FAB66BFB00}"/>
                </a:ext>
              </a:extLst>
            </p:cNvPr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6" name="Google Shape;4397;p38">
              <a:extLst>
                <a:ext uri="{FF2B5EF4-FFF2-40B4-BE49-F238E27FC236}">
                  <a16:creationId xmlns:a16="http://schemas.microsoft.com/office/drawing/2014/main" id="{D38F3D86-45AC-43FC-FEAD-D4C5B08D84B9}"/>
                </a:ext>
              </a:extLst>
            </p:cNvPr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7" name="Google Shape;4398;p38">
              <a:extLst>
                <a:ext uri="{FF2B5EF4-FFF2-40B4-BE49-F238E27FC236}">
                  <a16:creationId xmlns:a16="http://schemas.microsoft.com/office/drawing/2014/main" id="{F0C48623-AEEE-CFF9-3F6B-70DF5FB2819B}"/>
                </a:ext>
              </a:extLst>
            </p:cNvPr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8" name="Google Shape;4399;p38">
              <a:extLst>
                <a:ext uri="{FF2B5EF4-FFF2-40B4-BE49-F238E27FC236}">
                  <a16:creationId xmlns:a16="http://schemas.microsoft.com/office/drawing/2014/main" id="{C983AB37-AB0F-91FE-84D8-53044F7B3EAC}"/>
                </a:ext>
              </a:extLst>
            </p:cNvPr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9" name="Google Shape;4400;p38">
              <a:extLst>
                <a:ext uri="{FF2B5EF4-FFF2-40B4-BE49-F238E27FC236}">
                  <a16:creationId xmlns:a16="http://schemas.microsoft.com/office/drawing/2014/main" id="{406156E8-FACF-D214-5EA2-44EB1AAFB1C8}"/>
                </a:ext>
              </a:extLst>
            </p:cNvPr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0" name="Google Shape;4401;p38">
              <a:extLst>
                <a:ext uri="{FF2B5EF4-FFF2-40B4-BE49-F238E27FC236}">
                  <a16:creationId xmlns:a16="http://schemas.microsoft.com/office/drawing/2014/main" id="{944685A6-6A91-49E6-6D05-6AA6AE556FFB}"/>
                </a:ext>
              </a:extLst>
            </p:cNvPr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1" name="Google Shape;4402;p38">
              <a:extLst>
                <a:ext uri="{FF2B5EF4-FFF2-40B4-BE49-F238E27FC236}">
                  <a16:creationId xmlns:a16="http://schemas.microsoft.com/office/drawing/2014/main" id="{19366E26-6F36-E3CD-11B1-CCE79342E957}"/>
                </a:ext>
              </a:extLst>
            </p:cNvPr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2" name="Google Shape;4403;p38">
              <a:extLst>
                <a:ext uri="{FF2B5EF4-FFF2-40B4-BE49-F238E27FC236}">
                  <a16:creationId xmlns:a16="http://schemas.microsoft.com/office/drawing/2014/main" id="{ADA32D7B-8B5C-C1B8-948C-17FC2246D703}"/>
                </a:ext>
              </a:extLst>
            </p:cNvPr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3" name="Google Shape;4404;p38">
              <a:extLst>
                <a:ext uri="{FF2B5EF4-FFF2-40B4-BE49-F238E27FC236}">
                  <a16:creationId xmlns:a16="http://schemas.microsoft.com/office/drawing/2014/main" id="{302F23E4-5B43-01B0-E719-8214F2558993}"/>
                </a:ext>
              </a:extLst>
            </p:cNvPr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4" name="Google Shape;4405;p38">
              <a:extLst>
                <a:ext uri="{FF2B5EF4-FFF2-40B4-BE49-F238E27FC236}">
                  <a16:creationId xmlns:a16="http://schemas.microsoft.com/office/drawing/2014/main" id="{BCBC2B6E-9528-0392-131D-E79114779798}"/>
                </a:ext>
              </a:extLst>
            </p:cNvPr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5" name="Google Shape;4406;p38">
              <a:extLst>
                <a:ext uri="{FF2B5EF4-FFF2-40B4-BE49-F238E27FC236}">
                  <a16:creationId xmlns:a16="http://schemas.microsoft.com/office/drawing/2014/main" id="{A8924424-8978-F3A0-28B5-883BC4230656}"/>
                </a:ext>
              </a:extLst>
            </p:cNvPr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6" name="Google Shape;4407;p38">
              <a:extLst>
                <a:ext uri="{FF2B5EF4-FFF2-40B4-BE49-F238E27FC236}">
                  <a16:creationId xmlns:a16="http://schemas.microsoft.com/office/drawing/2014/main" id="{57203500-89F4-ECFD-15D1-26E62056B039}"/>
                </a:ext>
              </a:extLst>
            </p:cNvPr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7" name="Google Shape;4408;p38">
              <a:extLst>
                <a:ext uri="{FF2B5EF4-FFF2-40B4-BE49-F238E27FC236}">
                  <a16:creationId xmlns:a16="http://schemas.microsoft.com/office/drawing/2014/main" id="{CF330EAF-EF6E-91E4-6CFE-26797A434CEF}"/>
                </a:ext>
              </a:extLst>
            </p:cNvPr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8" name="Google Shape;4409;p38">
              <a:extLst>
                <a:ext uri="{FF2B5EF4-FFF2-40B4-BE49-F238E27FC236}">
                  <a16:creationId xmlns:a16="http://schemas.microsoft.com/office/drawing/2014/main" id="{5502C18C-0DAB-D22D-1A01-30A348AFAF7B}"/>
                </a:ext>
              </a:extLst>
            </p:cNvPr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9" name="Google Shape;4410;p38">
              <a:extLst>
                <a:ext uri="{FF2B5EF4-FFF2-40B4-BE49-F238E27FC236}">
                  <a16:creationId xmlns:a16="http://schemas.microsoft.com/office/drawing/2014/main" id="{A353390D-CDC0-7EEF-A274-9563BA95901B}"/>
                </a:ext>
              </a:extLst>
            </p:cNvPr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0" name="Google Shape;4411;p38">
              <a:extLst>
                <a:ext uri="{FF2B5EF4-FFF2-40B4-BE49-F238E27FC236}">
                  <a16:creationId xmlns:a16="http://schemas.microsoft.com/office/drawing/2014/main" id="{55901596-F7C0-851E-2C50-7C933EC92D99}"/>
                </a:ext>
              </a:extLst>
            </p:cNvPr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1" name="Google Shape;4412;p38">
              <a:extLst>
                <a:ext uri="{FF2B5EF4-FFF2-40B4-BE49-F238E27FC236}">
                  <a16:creationId xmlns:a16="http://schemas.microsoft.com/office/drawing/2014/main" id="{2EBDBA8A-0A86-61EB-DBB1-F2ED89CCADB1}"/>
                </a:ext>
              </a:extLst>
            </p:cNvPr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2" name="Google Shape;4413;p38">
              <a:extLst>
                <a:ext uri="{FF2B5EF4-FFF2-40B4-BE49-F238E27FC236}">
                  <a16:creationId xmlns:a16="http://schemas.microsoft.com/office/drawing/2014/main" id="{F04C4BBE-F53A-D101-1F27-CB3578ED98DD}"/>
                </a:ext>
              </a:extLst>
            </p:cNvPr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3" name="Google Shape;4414;p38">
              <a:extLst>
                <a:ext uri="{FF2B5EF4-FFF2-40B4-BE49-F238E27FC236}">
                  <a16:creationId xmlns:a16="http://schemas.microsoft.com/office/drawing/2014/main" id="{D85A3843-BC6D-6ADF-DB48-3C30999D7419}"/>
                </a:ext>
              </a:extLst>
            </p:cNvPr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4" name="Google Shape;4415;p38">
              <a:extLst>
                <a:ext uri="{FF2B5EF4-FFF2-40B4-BE49-F238E27FC236}">
                  <a16:creationId xmlns:a16="http://schemas.microsoft.com/office/drawing/2014/main" id="{7402ADFA-DA3F-8FC1-7DC8-816038405836}"/>
                </a:ext>
              </a:extLst>
            </p:cNvPr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5" name="Google Shape;4416;p38">
              <a:extLst>
                <a:ext uri="{FF2B5EF4-FFF2-40B4-BE49-F238E27FC236}">
                  <a16:creationId xmlns:a16="http://schemas.microsoft.com/office/drawing/2014/main" id="{752C6686-9E17-BAD8-864D-8D680597A219}"/>
                </a:ext>
              </a:extLst>
            </p:cNvPr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6" name="Google Shape;4417;p38">
              <a:extLst>
                <a:ext uri="{FF2B5EF4-FFF2-40B4-BE49-F238E27FC236}">
                  <a16:creationId xmlns:a16="http://schemas.microsoft.com/office/drawing/2014/main" id="{AD433F9B-A48B-75C5-3B19-52D3CB896C42}"/>
                </a:ext>
              </a:extLst>
            </p:cNvPr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7" name="Google Shape;4418;p38">
              <a:extLst>
                <a:ext uri="{FF2B5EF4-FFF2-40B4-BE49-F238E27FC236}">
                  <a16:creationId xmlns:a16="http://schemas.microsoft.com/office/drawing/2014/main" id="{947460F2-935C-97F2-D719-FCB97AD67787}"/>
                </a:ext>
              </a:extLst>
            </p:cNvPr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8" name="Google Shape;4419;p38">
              <a:extLst>
                <a:ext uri="{FF2B5EF4-FFF2-40B4-BE49-F238E27FC236}">
                  <a16:creationId xmlns:a16="http://schemas.microsoft.com/office/drawing/2014/main" id="{2FE88D7A-B324-33AF-D1D5-A64443B7847A}"/>
                </a:ext>
              </a:extLst>
            </p:cNvPr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9" name="Google Shape;4420;p38">
              <a:extLst>
                <a:ext uri="{FF2B5EF4-FFF2-40B4-BE49-F238E27FC236}">
                  <a16:creationId xmlns:a16="http://schemas.microsoft.com/office/drawing/2014/main" id="{4E18F0DA-80BC-E43F-05DC-9C3B49836F90}"/>
                </a:ext>
              </a:extLst>
            </p:cNvPr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0" name="Google Shape;4421;p38">
              <a:extLst>
                <a:ext uri="{FF2B5EF4-FFF2-40B4-BE49-F238E27FC236}">
                  <a16:creationId xmlns:a16="http://schemas.microsoft.com/office/drawing/2014/main" id="{DE0176B0-9B41-B0A2-F5CE-AEE50A02EECC}"/>
                </a:ext>
              </a:extLst>
            </p:cNvPr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1" name="Google Shape;4422;p38">
              <a:extLst>
                <a:ext uri="{FF2B5EF4-FFF2-40B4-BE49-F238E27FC236}">
                  <a16:creationId xmlns:a16="http://schemas.microsoft.com/office/drawing/2014/main" id="{31F445A7-AF74-D026-72A0-6D6C9DA9EDAF}"/>
                </a:ext>
              </a:extLst>
            </p:cNvPr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2" name="Google Shape;4423;p38">
              <a:extLst>
                <a:ext uri="{FF2B5EF4-FFF2-40B4-BE49-F238E27FC236}">
                  <a16:creationId xmlns:a16="http://schemas.microsoft.com/office/drawing/2014/main" id="{BD2CCA49-6F5D-4424-AF92-2DBE75DAFE13}"/>
                </a:ext>
              </a:extLst>
            </p:cNvPr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3" name="Google Shape;4424;p38">
              <a:extLst>
                <a:ext uri="{FF2B5EF4-FFF2-40B4-BE49-F238E27FC236}">
                  <a16:creationId xmlns:a16="http://schemas.microsoft.com/office/drawing/2014/main" id="{7FCC7BC4-BF23-B025-D7F9-B9434E04AE47}"/>
                </a:ext>
              </a:extLst>
            </p:cNvPr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4" name="Google Shape;4425;p38">
              <a:extLst>
                <a:ext uri="{FF2B5EF4-FFF2-40B4-BE49-F238E27FC236}">
                  <a16:creationId xmlns:a16="http://schemas.microsoft.com/office/drawing/2014/main" id="{B70F1B98-6614-72C7-08A3-AF701E4C1F6C}"/>
                </a:ext>
              </a:extLst>
            </p:cNvPr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5" name="Google Shape;4426;p38">
              <a:extLst>
                <a:ext uri="{FF2B5EF4-FFF2-40B4-BE49-F238E27FC236}">
                  <a16:creationId xmlns:a16="http://schemas.microsoft.com/office/drawing/2014/main" id="{EEEAD1D4-1F61-7535-56E6-613227C2B5FE}"/>
                </a:ext>
              </a:extLst>
            </p:cNvPr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6" name="Google Shape;4427;p38">
              <a:extLst>
                <a:ext uri="{FF2B5EF4-FFF2-40B4-BE49-F238E27FC236}">
                  <a16:creationId xmlns:a16="http://schemas.microsoft.com/office/drawing/2014/main" id="{EAE91390-EE37-C236-D83D-0203D1EF36F7}"/>
                </a:ext>
              </a:extLst>
            </p:cNvPr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7" name="Google Shape;4428;p38">
              <a:extLst>
                <a:ext uri="{FF2B5EF4-FFF2-40B4-BE49-F238E27FC236}">
                  <a16:creationId xmlns:a16="http://schemas.microsoft.com/office/drawing/2014/main" id="{0271A8D1-720D-EBF1-508F-9F99737A7BE3}"/>
                </a:ext>
              </a:extLst>
            </p:cNvPr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8" name="Google Shape;4429;p38">
              <a:extLst>
                <a:ext uri="{FF2B5EF4-FFF2-40B4-BE49-F238E27FC236}">
                  <a16:creationId xmlns:a16="http://schemas.microsoft.com/office/drawing/2014/main" id="{BCB107D4-1DAC-A7C4-3EB7-D00D9500AF7D}"/>
                </a:ext>
              </a:extLst>
            </p:cNvPr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9" name="Google Shape;4430;p38">
              <a:extLst>
                <a:ext uri="{FF2B5EF4-FFF2-40B4-BE49-F238E27FC236}">
                  <a16:creationId xmlns:a16="http://schemas.microsoft.com/office/drawing/2014/main" id="{B4B7C909-F95B-53B1-F4AA-284390B3FF3D}"/>
                </a:ext>
              </a:extLst>
            </p:cNvPr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0" name="Google Shape;4431;p38">
              <a:extLst>
                <a:ext uri="{FF2B5EF4-FFF2-40B4-BE49-F238E27FC236}">
                  <a16:creationId xmlns:a16="http://schemas.microsoft.com/office/drawing/2014/main" id="{358E1EBA-0266-0F7F-1151-642E62A371D7}"/>
                </a:ext>
              </a:extLst>
            </p:cNvPr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1" name="Google Shape;4432;p38">
              <a:extLst>
                <a:ext uri="{FF2B5EF4-FFF2-40B4-BE49-F238E27FC236}">
                  <a16:creationId xmlns:a16="http://schemas.microsoft.com/office/drawing/2014/main" id="{F1FFFC31-5409-8C5C-677B-814F22182909}"/>
                </a:ext>
              </a:extLst>
            </p:cNvPr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2" name="Google Shape;4433;p38">
              <a:extLst>
                <a:ext uri="{FF2B5EF4-FFF2-40B4-BE49-F238E27FC236}">
                  <a16:creationId xmlns:a16="http://schemas.microsoft.com/office/drawing/2014/main" id="{F173BB0C-9854-6948-1616-B20C59151219}"/>
                </a:ext>
              </a:extLst>
            </p:cNvPr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3" name="Google Shape;4434;p38">
              <a:extLst>
                <a:ext uri="{FF2B5EF4-FFF2-40B4-BE49-F238E27FC236}">
                  <a16:creationId xmlns:a16="http://schemas.microsoft.com/office/drawing/2014/main" id="{947DA2F5-78A4-5866-A7C4-434CE8A0F6C5}"/>
                </a:ext>
              </a:extLst>
            </p:cNvPr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4" name="Google Shape;4435;p38">
              <a:extLst>
                <a:ext uri="{FF2B5EF4-FFF2-40B4-BE49-F238E27FC236}">
                  <a16:creationId xmlns:a16="http://schemas.microsoft.com/office/drawing/2014/main" id="{DA6418DD-7116-4FE2-3E8D-AD0CE00E1AAD}"/>
                </a:ext>
              </a:extLst>
            </p:cNvPr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5" name="Google Shape;4436;p38">
              <a:extLst>
                <a:ext uri="{FF2B5EF4-FFF2-40B4-BE49-F238E27FC236}">
                  <a16:creationId xmlns:a16="http://schemas.microsoft.com/office/drawing/2014/main" id="{2B448298-766A-8A87-9B38-7F227D91B671}"/>
                </a:ext>
              </a:extLst>
            </p:cNvPr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6" name="Google Shape;4437;p38">
              <a:extLst>
                <a:ext uri="{FF2B5EF4-FFF2-40B4-BE49-F238E27FC236}">
                  <a16:creationId xmlns:a16="http://schemas.microsoft.com/office/drawing/2014/main" id="{61642341-87CE-7B12-6925-0FB1C9A8398F}"/>
                </a:ext>
              </a:extLst>
            </p:cNvPr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7" name="Google Shape;4438;p38">
              <a:extLst>
                <a:ext uri="{FF2B5EF4-FFF2-40B4-BE49-F238E27FC236}">
                  <a16:creationId xmlns:a16="http://schemas.microsoft.com/office/drawing/2014/main" id="{3B5F9A08-2BD0-DCE2-23E0-19A19F4516E2}"/>
                </a:ext>
              </a:extLst>
            </p:cNvPr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8" name="Google Shape;4439;p38">
              <a:extLst>
                <a:ext uri="{FF2B5EF4-FFF2-40B4-BE49-F238E27FC236}">
                  <a16:creationId xmlns:a16="http://schemas.microsoft.com/office/drawing/2014/main" id="{880BD200-1A5E-0E6A-DABE-3993862EEB0B}"/>
                </a:ext>
              </a:extLst>
            </p:cNvPr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9" name="Google Shape;4440;p38">
              <a:extLst>
                <a:ext uri="{FF2B5EF4-FFF2-40B4-BE49-F238E27FC236}">
                  <a16:creationId xmlns:a16="http://schemas.microsoft.com/office/drawing/2014/main" id="{6FA6E253-4DA4-1A80-FF14-4064D93CF38E}"/>
                </a:ext>
              </a:extLst>
            </p:cNvPr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0" name="Google Shape;4441;p38">
              <a:extLst>
                <a:ext uri="{FF2B5EF4-FFF2-40B4-BE49-F238E27FC236}">
                  <a16:creationId xmlns:a16="http://schemas.microsoft.com/office/drawing/2014/main" id="{C54BE169-8A33-38CC-66A5-D1573AADDE7E}"/>
                </a:ext>
              </a:extLst>
            </p:cNvPr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1" name="Google Shape;4442;p38">
              <a:extLst>
                <a:ext uri="{FF2B5EF4-FFF2-40B4-BE49-F238E27FC236}">
                  <a16:creationId xmlns:a16="http://schemas.microsoft.com/office/drawing/2014/main" id="{BD077033-53D1-E315-F56D-8FA705052057}"/>
                </a:ext>
              </a:extLst>
            </p:cNvPr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2" name="Google Shape;4443;p38">
              <a:extLst>
                <a:ext uri="{FF2B5EF4-FFF2-40B4-BE49-F238E27FC236}">
                  <a16:creationId xmlns:a16="http://schemas.microsoft.com/office/drawing/2014/main" id="{4A884A91-3FB5-E8EB-FDC2-E099D76FFD42}"/>
                </a:ext>
              </a:extLst>
            </p:cNvPr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3" name="Google Shape;4444;p38">
              <a:extLst>
                <a:ext uri="{FF2B5EF4-FFF2-40B4-BE49-F238E27FC236}">
                  <a16:creationId xmlns:a16="http://schemas.microsoft.com/office/drawing/2014/main" id="{8BE515D9-7C04-E0A4-C7F5-5F8EC09997EF}"/>
                </a:ext>
              </a:extLst>
            </p:cNvPr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4" name="Google Shape;4445;p38">
              <a:extLst>
                <a:ext uri="{FF2B5EF4-FFF2-40B4-BE49-F238E27FC236}">
                  <a16:creationId xmlns:a16="http://schemas.microsoft.com/office/drawing/2014/main" id="{8B1021F2-0C50-179D-F3B2-A6C2A5F796DF}"/>
                </a:ext>
              </a:extLst>
            </p:cNvPr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5" name="Google Shape;4446;p38">
              <a:extLst>
                <a:ext uri="{FF2B5EF4-FFF2-40B4-BE49-F238E27FC236}">
                  <a16:creationId xmlns:a16="http://schemas.microsoft.com/office/drawing/2014/main" id="{B38DF525-E2B5-9297-373B-AA02DA84327E}"/>
                </a:ext>
              </a:extLst>
            </p:cNvPr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6" name="Google Shape;4447;p38">
              <a:extLst>
                <a:ext uri="{FF2B5EF4-FFF2-40B4-BE49-F238E27FC236}">
                  <a16:creationId xmlns:a16="http://schemas.microsoft.com/office/drawing/2014/main" id="{FC7785D2-D2DC-ED50-5C0B-57D5178F8177}"/>
                </a:ext>
              </a:extLst>
            </p:cNvPr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7" name="Google Shape;4448;p38">
              <a:extLst>
                <a:ext uri="{FF2B5EF4-FFF2-40B4-BE49-F238E27FC236}">
                  <a16:creationId xmlns:a16="http://schemas.microsoft.com/office/drawing/2014/main" id="{6DC33D0F-E2C9-8AB2-C896-6BE7BB7BEA28}"/>
                </a:ext>
              </a:extLst>
            </p:cNvPr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8" name="Google Shape;4449;p38">
              <a:extLst>
                <a:ext uri="{FF2B5EF4-FFF2-40B4-BE49-F238E27FC236}">
                  <a16:creationId xmlns:a16="http://schemas.microsoft.com/office/drawing/2014/main" id="{1ACFBCD5-9949-8B36-8E06-2EE7E5E3D864}"/>
                </a:ext>
              </a:extLst>
            </p:cNvPr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9" name="Google Shape;4450;p38">
              <a:extLst>
                <a:ext uri="{FF2B5EF4-FFF2-40B4-BE49-F238E27FC236}">
                  <a16:creationId xmlns:a16="http://schemas.microsoft.com/office/drawing/2014/main" id="{1D676048-731D-34AE-014A-4B59D003CA68}"/>
                </a:ext>
              </a:extLst>
            </p:cNvPr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0" name="Google Shape;4451;p38">
              <a:extLst>
                <a:ext uri="{FF2B5EF4-FFF2-40B4-BE49-F238E27FC236}">
                  <a16:creationId xmlns:a16="http://schemas.microsoft.com/office/drawing/2014/main" id="{C740E1A1-6AA5-EC42-9364-EAB4F8F545F3}"/>
                </a:ext>
              </a:extLst>
            </p:cNvPr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1" name="Google Shape;4452;p38">
              <a:extLst>
                <a:ext uri="{FF2B5EF4-FFF2-40B4-BE49-F238E27FC236}">
                  <a16:creationId xmlns:a16="http://schemas.microsoft.com/office/drawing/2014/main" id="{A4443354-D286-F67F-73E2-E8FF326F49F1}"/>
                </a:ext>
              </a:extLst>
            </p:cNvPr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2" name="Google Shape;4453;p38">
              <a:extLst>
                <a:ext uri="{FF2B5EF4-FFF2-40B4-BE49-F238E27FC236}">
                  <a16:creationId xmlns:a16="http://schemas.microsoft.com/office/drawing/2014/main" id="{BB4D8969-A4FA-D136-805C-16E33AF29526}"/>
                </a:ext>
              </a:extLst>
            </p:cNvPr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3" name="Google Shape;4454;p38">
              <a:extLst>
                <a:ext uri="{FF2B5EF4-FFF2-40B4-BE49-F238E27FC236}">
                  <a16:creationId xmlns:a16="http://schemas.microsoft.com/office/drawing/2014/main" id="{552F0159-C908-0CA4-616B-AEA69CCCD14B}"/>
                </a:ext>
              </a:extLst>
            </p:cNvPr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4" name="Google Shape;4455;p38">
              <a:extLst>
                <a:ext uri="{FF2B5EF4-FFF2-40B4-BE49-F238E27FC236}">
                  <a16:creationId xmlns:a16="http://schemas.microsoft.com/office/drawing/2014/main" id="{B610A581-E8EC-BC80-D724-CE34CE34383A}"/>
                </a:ext>
              </a:extLst>
            </p:cNvPr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5" name="Google Shape;4456;p38">
              <a:extLst>
                <a:ext uri="{FF2B5EF4-FFF2-40B4-BE49-F238E27FC236}">
                  <a16:creationId xmlns:a16="http://schemas.microsoft.com/office/drawing/2014/main" id="{6D4AFCBF-393F-5275-D4FF-2A9931390E4F}"/>
                </a:ext>
              </a:extLst>
            </p:cNvPr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6" name="Google Shape;4457;p38">
              <a:extLst>
                <a:ext uri="{FF2B5EF4-FFF2-40B4-BE49-F238E27FC236}">
                  <a16:creationId xmlns:a16="http://schemas.microsoft.com/office/drawing/2014/main" id="{A20B88A7-6800-1F57-B1A2-CD79B6D124BE}"/>
                </a:ext>
              </a:extLst>
            </p:cNvPr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7" name="Google Shape;4458;p38">
              <a:extLst>
                <a:ext uri="{FF2B5EF4-FFF2-40B4-BE49-F238E27FC236}">
                  <a16:creationId xmlns:a16="http://schemas.microsoft.com/office/drawing/2014/main" id="{74454B0D-C2B6-0D47-C85C-F6FE57BDDA6E}"/>
                </a:ext>
              </a:extLst>
            </p:cNvPr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8" name="Google Shape;4459;p38">
              <a:extLst>
                <a:ext uri="{FF2B5EF4-FFF2-40B4-BE49-F238E27FC236}">
                  <a16:creationId xmlns:a16="http://schemas.microsoft.com/office/drawing/2014/main" id="{5DD55A3E-54C5-51A8-7A5E-6D2F002D14D5}"/>
                </a:ext>
              </a:extLst>
            </p:cNvPr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9" name="Google Shape;4460;p38">
              <a:extLst>
                <a:ext uri="{FF2B5EF4-FFF2-40B4-BE49-F238E27FC236}">
                  <a16:creationId xmlns:a16="http://schemas.microsoft.com/office/drawing/2014/main" id="{32F5112F-2B50-AB03-452E-C421495B959E}"/>
                </a:ext>
              </a:extLst>
            </p:cNvPr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0" name="Google Shape;4461;p38">
              <a:extLst>
                <a:ext uri="{FF2B5EF4-FFF2-40B4-BE49-F238E27FC236}">
                  <a16:creationId xmlns:a16="http://schemas.microsoft.com/office/drawing/2014/main" id="{59C978C1-9853-769B-8F51-24CA4634B730}"/>
                </a:ext>
              </a:extLst>
            </p:cNvPr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1" name="Google Shape;4462;p38">
              <a:extLst>
                <a:ext uri="{FF2B5EF4-FFF2-40B4-BE49-F238E27FC236}">
                  <a16:creationId xmlns:a16="http://schemas.microsoft.com/office/drawing/2014/main" id="{9AA81AE8-9022-4807-DC25-7CE62E270CE9}"/>
                </a:ext>
              </a:extLst>
            </p:cNvPr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2" name="Google Shape;4463;p38">
              <a:extLst>
                <a:ext uri="{FF2B5EF4-FFF2-40B4-BE49-F238E27FC236}">
                  <a16:creationId xmlns:a16="http://schemas.microsoft.com/office/drawing/2014/main" id="{3B37A565-0A59-ADD4-61BA-8898289CAA8D}"/>
                </a:ext>
              </a:extLst>
            </p:cNvPr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3" name="Google Shape;4464;p38">
              <a:extLst>
                <a:ext uri="{FF2B5EF4-FFF2-40B4-BE49-F238E27FC236}">
                  <a16:creationId xmlns:a16="http://schemas.microsoft.com/office/drawing/2014/main" id="{02A34822-BA9A-579E-3B54-1E359A9A211D}"/>
                </a:ext>
              </a:extLst>
            </p:cNvPr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4" name="Google Shape;4465;p38">
              <a:extLst>
                <a:ext uri="{FF2B5EF4-FFF2-40B4-BE49-F238E27FC236}">
                  <a16:creationId xmlns:a16="http://schemas.microsoft.com/office/drawing/2014/main" id="{28BB137D-47FB-EA2F-4A52-EF7DD9EBFBE8}"/>
                </a:ext>
              </a:extLst>
            </p:cNvPr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5" name="Google Shape;4466;p38">
              <a:extLst>
                <a:ext uri="{FF2B5EF4-FFF2-40B4-BE49-F238E27FC236}">
                  <a16:creationId xmlns:a16="http://schemas.microsoft.com/office/drawing/2014/main" id="{50B301EF-F291-210B-31FB-B19E5C9BDA7B}"/>
                </a:ext>
              </a:extLst>
            </p:cNvPr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6" name="Google Shape;4467;p38">
              <a:extLst>
                <a:ext uri="{FF2B5EF4-FFF2-40B4-BE49-F238E27FC236}">
                  <a16:creationId xmlns:a16="http://schemas.microsoft.com/office/drawing/2014/main" id="{2C25847F-9C69-A077-EE73-9EA75E0DDF09}"/>
                </a:ext>
              </a:extLst>
            </p:cNvPr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7" name="Google Shape;4468;p38">
              <a:extLst>
                <a:ext uri="{FF2B5EF4-FFF2-40B4-BE49-F238E27FC236}">
                  <a16:creationId xmlns:a16="http://schemas.microsoft.com/office/drawing/2014/main" id="{4DDC2D58-E96A-EB04-E976-03A5A5E56AE9}"/>
                </a:ext>
              </a:extLst>
            </p:cNvPr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8" name="Google Shape;4469;p38">
              <a:extLst>
                <a:ext uri="{FF2B5EF4-FFF2-40B4-BE49-F238E27FC236}">
                  <a16:creationId xmlns:a16="http://schemas.microsoft.com/office/drawing/2014/main" id="{04FFCDFF-6D83-59B6-1B12-03A869CFF943}"/>
                </a:ext>
              </a:extLst>
            </p:cNvPr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9" name="Google Shape;4470;p38">
              <a:extLst>
                <a:ext uri="{FF2B5EF4-FFF2-40B4-BE49-F238E27FC236}">
                  <a16:creationId xmlns:a16="http://schemas.microsoft.com/office/drawing/2014/main" id="{40CC233B-8D15-C438-3AB3-5EAB7A3DD6E3}"/>
                </a:ext>
              </a:extLst>
            </p:cNvPr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0" name="Google Shape;4471;p38">
              <a:extLst>
                <a:ext uri="{FF2B5EF4-FFF2-40B4-BE49-F238E27FC236}">
                  <a16:creationId xmlns:a16="http://schemas.microsoft.com/office/drawing/2014/main" id="{D870D138-CAB9-BDD1-FEAD-B0305CA6D458}"/>
                </a:ext>
              </a:extLst>
            </p:cNvPr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1" name="Google Shape;4472;p38">
              <a:extLst>
                <a:ext uri="{FF2B5EF4-FFF2-40B4-BE49-F238E27FC236}">
                  <a16:creationId xmlns:a16="http://schemas.microsoft.com/office/drawing/2014/main" id="{4DF2F9CF-F7C3-87A8-0757-0FAAD44F952C}"/>
                </a:ext>
              </a:extLst>
            </p:cNvPr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2" name="Google Shape;4473;p38">
              <a:extLst>
                <a:ext uri="{FF2B5EF4-FFF2-40B4-BE49-F238E27FC236}">
                  <a16:creationId xmlns:a16="http://schemas.microsoft.com/office/drawing/2014/main" id="{45CA861B-4608-6AF2-6043-F5FB67B43136}"/>
                </a:ext>
              </a:extLst>
            </p:cNvPr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3" name="Google Shape;4474;p38">
              <a:extLst>
                <a:ext uri="{FF2B5EF4-FFF2-40B4-BE49-F238E27FC236}">
                  <a16:creationId xmlns:a16="http://schemas.microsoft.com/office/drawing/2014/main" id="{24ECA593-FC2B-2631-8ED0-927996F5E6BE}"/>
                </a:ext>
              </a:extLst>
            </p:cNvPr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4" name="Google Shape;4475;p38">
              <a:extLst>
                <a:ext uri="{FF2B5EF4-FFF2-40B4-BE49-F238E27FC236}">
                  <a16:creationId xmlns:a16="http://schemas.microsoft.com/office/drawing/2014/main" id="{2E17BE81-7DB6-BB66-9EE3-3F84B24CA949}"/>
                </a:ext>
              </a:extLst>
            </p:cNvPr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5" name="Google Shape;4476;p38">
              <a:extLst>
                <a:ext uri="{FF2B5EF4-FFF2-40B4-BE49-F238E27FC236}">
                  <a16:creationId xmlns:a16="http://schemas.microsoft.com/office/drawing/2014/main" id="{2F9A66BE-F941-A53B-7EFA-742A0353BE97}"/>
                </a:ext>
              </a:extLst>
            </p:cNvPr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6" name="Google Shape;4477;p38">
              <a:extLst>
                <a:ext uri="{FF2B5EF4-FFF2-40B4-BE49-F238E27FC236}">
                  <a16:creationId xmlns:a16="http://schemas.microsoft.com/office/drawing/2014/main" id="{9236BDB1-E0E2-2DCC-4319-6F07109BB8F2}"/>
                </a:ext>
              </a:extLst>
            </p:cNvPr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7" name="Google Shape;4478;p38">
              <a:extLst>
                <a:ext uri="{FF2B5EF4-FFF2-40B4-BE49-F238E27FC236}">
                  <a16:creationId xmlns:a16="http://schemas.microsoft.com/office/drawing/2014/main" id="{1324B0C4-F10E-A568-15AA-D5F5065C3F6C}"/>
                </a:ext>
              </a:extLst>
            </p:cNvPr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8" name="Google Shape;4479;p38">
              <a:extLst>
                <a:ext uri="{FF2B5EF4-FFF2-40B4-BE49-F238E27FC236}">
                  <a16:creationId xmlns:a16="http://schemas.microsoft.com/office/drawing/2014/main" id="{04FB2F7A-2657-0169-E6C7-6D36E25E613A}"/>
                </a:ext>
              </a:extLst>
            </p:cNvPr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9" name="Google Shape;4480;p38">
              <a:extLst>
                <a:ext uri="{FF2B5EF4-FFF2-40B4-BE49-F238E27FC236}">
                  <a16:creationId xmlns:a16="http://schemas.microsoft.com/office/drawing/2014/main" id="{C0DD8EB2-0360-F364-B7CE-0C22D44F363D}"/>
                </a:ext>
              </a:extLst>
            </p:cNvPr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0" name="Google Shape;4481;p38">
              <a:extLst>
                <a:ext uri="{FF2B5EF4-FFF2-40B4-BE49-F238E27FC236}">
                  <a16:creationId xmlns:a16="http://schemas.microsoft.com/office/drawing/2014/main" id="{A8CB09FE-F512-7892-71CA-1727A548D989}"/>
                </a:ext>
              </a:extLst>
            </p:cNvPr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1" name="Google Shape;4482;p38">
              <a:extLst>
                <a:ext uri="{FF2B5EF4-FFF2-40B4-BE49-F238E27FC236}">
                  <a16:creationId xmlns:a16="http://schemas.microsoft.com/office/drawing/2014/main" id="{FB4D961D-C505-9DC8-A324-050EA32E8039}"/>
                </a:ext>
              </a:extLst>
            </p:cNvPr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2" name="Google Shape;4483;p38">
              <a:extLst>
                <a:ext uri="{FF2B5EF4-FFF2-40B4-BE49-F238E27FC236}">
                  <a16:creationId xmlns:a16="http://schemas.microsoft.com/office/drawing/2014/main" id="{7993458D-FCA5-BE33-016F-AAAE4D118587}"/>
                </a:ext>
              </a:extLst>
            </p:cNvPr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3" name="Google Shape;4484;p38">
              <a:extLst>
                <a:ext uri="{FF2B5EF4-FFF2-40B4-BE49-F238E27FC236}">
                  <a16:creationId xmlns:a16="http://schemas.microsoft.com/office/drawing/2014/main" id="{31929F31-2FB9-40C5-6637-DE7F8E51F8A8}"/>
                </a:ext>
              </a:extLst>
            </p:cNvPr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4" name="Google Shape;4485;p38">
              <a:extLst>
                <a:ext uri="{FF2B5EF4-FFF2-40B4-BE49-F238E27FC236}">
                  <a16:creationId xmlns:a16="http://schemas.microsoft.com/office/drawing/2014/main" id="{C65EBCA3-EDD8-1133-275E-0A729945A5D0}"/>
                </a:ext>
              </a:extLst>
            </p:cNvPr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5" name="Google Shape;4486;p38">
              <a:extLst>
                <a:ext uri="{FF2B5EF4-FFF2-40B4-BE49-F238E27FC236}">
                  <a16:creationId xmlns:a16="http://schemas.microsoft.com/office/drawing/2014/main" id="{6D99F897-7EB5-AE01-92A9-AD70253F5437}"/>
                </a:ext>
              </a:extLst>
            </p:cNvPr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6" name="Google Shape;4487;p38">
              <a:extLst>
                <a:ext uri="{FF2B5EF4-FFF2-40B4-BE49-F238E27FC236}">
                  <a16:creationId xmlns:a16="http://schemas.microsoft.com/office/drawing/2014/main" id="{09EF3D8B-4B48-D226-69C3-AC6CD11AA4C2}"/>
                </a:ext>
              </a:extLst>
            </p:cNvPr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7" name="Google Shape;4488;p38">
              <a:extLst>
                <a:ext uri="{FF2B5EF4-FFF2-40B4-BE49-F238E27FC236}">
                  <a16:creationId xmlns:a16="http://schemas.microsoft.com/office/drawing/2014/main" id="{6405CE58-C39C-13D4-339A-195F3A5B29F5}"/>
                </a:ext>
              </a:extLst>
            </p:cNvPr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8" name="Google Shape;4489;p38">
              <a:extLst>
                <a:ext uri="{FF2B5EF4-FFF2-40B4-BE49-F238E27FC236}">
                  <a16:creationId xmlns:a16="http://schemas.microsoft.com/office/drawing/2014/main" id="{C0952095-03D7-F81C-0647-65590D5D80DE}"/>
                </a:ext>
              </a:extLst>
            </p:cNvPr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9" name="Google Shape;4490;p38">
              <a:extLst>
                <a:ext uri="{FF2B5EF4-FFF2-40B4-BE49-F238E27FC236}">
                  <a16:creationId xmlns:a16="http://schemas.microsoft.com/office/drawing/2014/main" id="{F2B36D6E-D37E-EBAF-9937-B1A1BD372FEA}"/>
                </a:ext>
              </a:extLst>
            </p:cNvPr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0" name="Google Shape;4491;p38">
              <a:extLst>
                <a:ext uri="{FF2B5EF4-FFF2-40B4-BE49-F238E27FC236}">
                  <a16:creationId xmlns:a16="http://schemas.microsoft.com/office/drawing/2014/main" id="{86B6CDBF-8C51-EFE4-D672-B2E321D79B42}"/>
                </a:ext>
              </a:extLst>
            </p:cNvPr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1" name="Google Shape;4492;p38">
              <a:extLst>
                <a:ext uri="{FF2B5EF4-FFF2-40B4-BE49-F238E27FC236}">
                  <a16:creationId xmlns:a16="http://schemas.microsoft.com/office/drawing/2014/main" id="{005A28B8-EB32-A57B-0147-A91E28294856}"/>
                </a:ext>
              </a:extLst>
            </p:cNvPr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2" name="Google Shape;4493;p38">
              <a:extLst>
                <a:ext uri="{FF2B5EF4-FFF2-40B4-BE49-F238E27FC236}">
                  <a16:creationId xmlns:a16="http://schemas.microsoft.com/office/drawing/2014/main" id="{BA7711FB-F62D-45E8-E2A0-E1E410A7FC41}"/>
                </a:ext>
              </a:extLst>
            </p:cNvPr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3" name="Google Shape;4494;p38">
              <a:extLst>
                <a:ext uri="{FF2B5EF4-FFF2-40B4-BE49-F238E27FC236}">
                  <a16:creationId xmlns:a16="http://schemas.microsoft.com/office/drawing/2014/main" id="{461DBD3A-3E89-42A5-B096-E7520279209E}"/>
                </a:ext>
              </a:extLst>
            </p:cNvPr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4" name="Google Shape;4495;p38">
              <a:extLst>
                <a:ext uri="{FF2B5EF4-FFF2-40B4-BE49-F238E27FC236}">
                  <a16:creationId xmlns:a16="http://schemas.microsoft.com/office/drawing/2014/main" id="{5CDCD80E-047F-7502-A9C6-F97C6ECF8D83}"/>
                </a:ext>
              </a:extLst>
            </p:cNvPr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5" name="Google Shape;4496;p38">
              <a:extLst>
                <a:ext uri="{FF2B5EF4-FFF2-40B4-BE49-F238E27FC236}">
                  <a16:creationId xmlns:a16="http://schemas.microsoft.com/office/drawing/2014/main" id="{DB68678E-4C70-10CF-0809-A0C23D531032}"/>
                </a:ext>
              </a:extLst>
            </p:cNvPr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6" name="Google Shape;4497;p38">
              <a:extLst>
                <a:ext uri="{FF2B5EF4-FFF2-40B4-BE49-F238E27FC236}">
                  <a16:creationId xmlns:a16="http://schemas.microsoft.com/office/drawing/2014/main" id="{A82E7793-EE21-48E6-5569-384709A24134}"/>
                </a:ext>
              </a:extLst>
            </p:cNvPr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7" name="Google Shape;4498;p38">
              <a:extLst>
                <a:ext uri="{FF2B5EF4-FFF2-40B4-BE49-F238E27FC236}">
                  <a16:creationId xmlns:a16="http://schemas.microsoft.com/office/drawing/2014/main" id="{45088E3B-6A10-083C-B5BF-53EA8609B2F6}"/>
                </a:ext>
              </a:extLst>
            </p:cNvPr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8" name="Google Shape;4499;p38">
              <a:extLst>
                <a:ext uri="{FF2B5EF4-FFF2-40B4-BE49-F238E27FC236}">
                  <a16:creationId xmlns:a16="http://schemas.microsoft.com/office/drawing/2014/main" id="{17E3B49C-0F8C-393A-D1DC-62738B123930}"/>
                </a:ext>
              </a:extLst>
            </p:cNvPr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9" name="Google Shape;4500;p38">
              <a:extLst>
                <a:ext uri="{FF2B5EF4-FFF2-40B4-BE49-F238E27FC236}">
                  <a16:creationId xmlns:a16="http://schemas.microsoft.com/office/drawing/2014/main" id="{DECD175E-D828-7235-2B28-4C04CF4370A4}"/>
                </a:ext>
              </a:extLst>
            </p:cNvPr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0" name="Google Shape;4501;p38">
              <a:extLst>
                <a:ext uri="{FF2B5EF4-FFF2-40B4-BE49-F238E27FC236}">
                  <a16:creationId xmlns:a16="http://schemas.microsoft.com/office/drawing/2014/main" id="{C6F6B154-1805-6788-A34A-A62D3AC1694B}"/>
                </a:ext>
              </a:extLst>
            </p:cNvPr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1" name="Google Shape;4502;p38">
              <a:extLst>
                <a:ext uri="{FF2B5EF4-FFF2-40B4-BE49-F238E27FC236}">
                  <a16:creationId xmlns:a16="http://schemas.microsoft.com/office/drawing/2014/main" id="{3DFDC299-80BB-432F-5CE9-029354798FDF}"/>
                </a:ext>
              </a:extLst>
            </p:cNvPr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2" name="Google Shape;4503;p38">
              <a:extLst>
                <a:ext uri="{FF2B5EF4-FFF2-40B4-BE49-F238E27FC236}">
                  <a16:creationId xmlns:a16="http://schemas.microsoft.com/office/drawing/2014/main" id="{5D4916ED-345F-FCC9-8E14-F671D014F19B}"/>
                </a:ext>
              </a:extLst>
            </p:cNvPr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3" name="Google Shape;4504;p38">
              <a:extLst>
                <a:ext uri="{FF2B5EF4-FFF2-40B4-BE49-F238E27FC236}">
                  <a16:creationId xmlns:a16="http://schemas.microsoft.com/office/drawing/2014/main" id="{E19BB468-75B2-0D4A-48A2-A0ECD493E968}"/>
                </a:ext>
              </a:extLst>
            </p:cNvPr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4" name="Google Shape;4505;p38">
              <a:extLst>
                <a:ext uri="{FF2B5EF4-FFF2-40B4-BE49-F238E27FC236}">
                  <a16:creationId xmlns:a16="http://schemas.microsoft.com/office/drawing/2014/main" id="{2819D24F-746A-BC77-9EA3-1578CE6ADBF3}"/>
                </a:ext>
              </a:extLst>
            </p:cNvPr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5" name="Google Shape;4506;p38">
              <a:extLst>
                <a:ext uri="{FF2B5EF4-FFF2-40B4-BE49-F238E27FC236}">
                  <a16:creationId xmlns:a16="http://schemas.microsoft.com/office/drawing/2014/main" id="{FB62587B-794B-F448-A56A-23A861D27764}"/>
                </a:ext>
              </a:extLst>
            </p:cNvPr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6" name="Google Shape;4507;p38">
              <a:extLst>
                <a:ext uri="{FF2B5EF4-FFF2-40B4-BE49-F238E27FC236}">
                  <a16:creationId xmlns:a16="http://schemas.microsoft.com/office/drawing/2014/main" id="{1D4BEB10-AF4A-2B79-F513-F593175EAE96}"/>
                </a:ext>
              </a:extLst>
            </p:cNvPr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7" name="Google Shape;4508;p38">
              <a:extLst>
                <a:ext uri="{FF2B5EF4-FFF2-40B4-BE49-F238E27FC236}">
                  <a16:creationId xmlns:a16="http://schemas.microsoft.com/office/drawing/2014/main" id="{F1D37684-2B24-E337-5C60-C4F0F90255ED}"/>
                </a:ext>
              </a:extLst>
            </p:cNvPr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8" name="Google Shape;4509;p38">
              <a:extLst>
                <a:ext uri="{FF2B5EF4-FFF2-40B4-BE49-F238E27FC236}">
                  <a16:creationId xmlns:a16="http://schemas.microsoft.com/office/drawing/2014/main" id="{94C18C1B-2475-0E2C-66AA-F2067C9ED9BF}"/>
                </a:ext>
              </a:extLst>
            </p:cNvPr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9" name="Google Shape;4510;p38">
              <a:extLst>
                <a:ext uri="{FF2B5EF4-FFF2-40B4-BE49-F238E27FC236}">
                  <a16:creationId xmlns:a16="http://schemas.microsoft.com/office/drawing/2014/main" id="{64E66C48-A8A7-428D-8E89-FCC537AB9072}"/>
                </a:ext>
              </a:extLst>
            </p:cNvPr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0" name="Google Shape;4511;p38">
              <a:extLst>
                <a:ext uri="{FF2B5EF4-FFF2-40B4-BE49-F238E27FC236}">
                  <a16:creationId xmlns:a16="http://schemas.microsoft.com/office/drawing/2014/main" id="{C11D0801-5DD4-1D2B-2EA7-E198AA65BBBC}"/>
                </a:ext>
              </a:extLst>
            </p:cNvPr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1" name="Google Shape;4512;p38">
              <a:extLst>
                <a:ext uri="{FF2B5EF4-FFF2-40B4-BE49-F238E27FC236}">
                  <a16:creationId xmlns:a16="http://schemas.microsoft.com/office/drawing/2014/main" id="{FBF086A2-EF5C-CFBC-19FD-ECF26337BC5C}"/>
                </a:ext>
              </a:extLst>
            </p:cNvPr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2" name="Google Shape;4513;p38">
              <a:extLst>
                <a:ext uri="{FF2B5EF4-FFF2-40B4-BE49-F238E27FC236}">
                  <a16:creationId xmlns:a16="http://schemas.microsoft.com/office/drawing/2014/main" id="{7C444DB8-420E-DDD1-7603-3FD25819420D}"/>
                </a:ext>
              </a:extLst>
            </p:cNvPr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3" name="Google Shape;4514;p38">
              <a:extLst>
                <a:ext uri="{FF2B5EF4-FFF2-40B4-BE49-F238E27FC236}">
                  <a16:creationId xmlns:a16="http://schemas.microsoft.com/office/drawing/2014/main" id="{A24272BB-E62F-C98A-60C5-7EF00CB2A1F0}"/>
                </a:ext>
              </a:extLst>
            </p:cNvPr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4" name="Google Shape;4515;p38">
              <a:extLst>
                <a:ext uri="{FF2B5EF4-FFF2-40B4-BE49-F238E27FC236}">
                  <a16:creationId xmlns:a16="http://schemas.microsoft.com/office/drawing/2014/main" id="{CC4C714C-9D49-DED6-A65F-55996E2A2533}"/>
                </a:ext>
              </a:extLst>
            </p:cNvPr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5" name="Google Shape;4516;p38">
              <a:extLst>
                <a:ext uri="{FF2B5EF4-FFF2-40B4-BE49-F238E27FC236}">
                  <a16:creationId xmlns:a16="http://schemas.microsoft.com/office/drawing/2014/main" id="{9A6BBED3-310D-7120-D641-82F31D4B87AF}"/>
                </a:ext>
              </a:extLst>
            </p:cNvPr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6" name="Google Shape;4517;p38">
              <a:extLst>
                <a:ext uri="{FF2B5EF4-FFF2-40B4-BE49-F238E27FC236}">
                  <a16:creationId xmlns:a16="http://schemas.microsoft.com/office/drawing/2014/main" id="{57C69621-CFEE-AEA1-9394-4D17EB1C73BE}"/>
                </a:ext>
              </a:extLst>
            </p:cNvPr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7" name="Google Shape;4518;p38">
              <a:extLst>
                <a:ext uri="{FF2B5EF4-FFF2-40B4-BE49-F238E27FC236}">
                  <a16:creationId xmlns:a16="http://schemas.microsoft.com/office/drawing/2014/main" id="{91A9ABBE-DE84-3B43-93D4-E7BDD7573036}"/>
                </a:ext>
              </a:extLst>
            </p:cNvPr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8" name="Google Shape;4519;p38">
              <a:extLst>
                <a:ext uri="{FF2B5EF4-FFF2-40B4-BE49-F238E27FC236}">
                  <a16:creationId xmlns:a16="http://schemas.microsoft.com/office/drawing/2014/main" id="{53241FAB-CD67-5DBD-5BAE-0F85659F384C}"/>
                </a:ext>
              </a:extLst>
            </p:cNvPr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9" name="Google Shape;4520;p38">
              <a:extLst>
                <a:ext uri="{FF2B5EF4-FFF2-40B4-BE49-F238E27FC236}">
                  <a16:creationId xmlns:a16="http://schemas.microsoft.com/office/drawing/2014/main" id="{1B9738A0-31F1-AA96-5C18-6F450F3CDF5E}"/>
                </a:ext>
              </a:extLst>
            </p:cNvPr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0" name="Google Shape;4521;p38">
              <a:extLst>
                <a:ext uri="{FF2B5EF4-FFF2-40B4-BE49-F238E27FC236}">
                  <a16:creationId xmlns:a16="http://schemas.microsoft.com/office/drawing/2014/main" id="{7931FC99-063C-A5B3-660A-8C3613C39AAA}"/>
                </a:ext>
              </a:extLst>
            </p:cNvPr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1" name="Google Shape;4522;p38">
              <a:extLst>
                <a:ext uri="{FF2B5EF4-FFF2-40B4-BE49-F238E27FC236}">
                  <a16:creationId xmlns:a16="http://schemas.microsoft.com/office/drawing/2014/main" id="{1B9EB9C1-D305-DD0D-6231-A3F7302A9DEF}"/>
                </a:ext>
              </a:extLst>
            </p:cNvPr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2" name="Google Shape;4523;p38">
              <a:extLst>
                <a:ext uri="{FF2B5EF4-FFF2-40B4-BE49-F238E27FC236}">
                  <a16:creationId xmlns:a16="http://schemas.microsoft.com/office/drawing/2014/main" id="{B5B4C4E6-DC58-7D9D-5911-F58721B58559}"/>
                </a:ext>
              </a:extLst>
            </p:cNvPr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3" name="Google Shape;4524;p38">
              <a:extLst>
                <a:ext uri="{FF2B5EF4-FFF2-40B4-BE49-F238E27FC236}">
                  <a16:creationId xmlns:a16="http://schemas.microsoft.com/office/drawing/2014/main" id="{65C8B347-D7C4-2E42-7A1F-F15A22CBFCD3}"/>
                </a:ext>
              </a:extLst>
            </p:cNvPr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4" name="Google Shape;4525;p38">
              <a:extLst>
                <a:ext uri="{FF2B5EF4-FFF2-40B4-BE49-F238E27FC236}">
                  <a16:creationId xmlns:a16="http://schemas.microsoft.com/office/drawing/2014/main" id="{C9EE2136-FCE2-F7E2-0719-EDC51961C24B}"/>
                </a:ext>
              </a:extLst>
            </p:cNvPr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5" name="Google Shape;4526;p38">
              <a:extLst>
                <a:ext uri="{FF2B5EF4-FFF2-40B4-BE49-F238E27FC236}">
                  <a16:creationId xmlns:a16="http://schemas.microsoft.com/office/drawing/2014/main" id="{1BFAA359-40A6-DB1C-C72F-C0FAA17CDC4D}"/>
                </a:ext>
              </a:extLst>
            </p:cNvPr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6" name="Google Shape;4527;p38">
              <a:extLst>
                <a:ext uri="{FF2B5EF4-FFF2-40B4-BE49-F238E27FC236}">
                  <a16:creationId xmlns:a16="http://schemas.microsoft.com/office/drawing/2014/main" id="{FCC59DB3-30EE-88AD-3488-95F3C2BFCEE9}"/>
                </a:ext>
              </a:extLst>
            </p:cNvPr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7" name="Google Shape;4528;p38">
              <a:extLst>
                <a:ext uri="{FF2B5EF4-FFF2-40B4-BE49-F238E27FC236}">
                  <a16:creationId xmlns:a16="http://schemas.microsoft.com/office/drawing/2014/main" id="{A7D22574-6678-5882-0C87-C0E42893D9AC}"/>
                </a:ext>
              </a:extLst>
            </p:cNvPr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8" name="Google Shape;4529;p38">
              <a:extLst>
                <a:ext uri="{FF2B5EF4-FFF2-40B4-BE49-F238E27FC236}">
                  <a16:creationId xmlns:a16="http://schemas.microsoft.com/office/drawing/2014/main" id="{AF589871-84EA-FAA2-854B-86D9B415386F}"/>
                </a:ext>
              </a:extLst>
            </p:cNvPr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9" name="Google Shape;4530;p38">
              <a:extLst>
                <a:ext uri="{FF2B5EF4-FFF2-40B4-BE49-F238E27FC236}">
                  <a16:creationId xmlns:a16="http://schemas.microsoft.com/office/drawing/2014/main" id="{7934E4F4-CCD2-6383-B804-C99376EEAE44}"/>
                </a:ext>
              </a:extLst>
            </p:cNvPr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0" name="Google Shape;4531;p38">
              <a:extLst>
                <a:ext uri="{FF2B5EF4-FFF2-40B4-BE49-F238E27FC236}">
                  <a16:creationId xmlns:a16="http://schemas.microsoft.com/office/drawing/2014/main" id="{A3D07EFA-E68A-590F-1CDD-E2D3B21E2AE9}"/>
                </a:ext>
              </a:extLst>
            </p:cNvPr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1" name="Google Shape;4532;p38">
              <a:extLst>
                <a:ext uri="{FF2B5EF4-FFF2-40B4-BE49-F238E27FC236}">
                  <a16:creationId xmlns:a16="http://schemas.microsoft.com/office/drawing/2014/main" id="{1BDFCEC2-4CEE-CC75-43F7-39C30A0A997A}"/>
                </a:ext>
              </a:extLst>
            </p:cNvPr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2" name="Google Shape;4533;p38">
              <a:extLst>
                <a:ext uri="{FF2B5EF4-FFF2-40B4-BE49-F238E27FC236}">
                  <a16:creationId xmlns:a16="http://schemas.microsoft.com/office/drawing/2014/main" id="{7BBECA13-79E9-FDE9-C139-DF9E670D78AA}"/>
                </a:ext>
              </a:extLst>
            </p:cNvPr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3" name="Google Shape;4534;p38">
              <a:extLst>
                <a:ext uri="{FF2B5EF4-FFF2-40B4-BE49-F238E27FC236}">
                  <a16:creationId xmlns:a16="http://schemas.microsoft.com/office/drawing/2014/main" id="{CBF34937-0726-6F8F-0F6D-63569DC9E864}"/>
                </a:ext>
              </a:extLst>
            </p:cNvPr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4" name="Google Shape;4535;p38">
              <a:extLst>
                <a:ext uri="{FF2B5EF4-FFF2-40B4-BE49-F238E27FC236}">
                  <a16:creationId xmlns:a16="http://schemas.microsoft.com/office/drawing/2014/main" id="{48152A38-2F66-3875-1136-C755BE0DBB51}"/>
                </a:ext>
              </a:extLst>
            </p:cNvPr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5" name="Google Shape;4536;p38">
              <a:extLst>
                <a:ext uri="{FF2B5EF4-FFF2-40B4-BE49-F238E27FC236}">
                  <a16:creationId xmlns:a16="http://schemas.microsoft.com/office/drawing/2014/main" id="{5C9FD25E-8745-56C5-B01A-26C4F03185BE}"/>
                </a:ext>
              </a:extLst>
            </p:cNvPr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6" name="Google Shape;4537;p38">
              <a:extLst>
                <a:ext uri="{FF2B5EF4-FFF2-40B4-BE49-F238E27FC236}">
                  <a16:creationId xmlns:a16="http://schemas.microsoft.com/office/drawing/2014/main" id="{9E5D199D-0491-E035-2BC3-1A0080C29DD4}"/>
                </a:ext>
              </a:extLst>
            </p:cNvPr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7" name="Google Shape;4538;p38">
              <a:extLst>
                <a:ext uri="{FF2B5EF4-FFF2-40B4-BE49-F238E27FC236}">
                  <a16:creationId xmlns:a16="http://schemas.microsoft.com/office/drawing/2014/main" id="{CB5DD2C2-7D40-7046-88EE-71AAF59FAAEB}"/>
                </a:ext>
              </a:extLst>
            </p:cNvPr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8" name="Google Shape;4539;p38">
              <a:extLst>
                <a:ext uri="{FF2B5EF4-FFF2-40B4-BE49-F238E27FC236}">
                  <a16:creationId xmlns:a16="http://schemas.microsoft.com/office/drawing/2014/main" id="{0D4448BD-EB51-195A-862A-AF72826D28E8}"/>
                </a:ext>
              </a:extLst>
            </p:cNvPr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9" name="Google Shape;4540;p38">
              <a:extLst>
                <a:ext uri="{FF2B5EF4-FFF2-40B4-BE49-F238E27FC236}">
                  <a16:creationId xmlns:a16="http://schemas.microsoft.com/office/drawing/2014/main" id="{56C475FB-3ECB-AA19-59F2-4708F639F883}"/>
                </a:ext>
              </a:extLst>
            </p:cNvPr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0" name="Google Shape;4541;p38">
              <a:extLst>
                <a:ext uri="{FF2B5EF4-FFF2-40B4-BE49-F238E27FC236}">
                  <a16:creationId xmlns:a16="http://schemas.microsoft.com/office/drawing/2014/main" id="{64FD6278-83FA-533C-0B17-28066BAD253B}"/>
                </a:ext>
              </a:extLst>
            </p:cNvPr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1" name="Google Shape;4542;p38">
              <a:extLst>
                <a:ext uri="{FF2B5EF4-FFF2-40B4-BE49-F238E27FC236}">
                  <a16:creationId xmlns:a16="http://schemas.microsoft.com/office/drawing/2014/main" id="{FD657815-3100-18E1-9FF2-A2101F7F8EC8}"/>
                </a:ext>
              </a:extLst>
            </p:cNvPr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2" name="Google Shape;4543;p38">
              <a:extLst>
                <a:ext uri="{FF2B5EF4-FFF2-40B4-BE49-F238E27FC236}">
                  <a16:creationId xmlns:a16="http://schemas.microsoft.com/office/drawing/2014/main" id="{FB9CA3F7-B3D2-A435-A32A-969D94D3A6E9}"/>
                </a:ext>
              </a:extLst>
            </p:cNvPr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3" name="Google Shape;4544;p38">
              <a:extLst>
                <a:ext uri="{FF2B5EF4-FFF2-40B4-BE49-F238E27FC236}">
                  <a16:creationId xmlns:a16="http://schemas.microsoft.com/office/drawing/2014/main" id="{A6C6B117-E06D-C3BE-4C28-95657B1E15D8}"/>
                </a:ext>
              </a:extLst>
            </p:cNvPr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4" name="Google Shape;4545;p38">
              <a:extLst>
                <a:ext uri="{FF2B5EF4-FFF2-40B4-BE49-F238E27FC236}">
                  <a16:creationId xmlns:a16="http://schemas.microsoft.com/office/drawing/2014/main" id="{D2521BB8-AE26-FA2E-BEAF-34194287DEA1}"/>
                </a:ext>
              </a:extLst>
            </p:cNvPr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5" name="Google Shape;4546;p38">
              <a:extLst>
                <a:ext uri="{FF2B5EF4-FFF2-40B4-BE49-F238E27FC236}">
                  <a16:creationId xmlns:a16="http://schemas.microsoft.com/office/drawing/2014/main" id="{FF4B95E0-CAFB-FABB-5E16-E2C356602DAC}"/>
                </a:ext>
              </a:extLst>
            </p:cNvPr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6" name="Google Shape;4547;p38">
              <a:extLst>
                <a:ext uri="{FF2B5EF4-FFF2-40B4-BE49-F238E27FC236}">
                  <a16:creationId xmlns:a16="http://schemas.microsoft.com/office/drawing/2014/main" id="{0210728B-F045-455E-2160-2658C6490000}"/>
                </a:ext>
              </a:extLst>
            </p:cNvPr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7" name="Google Shape;4548;p38">
              <a:extLst>
                <a:ext uri="{FF2B5EF4-FFF2-40B4-BE49-F238E27FC236}">
                  <a16:creationId xmlns:a16="http://schemas.microsoft.com/office/drawing/2014/main" id="{9239AAF2-C60C-4A8F-F9F9-CEF9FB51863B}"/>
                </a:ext>
              </a:extLst>
            </p:cNvPr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8" name="Google Shape;4549;p38">
              <a:extLst>
                <a:ext uri="{FF2B5EF4-FFF2-40B4-BE49-F238E27FC236}">
                  <a16:creationId xmlns:a16="http://schemas.microsoft.com/office/drawing/2014/main" id="{F6D0AB37-0A2F-1762-CAAE-19A7832E4765}"/>
                </a:ext>
              </a:extLst>
            </p:cNvPr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9" name="Google Shape;4550;p38">
              <a:extLst>
                <a:ext uri="{FF2B5EF4-FFF2-40B4-BE49-F238E27FC236}">
                  <a16:creationId xmlns:a16="http://schemas.microsoft.com/office/drawing/2014/main" id="{5BACAF7C-801C-B510-7DD6-A0FF812DCA5F}"/>
                </a:ext>
              </a:extLst>
            </p:cNvPr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0" name="Google Shape;4551;p38">
              <a:extLst>
                <a:ext uri="{FF2B5EF4-FFF2-40B4-BE49-F238E27FC236}">
                  <a16:creationId xmlns:a16="http://schemas.microsoft.com/office/drawing/2014/main" id="{E8D659D5-5C06-B859-33F3-A6F5CDF7A3BB}"/>
                </a:ext>
              </a:extLst>
            </p:cNvPr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1" name="Google Shape;4552;p38">
              <a:extLst>
                <a:ext uri="{FF2B5EF4-FFF2-40B4-BE49-F238E27FC236}">
                  <a16:creationId xmlns:a16="http://schemas.microsoft.com/office/drawing/2014/main" id="{5B4D09D8-290F-A290-705D-B4CFA904399A}"/>
                </a:ext>
              </a:extLst>
            </p:cNvPr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2" name="Google Shape;4553;p38">
              <a:extLst>
                <a:ext uri="{FF2B5EF4-FFF2-40B4-BE49-F238E27FC236}">
                  <a16:creationId xmlns:a16="http://schemas.microsoft.com/office/drawing/2014/main" id="{730F594D-D588-8F5B-9612-D4581C2BF58D}"/>
                </a:ext>
              </a:extLst>
            </p:cNvPr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3" name="Google Shape;4554;p38">
              <a:extLst>
                <a:ext uri="{FF2B5EF4-FFF2-40B4-BE49-F238E27FC236}">
                  <a16:creationId xmlns:a16="http://schemas.microsoft.com/office/drawing/2014/main" id="{6B412EF0-DF19-3A4C-BBC0-BE45C277AF17}"/>
                </a:ext>
              </a:extLst>
            </p:cNvPr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4" name="Google Shape;4555;p38">
              <a:extLst>
                <a:ext uri="{FF2B5EF4-FFF2-40B4-BE49-F238E27FC236}">
                  <a16:creationId xmlns:a16="http://schemas.microsoft.com/office/drawing/2014/main" id="{091A75CA-C168-E445-BD47-8218C8C6F010}"/>
                </a:ext>
              </a:extLst>
            </p:cNvPr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5" name="Google Shape;4556;p38">
              <a:extLst>
                <a:ext uri="{FF2B5EF4-FFF2-40B4-BE49-F238E27FC236}">
                  <a16:creationId xmlns:a16="http://schemas.microsoft.com/office/drawing/2014/main" id="{6B8B0657-B4A6-5F26-2D47-743976B5056C}"/>
                </a:ext>
              </a:extLst>
            </p:cNvPr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6" name="Google Shape;4557;p38">
              <a:extLst>
                <a:ext uri="{FF2B5EF4-FFF2-40B4-BE49-F238E27FC236}">
                  <a16:creationId xmlns:a16="http://schemas.microsoft.com/office/drawing/2014/main" id="{8760AE1D-174E-A324-19E2-96637DC8C62F}"/>
                </a:ext>
              </a:extLst>
            </p:cNvPr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7" name="Google Shape;4558;p38">
              <a:extLst>
                <a:ext uri="{FF2B5EF4-FFF2-40B4-BE49-F238E27FC236}">
                  <a16:creationId xmlns:a16="http://schemas.microsoft.com/office/drawing/2014/main" id="{60AF49D4-58EB-D48A-082C-63FA8962F277}"/>
                </a:ext>
              </a:extLst>
            </p:cNvPr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8" name="Google Shape;4559;p38">
              <a:extLst>
                <a:ext uri="{FF2B5EF4-FFF2-40B4-BE49-F238E27FC236}">
                  <a16:creationId xmlns:a16="http://schemas.microsoft.com/office/drawing/2014/main" id="{820DEC4E-CBF9-A64A-3EBC-9A4B7CF37327}"/>
                </a:ext>
              </a:extLst>
            </p:cNvPr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9" name="Google Shape;4560;p38">
              <a:extLst>
                <a:ext uri="{FF2B5EF4-FFF2-40B4-BE49-F238E27FC236}">
                  <a16:creationId xmlns:a16="http://schemas.microsoft.com/office/drawing/2014/main" id="{F94679EA-19B1-735A-4559-D84AC32FF7E2}"/>
                </a:ext>
              </a:extLst>
            </p:cNvPr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0" name="Google Shape;4561;p38">
              <a:extLst>
                <a:ext uri="{FF2B5EF4-FFF2-40B4-BE49-F238E27FC236}">
                  <a16:creationId xmlns:a16="http://schemas.microsoft.com/office/drawing/2014/main" id="{B1740389-5812-8227-8CFA-B97B3DEE139D}"/>
                </a:ext>
              </a:extLst>
            </p:cNvPr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1" name="Google Shape;4562;p38">
              <a:extLst>
                <a:ext uri="{FF2B5EF4-FFF2-40B4-BE49-F238E27FC236}">
                  <a16:creationId xmlns:a16="http://schemas.microsoft.com/office/drawing/2014/main" id="{675D8D8A-054A-9A48-6D31-EEC3A2EAAACA}"/>
                </a:ext>
              </a:extLst>
            </p:cNvPr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2" name="Google Shape;4563;p38">
              <a:extLst>
                <a:ext uri="{FF2B5EF4-FFF2-40B4-BE49-F238E27FC236}">
                  <a16:creationId xmlns:a16="http://schemas.microsoft.com/office/drawing/2014/main" id="{BD6D0F88-C0C5-0679-D3E1-A5F123B132E2}"/>
                </a:ext>
              </a:extLst>
            </p:cNvPr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3" name="Google Shape;4564;p38">
              <a:extLst>
                <a:ext uri="{FF2B5EF4-FFF2-40B4-BE49-F238E27FC236}">
                  <a16:creationId xmlns:a16="http://schemas.microsoft.com/office/drawing/2014/main" id="{C079FB1B-89BA-6599-B1B7-DFFC9307EAED}"/>
                </a:ext>
              </a:extLst>
            </p:cNvPr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4" name="Google Shape;4565;p38">
              <a:extLst>
                <a:ext uri="{FF2B5EF4-FFF2-40B4-BE49-F238E27FC236}">
                  <a16:creationId xmlns:a16="http://schemas.microsoft.com/office/drawing/2014/main" id="{E0ECE481-F3F5-7745-0FB0-0184C9E16580}"/>
                </a:ext>
              </a:extLst>
            </p:cNvPr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5" name="Google Shape;4566;p38">
              <a:extLst>
                <a:ext uri="{FF2B5EF4-FFF2-40B4-BE49-F238E27FC236}">
                  <a16:creationId xmlns:a16="http://schemas.microsoft.com/office/drawing/2014/main" id="{D72465DB-C503-28DD-AF32-F12ACBB77289}"/>
                </a:ext>
              </a:extLst>
            </p:cNvPr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6" name="Google Shape;4567;p38">
              <a:extLst>
                <a:ext uri="{FF2B5EF4-FFF2-40B4-BE49-F238E27FC236}">
                  <a16:creationId xmlns:a16="http://schemas.microsoft.com/office/drawing/2014/main" id="{B2CF5CD2-F2DA-B7A9-BE0D-F212E32BEC07}"/>
                </a:ext>
              </a:extLst>
            </p:cNvPr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7" name="Google Shape;4568;p38">
              <a:extLst>
                <a:ext uri="{FF2B5EF4-FFF2-40B4-BE49-F238E27FC236}">
                  <a16:creationId xmlns:a16="http://schemas.microsoft.com/office/drawing/2014/main" id="{61891028-1AB0-F8C0-59CA-6B596AEF5BE4}"/>
                </a:ext>
              </a:extLst>
            </p:cNvPr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8" name="Google Shape;4569;p38">
              <a:extLst>
                <a:ext uri="{FF2B5EF4-FFF2-40B4-BE49-F238E27FC236}">
                  <a16:creationId xmlns:a16="http://schemas.microsoft.com/office/drawing/2014/main" id="{8633CC05-A77F-2CEA-B524-848A7AB62C1F}"/>
                </a:ext>
              </a:extLst>
            </p:cNvPr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9" name="Google Shape;4570;p38">
              <a:extLst>
                <a:ext uri="{FF2B5EF4-FFF2-40B4-BE49-F238E27FC236}">
                  <a16:creationId xmlns:a16="http://schemas.microsoft.com/office/drawing/2014/main" id="{61C1C862-8C08-EF77-AF29-93350EB6DDC4}"/>
                </a:ext>
              </a:extLst>
            </p:cNvPr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0" name="Google Shape;4571;p38">
              <a:extLst>
                <a:ext uri="{FF2B5EF4-FFF2-40B4-BE49-F238E27FC236}">
                  <a16:creationId xmlns:a16="http://schemas.microsoft.com/office/drawing/2014/main" id="{14C9B00F-8B4A-4594-5F39-2D3FFFD735FD}"/>
                </a:ext>
              </a:extLst>
            </p:cNvPr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1" name="Google Shape;4572;p38">
              <a:extLst>
                <a:ext uri="{FF2B5EF4-FFF2-40B4-BE49-F238E27FC236}">
                  <a16:creationId xmlns:a16="http://schemas.microsoft.com/office/drawing/2014/main" id="{013DDE31-F3EB-7A95-2460-5067B3E81B10}"/>
                </a:ext>
              </a:extLst>
            </p:cNvPr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2" name="Google Shape;4573;p38">
              <a:extLst>
                <a:ext uri="{FF2B5EF4-FFF2-40B4-BE49-F238E27FC236}">
                  <a16:creationId xmlns:a16="http://schemas.microsoft.com/office/drawing/2014/main" id="{0AFFE969-D9DC-A3DF-F5B7-C3D178B89040}"/>
                </a:ext>
              </a:extLst>
            </p:cNvPr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3" name="Google Shape;4574;p38">
              <a:extLst>
                <a:ext uri="{FF2B5EF4-FFF2-40B4-BE49-F238E27FC236}">
                  <a16:creationId xmlns:a16="http://schemas.microsoft.com/office/drawing/2014/main" id="{C908B864-E200-E1F1-04B6-CB98AEA06F4E}"/>
                </a:ext>
              </a:extLst>
            </p:cNvPr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4" name="Google Shape;4575;p38">
              <a:extLst>
                <a:ext uri="{FF2B5EF4-FFF2-40B4-BE49-F238E27FC236}">
                  <a16:creationId xmlns:a16="http://schemas.microsoft.com/office/drawing/2014/main" id="{90D5DC8C-6FAE-36FA-3193-4E781BB021EE}"/>
                </a:ext>
              </a:extLst>
            </p:cNvPr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5" name="Google Shape;4576;p38">
              <a:extLst>
                <a:ext uri="{FF2B5EF4-FFF2-40B4-BE49-F238E27FC236}">
                  <a16:creationId xmlns:a16="http://schemas.microsoft.com/office/drawing/2014/main" id="{C8CCE4D1-7E8E-1FD4-0B43-879DF1FA3B82}"/>
                </a:ext>
              </a:extLst>
            </p:cNvPr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6" name="Google Shape;4577;p38">
              <a:extLst>
                <a:ext uri="{FF2B5EF4-FFF2-40B4-BE49-F238E27FC236}">
                  <a16:creationId xmlns:a16="http://schemas.microsoft.com/office/drawing/2014/main" id="{94FC1902-556D-E2E6-3622-8DAF5656302F}"/>
                </a:ext>
              </a:extLst>
            </p:cNvPr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7" name="Google Shape;4578;p38">
              <a:extLst>
                <a:ext uri="{FF2B5EF4-FFF2-40B4-BE49-F238E27FC236}">
                  <a16:creationId xmlns:a16="http://schemas.microsoft.com/office/drawing/2014/main" id="{BFB12A58-C74D-D875-CB3C-BED459E37D8D}"/>
                </a:ext>
              </a:extLst>
            </p:cNvPr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8" name="Google Shape;4579;p38">
              <a:extLst>
                <a:ext uri="{FF2B5EF4-FFF2-40B4-BE49-F238E27FC236}">
                  <a16:creationId xmlns:a16="http://schemas.microsoft.com/office/drawing/2014/main" id="{6B8DFC81-7445-8424-ADCF-2D1AFBD6C756}"/>
                </a:ext>
              </a:extLst>
            </p:cNvPr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9" name="Google Shape;4580;p38">
              <a:extLst>
                <a:ext uri="{FF2B5EF4-FFF2-40B4-BE49-F238E27FC236}">
                  <a16:creationId xmlns:a16="http://schemas.microsoft.com/office/drawing/2014/main" id="{8BD2A94F-07EE-E521-DC8B-E1839BE48EAB}"/>
                </a:ext>
              </a:extLst>
            </p:cNvPr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0" name="Google Shape;4581;p38">
              <a:extLst>
                <a:ext uri="{FF2B5EF4-FFF2-40B4-BE49-F238E27FC236}">
                  <a16:creationId xmlns:a16="http://schemas.microsoft.com/office/drawing/2014/main" id="{A59A1E7F-45D1-9C6B-2880-44E3AA1F7FC9}"/>
                </a:ext>
              </a:extLst>
            </p:cNvPr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1" name="Google Shape;4582;p38">
              <a:extLst>
                <a:ext uri="{FF2B5EF4-FFF2-40B4-BE49-F238E27FC236}">
                  <a16:creationId xmlns:a16="http://schemas.microsoft.com/office/drawing/2014/main" id="{B6803614-679C-9EC1-63AF-36C79B0CDFFC}"/>
                </a:ext>
              </a:extLst>
            </p:cNvPr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2" name="Google Shape;4583;p38">
              <a:extLst>
                <a:ext uri="{FF2B5EF4-FFF2-40B4-BE49-F238E27FC236}">
                  <a16:creationId xmlns:a16="http://schemas.microsoft.com/office/drawing/2014/main" id="{17F18264-4EF2-972D-2892-2897D4163439}"/>
                </a:ext>
              </a:extLst>
            </p:cNvPr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3" name="Google Shape;4584;p38">
              <a:extLst>
                <a:ext uri="{FF2B5EF4-FFF2-40B4-BE49-F238E27FC236}">
                  <a16:creationId xmlns:a16="http://schemas.microsoft.com/office/drawing/2014/main" id="{A42D624E-BEC5-6B3A-7085-3390E92EC1CB}"/>
                </a:ext>
              </a:extLst>
            </p:cNvPr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4" name="Google Shape;4585;p38">
              <a:extLst>
                <a:ext uri="{FF2B5EF4-FFF2-40B4-BE49-F238E27FC236}">
                  <a16:creationId xmlns:a16="http://schemas.microsoft.com/office/drawing/2014/main" id="{8B7C92FA-A640-CCB7-144D-E18EB4D343C1}"/>
                </a:ext>
              </a:extLst>
            </p:cNvPr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5" name="Google Shape;4586;p38">
              <a:extLst>
                <a:ext uri="{FF2B5EF4-FFF2-40B4-BE49-F238E27FC236}">
                  <a16:creationId xmlns:a16="http://schemas.microsoft.com/office/drawing/2014/main" id="{562AD91B-DEE6-B477-F091-FB11F1C5AD4A}"/>
                </a:ext>
              </a:extLst>
            </p:cNvPr>
            <p:cNvSpPr/>
            <p:nvPr/>
          </p:nvSpPr>
          <p:spPr>
            <a:xfrm>
              <a:off x="7092642" y="3265825"/>
              <a:ext cx="268964" cy="79953"/>
            </a:xfrm>
            <a:custGeom>
              <a:avLst/>
              <a:gdLst/>
              <a:ahLst/>
              <a:cxnLst/>
              <a:rect l="l" t="t" r="r" b="b"/>
              <a:pathLst>
                <a:path w="9611" h="2857" extrusionOk="0">
                  <a:moveTo>
                    <a:pt x="206" y="1"/>
                  </a:moveTo>
                  <a:cubicBezTo>
                    <a:pt x="115" y="1"/>
                    <a:pt x="23" y="92"/>
                    <a:pt x="1" y="206"/>
                  </a:cubicBezTo>
                  <a:cubicBezTo>
                    <a:pt x="1" y="252"/>
                    <a:pt x="23" y="320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52" y="434"/>
                    <a:pt x="297" y="457"/>
                    <a:pt x="343" y="457"/>
                  </a:cubicBezTo>
                  <a:cubicBezTo>
                    <a:pt x="480" y="480"/>
                    <a:pt x="640" y="525"/>
                    <a:pt x="777" y="571"/>
                  </a:cubicBezTo>
                  <a:cubicBezTo>
                    <a:pt x="937" y="594"/>
                    <a:pt x="1073" y="662"/>
                    <a:pt x="1233" y="708"/>
                  </a:cubicBezTo>
                  <a:cubicBezTo>
                    <a:pt x="1507" y="777"/>
                    <a:pt x="1804" y="868"/>
                    <a:pt x="2078" y="936"/>
                  </a:cubicBezTo>
                  <a:cubicBezTo>
                    <a:pt x="2397" y="1005"/>
                    <a:pt x="2717" y="1096"/>
                    <a:pt x="3014" y="1187"/>
                  </a:cubicBezTo>
                  <a:cubicBezTo>
                    <a:pt x="3288" y="1256"/>
                    <a:pt x="3584" y="1347"/>
                    <a:pt x="3858" y="1439"/>
                  </a:cubicBezTo>
                  <a:cubicBezTo>
                    <a:pt x="4429" y="1644"/>
                    <a:pt x="4999" y="1827"/>
                    <a:pt x="5570" y="1963"/>
                  </a:cubicBezTo>
                  <a:cubicBezTo>
                    <a:pt x="6164" y="2123"/>
                    <a:pt x="6757" y="2260"/>
                    <a:pt x="7350" y="2443"/>
                  </a:cubicBezTo>
                  <a:cubicBezTo>
                    <a:pt x="7624" y="2511"/>
                    <a:pt x="7898" y="2580"/>
                    <a:pt x="8172" y="2648"/>
                  </a:cubicBezTo>
                  <a:cubicBezTo>
                    <a:pt x="8423" y="2717"/>
                    <a:pt x="8674" y="2762"/>
                    <a:pt x="8948" y="2808"/>
                  </a:cubicBezTo>
                  <a:cubicBezTo>
                    <a:pt x="9039" y="2831"/>
                    <a:pt x="9131" y="2854"/>
                    <a:pt x="9245" y="2854"/>
                  </a:cubicBezTo>
                  <a:cubicBezTo>
                    <a:pt x="9257" y="2856"/>
                    <a:pt x="9269" y="2857"/>
                    <a:pt x="9280" y="2857"/>
                  </a:cubicBezTo>
                  <a:cubicBezTo>
                    <a:pt x="9405" y="2857"/>
                    <a:pt x="9523" y="2751"/>
                    <a:pt x="9564" y="2625"/>
                  </a:cubicBezTo>
                  <a:cubicBezTo>
                    <a:pt x="9610" y="2466"/>
                    <a:pt x="9519" y="2283"/>
                    <a:pt x="9359" y="2237"/>
                  </a:cubicBezTo>
                  <a:cubicBezTo>
                    <a:pt x="9154" y="2169"/>
                    <a:pt x="8948" y="2146"/>
                    <a:pt x="8743" y="2100"/>
                  </a:cubicBezTo>
                  <a:cubicBezTo>
                    <a:pt x="8469" y="2055"/>
                    <a:pt x="8195" y="1986"/>
                    <a:pt x="7921" y="1918"/>
                  </a:cubicBezTo>
                  <a:cubicBezTo>
                    <a:pt x="7624" y="1827"/>
                    <a:pt x="7328" y="1735"/>
                    <a:pt x="7031" y="1667"/>
                  </a:cubicBezTo>
                  <a:cubicBezTo>
                    <a:pt x="6757" y="1598"/>
                    <a:pt x="6460" y="1530"/>
                    <a:pt x="6186" y="1461"/>
                  </a:cubicBezTo>
                  <a:cubicBezTo>
                    <a:pt x="5867" y="1370"/>
                    <a:pt x="5570" y="1302"/>
                    <a:pt x="5273" y="1210"/>
                  </a:cubicBezTo>
                  <a:cubicBezTo>
                    <a:pt x="4703" y="1050"/>
                    <a:pt x="4155" y="868"/>
                    <a:pt x="3584" y="708"/>
                  </a:cubicBezTo>
                  <a:cubicBezTo>
                    <a:pt x="2991" y="525"/>
                    <a:pt x="2397" y="411"/>
                    <a:pt x="1804" y="297"/>
                  </a:cubicBezTo>
                  <a:cubicBezTo>
                    <a:pt x="1621" y="252"/>
                    <a:pt x="1461" y="229"/>
                    <a:pt x="1302" y="183"/>
                  </a:cubicBezTo>
                  <a:cubicBezTo>
                    <a:pt x="1142" y="160"/>
                    <a:pt x="982" y="115"/>
                    <a:pt x="822" y="92"/>
                  </a:cubicBezTo>
                  <a:cubicBezTo>
                    <a:pt x="617" y="69"/>
                    <a:pt x="434" y="23"/>
                    <a:pt x="252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6" name="Google Shape;4587;p38">
              <a:extLst>
                <a:ext uri="{FF2B5EF4-FFF2-40B4-BE49-F238E27FC236}">
                  <a16:creationId xmlns:a16="http://schemas.microsoft.com/office/drawing/2014/main" id="{DD551251-6E19-B9E5-71A9-D7A84BA5388B}"/>
                </a:ext>
              </a:extLst>
            </p:cNvPr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7" name="Google Shape;4588;p38">
              <a:extLst>
                <a:ext uri="{FF2B5EF4-FFF2-40B4-BE49-F238E27FC236}">
                  <a16:creationId xmlns:a16="http://schemas.microsoft.com/office/drawing/2014/main" id="{1AE3114E-C3C4-D994-2D64-A4BC17A87D87}"/>
                </a:ext>
              </a:extLst>
            </p:cNvPr>
            <p:cNvSpPr/>
            <p:nvPr/>
          </p:nvSpPr>
          <p:spPr>
            <a:xfrm>
              <a:off x="7267660" y="3309901"/>
              <a:ext cx="88181" cy="24291"/>
            </a:xfrm>
            <a:custGeom>
              <a:avLst/>
              <a:gdLst/>
              <a:ahLst/>
              <a:cxnLst/>
              <a:rect l="l" t="t" r="r" b="b"/>
              <a:pathLst>
                <a:path w="3151" h="868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92"/>
                    <a:pt x="24" y="160"/>
                    <a:pt x="46" y="160"/>
                  </a:cubicBezTo>
                  <a:cubicBezTo>
                    <a:pt x="298" y="229"/>
                    <a:pt x="549" y="274"/>
                    <a:pt x="800" y="343"/>
                  </a:cubicBezTo>
                  <a:cubicBezTo>
                    <a:pt x="914" y="366"/>
                    <a:pt x="1028" y="388"/>
                    <a:pt x="1142" y="434"/>
                  </a:cubicBezTo>
                  <a:cubicBezTo>
                    <a:pt x="1279" y="457"/>
                    <a:pt x="1416" y="503"/>
                    <a:pt x="1553" y="525"/>
                  </a:cubicBezTo>
                  <a:cubicBezTo>
                    <a:pt x="1804" y="594"/>
                    <a:pt x="2055" y="662"/>
                    <a:pt x="2306" y="731"/>
                  </a:cubicBezTo>
                  <a:cubicBezTo>
                    <a:pt x="2420" y="754"/>
                    <a:pt x="2534" y="777"/>
                    <a:pt x="2649" y="799"/>
                  </a:cubicBezTo>
                  <a:cubicBezTo>
                    <a:pt x="2785" y="822"/>
                    <a:pt x="2922" y="845"/>
                    <a:pt x="3037" y="868"/>
                  </a:cubicBezTo>
                  <a:lnTo>
                    <a:pt x="3082" y="868"/>
                  </a:lnTo>
                  <a:cubicBezTo>
                    <a:pt x="3128" y="845"/>
                    <a:pt x="3128" y="822"/>
                    <a:pt x="3151" y="799"/>
                  </a:cubicBezTo>
                  <a:cubicBezTo>
                    <a:pt x="3151" y="777"/>
                    <a:pt x="3151" y="754"/>
                    <a:pt x="3151" y="731"/>
                  </a:cubicBezTo>
                  <a:cubicBezTo>
                    <a:pt x="3128" y="708"/>
                    <a:pt x="3105" y="685"/>
                    <a:pt x="3082" y="662"/>
                  </a:cubicBezTo>
                  <a:cubicBezTo>
                    <a:pt x="2831" y="617"/>
                    <a:pt x="2603" y="571"/>
                    <a:pt x="2352" y="525"/>
                  </a:cubicBezTo>
                  <a:cubicBezTo>
                    <a:pt x="2101" y="480"/>
                    <a:pt x="1872" y="411"/>
                    <a:pt x="1621" y="366"/>
                  </a:cubicBezTo>
                  <a:cubicBezTo>
                    <a:pt x="1370" y="320"/>
                    <a:pt x="1119" y="252"/>
                    <a:pt x="868" y="183"/>
                  </a:cubicBezTo>
                  <a:cubicBezTo>
                    <a:pt x="617" y="137"/>
                    <a:pt x="366" y="69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8" name="Google Shape;4589;p38">
              <a:extLst>
                <a:ext uri="{FF2B5EF4-FFF2-40B4-BE49-F238E27FC236}">
                  <a16:creationId xmlns:a16="http://schemas.microsoft.com/office/drawing/2014/main" id="{3ED37697-1AB5-DB69-C321-F3ADB6BD75FC}"/>
                </a:ext>
              </a:extLst>
            </p:cNvPr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9" name="Google Shape;4590;p38">
              <a:extLst>
                <a:ext uri="{FF2B5EF4-FFF2-40B4-BE49-F238E27FC236}">
                  <a16:creationId xmlns:a16="http://schemas.microsoft.com/office/drawing/2014/main" id="{0CE6F60C-B425-E629-8393-C25EB558813E}"/>
                </a:ext>
              </a:extLst>
            </p:cNvPr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0" name="Google Shape;4591;p38">
              <a:extLst>
                <a:ext uri="{FF2B5EF4-FFF2-40B4-BE49-F238E27FC236}">
                  <a16:creationId xmlns:a16="http://schemas.microsoft.com/office/drawing/2014/main" id="{74E26462-0458-B7E1-9787-BA945BBB55A6}"/>
                </a:ext>
              </a:extLst>
            </p:cNvPr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1" name="Google Shape;4592;p38">
              <a:extLst>
                <a:ext uri="{FF2B5EF4-FFF2-40B4-BE49-F238E27FC236}">
                  <a16:creationId xmlns:a16="http://schemas.microsoft.com/office/drawing/2014/main" id="{811051FA-5446-1E4A-5367-FE8D4877ADB6}"/>
                </a:ext>
              </a:extLst>
            </p:cNvPr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2" name="Google Shape;4593;p38">
              <a:extLst>
                <a:ext uri="{FF2B5EF4-FFF2-40B4-BE49-F238E27FC236}">
                  <a16:creationId xmlns:a16="http://schemas.microsoft.com/office/drawing/2014/main" id="{3067930A-0D6B-972F-10AF-C215CEB1C396}"/>
                </a:ext>
              </a:extLst>
            </p:cNvPr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3" name="Google Shape;4594;p38">
              <a:extLst>
                <a:ext uri="{FF2B5EF4-FFF2-40B4-BE49-F238E27FC236}">
                  <a16:creationId xmlns:a16="http://schemas.microsoft.com/office/drawing/2014/main" id="{1EF0001A-BB25-473E-EA42-AB52558AA37A}"/>
                </a:ext>
              </a:extLst>
            </p:cNvPr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4" name="Google Shape;4595;p38">
              <a:extLst>
                <a:ext uri="{FF2B5EF4-FFF2-40B4-BE49-F238E27FC236}">
                  <a16:creationId xmlns:a16="http://schemas.microsoft.com/office/drawing/2014/main" id="{3FC52099-1909-F2B2-8372-311E362ED38D}"/>
                </a:ext>
              </a:extLst>
            </p:cNvPr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5" name="Google Shape;4596;p38">
              <a:extLst>
                <a:ext uri="{FF2B5EF4-FFF2-40B4-BE49-F238E27FC236}">
                  <a16:creationId xmlns:a16="http://schemas.microsoft.com/office/drawing/2014/main" id="{5C99BFA3-611F-869D-AE8A-E2BEEF90AFD0}"/>
                </a:ext>
              </a:extLst>
            </p:cNvPr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6" name="Google Shape;4597;p38">
              <a:extLst>
                <a:ext uri="{FF2B5EF4-FFF2-40B4-BE49-F238E27FC236}">
                  <a16:creationId xmlns:a16="http://schemas.microsoft.com/office/drawing/2014/main" id="{C96B6598-498E-AB9F-4C46-3EAC5957116F}"/>
                </a:ext>
              </a:extLst>
            </p:cNvPr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7" name="Google Shape;4598;p38">
              <a:extLst>
                <a:ext uri="{FF2B5EF4-FFF2-40B4-BE49-F238E27FC236}">
                  <a16:creationId xmlns:a16="http://schemas.microsoft.com/office/drawing/2014/main" id="{5EF5E27E-4C32-83B7-3E1E-C8E409B6D055}"/>
                </a:ext>
              </a:extLst>
            </p:cNvPr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8" name="Google Shape;4599;p38">
              <a:extLst>
                <a:ext uri="{FF2B5EF4-FFF2-40B4-BE49-F238E27FC236}">
                  <a16:creationId xmlns:a16="http://schemas.microsoft.com/office/drawing/2014/main" id="{43768EB2-B392-2A5D-70C4-C93D07861CD0}"/>
                </a:ext>
              </a:extLst>
            </p:cNvPr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9" name="Google Shape;4600;p38">
              <a:extLst>
                <a:ext uri="{FF2B5EF4-FFF2-40B4-BE49-F238E27FC236}">
                  <a16:creationId xmlns:a16="http://schemas.microsoft.com/office/drawing/2014/main" id="{9085450E-96E2-031C-69A7-BC8795C17A6B}"/>
                </a:ext>
              </a:extLst>
            </p:cNvPr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0" name="Google Shape;4601;p38">
              <a:extLst>
                <a:ext uri="{FF2B5EF4-FFF2-40B4-BE49-F238E27FC236}">
                  <a16:creationId xmlns:a16="http://schemas.microsoft.com/office/drawing/2014/main" id="{4E3CB3BC-9F7D-2115-6C1A-6745CED9596E}"/>
                </a:ext>
              </a:extLst>
            </p:cNvPr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1" name="Google Shape;4602;p38">
              <a:extLst>
                <a:ext uri="{FF2B5EF4-FFF2-40B4-BE49-F238E27FC236}">
                  <a16:creationId xmlns:a16="http://schemas.microsoft.com/office/drawing/2014/main" id="{E04F5085-23DC-7706-05DD-2DD08FAAC67A}"/>
                </a:ext>
              </a:extLst>
            </p:cNvPr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2" name="Google Shape;4603;p38">
              <a:extLst>
                <a:ext uri="{FF2B5EF4-FFF2-40B4-BE49-F238E27FC236}">
                  <a16:creationId xmlns:a16="http://schemas.microsoft.com/office/drawing/2014/main" id="{91A97BDD-7583-A73C-C677-F57E977CB621}"/>
                </a:ext>
              </a:extLst>
            </p:cNvPr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3" name="Google Shape;4604;p38">
              <a:extLst>
                <a:ext uri="{FF2B5EF4-FFF2-40B4-BE49-F238E27FC236}">
                  <a16:creationId xmlns:a16="http://schemas.microsoft.com/office/drawing/2014/main" id="{1C3ECA8F-1108-A058-7FB6-AA86D2FED03D}"/>
                </a:ext>
              </a:extLst>
            </p:cNvPr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4" name="Google Shape;4605;p38">
              <a:extLst>
                <a:ext uri="{FF2B5EF4-FFF2-40B4-BE49-F238E27FC236}">
                  <a16:creationId xmlns:a16="http://schemas.microsoft.com/office/drawing/2014/main" id="{F607C56A-5B50-528D-1611-47630B1905F1}"/>
                </a:ext>
              </a:extLst>
            </p:cNvPr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5" name="Google Shape;4606;p38">
              <a:extLst>
                <a:ext uri="{FF2B5EF4-FFF2-40B4-BE49-F238E27FC236}">
                  <a16:creationId xmlns:a16="http://schemas.microsoft.com/office/drawing/2014/main" id="{C39A9746-25B2-3855-B393-77127D4B702F}"/>
                </a:ext>
              </a:extLst>
            </p:cNvPr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6" name="Google Shape;4607;p38">
              <a:extLst>
                <a:ext uri="{FF2B5EF4-FFF2-40B4-BE49-F238E27FC236}">
                  <a16:creationId xmlns:a16="http://schemas.microsoft.com/office/drawing/2014/main" id="{5243CE4C-7A1E-C796-616D-165C0738B94C}"/>
                </a:ext>
              </a:extLst>
            </p:cNvPr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7" name="Google Shape;4608;p38">
              <a:extLst>
                <a:ext uri="{FF2B5EF4-FFF2-40B4-BE49-F238E27FC236}">
                  <a16:creationId xmlns:a16="http://schemas.microsoft.com/office/drawing/2014/main" id="{C67FEE52-FA97-572E-48DD-68E140AEC7E2}"/>
                </a:ext>
              </a:extLst>
            </p:cNvPr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8" name="Google Shape;4609;p38">
              <a:extLst>
                <a:ext uri="{FF2B5EF4-FFF2-40B4-BE49-F238E27FC236}">
                  <a16:creationId xmlns:a16="http://schemas.microsoft.com/office/drawing/2014/main" id="{093BDCCF-E33B-FBF1-FDEB-919DF3436888}"/>
                </a:ext>
              </a:extLst>
            </p:cNvPr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9" name="Google Shape;4610;p38">
              <a:extLst>
                <a:ext uri="{FF2B5EF4-FFF2-40B4-BE49-F238E27FC236}">
                  <a16:creationId xmlns:a16="http://schemas.microsoft.com/office/drawing/2014/main" id="{B368DE95-379D-C585-DBF8-9689BE97E90F}"/>
                </a:ext>
              </a:extLst>
            </p:cNvPr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0" name="Google Shape;4611;p38">
              <a:extLst>
                <a:ext uri="{FF2B5EF4-FFF2-40B4-BE49-F238E27FC236}">
                  <a16:creationId xmlns:a16="http://schemas.microsoft.com/office/drawing/2014/main" id="{46FFDC61-21F7-ED45-DBA1-4DDCF78E8848}"/>
                </a:ext>
              </a:extLst>
            </p:cNvPr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1" name="Google Shape;4612;p38">
              <a:extLst>
                <a:ext uri="{FF2B5EF4-FFF2-40B4-BE49-F238E27FC236}">
                  <a16:creationId xmlns:a16="http://schemas.microsoft.com/office/drawing/2014/main" id="{A68FBA75-DCEF-92EC-D91F-C051A1AD2D0C}"/>
                </a:ext>
              </a:extLst>
            </p:cNvPr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2" name="Google Shape;4613;p38">
              <a:extLst>
                <a:ext uri="{FF2B5EF4-FFF2-40B4-BE49-F238E27FC236}">
                  <a16:creationId xmlns:a16="http://schemas.microsoft.com/office/drawing/2014/main" id="{C08EF5CD-CE84-B1B1-0641-49B0DB1E577F}"/>
                </a:ext>
              </a:extLst>
            </p:cNvPr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3" name="Google Shape;4614;p38">
              <a:extLst>
                <a:ext uri="{FF2B5EF4-FFF2-40B4-BE49-F238E27FC236}">
                  <a16:creationId xmlns:a16="http://schemas.microsoft.com/office/drawing/2014/main" id="{551BA101-2DFD-F33B-0363-91A446A1EC52}"/>
                </a:ext>
              </a:extLst>
            </p:cNvPr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4" name="Google Shape;4615;p38">
              <a:extLst>
                <a:ext uri="{FF2B5EF4-FFF2-40B4-BE49-F238E27FC236}">
                  <a16:creationId xmlns:a16="http://schemas.microsoft.com/office/drawing/2014/main" id="{5D2DEB66-EE39-60F6-8F9E-1CA6D943507E}"/>
                </a:ext>
              </a:extLst>
            </p:cNvPr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5" name="Google Shape;4616;p38">
              <a:extLst>
                <a:ext uri="{FF2B5EF4-FFF2-40B4-BE49-F238E27FC236}">
                  <a16:creationId xmlns:a16="http://schemas.microsoft.com/office/drawing/2014/main" id="{DFBBE484-4E23-C1BB-E0E9-627757906DCB}"/>
                </a:ext>
              </a:extLst>
            </p:cNvPr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6" name="Google Shape;4617;p38">
              <a:extLst>
                <a:ext uri="{FF2B5EF4-FFF2-40B4-BE49-F238E27FC236}">
                  <a16:creationId xmlns:a16="http://schemas.microsoft.com/office/drawing/2014/main" id="{D0781169-1285-170E-DDF1-71DFA4672AD3}"/>
                </a:ext>
              </a:extLst>
            </p:cNvPr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7" name="Google Shape;4618;p38">
              <a:extLst>
                <a:ext uri="{FF2B5EF4-FFF2-40B4-BE49-F238E27FC236}">
                  <a16:creationId xmlns:a16="http://schemas.microsoft.com/office/drawing/2014/main" id="{E532C653-8690-70FD-5B50-1E131F917298}"/>
                </a:ext>
              </a:extLst>
            </p:cNvPr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8" name="Google Shape;4619;p38">
              <a:extLst>
                <a:ext uri="{FF2B5EF4-FFF2-40B4-BE49-F238E27FC236}">
                  <a16:creationId xmlns:a16="http://schemas.microsoft.com/office/drawing/2014/main" id="{367031FC-A202-484B-B1E0-1615702CEA82}"/>
                </a:ext>
              </a:extLst>
            </p:cNvPr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9" name="Google Shape;4620;p38">
              <a:extLst>
                <a:ext uri="{FF2B5EF4-FFF2-40B4-BE49-F238E27FC236}">
                  <a16:creationId xmlns:a16="http://schemas.microsoft.com/office/drawing/2014/main" id="{FC19CDB8-D2F1-5BCA-002C-A8A3BD980536}"/>
                </a:ext>
              </a:extLst>
            </p:cNvPr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0" name="Google Shape;4621;p38">
              <a:extLst>
                <a:ext uri="{FF2B5EF4-FFF2-40B4-BE49-F238E27FC236}">
                  <a16:creationId xmlns:a16="http://schemas.microsoft.com/office/drawing/2014/main" id="{92BFF49D-535E-2A09-9978-922D979D9DA9}"/>
                </a:ext>
              </a:extLst>
            </p:cNvPr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1" name="Google Shape;4622;p38">
              <a:extLst>
                <a:ext uri="{FF2B5EF4-FFF2-40B4-BE49-F238E27FC236}">
                  <a16:creationId xmlns:a16="http://schemas.microsoft.com/office/drawing/2014/main" id="{BA710BC7-78B8-F6BB-6F95-5C08FCD6F5BD}"/>
                </a:ext>
              </a:extLst>
            </p:cNvPr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2" name="Google Shape;4623;p38">
              <a:extLst>
                <a:ext uri="{FF2B5EF4-FFF2-40B4-BE49-F238E27FC236}">
                  <a16:creationId xmlns:a16="http://schemas.microsoft.com/office/drawing/2014/main" id="{397C652B-6DAD-9F6D-98CF-BAE79F7C1DE5}"/>
                </a:ext>
              </a:extLst>
            </p:cNvPr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3" name="Google Shape;4624;p38">
              <a:extLst>
                <a:ext uri="{FF2B5EF4-FFF2-40B4-BE49-F238E27FC236}">
                  <a16:creationId xmlns:a16="http://schemas.microsoft.com/office/drawing/2014/main" id="{92CE4094-E626-2BB4-6E32-DE13FE784531}"/>
                </a:ext>
              </a:extLst>
            </p:cNvPr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4" name="Google Shape;4625;p38">
              <a:extLst>
                <a:ext uri="{FF2B5EF4-FFF2-40B4-BE49-F238E27FC236}">
                  <a16:creationId xmlns:a16="http://schemas.microsoft.com/office/drawing/2014/main" id="{BD13FBF0-5AE8-5BEC-A892-3A68EEE96128}"/>
                </a:ext>
              </a:extLst>
            </p:cNvPr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5" name="Google Shape;4626;p38">
              <a:extLst>
                <a:ext uri="{FF2B5EF4-FFF2-40B4-BE49-F238E27FC236}">
                  <a16:creationId xmlns:a16="http://schemas.microsoft.com/office/drawing/2014/main" id="{5C3B8E75-1F77-75AE-8592-F80DD671FD18}"/>
                </a:ext>
              </a:extLst>
            </p:cNvPr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6" name="Google Shape;4627;p38">
              <a:extLst>
                <a:ext uri="{FF2B5EF4-FFF2-40B4-BE49-F238E27FC236}">
                  <a16:creationId xmlns:a16="http://schemas.microsoft.com/office/drawing/2014/main" id="{2E5A2ADF-49F0-CF9E-6D16-5F9DC46789F0}"/>
                </a:ext>
              </a:extLst>
            </p:cNvPr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7" name="Google Shape;4628;p38">
              <a:extLst>
                <a:ext uri="{FF2B5EF4-FFF2-40B4-BE49-F238E27FC236}">
                  <a16:creationId xmlns:a16="http://schemas.microsoft.com/office/drawing/2014/main" id="{94118649-435A-29C8-6CE6-5B725EFA20EE}"/>
                </a:ext>
              </a:extLst>
            </p:cNvPr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8" name="Google Shape;4629;p38">
              <a:extLst>
                <a:ext uri="{FF2B5EF4-FFF2-40B4-BE49-F238E27FC236}">
                  <a16:creationId xmlns:a16="http://schemas.microsoft.com/office/drawing/2014/main" id="{9AE58356-3801-6614-B96E-2779051D00D8}"/>
                </a:ext>
              </a:extLst>
            </p:cNvPr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9" name="Google Shape;4630;p38">
              <a:extLst>
                <a:ext uri="{FF2B5EF4-FFF2-40B4-BE49-F238E27FC236}">
                  <a16:creationId xmlns:a16="http://schemas.microsoft.com/office/drawing/2014/main" id="{C1D1AB90-7F9C-CBBE-C941-4F560A17059A}"/>
                </a:ext>
              </a:extLst>
            </p:cNvPr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0" name="Google Shape;4631;p38">
              <a:extLst>
                <a:ext uri="{FF2B5EF4-FFF2-40B4-BE49-F238E27FC236}">
                  <a16:creationId xmlns:a16="http://schemas.microsoft.com/office/drawing/2014/main" id="{0F8A11DD-96C4-CA65-C6A8-8678105417D9}"/>
                </a:ext>
              </a:extLst>
            </p:cNvPr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1" name="Google Shape;4632;p38">
              <a:extLst>
                <a:ext uri="{FF2B5EF4-FFF2-40B4-BE49-F238E27FC236}">
                  <a16:creationId xmlns:a16="http://schemas.microsoft.com/office/drawing/2014/main" id="{6BB5CD5E-501B-C24F-2BB7-F52B5F60CE0C}"/>
                </a:ext>
              </a:extLst>
            </p:cNvPr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2" name="Google Shape;4633;p38">
              <a:extLst>
                <a:ext uri="{FF2B5EF4-FFF2-40B4-BE49-F238E27FC236}">
                  <a16:creationId xmlns:a16="http://schemas.microsoft.com/office/drawing/2014/main" id="{0D897D71-3705-243D-9239-C6E9AF0AB0C4}"/>
                </a:ext>
              </a:extLst>
            </p:cNvPr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rgbClr val="8197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3" name="Google Shape;4634;p38">
              <a:extLst>
                <a:ext uri="{FF2B5EF4-FFF2-40B4-BE49-F238E27FC236}">
                  <a16:creationId xmlns:a16="http://schemas.microsoft.com/office/drawing/2014/main" id="{0619AA55-5188-1C45-7EC8-9FA87EC82DE5}"/>
                </a:ext>
              </a:extLst>
            </p:cNvPr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rgbClr val="8197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4" name="Google Shape;4635;p38">
              <a:extLst>
                <a:ext uri="{FF2B5EF4-FFF2-40B4-BE49-F238E27FC236}">
                  <a16:creationId xmlns:a16="http://schemas.microsoft.com/office/drawing/2014/main" id="{C35BF867-6874-9679-825F-2BEC4B33098E}"/>
                </a:ext>
              </a:extLst>
            </p:cNvPr>
            <p:cNvSpPr/>
            <p:nvPr/>
          </p:nvSpPr>
          <p:spPr>
            <a:xfrm>
              <a:off x="7951781" y="3655460"/>
              <a:ext cx="477844" cy="274701"/>
            </a:xfrm>
            <a:custGeom>
              <a:avLst/>
              <a:gdLst/>
              <a:ahLst/>
              <a:cxnLst/>
              <a:rect l="l" t="t" r="r" b="b"/>
              <a:pathLst>
                <a:path w="17075" h="9816" extrusionOk="0">
                  <a:moveTo>
                    <a:pt x="15362" y="1211"/>
                  </a:moveTo>
                  <a:cubicBezTo>
                    <a:pt x="15362" y="1233"/>
                    <a:pt x="15362" y="1233"/>
                    <a:pt x="15362" y="1233"/>
                  </a:cubicBezTo>
                  <a:cubicBezTo>
                    <a:pt x="15362" y="1233"/>
                    <a:pt x="15362" y="1211"/>
                    <a:pt x="15385" y="1211"/>
                  </a:cubicBezTo>
                  <a:close/>
                  <a:moveTo>
                    <a:pt x="16207" y="1"/>
                  </a:moveTo>
                  <a:cubicBezTo>
                    <a:pt x="16093" y="24"/>
                    <a:pt x="16001" y="69"/>
                    <a:pt x="15887" y="115"/>
                  </a:cubicBezTo>
                  <a:cubicBezTo>
                    <a:pt x="15819" y="161"/>
                    <a:pt x="15727" y="206"/>
                    <a:pt x="15659" y="252"/>
                  </a:cubicBezTo>
                  <a:cubicBezTo>
                    <a:pt x="15499" y="320"/>
                    <a:pt x="15339" y="412"/>
                    <a:pt x="15180" y="480"/>
                  </a:cubicBezTo>
                  <a:cubicBezTo>
                    <a:pt x="15180" y="503"/>
                    <a:pt x="15180" y="503"/>
                    <a:pt x="15157" y="503"/>
                  </a:cubicBezTo>
                  <a:lnTo>
                    <a:pt x="15180" y="503"/>
                  </a:lnTo>
                  <a:cubicBezTo>
                    <a:pt x="15088" y="526"/>
                    <a:pt x="15020" y="572"/>
                    <a:pt x="14928" y="617"/>
                  </a:cubicBezTo>
                  <a:cubicBezTo>
                    <a:pt x="14906" y="617"/>
                    <a:pt x="14906" y="617"/>
                    <a:pt x="14883" y="640"/>
                  </a:cubicBezTo>
                  <a:lnTo>
                    <a:pt x="14860" y="640"/>
                  </a:lnTo>
                  <a:cubicBezTo>
                    <a:pt x="14267" y="914"/>
                    <a:pt x="13696" y="1211"/>
                    <a:pt x="13125" y="1530"/>
                  </a:cubicBezTo>
                  <a:cubicBezTo>
                    <a:pt x="12806" y="1690"/>
                    <a:pt x="12486" y="1873"/>
                    <a:pt x="12189" y="2032"/>
                  </a:cubicBezTo>
                  <a:cubicBezTo>
                    <a:pt x="11893" y="2169"/>
                    <a:pt x="11596" y="2352"/>
                    <a:pt x="11299" y="2512"/>
                  </a:cubicBezTo>
                  <a:cubicBezTo>
                    <a:pt x="11003" y="2671"/>
                    <a:pt x="10706" y="2831"/>
                    <a:pt x="10409" y="2991"/>
                  </a:cubicBezTo>
                  <a:cubicBezTo>
                    <a:pt x="10112" y="3151"/>
                    <a:pt x="9816" y="3333"/>
                    <a:pt x="9519" y="3493"/>
                  </a:cubicBezTo>
                  <a:cubicBezTo>
                    <a:pt x="9473" y="3516"/>
                    <a:pt x="9450" y="3516"/>
                    <a:pt x="9428" y="3539"/>
                  </a:cubicBezTo>
                  <a:cubicBezTo>
                    <a:pt x="9245" y="3630"/>
                    <a:pt x="9062" y="3744"/>
                    <a:pt x="8857" y="3836"/>
                  </a:cubicBezTo>
                  <a:cubicBezTo>
                    <a:pt x="8560" y="4018"/>
                    <a:pt x="8241" y="4178"/>
                    <a:pt x="7921" y="4361"/>
                  </a:cubicBezTo>
                  <a:cubicBezTo>
                    <a:pt x="7624" y="4520"/>
                    <a:pt x="7305" y="4680"/>
                    <a:pt x="7008" y="4863"/>
                  </a:cubicBezTo>
                  <a:cubicBezTo>
                    <a:pt x="6711" y="5022"/>
                    <a:pt x="6415" y="5182"/>
                    <a:pt x="6118" y="5365"/>
                  </a:cubicBezTo>
                  <a:cubicBezTo>
                    <a:pt x="5981" y="5456"/>
                    <a:pt x="5844" y="5525"/>
                    <a:pt x="5707" y="5616"/>
                  </a:cubicBezTo>
                  <a:cubicBezTo>
                    <a:pt x="5456" y="5776"/>
                    <a:pt x="5205" y="5913"/>
                    <a:pt x="4977" y="6050"/>
                  </a:cubicBezTo>
                  <a:cubicBezTo>
                    <a:pt x="4657" y="6232"/>
                    <a:pt x="4360" y="6438"/>
                    <a:pt x="4064" y="6643"/>
                  </a:cubicBezTo>
                  <a:cubicBezTo>
                    <a:pt x="3493" y="7008"/>
                    <a:pt x="2922" y="7351"/>
                    <a:pt x="2375" y="7739"/>
                  </a:cubicBezTo>
                  <a:cubicBezTo>
                    <a:pt x="2260" y="7807"/>
                    <a:pt x="2146" y="7876"/>
                    <a:pt x="2032" y="7967"/>
                  </a:cubicBezTo>
                  <a:cubicBezTo>
                    <a:pt x="1964" y="8013"/>
                    <a:pt x="1895" y="8058"/>
                    <a:pt x="1827" y="8104"/>
                  </a:cubicBezTo>
                  <a:cubicBezTo>
                    <a:pt x="1530" y="8286"/>
                    <a:pt x="1233" y="8469"/>
                    <a:pt x="937" y="8652"/>
                  </a:cubicBezTo>
                  <a:cubicBezTo>
                    <a:pt x="822" y="8743"/>
                    <a:pt x="685" y="8834"/>
                    <a:pt x="571" y="8926"/>
                  </a:cubicBezTo>
                  <a:cubicBezTo>
                    <a:pt x="457" y="9017"/>
                    <a:pt x="320" y="9085"/>
                    <a:pt x="206" y="9177"/>
                  </a:cubicBezTo>
                  <a:cubicBezTo>
                    <a:pt x="183" y="9222"/>
                    <a:pt x="115" y="9245"/>
                    <a:pt x="92" y="9291"/>
                  </a:cubicBezTo>
                  <a:cubicBezTo>
                    <a:pt x="24" y="9359"/>
                    <a:pt x="1" y="9428"/>
                    <a:pt x="1" y="9519"/>
                  </a:cubicBezTo>
                  <a:cubicBezTo>
                    <a:pt x="1" y="9588"/>
                    <a:pt x="46" y="9679"/>
                    <a:pt x="115" y="9724"/>
                  </a:cubicBezTo>
                  <a:cubicBezTo>
                    <a:pt x="160" y="9793"/>
                    <a:pt x="252" y="9816"/>
                    <a:pt x="320" y="9816"/>
                  </a:cubicBezTo>
                  <a:lnTo>
                    <a:pt x="343" y="9816"/>
                  </a:lnTo>
                  <a:cubicBezTo>
                    <a:pt x="366" y="9793"/>
                    <a:pt x="389" y="9793"/>
                    <a:pt x="412" y="9793"/>
                  </a:cubicBezTo>
                  <a:cubicBezTo>
                    <a:pt x="480" y="9770"/>
                    <a:pt x="549" y="9724"/>
                    <a:pt x="617" y="9679"/>
                  </a:cubicBezTo>
                  <a:cubicBezTo>
                    <a:pt x="685" y="9633"/>
                    <a:pt x="754" y="9588"/>
                    <a:pt x="822" y="9542"/>
                  </a:cubicBezTo>
                  <a:cubicBezTo>
                    <a:pt x="959" y="9451"/>
                    <a:pt x="1073" y="9359"/>
                    <a:pt x="1210" y="9268"/>
                  </a:cubicBezTo>
                  <a:cubicBezTo>
                    <a:pt x="1325" y="9177"/>
                    <a:pt x="1462" y="9085"/>
                    <a:pt x="1598" y="9017"/>
                  </a:cubicBezTo>
                  <a:cubicBezTo>
                    <a:pt x="1758" y="8903"/>
                    <a:pt x="1895" y="8811"/>
                    <a:pt x="2055" y="8720"/>
                  </a:cubicBezTo>
                  <a:cubicBezTo>
                    <a:pt x="2329" y="8538"/>
                    <a:pt x="2626" y="8378"/>
                    <a:pt x="2922" y="8195"/>
                  </a:cubicBezTo>
                  <a:cubicBezTo>
                    <a:pt x="3219" y="8013"/>
                    <a:pt x="3516" y="7830"/>
                    <a:pt x="3813" y="7625"/>
                  </a:cubicBezTo>
                  <a:cubicBezTo>
                    <a:pt x="4360" y="7282"/>
                    <a:pt x="4908" y="6917"/>
                    <a:pt x="5456" y="6552"/>
                  </a:cubicBezTo>
                  <a:cubicBezTo>
                    <a:pt x="5753" y="6369"/>
                    <a:pt x="6072" y="6164"/>
                    <a:pt x="6369" y="5981"/>
                  </a:cubicBezTo>
                  <a:cubicBezTo>
                    <a:pt x="6666" y="5799"/>
                    <a:pt x="6962" y="5616"/>
                    <a:pt x="7259" y="5456"/>
                  </a:cubicBezTo>
                  <a:cubicBezTo>
                    <a:pt x="7853" y="5137"/>
                    <a:pt x="8469" y="4794"/>
                    <a:pt x="9085" y="4452"/>
                  </a:cubicBezTo>
                  <a:cubicBezTo>
                    <a:pt x="9382" y="4292"/>
                    <a:pt x="9679" y="4132"/>
                    <a:pt x="9975" y="3973"/>
                  </a:cubicBezTo>
                  <a:cubicBezTo>
                    <a:pt x="10272" y="3813"/>
                    <a:pt x="10569" y="3653"/>
                    <a:pt x="10888" y="3516"/>
                  </a:cubicBezTo>
                  <a:cubicBezTo>
                    <a:pt x="11459" y="3219"/>
                    <a:pt x="12030" y="2923"/>
                    <a:pt x="12600" y="2626"/>
                  </a:cubicBezTo>
                  <a:cubicBezTo>
                    <a:pt x="13194" y="2306"/>
                    <a:pt x="13787" y="2010"/>
                    <a:pt x="14381" y="1713"/>
                  </a:cubicBezTo>
                  <a:cubicBezTo>
                    <a:pt x="14449" y="1667"/>
                    <a:pt x="14518" y="1644"/>
                    <a:pt x="14586" y="1599"/>
                  </a:cubicBezTo>
                  <a:lnTo>
                    <a:pt x="14586" y="1599"/>
                  </a:lnTo>
                  <a:cubicBezTo>
                    <a:pt x="14563" y="1622"/>
                    <a:pt x="14540" y="1622"/>
                    <a:pt x="14518" y="1644"/>
                  </a:cubicBezTo>
                  <a:cubicBezTo>
                    <a:pt x="14785" y="1511"/>
                    <a:pt x="15053" y="1377"/>
                    <a:pt x="15320" y="1243"/>
                  </a:cubicBezTo>
                  <a:lnTo>
                    <a:pt x="15320" y="1243"/>
                  </a:lnTo>
                  <a:cubicBezTo>
                    <a:pt x="15318" y="1246"/>
                    <a:pt x="15316" y="1251"/>
                    <a:pt x="15316" y="1256"/>
                  </a:cubicBezTo>
                  <a:cubicBezTo>
                    <a:pt x="15339" y="1233"/>
                    <a:pt x="15339" y="1233"/>
                    <a:pt x="15362" y="1233"/>
                  </a:cubicBezTo>
                  <a:lnTo>
                    <a:pt x="15339" y="1233"/>
                  </a:lnTo>
                  <a:lnTo>
                    <a:pt x="15362" y="1211"/>
                  </a:lnTo>
                  <a:cubicBezTo>
                    <a:pt x="15887" y="982"/>
                    <a:pt x="16435" y="777"/>
                    <a:pt x="16960" y="503"/>
                  </a:cubicBezTo>
                  <a:cubicBezTo>
                    <a:pt x="17074" y="457"/>
                    <a:pt x="17074" y="298"/>
                    <a:pt x="17028" y="206"/>
                  </a:cubicBezTo>
                  <a:cubicBezTo>
                    <a:pt x="16983" y="161"/>
                    <a:pt x="16937" y="115"/>
                    <a:pt x="16891" y="115"/>
                  </a:cubicBezTo>
                  <a:cubicBezTo>
                    <a:pt x="16871" y="108"/>
                    <a:pt x="16853" y="106"/>
                    <a:pt x="16836" y="106"/>
                  </a:cubicBezTo>
                  <a:cubicBezTo>
                    <a:pt x="16794" y="106"/>
                    <a:pt x="16757" y="122"/>
                    <a:pt x="16709" y="138"/>
                  </a:cubicBezTo>
                  <a:cubicBezTo>
                    <a:pt x="16663" y="184"/>
                    <a:pt x="16595" y="206"/>
                    <a:pt x="16526" y="229"/>
                  </a:cubicBezTo>
                  <a:cubicBezTo>
                    <a:pt x="16526" y="206"/>
                    <a:pt x="16526" y="184"/>
                    <a:pt x="16526" y="161"/>
                  </a:cubicBezTo>
                  <a:cubicBezTo>
                    <a:pt x="16481" y="47"/>
                    <a:pt x="16389" y="1"/>
                    <a:pt x="16275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5" name="Google Shape;4636;p38">
              <a:extLst>
                <a:ext uri="{FF2B5EF4-FFF2-40B4-BE49-F238E27FC236}">
                  <a16:creationId xmlns:a16="http://schemas.microsoft.com/office/drawing/2014/main" id="{32A32669-8B38-2F1B-8438-4A6011C8A936}"/>
                </a:ext>
              </a:extLst>
            </p:cNvPr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6" name="Google Shape;4637;p38">
              <a:extLst>
                <a:ext uri="{FF2B5EF4-FFF2-40B4-BE49-F238E27FC236}">
                  <a16:creationId xmlns:a16="http://schemas.microsoft.com/office/drawing/2014/main" id="{15E50113-D2C2-C74A-D418-1C241722FB8E}"/>
                </a:ext>
              </a:extLst>
            </p:cNvPr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7" name="Google Shape;4638;p38">
              <a:extLst>
                <a:ext uri="{FF2B5EF4-FFF2-40B4-BE49-F238E27FC236}">
                  <a16:creationId xmlns:a16="http://schemas.microsoft.com/office/drawing/2014/main" id="{AF5E6FA0-BAAF-E94F-9E39-933D07B6460B}"/>
                </a:ext>
              </a:extLst>
            </p:cNvPr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8" name="Google Shape;4639;p38">
              <a:extLst>
                <a:ext uri="{FF2B5EF4-FFF2-40B4-BE49-F238E27FC236}">
                  <a16:creationId xmlns:a16="http://schemas.microsoft.com/office/drawing/2014/main" id="{00A7D482-F7E4-A6A9-326F-69FFC82A71EB}"/>
                </a:ext>
              </a:extLst>
            </p:cNvPr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9" name="Google Shape;4640;p38">
              <a:extLst>
                <a:ext uri="{FF2B5EF4-FFF2-40B4-BE49-F238E27FC236}">
                  <a16:creationId xmlns:a16="http://schemas.microsoft.com/office/drawing/2014/main" id="{FF7A498B-5B65-BB04-A5BB-02E56572A584}"/>
                </a:ext>
              </a:extLst>
            </p:cNvPr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0" name="Google Shape;4641;p38">
              <a:extLst>
                <a:ext uri="{FF2B5EF4-FFF2-40B4-BE49-F238E27FC236}">
                  <a16:creationId xmlns:a16="http://schemas.microsoft.com/office/drawing/2014/main" id="{61D3117F-85CE-2DB6-36CD-F1F59CE03ED0}"/>
                </a:ext>
              </a:extLst>
            </p:cNvPr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1" name="Google Shape;4642;p38">
              <a:extLst>
                <a:ext uri="{FF2B5EF4-FFF2-40B4-BE49-F238E27FC236}">
                  <a16:creationId xmlns:a16="http://schemas.microsoft.com/office/drawing/2014/main" id="{A70A13F6-D696-32F5-418F-21CA494422CC}"/>
                </a:ext>
              </a:extLst>
            </p:cNvPr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2" name="Google Shape;4643;p38">
              <a:extLst>
                <a:ext uri="{FF2B5EF4-FFF2-40B4-BE49-F238E27FC236}">
                  <a16:creationId xmlns:a16="http://schemas.microsoft.com/office/drawing/2014/main" id="{31B43EC9-1A4A-0352-4312-B63E215B4DE7}"/>
                </a:ext>
              </a:extLst>
            </p:cNvPr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3" name="Google Shape;4644;p38">
              <a:extLst>
                <a:ext uri="{FF2B5EF4-FFF2-40B4-BE49-F238E27FC236}">
                  <a16:creationId xmlns:a16="http://schemas.microsoft.com/office/drawing/2014/main" id="{56F1040C-BD2C-62E5-ED27-705E3B450760}"/>
                </a:ext>
              </a:extLst>
            </p:cNvPr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4" name="Google Shape;4645;p38">
              <a:extLst>
                <a:ext uri="{FF2B5EF4-FFF2-40B4-BE49-F238E27FC236}">
                  <a16:creationId xmlns:a16="http://schemas.microsoft.com/office/drawing/2014/main" id="{61EF9C87-976A-9627-895E-7F72BF60BDEF}"/>
                </a:ext>
              </a:extLst>
            </p:cNvPr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5" name="Google Shape;4646;p38">
              <a:extLst>
                <a:ext uri="{FF2B5EF4-FFF2-40B4-BE49-F238E27FC236}">
                  <a16:creationId xmlns:a16="http://schemas.microsoft.com/office/drawing/2014/main" id="{BA63EE0D-CF38-532B-CC1A-49225C212D72}"/>
                </a:ext>
              </a:extLst>
            </p:cNvPr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6" name="Google Shape;4647;p38">
              <a:extLst>
                <a:ext uri="{FF2B5EF4-FFF2-40B4-BE49-F238E27FC236}">
                  <a16:creationId xmlns:a16="http://schemas.microsoft.com/office/drawing/2014/main" id="{AA1DD948-764F-FC76-04BB-125B72829C41}"/>
                </a:ext>
              </a:extLst>
            </p:cNvPr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7" name="Google Shape;4648;p38">
              <a:extLst>
                <a:ext uri="{FF2B5EF4-FFF2-40B4-BE49-F238E27FC236}">
                  <a16:creationId xmlns:a16="http://schemas.microsoft.com/office/drawing/2014/main" id="{7EED085F-1A06-3200-4649-8B8DA0CB15ED}"/>
                </a:ext>
              </a:extLst>
            </p:cNvPr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8" name="Google Shape;4649;p38">
              <a:extLst>
                <a:ext uri="{FF2B5EF4-FFF2-40B4-BE49-F238E27FC236}">
                  <a16:creationId xmlns:a16="http://schemas.microsoft.com/office/drawing/2014/main" id="{3D996442-3804-3ACD-3B72-416FB272FA61}"/>
                </a:ext>
              </a:extLst>
            </p:cNvPr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9" name="Google Shape;4650;p38">
              <a:extLst>
                <a:ext uri="{FF2B5EF4-FFF2-40B4-BE49-F238E27FC236}">
                  <a16:creationId xmlns:a16="http://schemas.microsoft.com/office/drawing/2014/main" id="{4EDE93E3-62EB-BDF0-7BFC-0F6FA529DE5B}"/>
                </a:ext>
              </a:extLst>
            </p:cNvPr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0" name="Google Shape;4651;p38">
              <a:extLst>
                <a:ext uri="{FF2B5EF4-FFF2-40B4-BE49-F238E27FC236}">
                  <a16:creationId xmlns:a16="http://schemas.microsoft.com/office/drawing/2014/main" id="{BD5B3549-27CD-C59E-CE66-82556041BC57}"/>
                </a:ext>
              </a:extLst>
            </p:cNvPr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1" name="Google Shape;4652;p38">
              <a:extLst>
                <a:ext uri="{FF2B5EF4-FFF2-40B4-BE49-F238E27FC236}">
                  <a16:creationId xmlns:a16="http://schemas.microsoft.com/office/drawing/2014/main" id="{8C9357DF-7757-7BCE-161B-2EC88750E886}"/>
                </a:ext>
              </a:extLst>
            </p:cNvPr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2" name="Google Shape;4653;p38">
              <a:extLst>
                <a:ext uri="{FF2B5EF4-FFF2-40B4-BE49-F238E27FC236}">
                  <a16:creationId xmlns:a16="http://schemas.microsoft.com/office/drawing/2014/main" id="{25002614-E8F5-84B4-7EEE-C2D807EFA279}"/>
                </a:ext>
              </a:extLst>
            </p:cNvPr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3" name="Google Shape;4654;p38">
              <a:extLst>
                <a:ext uri="{FF2B5EF4-FFF2-40B4-BE49-F238E27FC236}">
                  <a16:creationId xmlns:a16="http://schemas.microsoft.com/office/drawing/2014/main" id="{E43533A2-F2B8-078C-53A0-39B6D875506D}"/>
                </a:ext>
              </a:extLst>
            </p:cNvPr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4" name="Google Shape;4655;p38">
              <a:extLst>
                <a:ext uri="{FF2B5EF4-FFF2-40B4-BE49-F238E27FC236}">
                  <a16:creationId xmlns:a16="http://schemas.microsoft.com/office/drawing/2014/main" id="{16686CE3-BB77-CC28-F14F-F695AAB3019B}"/>
                </a:ext>
              </a:extLst>
            </p:cNvPr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5" name="Google Shape;4656;p38">
              <a:extLst>
                <a:ext uri="{FF2B5EF4-FFF2-40B4-BE49-F238E27FC236}">
                  <a16:creationId xmlns:a16="http://schemas.microsoft.com/office/drawing/2014/main" id="{C68C1959-183B-D811-F74B-B78C9BD3D127}"/>
                </a:ext>
              </a:extLst>
            </p:cNvPr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6" name="Google Shape;4657;p38">
              <a:extLst>
                <a:ext uri="{FF2B5EF4-FFF2-40B4-BE49-F238E27FC236}">
                  <a16:creationId xmlns:a16="http://schemas.microsoft.com/office/drawing/2014/main" id="{5B6DA52C-A3EF-93F5-CAF6-704B4CEEC06B}"/>
                </a:ext>
              </a:extLst>
            </p:cNvPr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7" name="Google Shape;4658;p38">
              <a:extLst>
                <a:ext uri="{FF2B5EF4-FFF2-40B4-BE49-F238E27FC236}">
                  <a16:creationId xmlns:a16="http://schemas.microsoft.com/office/drawing/2014/main" id="{A80779ED-767C-8985-0DAD-684344BCF3D5}"/>
                </a:ext>
              </a:extLst>
            </p:cNvPr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8" name="Google Shape;4659;p38">
              <a:extLst>
                <a:ext uri="{FF2B5EF4-FFF2-40B4-BE49-F238E27FC236}">
                  <a16:creationId xmlns:a16="http://schemas.microsoft.com/office/drawing/2014/main" id="{B7DF6F49-32F3-F6AF-5700-CA1C786D745F}"/>
                </a:ext>
              </a:extLst>
            </p:cNvPr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9" name="Google Shape;4660;p38">
              <a:extLst>
                <a:ext uri="{FF2B5EF4-FFF2-40B4-BE49-F238E27FC236}">
                  <a16:creationId xmlns:a16="http://schemas.microsoft.com/office/drawing/2014/main" id="{7533DF0F-E2F0-8E98-0C9A-5CF10FF2AFF7}"/>
                </a:ext>
              </a:extLst>
            </p:cNvPr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0" name="Google Shape;4661;p38">
              <a:extLst>
                <a:ext uri="{FF2B5EF4-FFF2-40B4-BE49-F238E27FC236}">
                  <a16:creationId xmlns:a16="http://schemas.microsoft.com/office/drawing/2014/main" id="{5732CD66-821F-1148-522D-A752ACDFB211}"/>
                </a:ext>
              </a:extLst>
            </p:cNvPr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grpSp>
          <p:nvGrpSpPr>
            <p:cNvPr id="2871" name="Google Shape;4662;p38">
              <a:extLst>
                <a:ext uri="{FF2B5EF4-FFF2-40B4-BE49-F238E27FC236}">
                  <a16:creationId xmlns:a16="http://schemas.microsoft.com/office/drawing/2014/main" id="{DCFA3197-4B82-6113-DC20-4D2885328B04}"/>
                </a:ext>
              </a:extLst>
            </p:cNvPr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3390" name="Google Shape;4663;p38">
                <a:extLst>
                  <a:ext uri="{FF2B5EF4-FFF2-40B4-BE49-F238E27FC236}">
                    <a16:creationId xmlns:a16="http://schemas.microsoft.com/office/drawing/2014/main" id="{F077AF75-8F72-E18C-0985-FEC5AD68C8E6}"/>
                  </a:ext>
                </a:extLst>
              </p:cNvPr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391" name="Google Shape;4664;p38">
                <a:extLst>
                  <a:ext uri="{FF2B5EF4-FFF2-40B4-BE49-F238E27FC236}">
                    <a16:creationId xmlns:a16="http://schemas.microsoft.com/office/drawing/2014/main" id="{11F48A3F-D951-5561-AC03-661665F03E66}"/>
                  </a:ext>
                </a:extLst>
              </p:cNvPr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392" name="Google Shape;4665;p38">
                <a:extLst>
                  <a:ext uri="{FF2B5EF4-FFF2-40B4-BE49-F238E27FC236}">
                    <a16:creationId xmlns:a16="http://schemas.microsoft.com/office/drawing/2014/main" id="{48F21279-C63E-E1D9-9856-3352D63FDC70}"/>
                  </a:ext>
                </a:extLst>
              </p:cNvPr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393" name="Google Shape;4666;p38">
                <a:extLst>
                  <a:ext uri="{FF2B5EF4-FFF2-40B4-BE49-F238E27FC236}">
                    <a16:creationId xmlns:a16="http://schemas.microsoft.com/office/drawing/2014/main" id="{1D41D2ED-9C45-71CB-D2FF-9CABA73F601C}"/>
                  </a:ext>
                </a:extLst>
              </p:cNvPr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394" name="Google Shape;4667;p38">
                <a:extLst>
                  <a:ext uri="{FF2B5EF4-FFF2-40B4-BE49-F238E27FC236}">
                    <a16:creationId xmlns:a16="http://schemas.microsoft.com/office/drawing/2014/main" id="{0B091D3E-F3DA-48D6-B9CA-795A5AD62643}"/>
                  </a:ext>
                </a:extLst>
              </p:cNvPr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395" name="Google Shape;4668;p38">
                <a:extLst>
                  <a:ext uri="{FF2B5EF4-FFF2-40B4-BE49-F238E27FC236}">
                    <a16:creationId xmlns:a16="http://schemas.microsoft.com/office/drawing/2014/main" id="{1D3A40F7-8F48-DAC9-0FA6-88F6DDB96588}"/>
                  </a:ext>
                </a:extLst>
              </p:cNvPr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396" name="Google Shape;4669;p38">
                <a:extLst>
                  <a:ext uri="{FF2B5EF4-FFF2-40B4-BE49-F238E27FC236}">
                    <a16:creationId xmlns:a16="http://schemas.microsoft.com/office/drawing/2014/main" id="{E539B24B-1F84-81D4-7363-4EBDD540DCF5}"/>
                  </a:ext>
                </a:extLst>
              </p:cNvPr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397" name="Google Shape;4670;p38">
                <a:extLst>
                  <a:ext uri="{FF2B5EF4-FFF2-40B4-BE49-F238E27FC236}">
                    <a16:creationId xmlns:a16="http://schemas.microsoft.com/office/drawing/2014/main" id="{F4ED8A7B-3EDA-19A8-A188-357231000425}"/>
                  </a:ext>
                </a:extLst>
              </p:cNvPr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398" name="Google Shape;4671;p38">
                <a:extLst>
                  <a:ext uri="{FF2B5EF4-FFF2-40B4-BE49-F238E27FC236}">
                    <a16:creationId xmlns:a16="http://schemas.microsoft.com/office/drawing/2014/main" id="{CB6F9870-BE6C-F614-703B-62216CEF52F8}"/>
                  </a:ext>
                </a:extLst>
              </p:cNvPr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399" name="Google Shape;4672;p38">
                <a:extLst>
                  <a:ext uri="{FF2B5EF4-FFF2-40B4-BE49-F238E27FC236}">
                    <a16:creationId xmlns:a16="http://schemas.microsoft.com/office/drawing/2014/main" id="{DB20782D-BE90-002B-56AE-3242485656C6}"/>
                  </a:ext>
                </a:extLst>
              </p:cNvPr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00" name="Google Shape;4673;p38">
                <a:extLst>
                  <a:ext uri="{FF2B5EF4-FFF2-40B4-BE49-F238E27FC236}">
                    <a16:creationId xmlns:a16="http://schemas.microsoft.com/office/drawing/2014/main" id="{A476C83C-1748-50AC-0FA5-EBABC9EC3149}"/>
                  </a:ext>
                </a:extLst>
              </p:cNvPr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01" name="Google Shape;4674;p38">
                <a:extLst>
                  <a:ext uri="{FF2B5EF4-FFF2-40B4-BE49-F238E27FC236}">
                    <a16:creationId xmlns:a16="http://schemas.microsoft.com/office/drawing/2014/main" id="{A3E8F12A-6C54-BF2B-9776-9A77B860365C}"/>
                  </a:ext>
                </a:extLst>
              </p:cNvPr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02" name="Google Shape;4675;p38">
                <a:extLst>
                  <a:ext uri="{FF2B5EF4-FFF2-40B4-BE49-F238E27FC236}">
                    <a16:creationId xmlns:a16="http://schemas.microsoft.com/office/drawing/2014/main" id="{ABE052B1-4B12-3A9A-B4CA-F1B648625C9F}"/>
                  </a:ext>
                </a:extLst>
              </p:cNvPr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03" name="Google Shape;4676;p38">
                <a:extLst>
                  <a:ext uri="{FF2B5EF4-FFF2-40B4-BE49-F238E27FC236}">
                    <a16:creationId xmlns:a16="http://schemas.microsoft.com/office/drawing/2014/main" id="{7F00604E-4603-1755-D2CB-7E1E7A9C35E2}"/>
                  </a:ext>
                </a:extLst>
              </p:cNvPr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04" name="Google Shape;4677;p38">
                <a:extLst>
                  <a:ext uri="{FF2B5EF4-FFF2-40B4-BE49-F238E27FC236}">
                    <a16:creationId xmlns:a16="http://schemas.microsoft.com/office/drawing/2014/main" id="{EDB023CE-822E-218B-21D4-18EE85267240}"/>
                  </a:ext>
                </a:extLst>
              </p:cNvPr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05" name="Google Shape;4678;p38">
                <a:extLst>
                  <a:ext uri="{FF2B5EF4-FFF2-40B4-BE49-F238E27FC236}">
                    <a16:creationId xmlns:a16="http://schemas.microsoft.com/office/drawing/2014/main" id="{3E656677-DC88-0B75-AEA7-D57FA66FFB6A}"/>
                  </a:ext>
                </a:extLst>
              </p:cNvPr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06" name="Google Shape;4679;p38">
                <a:extLst>
                  <a:ext uri="{FF2B5EF4-FFF2-40B4-BE49-F238E27FC236}">
                    <a16:creationId xmlns:a16="http://schemas.microsoft.com/office/drawing/2014/main" id="{8B979960-DB05-A428-D5B8-967E015D3A10}"/>
                  </a:ext>
                </a:extLst>
              </p:cNvPr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07" name="Google Shape;4680;p38">
                <a:extLst>
                  <a:ext uri="{FF2B5EF4-FFF2-40B4-BE49-F238E27FC236}">
                    <a16:creationId xmlns:a16="http://schemas.microsoft.com/office/drawing/2014/main" id="{3E3FC085-7938-D141-B2C7-4F80E73781B0}"/>
                  </a:ext>
                </a:extLst>
              </p:cNvPr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08" name="Google Shape;4681;p38">
                <a:extLst>
                  <a:ext uri="{FF2B5EF4-FFF2-40B4-BE49-F238E27FC236}">
                    <a16:creationId xmlns:a16="http://schemas.microsoft.com/office/drawing/2014/main" id="{B736843A-41B0-E51C-E318-B3E1050BA59E}"/>
                  </a:ext>
                </a:extLst>
              </p:cNvPr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09" name="Google Shape;4682;p38">
                <a:extLst>
                  <a:ext uri="{FF2B5EF4-FFF2-40B4-BE49-F238E27FC236}">
                    <a16:creationId xmlns:a16="http://schemas.microsoft.com/office/drawing/2014/main" id="{01780CC6-B849-D473-369F-CCF84DE08159}"/>
                  </a:ext>
                </a:extLst>
              </p:cNvPr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10" name="Google Shape;4683;p38">
                <a:extLst>
                  <a:ext uri="{FF2B5EF4-FFF2-40B4-BE49-F238E27FC236}">
                    <a16:creationId xmlns:a16="http://schemas.microsoft.com/office/drawing/2014/main" id="{80DCA02B-9272-5A72-BA33-57C461EE2E32}"/>
                  </a:ext>
                </a:extLst>
              </p:cNvPr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11" name="Google Shape;4684;p38">
                <a:extLst>
                  <a:ext uri="{FF2B5EF4-FFF2-40B4-BE49-F238E27FC236}">
                    <a16:creationId xmlns:a16="http://schemas.microsoft.com/office/drawing/2014/main" id="{DCE8393D-F052-BDBD-DE35-956D7851F828}"/>
                  </a:ext>
                </a:extLst>
              </p:cNvPr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12" name="Google Shape;4685;p38">
                <a:extLst>
                  <a:ext uri="{FF2B5EF4-FFF2-40B4-BE49-F238E27FC236}">
                    <a16:creationId xmlns:a16="http://schemas.microsoft.com/office/drawing/2014/main" id="{D8537452-E874-F617-7157-80F9EB3149B5}"/>
                  </a:ext>
                </a:extLst>
              </p:cNvPr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13" name="Google Shape;4686;p38">
                <a:extLst>
                  <a:ext uri="{FF2B5EF4-FFF2-40B4-BE49-F238E27FC236}">
                    <a16:creationId xmlns:a16="http://schemas.microsoft.com/office/drawing/2014/main" id="{13BF0388-91FB-C1E3-8479-A500E0BDE5DC}"/>
                  </a:ext>
                </a:extLst>
              </p:cNvPr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rgbClr val="1B6480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14" name="Google Shape;4687;p38">
                <a:extLst>
                  <a:ext uri="{FF2B5EF4-FFF2-40B4-BE49-F238E27FC236}">
                    <a16:creationId xmlns:a16="http://schemas.microsoft.com/office/drawing/2014/main" id="{74AA0D38-52F9-2FAE-8CDC-BEE8C76455B7}"/>
                  </a:ext>
                </a:extLst>
              </p:cNvPr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pPr defTabSz="685800">
                  <a:buClrTx/>
                  <a:defRPr/>
                </a:pPr>
                <a:endParaRPr sz="1350">
                  <a:solidFill>
                    <a:sysClr val="windowText" lastClr="000000"/>
                  </a:solidFill>
                </a:endParaRPr>
              </a:p>
            </p:txBody>
          </p:sp>
        </p:grpSp>
        <p:sp>
          <p:nvSpPr>
            <p:cNvPr id="2872" name="Google Shape;4688;p38">
              <a:extLst>
                <a:ext uri="{FF2B5EF4-FFF2-40B4-BE49-F238E27FC236}">
                  <a16:creationId xmlns:a16="http://schemas.microsoft.com/office/drawing/2014/main" id="{32C1D13B-86CF-7543-6FB6-53E6B64BF657}"/>
                </a:ext>
              </a:extLst>
            </p:cNvPr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3" name="Google Shape;4689;p38">
              <a:extLst>
                <a:ext uri="{FF2B5EF4-FFF2-40B4-BE49-F238E27FC236}">
                  <a16:creationId xmlns:a16="http://schemas.microsoft.com/office/drawing/2014/main" id="{C11BFB0C-63E5-F194-E029-2C97DCFCDAD5}"/>
                </a:ext>
              </a:extLst>
            </p:cNvPr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4" name="Google Shape;4690;p38">
              <a:extLst>
                <a:ext uri="{FF2B5EF4-FFF2-40B4-BE49-F238E27FC236}">
                  <a16:creationId xmlns:a16="http://schemas.microsoft.com/office/drawing/2014/main" id="{3A142830-868C-66B8-72AA-B15842054B40}"/>
                </a:ext>
              </a:extLst>
            </p:cNvPr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5" name="Google Shape;4691;p38">
              <a:extLst>
                <a:ext uri="{FF2B5EF4-FFF2-40B4-BE49-F238E27FC236}">
                  <a16:creationId xmlns:a16="http://schemas.microsoft.com/office/drawing/2014/main" id="{F591FCC9-7353-78B4-9B75-2B666BB2B4ED}"/>
                </a:ext>
              </a:extLst>
            </p:cNvPr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6" name="Google Shape;4692;p38">
              <a:extLst>
                <a:ext uri="{FF2B5EF4-FFF2-40B4-BE49-F238E27FC236}">
                  <a16:creationId xmlns:a16="http://schemas.microsoft.com/office/drawing/2014/main" id="{8243AA57-1201-8955-67D6-BEFF4B2C5389}"/>
                </a:ext>
              </a:extLst>
            </p:cNvPr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7" name="Google Shape;4693;p38">
              <a:extLst>
                <a:ext uri="{FF2B5EF4-FFF2-40B4-BE49-F238E27FC236}">
                  <a16:creationId xmlns:a16="http://schemas.microsoft.com/office/drawing/2014/main" id="{DE30C085-02A0-6303-30B8-1B0ABF3AFBD5}"/>
                </a:ext>
              </a:extLst>
            </p:cNvPr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8" name="Google Shape;4694;p38">
              <a:extLst>
                <a:ext uri="{FF2B5EF4-FFF2-40B4-BE49-F238E27FC236}">
                  <a16:creationId xmlns:a16="http://schemas.microsoft.com/office/drawing/2014/main" id="{8EB5E459-42A7-FB17-55C5-E0F45DE78930}"/>
                </a:ext>
              </a:extLst>
            </p:cNvPr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9" name="Google Shape;4695;p38">
              <a:extLst>
                <a:ext uri="{FF2B5EF4-FFF2-40B4-BE49-F238E27FC236}">
                  <a16:creationId xmlns:a16="http://schemas.microsoft.com/office/drawing/2014/main" id="{07CB86AC-C396-A3B2-9865-400626A11F44}"/>
                </a:ext>
              </a:extLst>
            </p:cNvPr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0" name="Google Shape;4696;p38">
              <a:extLst>
                <a:ext uri="{FF2B5EF4-FFF2-40B4-BE49-F238E27FC236}">
                  <a16:creationId xmlns:a16="http://schemas.microsoft.com/office/drawing/2014/main" id="{E39463E5-36B3-4B40-8C09-5AA2087F460F}"/>
                </a:ext>
              </a:extLst>
            </p:cNvPr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1" name="Google Shape;4697;p38">
              <a:extLst>
                <a:ext uri="{FF2B5EF4-FFF2-40B4-BE49-F238E27FC236}">
                  <a16:creationId xmlns:a16="http://schemas.microsoft.com/office/drawing/2014/main" id="{B79AE775-2527-8FC3-D0EE-C61306D4908B}"/>
                </a:ext>
              </a:extLst>
            </p:cNvPr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2" name="Google Shape;4698;p38">
              <a:extLst>
                <a:ext uri="{FF2B5EF4-FFF2-40B4-BE49-F238E27FC236}">
                  <a16:creationId xmlns:a16="http://schemas.microsoft.com/office/drawing/2014/main" id="{F7489DEB-1D52-E190-7414-8CBB6AE98DF1}"/>
                </a:ext>
              </a:extLst>
            </p:cNvPr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3" name="Google Shape;4699;p38">
              <a:extLst>
                <a:ext uri="{FF2B5EF4-FFF2-40B4-BE49-F238E27FC236}">
                  <a16:creationId xmlns:a16="http://schemas.microsoft.com/office/drawing/2014/main" id="{7B3EF211-AC75-BA49-2507-9CF0D7743DE5}"/>
                </a:ext>
              </a:extLst>
            </p:cNvPr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4" name="Google Shape;4700;p38">
              <a:extLst>
                <a:ext uri="{FF2B5EF4-FFF2-40B4-BE49-F238E27FC236}">
                  <a16:creationId xmlns:a16="http://schemas.microsoft.com/office/drawing/2014/main" id="{C21483D7-662C-F3D2-5F31-467F79EB9A08}"/>
                </a:ext>
              </a:extLst>
            </p:cNvPr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5" name="Google Shape;4701;p38">
              <a:extLst>
                <a:ext uri="{FF2B5EF4-FFF2-40B4-BE49-F238E27FC236}">
                  <a16:creationId xmlns:a16="http://schemas.microsoft.com/office/drawing/2014/main" id="{746930E2-158A-892F-28ED-EFD9972884D4}"/>
                </a:ext>
              </a:extLst>
            </p:cNvPr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6" name="Google Shape;4702;p38">
              <a:extLst>
                <a:ext uri="{FF2B5EF4-FFF2-40B4-BE49-F238E27FC236}">
                  <a16:creationId xmlns:a16="http://schemas.microsoft.com/office/drawing/2014/main" id="{ADC20CEB-3864-250E-FFF6-96C79DC6396E}"/>
                </a:ext>
              </a:extLst>
            </p:cNvPr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7" name="Google Shape;4703;p38">
              <a:extLst>
                <a:ext uri="{FF2B5EF4-FFF2-40B4-BE49-F238E27FC236}">
                  <a16:creationId xmlns:a16="http://schemas.microsoft.com/office/drawing/2014/main" id="{1D2B9F4E-4DB9-466C-EF89-03769FE4AB90}"/>
                </a:ext>
              </a:extLst>
            </p:cNvPr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8" name="Google Shape;4704;p38">
              <a:extLst>
                <a:ext uri="{FF2B5EF4-FFF2-40B4-BE49-F238E27FC236}">
                  <a16:creationId xmlns:a16="http://schemas.microsoft.com/office/drawing/2014/main" id="{8995A715-5BF7-2EC2-B5DE-89DA9D4AD6FB}"/>
                </a:ext>
              </a:extLst>
            </p:cNvPr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9" name="Google Shape;4705;p38">
              <a:extLst>
                <a:ext uri="{FF2B5EF4-FFF2-40B4-BE49-F238E27FC236}">
                  <a16:creationId xmlns:a16="http://schemas.microsoft.com/office/drawing/2014/main" id="{DA793101-A80C-B10E-40A7-DD74530C583F}"/>
                </a:ext>
              </a:extLst>
            </p:cNvPr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0" name="Google Shape;4706;p38">
              <a:extLst>
                <a:ext uri="{FF2B5EF4-FFF2-40B4-BE49-F238E27FC236}">
                  <a16:creationId xmlns:a16="http://schemas.microsoft.com/office/drawing/2014/main" id="{0758C79F-BB53-9B08-65C8-5A3B4313135A}"/>
                </a:ext>
              </a:extLst>
            </p:cNvPr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1" name="Google Shape;4707;p38">
              <a:extLst>
                <a:ext uri="{FF2B5EF4-FFF2-40B4-BE49-F238E27FC236}">
                  <a16:creationId xmlns:a16="http://schemas.microsoft.com/office/drawing/2014/main" id="{6BFC46CA-27DF-640B-B18D-438E725A7C54}"/>
                </a:ext>
              </a:extLst>
            </p:cNvPr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2" name="Google Shape;4708;p38">
              <a:extLst>
                <a:ext uri="{FF2B5EF4-FFF2-40B4-BE49-F238E27FC236}">
                  <a16:creationId xmlns:a16="http://schemas.microsoft.com/office/drawing/2014/main" id="{8F01EA13-C681-AFE7-5FD2-55BA87D7276C}"/>
                </a:ext>
              </a:extLst>
            </p:cNvPr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3" name="Google Shape;4709;p38">
              <a:extLst>
                <a:ext uri="{FF2B5EF4-FFF2-40B4-BE49-F238E27FC236}">
                  <a16:creationId xmlns:a16="http://schemas.microsoft.com/office/drawing/2014/main" id="{DFF43E2F-6792-F024-1E06-214CE82E4AC6}"/>
                </a:ext>
              </a:extLst>
            </p:cNvPr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4" name="Google Shape;4710;p38">
              <a:extLst>
                <a:ext uri="{FF2B5EF4-FFF2-40B4-BE49-F238E27FC236}">
                  <a16:creationId xmlns:a16="http://schemas.microsoft.com/office/drawing/2014/main" id="{8D9FA6B7-D10F-EFEE-0915-DB3719860452}"/>
                </a:ext>
              </a:extLst>
            </p:cNvPr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5" name="Google Shape;4711;p38">
              <a:extLst>
                <a:ext uri="{FF2B5EF4-FFF2-40B4-BE49-F238E27FC236}">
                  <a16:creationId xmlns:a16="http://schemas.microsoft.com/office/drawing/2014/main" id="{CA1CFE08-FA74-3A6E-0742-E66FCD28783C}"/>
                </a:ext>
              </a:extLst>
            </p:cNvPr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6" name="Google Shape;4712;p38">
              <a:extLst>
                <a:ext uri="{FF2B5EF4-FFF2-40B4-BE49-F238E27FC236}">
                  <a16:creationId xmlns:a16="http://schemas.microsoft.com/office/drawing/2014/main" id="{FE897AA9-36B2-89A8-85B9-42E8ABC9C8B4}"/>
                </a:ext>
              </a:extLst>
            </p:cNvPr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7" name="Google Shape;4713;p38">
              <a:extLst>
                <a:ext uri="{FF2B5EF4-FFF2-40B4-BE49-F238E27FC236}">
                  <a16:creationId xmlns:a16="http://schemas.microsoft.com/office/drawing/2014/main" id="{6E616AC5-278D-CD96-A7AE-2C56892F9A5E}"/>
                </a:ext>
              </a:extLst>
            </p:cNvPr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8" name="Google Shape;4714;p38">
              <a:extLst>
                <a:ext uri="{FF2B5EF4-FFF2-40B4-BE49-F238E27FC236}">
                  <a16:creationId xmlns:a16="http://schemas.microsoft.com/office/drawing/2014/main" id="{C05A1C04-7F7D-9F43-7448-6FAF4C75F2CE}"/>
                </a:ext>
              </a:extLst>
            </p:cNvPr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9" name="Google Shape;4715;p38">
              <a:extLst>
                <a:ext uri="{FF2B5EF4-FFF2-40B4-BE49-F238E27FC236}">
                  <a16:creationId xmlns:a16="http://schemas.microsoft.com/office/drawing/2014/main" id="{2197F0B9-9D51-98E2-AB01-8C5846B36958}"/>
                </a:ext>
              </a:extLst>
            </p:cNvPr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0" name="Google Shape;4716;p38">
              <a:extLst>
                <a:ext uri="{FF2B5EF4-FFF2-40B4-BE49-F238E27FC236}">
                  <a16:creationId xmlns:a16="http://schemas.microsoft.com/office/drawing/2014/main" id="{09DD11E1-96B7-ACF8-102D-39D16ECA7D16}"/>
                </a:ext>
              </a:extLst>
            </p:cNvPr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1" name="Google Shape;4717;p38">
              <a:extLst>
                <a:ext uri="{FF2B5EF4-FFF2-40B4-BE49-F238E27FC236}">
                  <a16:creationId xmlns:a16="http://schemas.microsoft.com/office/drawing/2014/main" id="{BD11485E-F9CF-7239-4189-E2229D7720CF}"/>
                </a:ext>
              </a:extLst>
            </p:cNvPr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2" name="Google Shape;4718;p38">
              <a:extLst>
                <a:ext uri="{FF2B5EF4-FFF2-40B4-BE49-F238E27FC236}">
                  <a16:creationId xmlns:a16="http://schemas.microsoft.com/office/drawing/2014/main" id="{0BE46F00-57E6-BC53-2D03-F49321410029}"/>
                </a:ext>
              </a:extLst>
            </p:cNvPr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3" name="Google Shape;4719;p38">
              <a:extLst>
                <a:ext uri="{FF2B5EF4-FFF2-40B4-BE49-F238E27FC236}">
                  <a16:creationId xmlns:a16="http://schemas.microsoft.com/office/drawing/2014/main" id="{054BD5CD-CBD5-8DF9-105A-F5F1C5164263}"/>
                </a:ext>
              </a:extLst>
            </p:cNvPr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4" name="Google Shape;4720;p38">
              <a:extLst>
                <a:ext uri="{FF2B5EF4-FFF2-40B4-BE49-F238E27FC236}">
                  <a16:creationId xmlns:a16="http://schemas.microsoft.com/office/drawing/2014/main" id="{24974E58-E3AB-BF4A-F96E-E4A8C8C1D8F3}"/>
                </a:ext>
              </a:extLst>
            </p:cNvPr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5" name="Google Shape;4721;p38">
              <a:extLst>
                <a:ext uri="{FF2B5EF4-FFF2-40B4-BE49-F238E27FC236}">
                  <a16:creationId xmlns:a16="http://schemas.microsoft.com/office/drawing/2014/main" id="{C6871671-12C6-2891-67B6-0E7E15503B77}"/>
                </a:ext>
              </a:extLst>
            </p:cNvPr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6" name="Google Shape;4722;p38">
              <a:extLst>
                <a:ext uri="{FF2B5EF4-FFF2-40B4-BE49-F238E27FC236}">
                  <a16:creationId xmlns:a16="http://schemas.microsoft.com/office/drawing/2014/main" id="{BF6034D3-6360-39AC-7C69-77E88C858B5D}"/>
                </a:ext>
              </a:extLst>
            </p:cNvPr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7" name="Google Shape;4723;p38">
              <a:extLst>
                <a:ext uri="{FF2B5EF4-FFF2-40B4-BE49-F238E27FC236}">
                  <a16:creationId xmlns:a16="http://schemas.microsoft.com/office/drawing/2014/main" id="{83615169-72C7-3E22-1621-902CF4402A56}"/>
                </a:ext>
              </a:extLst>
            </p:cNvPr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8" name="Google Shape;4724;p38">
              <a:extLst>
                <a:ext uri="{FF2B5EF4-FFF2-40B4-BE49-F238E27FC236}">
                  <a16:creationId xmlns:a16="http://schemas.microsoft.com/office/drawing/2014/main" id="{8016B292-A4AC-D390-BDC4-D349ECE7DBC4}"/>
                </a:ext>
              </a:extLst>
            </p:cNvPr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9" name="Google Shape;4725;p38">
              <a:extLst>
                <a:ext uri="{FF2B5EF4-FFF2-40B4-BE49-F238E27FC236}">
                  <a16:creationId xmlns:a16="http://schemas.microsoft.com/office/drawing/2014/main" id="{8150ADF1-17EA-4164-FF84-95DEB3F56748}"/>
                </a:ext>
              </a:extLst>
            </p:cNvPr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0" name="Google Shape;4726;p38">
              <a:extLst>
                <a:ext uri="{FF2B5EF4-FFF2-40B4-BE49-F238E27FC236}">
                  <a16:creationId xmlns:a16="http://schemas.microsoft.com/office/drawing/2014/main" id="{A291C387-A56B-7587-7229-BEFDF18385B9}"/>
                </a:ext>
              </a:extLst>
            </p:cNvPr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1" name="Google Shape;4727;p38">
              <a:extLst>
                <a:ext uri="{FF2B5EF4-FFF2-40B4-BE49-F238E27FC236}">
                  <a16:creationId xmlns:a16="http://schemas.microsoft.com/office/drawing/2014/main" id="{6F7030BB-D6E4-E9F5-84AE-33BEC1B14E67}"/>
                </a:ext>
              </a:extLst>
            </p:cNvPr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2" name="Google Shape;4728;p38">
              <a:extLst>
                <a:ext uri="{FF2B5EF4-FFF2-40B4-BE49-F238E27FC236}">
                  <a16:creationId xmlns:a16="http://schemas.microsoft.com/office/drawing/2014/main" id="{37DDB93A-15E9-6E4B-7928-DC73A3730623}"/>
                </a:ext>
              </a:extLst>
            </p:cNvPr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3" name="Google Shape;4729;p38">
              <a:extLst>
                <a:ext uri="{FF2B5EF4-FFF2-40B4-BE49-F238E27FC236}">
                  <a16:creationId xmlns:a16="http://schemas.microsoft.com/office/drawing/2014/main" id="{2BF85551-2270-A31E-E1F9-6FC68796E489}"/>
                </a:ext>
              </a:extLst>
            </p:cNvPr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4" name="Google Shape;4730;p38">
              <a:extLst>
                <a:ext uri="{FF2B5EF4-FFF2-40B4-BE49-F238E27FC236}">
                  <a16:creationId xmlns:a16="http://schemas.microsoft.com/office/drawing/2014/main" id="{E87726C5-72D1-0309-D1E5-BF5E1DF7052F}"/>
                </a:ext>
              </a:extLst>
            </p:cNvPr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5" name="Google Shape;4731;p38">
              <a:extLst>
                <a:ext uri="{FF2B5EF4-FFF2-40B4-BE49-F238E27FC236}">
                  <a16:creationId xmlns:a16="http://schemas.microsoft.com/office/drawing/2014/main" id="{7E68F696-2CB8-70CF-F812-32B1D4FB9CC4}"/>
                </a:ext>
              </a:extLst>
            </p:cNvPr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6" name="Google Shape;4732;p38">
              <a:extLst>
                <a:ext uri="{FF2B5EF4-FFF2-40B4-BE49-F238E27FC236}">
                  <a16:creationId xmlns:a16="http://schemas.microsoft.com/office/drawing/2014/main" id="{2666C387-C688-1F42-5AAB-C0B76AB76C5D}"/>
                </a:ext>
              </a:extLst>
            </p:cNvPr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7" name="Google Shape;4733;p38">
              <a:extLst>
                <a:ext uri="{FF2B5EF4-FFF2-40B4-BE49-F238E27FC236}">
                  <a16:creationId xmlns:a16="http://schemas.microsoft.com/office/drawing/2014/main" id="{4AB88EAD-36F1-5C76-D9C1-FC185BF12D41}"/>
                </a:ext>
              </a:extLst>
            </p:cNvPr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8" name="Google Shape;4734;p38">
              <a:extLst>
                <a:ext uri="{FF2B5EF4-FFF2-40B4-BE49-F238E27FC236}">
                  <a16:creationId xmlns:a16="http://schemas.microsoft.com/office/drawing/2014/main" id="{F6FB636B-2AB0-AF92-E45F-EB34B45E0F4F}"/>
                </a:ext>
              </a:extLst>
            </p:cNvPr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9" name="Google Shape;4735;p38">
              <a:extLst>
                <a:ext uri="{FF2B5EF4-FFF2-40B4-BE49-F238E27FC236}">
                  <a16:creationId xmlns:a16="http://schemas.microsoft.com/office/drawing/2014/main" id="{4090B8CF-315A-6EF1-8A00-B55FCB34FA88}"/>
                </a:ext>
              </a:extLst>
            </p:cNvPr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0" name="Google Shape;4736;p38">
              <a:extLst>
                <a:ext uri="{FF2B5EF4-FFF2-40B4-BE49-F238E27FC236}">
                  <a16:creationId xmlns:a16="http://schemas.microsoft.com/office/drawing/2014/main" id="{810124E2-7A81-5AA2-F579-43C4A6F4D92B}"/>
                </a:ext>
              </a:extLst>
            </p:cNvPr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1" name="Google Shape;4737;p38">
              <a:extLst>
                <a:ext uri="{FF2B5EF4-FFF2-40B4-BE49-F238E27FC236}">
                  <a16:creationId xmlns:a16="http://schemas.microsoft.com/office/drawing/2014/main" id="{D1D45F6E-EFB4-D19C-E279-7006A7051F55}"/>
                </a:ext>
              </a:extLst>
            </p:cNvPr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2" name="Google Shape;4738;p38">
              <a:extLst>
                <a:ext uri="{FF2B5EF4-FFF2-40B4-BE49-F238E27FC236}">
                  <a16:creationId xmlns:a16="http://schemas.microsoft.com/office/drawing/2014/main" id="{4D41FAD7-E6D3-AB78-7631-26BBCB9D674D}"/>
                </a:ext>
              </a:extLst>
            </p:cNvPr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3" name="Google Shape;4739;p38">
              <a:extLst>
                <a:ext uri="{FF2B5EF4-FFF2-40B4-BE49-F238E27FC236}">
                  <a16:creationId xmlns:a16="http://schemas.microsoft.com/office/drawing/2014/main" id="{74E593FE-D89E-FC10-130B-5AD202453512}"/>
                </a:ext>
              </a:extLst>
            </p:cNvPr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4" name="Google Shape;4740;p38">
              <a:extLst>
                <a:ext uri="{FF2B5EF4-FFF2-40B4-BE49-F238E27FC236}">
                  <a16:creationId xmlns:a16="http://schemas.microsoft.com/office/drawing/2014/main" id="{A167EA6A-F3B3-0EA2-BC3B-873FA502711E}"/>
                </a:ext>
              </a:extLst>
            </p:cNvPr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5" name="Google Shape;4741;p38">
              <a:extLst>
                <a:ext uri="{FF2B5EF4-FFF2-40B4-BE49-F238E27FC236}">
                  <a16:creationId xmlns:a16="http://schemas.microsoft.com/office/drawing/2014/main" id="{3606FAAE-A94E-25AD-41D0-AA41D57CAF0B}"/>
                </a:ext>
              </a:extLst>
            </p:cNvPr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6" name="Google Shape;4742;p38">
              <a:extLst>
                <a:ext uri="{FF2B5EF4-FFF2-40B4-BE49-F238E27FC236}">
                  <a16:creationId xmlns:a16="http://schemas.microsoft.com/office/drawing/2014/main" id="{BCD59383-9E21-4221-7EBD-DBE4E4ED67BD}"/>
                </a:ext>
              </a:extLst>
            </p:cNvPr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7" name="Google Shape;4743;p38">
              <a:extLst>
                <a:ext uri="{FF2B5EF4-FFF2-40B4-BE49-F238E27FC236}">
                  <a16:creationId xmlns:a16="http://schemas.microsoft.com/office/drawing/2014/main" id="{6FA35875-F04F-872F-DCDB-123AA62E2110}"/>
                </a:ext>
              </a:extLst>
            </p:cNvPr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8" name="Google Shape;4744;p38">
              <a:extLst>
                <a:ext uri="{FF2B5EF4-FFF2-40B4-BE49-F238E27FC236}">
                  <a16:creationId xmlns:a16="http://schemas.microsoft.com/office/drawing/2014/main" id="{996D6B64-5E78-FAC6-9647-72F5950CF55A}"/>
                </a:ext>
              </a:extLst>
            </p:cNvPr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9" name="Google Shape;4745;p38">
              <a:extLst>
                <a:ext uri="{FF2B5EF4-FFF2-40B4-BE49-F238E27FC236}">
                  <a16:creationId xmlns:a16="http://schemas.microsoft.com/office/drawing/2014/main" id="{1A285983-9DB6-098C-BF83-4EAA561DBE83}"/>
                </a:ext>
              </a:extLst>
            </p:cNvPr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0" name="Google Shape;4746;p38">
              <a:extLst>
                <a:ext uri="{FF2B5EF4-FFF2-40B4-BE49-F238E27FC236}">
                  <a16:creationId xmlns:a16="http://schemas.microsoft.com/office/drawing/2014/main" id="{4DF9E2B1-6606-6236-D13C-ED8730191F13}"/>
                </a:ext>
              </a:extLst>
            </p:cNvPr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1" name="Google Shape;4747;p38">
              <a:extLst>
                <a:ext uri="{FF2B5EF4-FFF2-40B4-BE49-F238E27FC236}">
                  <a16:creationId xmlns:a16="http://schemas.microsoft.com/office/drawing/2014/main" id="{A96F4D94-1B3E-FDC0-6E5A-53AB942C8506}"/>
                </a:ext>
              </a:extLst>
            </p:cNvPr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2" name="Google Shape;4748;p38">
              <a:extLst>
                <a:ext uri="{FF2B5EF4-FFF2-40B4-BE49-F238E27FC236}">
                  <a16:creationId xmlns:a16="http://schemas.microsoft.com/office/drawing/2014/main" id="{B99C3007-A126-A139-FF8F-57EAF3FE5CAD}"/>
                </a:ext>
              </a:extLst>
            </p:cNvPr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3" name="Google Shape;4749;p38">
              <a:extLst>
                <a:ext uri="{FF2B5EF4-FFF2-40B4-BE49-F238E27FC236}">
                  <a16:creationId xmlns:a16="http://schemas.microsoft.com/office/drawing/2014/main" id="{0EC468CB-DE64-A054-7094-182643BF62D4}"/>
                </a:ext>
              </a:extLst>
            </p:cNvPr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4" name="Google Shape;4750;p38">
              <a:extLst>
                <a:ext uri="{FF2B5EF4-FFF2-40B4-BE49-F238E27FC236}">
                  <a16:creationId xmlns:a16="http://schemas.microsoft.com/office/drawing/2014/main" id="{E1AA5B4A-47D1-AF57-EE79-D9A9A1AA20FE}"/>
                </a:ext>
              </a:extLst>
            </p:cNvPr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5" name="Google Shape;4751;p38">
              <a:extLst>
                <a:ext uri="{FF2B5EF4-FFF2-40B4-BE49-F238E27FC236}">
                  <a16:creationId xmlns:a16="http://schemas.microsoft.com/office/drawing/2014/main" id="{D2F6A063-3A37-CF41-00F9-96C9DC5E13C7}"/>
                </a:ext>
              </a:extLst>
            </p:cNvPr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6" name="Google Shape;4752;p38">
              <a:extLst>
                <a:ext uri="{FF2B5EF4-FFF2-40B4-BE49-F238E27FC236}">
                  <a16:creationId xmlns:a16="http://schemas.microsoft.com/office/drawing/2014/main" id="{D2083C77-0D4A-21E7-92D8-1C109A301B5A}"/>
                </a:ext>
              </a:extLst>
            </p:cNvPr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7" name="Google Shape;4753;p38">
              <a:extLst>
                <a:ext uri="{FF2B5EF4-FFF2-40B4-BE49-F238E27FC236}">
                  <a16:creationId xmlns:a16="http://schemas.microsoft.com/office/drawing/2014/main" id="{7FE30498-9F67-DB64-5FE4-480017C2785F}"/>
                </a:ext>
              </a:extLst>
            </p:cNvPr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8" name="Google Shape;4754;p38">
              <a:extLst>
                <a:ext uri="{FF2B5EF4-FFF2-40B4-BE49-F238E27FC236}">
                  <a16:creationId xmlns:a16="http://schemas.microsoft.com/office/drawing/2014/main" id="{E1BB29A4-CA60-878A-67CE-5B700A8383DA}"/>
                </a:ext>
              </a:extLst>
            </p:cNvPr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9" name="Google Shape;4755;p38">
              <a:extLst>
                <a:ext uri="{FF2B5EF4-FFF2-40B4-BE49-F238E27FC236}">
                  <a16:creationId xmlns:a16="http://schemas.microsoft.com/office/drawing/2014/main" id="{462583F8-A5CB-91C8-7E29-B0C6AF6DE270}"/>
                </a:ext>
              </a:extLst>
            </p:cNvPr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0" name="Google Shape;4756;p38">
              <a:extLst>
                <a:ext uri="{FF2B5EF4-FFF2-40B4-BE49-F238E27FC236}">
                  <a16:creationId xmlns:a16="http://schemas.microsoft.com/office/drawing/2014/main" id="{489426F7-5F68-312A-3832-E6C33F13A946}"/>
                </a:ext>
              </a:extLst>
            </p:cNvPr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1" name="Google Shape;4757;p38">
              <a:extLst>
                <a:ext uri="{FF2B5EF4-FFF2-40B4-BE49-F238E27FC236}">
                  <a16:creationId xmlns:a16="http://schemas.microsoft.com/office/drawing/2014/main" id="{C4383E94-719F-2538-3548-05DB8C15F780}"/>
                </a:ext>
              </a:extLst>
            </p:cNvPr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2" name="Google Shape;4758;p38">
              <a:extLst>
                <a:ext uri="{FF2B5EF4-FFF2-40B4-BE49-F238E27FC236}">
                  <a16:creationId xmlns:a16="http://schemas.microsoft.com/office/drawing/2014/main" id="{3E834115-C997-8409-5664-E55045A16A76}"/>
                </a:ext>
              </a:extLst>
            </p:cNvPr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3" name="Google Shape;4759;p38">
              <a:extLst>
                <a:ext uri="{FF2B5EF4-FFF2-40B4-BE49-F238E27FC236}">
                  <a16:creationId xmlns:a16="http://schemas.microsoft.com/office/drawing/2014/main" id="{9CA2AA41-19AD-1C31-09A4-E1CC2C0156FC}"/>
                </a:ext>
              </a:extLst>
            </p:cNvPr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4" name="Google Shape;4760;p38">
              <a:extLst>
                <a:ext uri="{FF2B5EF4-FFF2-40B4-BE49-F238E27FC236}">
                  <a16:creationId xmlns:a16="http://schemas.microsoft.com/office/drawing/2014/main" id="{DA84D31E-85F0-29C8-1E00-642A276B9197}"/>
                </a:ext>
              </a:extLst>
            </p:cNvPr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5" name="Google Shape;4761;p38">
              <a:extLst>
                <a:ext uri="{FF2B5EF4-FFF2-40B4-BE49-F238E27FC236}">
                  <a16:creationId xmlns:a16="http://schemas.microsoft.com/office/drawing/2014/main" id="{088796A1-8617-4C00-A989-894DD6FF1640}"/>
                </a:ext>
              </a:extLst>
            </p:cNvPr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6" name="Google Shape;4762;p38">
              <a:extLst>
                <a:ext uri="{FF2B5EF4-FFF2-40B4-BE49-F238E27FC236}">
                  <a16:creationId xmlns:a16="http://schemas.microsoft.com/office/drawing/2014/main" id="{F3E064CB-7A18-ACBA-DCF3-4F4FE37D5CF0}"/>
                </a:ext>
              </a:extLst>
            </p:cNvPr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7" name="Google Shape;4763;p38">
              <a:extLst>
                <a:ext uri="{FF2B5EF4-FFF2-40B4-BE49-F238E27FC236}">
                  <a16:creationId xmlns:a16="http://schemas.microsoft.com/office/drawing/2014/main" id="{6952CB6F-AE6A-A42B-4B43-D169A455E483}"/>
                </a:ext>
              </a:extLst>
            </p:cNvPr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8" name="Google Shape;4764;p38">
              <a:extLst>
                <a:ext uri="{FF2B5EF4-FFF2-40B4-BE49-F238E27FC236}">
                  <a16:creationId xmlns:a16="http://schemas.microsoft.com/office/drawing/2014/main" id="{72ED2F31-024A-08AB-A900-2A665FF61B9E}"/>
                </a:ext>
              </a:extLst>
            </p:cNvPr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9" name="Google Shape;4765;p38">
              <a:extLst>
                <a:ext uri="{FF2B5EF4-FFF2-40B4-BE49-F238E27FC236}">
                  <a16:creationId xmlns:a16="http://schemas.microsoft.com/office/drawing/2014/main" id="{177E2F1E-E49E-3621-D890-31408347C82B}"/>
                </a:ext>
              </a:extLst>
            </p:cNvPr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0" name="Google Shape;4766;p38">
              <a:extLst>
                <a:ext uri="{FF2B5EF4-FFF2-40B4-BE49-F238E27FC236}">
                  <a16:creationId xmlns:a16="http://schemas.microsoft.com/office/drawing/2014/main" id="{971C13B8-A04D-D31B-7E92-50F11641C2E9}"/>
                </a:ext>
              </a:extLst>
            </p:cNvPr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1" name="Google Shape;4767;p38">
              <a:extLst>
                <a:ext uri="{FF2B5EF4-FFF2-40B4-BE49-F238E27FC236}">
                  <a16:creationId xmlns:a16="http://schemas.microsoft.com/office/drawing/2014/main" id="{0F43A768-BCCE-9136-E7FE-1E3595AB95F6}"/>
                </a:ext>
              </a:extLst>
            </p:cNvPr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2" name="Google Shape;4768;p38">
              <a:extLst>
                <a:ext uri="{FF2B5EF4-FFF2-40B4-BE49-F238E27FC236}">
                  <a16:creationId xmlns:a16="http://schemas.microsoft.com/office/drawing/2014/main" id="{1F3F4D16-B11A-B6CD-5283-137C2B058754}"/>
                </a:ext>
              </a:extLst>
            </p:cNvPr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3" name="Google Shape;4769;p38">
              <a:extLst>
                <a:ext uri="{FF2B5EF4-FFF2-40B4-BE49-F238E27FC236}">
                  <a16:creationId xmlns:a16="http://schemas.microsoft.com/office/drawing/2014/main" id="{EB6D7AE9-3FC9-B3A3-B405-ED77EC5FC66E}"/>
                </a:ext>
              </a:extLst>
            </p:cNvPr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4" name="Google Shape;4770;p38">
              <a:extLst>
                <a:ext uri="{FF2B5EF4-FFF2-40B4-BE49-F238E27FC236}">
                  <a16:creationId xmlns:a16="http://schemas.microsoft.com/office/drawing/2014/main" id="{F43C6E4C-7E97-6227-A9BB-7BDE9168CD3A}"/>
                </a:ext>
              </a:extLst>
            </p:cNvPr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5" name="Google Shape;4771;p38">
              <a:extLst>
                <a:ext uri="{FF2B5EF4-FFF2-40B4-BE49-F238E27FC236}">
                  <a16:creationId xmlns:a16="http://schemas.microsoft.com/office/drawing/2014/main" id="{8C79BC6A-2896-4A65-D44F-7B1579A0C359}"/>
                </a:ext>
              </a:extLst>
            </p:cNvPr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6" name="Google Shape;4772;p38">
              <a:extLst>
                <a:ext uri="{FF2B5EF4-FFF2-40B4-BE49-F238E27FC236}">
                  <a16:creationId xmlns:a16="http://schemas.microsoft.com/office/drawing/2014/main" id="{A4061A1B-196C-E4BF-7CAD-573391D5F70E}"/>
                </a:ext>
              </a:extLst>
            </p:cNvPr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7" name="Google Shape;4773;p38">
              <a:extLst>
                <a:ext uri="{FF2B5EF4-FFF2-40B4-BE49-F238E27FC236}">
                  <a16:creationId xmlns:a16="http://schemas.microsoft.com/office/drawing/2014/main" id="{EEDC9BE0-55C7-4801-27C0-1F3CD4110AB8}"/>
                </a:ext>
              </a:extLst>
            </p:cNvPr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8" name="Google Shape;4774;p38">
              <a:extLst>
                <a:ext uri="{FF2B5EF4-FFF2-40B4-BE49-F238E27FC236}">
                  <a16:creationId xmlns:a16="http://schemas.microsoft.com/office/drawing/2014/main" id="{80205B2C-A07F-E081-8594-48D2F6078404}"/>
                </a:ext>
              </a:extLst>
            </p:cNvPr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9" name="Google Shape;4775;p38">
              <a:extLst>
                <a:ext uri="{FF2B5EF4-FFF2-40B4-BE49-F238E27FC236}">
                  <a16:creationId xmlns:a16="http://schemas.microsoft.com/office/drawing/2014/main" id="{64EED5FE-32A7-A024-99CE-61175DEDCA70}"/>
                </a:ext>
              </a:extLst>
            </p:cNvPr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0" name="Google Shape;4776;p38">
              <a:extLst>
                <a:ext uri="{FF2B5EF4-FFF2-40B4-BE49-F238E27FC236}">
                  <a16:creationId xmlns:a16="http://schemas.microsoft.com/office/drawing/2014/main" id="{F002B739-84A2-4BF4-1651-D8D10496FD08}"/>
                </a:ext>
              </a:extLst>
            </p:cNvPr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1" name="Google Shape;4777;p38">
              <a:extLst>
                <a:ext uri="{FF2B5EF4-FFF2-40B4-BE49-F238E27FC236}">
                  <a16:creationId xmlns:a16="http://schemas.microsoft.com/office/drawing/2014/main" id="{62F1ADB2-86BB-E3F8-6323-3827BD98269C}"/>
                </a:ext>
              </a:extLst>
            </p:cNvPr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2" name="Google Shape;4778;p38">
              <a:extLst>
                <a:ext uri="{FF2B5EF4-FFF2-40B4-BE49-F238E27FC236}">
                  <a16:creationId xmlns:a16="http://schemas.microsoft.com/office/drawing/2014/main" id="{CBD70C63-BB4A-AF45-ADBB-A15367598663}"/>
                </a:ext>
              </a:extLst>
            </p:cNvPr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3" name="Google Shape;4779;p38">
              <a:extLst>
                <a:ext uri="{FF2B5EF4-FFF2-40B4-BE49-F238E27FC236}">
                  <a16:creationId xmlns:a16="http://schemas.microsoft.com/office/drawing/2014/main" id="{D58DFBA5-53AC-D7A4-6CFD-9486E13B3CC6}"/>
                </a:ext>
              </a:extLst>
            </p:cNvPr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4" name="Google Shape;4780;p38">
              <a:extLst>
                <a:ext uri="{FF2B5EF4-FFF2-40B4-BE49-F238E27FC236}">
                  <a16:creationId xmlns:a16="http://schemas.microsoft.com/office/drawing/2014/main" id="{196B1149-79A0-F08B-F88A-DEB61360AD47}"/>
                </a:ext>
              </a:extLst>
            </p:cNvPr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5" name="Google Shape;4781;p38">
              <a:extLst>
                <a:ext uri="{FF2B5EF4-FFF2-40B4-BE49-F238E27FC236}">
                  <a16:creationId xmlns:a16="http://schemas.microsoft.com/office/drawing/2014/main" id="{EA7F6369-B440-3755-36C0-EEF6CA9837F8}"/>
                </a:ext>
              </a:extLst>
            </p:cNvPr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6" name="Google Shape;4782;p38">
              <a:extLst>
                <a:ext uri="{FF2B5EF4-FFF2-40B4-BE49-F238E27FC236}">
                  <a16:creationId xmlns:a16="http://schemas.microsoft.com/office/drawing/2014/main" id="{73F1FF74-19C5-A720-863E-826697C6C6C4}"/>
                </a:ext>
              </a:extLst>
            </p:cNvPr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7" name="Google Shape;4783;p38">
              <a:extLst>
                <a:ext uri="{FF2B5EF4-FFF2-40B4-BE49-F238E27FC236}">
                  <a16:creationId xmlns:a16="http://schemas.microsoft.com/office/drawing/2014/main" id="{5B805086-9A39-983B-5BAC-33138009C43D}"/>
                </a:ext>
              </a:extLst>
            </p:cNvPr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8" name="Google Shape;4784;p38">
              <a:extLst>
                <a:ext uri="{FF2B5EF4-FFF2-40B4-BE49-F238E27FC236}">
                  <a16:creationId xmlns:a16="http://schemas.microsoft.com/office/drawing/2014/main" id="{3EEFCC20-9AFA-9F27-4ABF-9DFEA7973B4F}"/>
                </a:ext>
              </a:extLst>
            </p:cNvPr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9" name="Google Shape;4785;p38">
              <a:extLst>
                <a:ext uri="{FF2B5EF4-FFF2-40B4-BE49-F238E27FC236}">
                  <a16:creationId xmlns:a16="http://schemas.microsoft.com/office/drawing/2014/main" id="{115D14B2-6B02-A802-BD69-0E803653900B}"/>
                </a:ext>
              </a:extLst>
            </p:cNvPr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0" name="Google Shape;4786;p38">
              <a:extLst>
                <a:ext uri="{FF2B5EF4-FFF2-40B4-BE49-F238E27FC236}">
                  <a16:creationId xmlns:a16="http://schemas.microsoft.com/office/drawing/2014/main" id="{90D29280-B8F1-BE58-B8D8-82CBB7778B4F}"/>
                </a:ext>
              </a:extLst>
            </p:cNvPr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1" name="Google Shape;4787;p38">
              <a:extLst>
                <a:ext uri="{FF2B5EF4-FFF2-40B4-BE49-F238E27FC236}">
                  <a16:creationId xmlns:a16="http://schemas.microsoft.com/office/drawing/2014/main" id="{87FC12C5-907A-9955-E92A-6827FE250A80}"/>
                </a:ext>
              </a:extLst>
            </p:cNvPr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2" name="Google Shape;4788;p38">
              <a:extLst>
                <a:ext uri="{FF2B5EF4-FFF2-40B4-BE49-F238E27FC236}">
                  <a16:creationId xmlns:a16="http://schemas.microsoft.com/office/drawing/2014/main" id="{2D7E7D71-4C68-FDAB-5468-EDA0E3B2ABE4}"/>
                </a:ext>
              </a:extLst>
            </p:cNvPr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3" name="Google Shape;4789;p38">
              <a:extLst>
                <a:ext uri="{FF2B5EF4-FFF2-40B4-BE49-F238E27FC236}">
                  <a16:creationId xmlns:a16="http://schemas.microsoft.com/office/drawing/2014/main" id="{9D2C8B08-C31F-A2D7-AFA3-AE5F4411EC37}"/>
                </a:ext>
              </a:extLst>
            </p:cNvPr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4" name="Google Shape;4790;p38">
              <a:extLst>
                <a:ext uri="{FF2B5EF4-FFF2-40B4-BE49-F238E27FC236}">
                  <a16:creationId xmlns:a16="http://schemas.microsoft.com/office/drawing/2014/main" id="{11EE28A2-C0C4-A6FC-A8D1-E752657200FB}"/>
                </a:ext>
              </a:extLst>
            </p:cNvPr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5" name="Google Shape;4791;p38">
              <a:extLst>
                <a:ext uri="{FF2B5EF4-FFF2-40B4-BE49-F238E27FC236}">
                  <a16:creationId xmlns:a16="http://schemas.microsoft.com/office/drawing/2014/main" id="{1936B01F-88BB-BBF6-EA4F-1EB7178721A1}"/>
                </a:ext>
              </a:extLst>
            </p:cNvPr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6" name="Google Shape;4792;p38">
              <a:extLst>
                <a:ext uri="{FF2B5EF4-FFF2-40B4-BE49-F238E27FC236}">
                  <a16:creationId xmlns:a16="http://schemas.microsoft.com/office/drawing/2014/main" id="{D9B6A285-8582-4AF4-9477-301D7084A2FE}"/>
                </a:ext>
              </a:extLst>
            </p:cNvPr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7" name="Google Shape;4793;p38">
              <a:extLst>
                <a:ext uri="{FF2B5EF4-FFF2-40B4-BE49-F238E27FC236}">
                  <a16:creationId xmlns:a16="http://schemas.microsoft.com/office/drawing/2014/main" id="{70591DEC-9E3E-6A42-E78B-3ABA4A6D2322}"/>
                </a:ext>
              </a:extLst>
            </p:cNvPr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8" name="Google Shape;4794;p38">
              <a:extLst>
                <a:ext uri="{FF2B5EF4-FFF2-40B4-BE49-F238E27FC236}">
                  <a16:creationId xmlns:a16="http://schemas.microsoft.com/office/drawing/2014/main" id="{C18AF538-2818-7D9C-B190-D771B7798A7A}"/>
                </a:ext>
              </a:extLst>
            </p:cNvPr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9" name="Google Shape;4795;p38">
              <a:extLst>
                <a:ext uri="{FF2B5EF4-FFF2-40B4-BE49-F238E27FC236}">
                  <a16:creationId xmlns:a16="http://schemas.microsoft.com/office/drawing/2014/main" id="{68FC842F-D6EF-F504-D436-733EECE59E0F}"/>
                </a:ext>
              </a:extLst>
            </p:cNvPr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0" name="Google Shape;4796;p38">
              <a:extLst>
                <a:ext uri="{FF2B5EF4-FFF2-40B4-BE49-F238E27FC236}">
                  <a16:creationId xmlns:a16="http://schemas.microsoft.com/office/drawing/2014/main" id="{9BA5E2FB-36D9-5E84-1EB5-D7E21E8482CC}"/>
                </a:ext>
              </a:extLst>
            </p:cNvPr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1" name="Google Shape;4797;p38">
              <a:extLst>
                <a:ext uri="{FF2B5EF4-FFF2-40B4-BE49-F238E27FC236}">
                  <a16:creationId xmlns:a16="http://schemas.microsoft.com/office/drawing/2014/main" id="{2B451F38-5C8F-7C2C-D3A6-D85CC018F5E0}"/>
                </a:ext>
              </a:extLst>
            </p:cNvPr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2" name="Google Shape;4798;p38">
              <a:extLst>
                <a:ext uri="{FF2B5EF4-FFF2-40B4-BE49-F238E27FC236}">
                  <a16:creationId xmlns:a16="http://schemas.microsoft.com/office/drawing/2014/main" id="{F94DE40B-4AFD-00D4-E14B-97A394D131BC}"/>
                </a:ext>
              </a:extLst>
            </p:cNvPr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3" name="Google Shape;4799;p38">
              <a:extLst>
                <a:ext uri="{FF2B5EF4-FFF2-40B4-BE49-F238E27FC236}">
                  <a16:creationId xmlns:a16="http://schemas.microsoft.com/office/drawing/2014/main" id="{A743D94E-5720-5E16-28F8-AAE3BBDC5FA0}"/>
                </a:ext>
              </a:extLst>
            </p:cNvPr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4" name="Google Shape;4800;p38">
              <a:extLst>
                <a:ext uri="{FF2B5EF4-FFF2-40B4-BE49-F238E27FC236}">
                  <a16:creationId xmlns:a16="http://schemas.microsoft.com/office/drawing/2014/main" id="{20BA9959-3EAD-4F89-12CD-B73B37DD3062}"/>
                </a:ext>
              </a:extLst>
            </p:cNvPr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5" name="Google Shape;4801;p38">
              <a:extLst>
                <a:ext uri="{FF2B5EF4-FFF2-40B4-BE49-F238E27FC236}">
                  <a16:creationId xmlns:a16="http://schemas.microsoft.com/office/drawing/2014/main" id="{C1B050BE-2C40-CA99-B06E-9910DE698FDB}"/>
                </a:ext>
              </a:extLst>
            </p:cNvPr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6" name="Google Shape;4802;p38">
              <a:extLst>
                <a:ext uri="{FF2B5EF4-FFF2-40B4-BE49-F238E27FC236}">
                  <a16:creationId xmlns:a16="http://schemas.microsoft.com/office/drawing/2014/main" id="{C626156C-A546-9F7C-3CFD-41537B115E4F}"/>
                </a:ext>
              </a:extLst>
            </p:cNvPr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7" name="Google Shape;4803;p38">
              <a:extLst>
                <a:ext uri="{FF2B5EF4-FFF2-40B4-BE49-F238E27FC236}">
                  <a16:creationId xmlns:a16="http://schemas.microsoft.com/office/drawing/2014/main" id="{108E54D0-B9BF-C23E-AA45-B7D5D5906D47}"/>
                </a:ext>
              </a:extLst>
            </p:cNvPr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8" name="Google Shape;4804;p38">
              <a:extLst>
                <a:ext uri="{FF2B5EF4-FFF2-40B4-BE49-F238E27FC236}">
                  <a16:creationId xmlns:a16="http://schemas.microsoft.com/office/drawing/2014/main" id="{5662CE58-12AA-14FF-505A-D3F762AA67CE}"/>
                </a:ext>
              </a:extLst>
            </p:cNvPr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9" name="Google Shape;4805;p38">
              <a:extLst>
                <a:ext uri="{FF2B5EF4-FFF2-40B4-BE49-F238E27FC236}">
                  <a16:creationId xmlns:a16="http://schemas.microsoft.com/office/drawing/2014/main" id="{0A989C8D-F739-CF2C-F843-7E9B048D85AF}"/>
                </a:ext>
              </a:extLst>
            </p:cNvPr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0" name="Google Shape;4806;p38">
              <a:extLst>
                <a:ext uri="{FF2B5EF4-FFF2-40B4-BE49-F238E27FC236}">
                  <a16:creationId xmlns:a16="http://schemas.microsoft.com/office/drawing/2014/main" id="{2846635D-F7BC-60A1-9D2C-0A5C79A4CDEC}"/>
                </a:ext>
              </a:extLst>
            </p:cNvPr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1" name="Google Shape;4807;p38">
              <a:extLst>
                <a:ext uri="{FF2B5EF4-FFF2-40B4-BE49-F238E27FC236}">
                  <a16:creationId xmlns:a16="http://schemas.microsoft.com/office/drawing/2014/main" id="{2188791F-201F-94B6-9C1E-E90E3C614AEF}"/>
                </a:ext>
              </a:extLst>
            </p:cNvPr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2" name="Google Shape;4808;p38">
              <a:extLst>
                <a:ext uri="{FF2B5EF4-FFF2-40B4-BE49-F238E27FC236}">
                  <a16:creationId xmlns:a16="http://schemas.microsoft.com/office/drawing/2014/main" id="{84222FF9-7A54-EEF2-B011-9A584346FBA6}"/>
                </a:ext>
              </a:extLst>
            </p:cNvPr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3" name="Google Shape;4809;p38">
              <a:extLst>
                <a:ext uri="{FF2B5EF4-FFF2-40B4-BE49-F238E27FC236}">
                  <a16:creationId xmlns:a16="http://schemas.microsoft.com/office/drawing/2014/main" id="{20488C26-D123-E3C5-6000-D0294B8ACB39}"/>
                </a:ext>
              </a:extLst>
            </p:cNvPr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4" name="Google Shape;4810;p38">
              <a:extLst>
                <a:ext uri="{FF2B5EF4-FFF2-40B4-BE49-F238E27FC236}">
                  <a16:creationId xmlns:a16="http://schemas.microsoft.com/office/drawing/2014/main" id="{9704C4B1-6FD5-2740-4E57-417C7B481E34}"/>
                </a:ext>
              </a:extLst>
            </p:cNvPr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5" name="Google Shape;4811;p38">
              <a:extLst>
                <a:ext uri="{FF2B5EF4-FFF2-40B4-BE49-F238E27FC236}">
                  <a16:creationId xmlns:a16="http://schemas.microsoft.com/office/drawing/2014/main" id="{1D466DFD-F9CA-79E2-03F4-2D4C9C870778}"/>
                </a:ext>
              </a:extLst>
            </p:cNvPr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6" name="Google Shape;4812;p38">
              <a:extLst>
                <a:ext uri="{FF2B5EF4-FFF2-40B4-BE49-F238E27FC236}">
                  <a16:creationId xmlns:a16="http://schemas.microsoft.com/office/drawing/2014/main" id="{252DCA35-948E-B5EB-9D7F-EFEBE69C46A5}"/>
                </a:ext>
              </a:extLst>
            </p:cNvPr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7" name="Google Shape;4813;p38">
              <a:extLst>
                <a:ext uri="{FF2B5EF4-FFF2-40B4-BE49-F238E27FC236}">
                  <a16:creationId xmlns:a16="http://schemas.microsoft.com/office/drawing/2014/main" id="{927731DC-3710-505C-EBEA-AD5F1F202C77}"/>
                </a:ext>
              </a:extLst>
            </p:cNvPr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8" name="Google Shape;4814;p38">
              <a:extLst>
                <a:ext uri="{FF2B5EF4-FFF2-40B4-BE49-F238E27FC236}">
                  <a16:creationId xmlns:a16="http://schemas.microsoft.com/office/drawing/2014/main" id="{07A1549B-9E86-7264-7ADB-D4D899BA1619}"/>
                </a:ext>
              </a:extLst>
            </p:cNvPr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9" name="Google Shape;4815;p38">
              <a:extLst>
                <a:ext uri="{FF2B5EF4-FFF2-40B4-BE49-F238E27FC236}">
                  <a16:creationId xmlns:a16="http://schemas.microsoft.com/office/drawing/2014/main" id="{642326DB-328B-0E37-0905-22D544E7E6C6}"/>
                </a:ext>
              </a:extLst>
            </p:cNvPr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0" name="Google Shape;4816;p38">
              <a:extLst>
                <a:ext uri="{FF2B5EF4-FFF2-40B4-BE49-F238E27FC236}">
                  <a16:creationId xmlns:a16="http://schemas.microsoft.com/office/drawing/2014/main" id="{09808E01-1C62-9392-E862-96AAE0A85B42}"/>
                </a:ext>
              </a:extLst>
            </p:cNvPr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1" name="Google Shape;4817;p38">
              <a:extLst>
                <a:ext uri="{FF2B5EF4-FFF2-40B4-BE49-F238E27FC236}">
                  <a16:creationId xmlns:a16="http://schemas.microsoft.com/office/drawing/2014/main" id="{D146692F-0353-76CE-4D35-4C7846673136}"/>
                </a:ext>
              </a:extLst>
            </p:cNvPr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2" name="Google Shape;4818;p38">
              <a:extLst>
                <a:ext uri="{FF2B5EF4-FFF2-40B4-BE49-F238E27FC236}">
                  <a16:creationId xmlns:a16="http://schemas.microsoft.com/office/drawing/2014/main" id="{433497AE-062B-4F5C-48EC-03849BD6E533}"/>
                </a:ext>
              </a:extLst>
            </p:cNvPr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3" name="Google Shape;4819;p38">
              <a:extLst>
                <a:ext uri="{FF2B5EF4-FFF2-40B4-BE49-F238E27FC236}">
                  <a16:creationId xmlns:a16="http://schemas.microsoft.com/office/drawing/2014/main" id="{C4A278F4-BEA2-7146-C023-FA44103BCF7F}"/>
                </a:ext>
              </a:extLst>
            </p:cNvPr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4" name="Google Shape;4820;p38">
              <a:extLst>
                <a:ext uri="{FF2B5EF4-FFF2-40B4-BE49-F238E27FC236}">
                  <a16:creationId xmlns:a16="http://schemas.microsoft.com/office/drawing/2014/main" id="{090CF7B0-F93A-100D-5848-A020CB4E316B}"/>
                </a:ext>
              </a:extLst>
            </p:cNvPr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5" name="Google Shape;4821;p38">
              <a:extLst>
                <a:ext uri="{FF2B5EF4-FFF2-40B4-BE49-F238E27FC236}">
                  <a16:creationId xmlns:a16="http://schemas.microsoft.com/office/drawing/2014/main" id="{49BB6352-4725-AAA8-E669-DD01EB2E51E9}"/>
                </a:ext>
              </a:extLst>
            </p:cNvPr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6" name="Google Shape;4822;p38">
              <a:extLst>
                <a:ext uri="{FF2B5EF4-FFF2-40B4-BE49-F238E27FC236}">
                  <a16:creationId xmlns:a16="http://schemas.microsoft.com/office/drawing/2014/main" id="{7B47AD06-5A22-C85E-D3F4-ED35FE39B969}"/>
                </a:ext>
              </a:extLst>
            </p:cNvPr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7" name="Google Shape;4823;p38">
              <a:extLst>
                <a:ext uri="{FF2B5EF4-FFF2-40B4-BE49-F238E27FC236}">
                  <a16:creationId xmlns:a16="http://schemas.microsoft.com/office/drawing/2014/main" id="{2112FC7A-01BD-2766-6E37-80F4F2A8B867}"/>
                </a:ext>
              </a:extLst>
            </p:cNvPr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8" name="Google Shape;4824;p38">
              <a:extLst>
                <a:ext uri="{FF2B5EF4-FFF2-40B4-BE49-F238E27FC236}">
                  <a16:creationId xmlns:a16="http://schemas.microsoft.com/office/drawing/2014/main" id="{8DC60C94-23E1-66B9-85CE-6F670E734C7F}"/>
                </a:ext>
              </a:extLst>
            </p:cNvPr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9" name="Google Shape;4825;p38">
              <a:extLst>
                <a:ext uri="{FF2B5EF4-FFF2-40B4-BE49-F238E27FC236}">
                  <a16:creationId xmlns:a16="http://schemas.microsoft.com/office/drawing/2014/main" id="{A9D79598-97FC-A297-3129-B7921A1CE396}"/>
                </a:ext>
              </a:extLst>
            </p:cNvPr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0" name="Google Shape;4826;p38">
              <a:extLst>
                <a:ext uri="{FF2B5EF4-FFF2-40B4-BE49-F238E27FC236}">
                  <a16:creationId xmlns:a16="http://schemas.microsoft.com/office/drawing/2014/main" id="{16C7BF2A-37C9-211D-F2C1-682A215C6B29}"/>
                </a:ext>
              </a:extLst>
            </p:cNvPr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1" name="Google Shape;4827;p38">
              <a:extLst>
                <a:ext uri="{FF2B5EF4-FFF2-40B4-BE49-F238E27FC236}">
                  <a16:creationId xmlns:a16="http://schemas.microsoft.com/office/drawing/2014/main" id="{C7BBC570-E419-9596-0FD4-3336A0747D1D}"/>
                </a:ext>
              </a:extLst>
            </p:cNvPr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2" name="Google Shape;4828;p38">
              <a:extLst>
                <a:ext uri="{FF2B5EF4-FFF2-40B4-BE49-F238E27FC236}">
                  <a16:creationId xmlns:a16="http://schemas.microsoft.com/office/drawing/2014/main" id="{AC723315-3FCE-E412-74A5-0E458C217B70}"/>
                </a:ext>
              </a:extLst>
            </p:cNvPr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3" name="Google Shape;4829;p38">
              <a:extLst>
                <a:ext uri="{FF2B5EF4-FFF2-40B4-BE49-F238E27FC236}">
                  <a16:creationId xmlns:a16="http://schemas.microsoft.com/office/drawing/2014/main" id="{BB4DD1C5-06C4-A421-F358-AC39951A9F33}"/>
                </a:ext>
              </a:extLst>
            </p:cNvPr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4" name="Google Shape;4830;p38">
              <a:extLst>
                <a:ext uri="{FF2B5EF4-FFF2-40B4-BE49-F238E27FC236}">
                  <a16:creationId xmlns:a16="http://schemas.microsoft.com/office/drawing/2014/main" id="{68DB345A-F810-8CB7-47EE-99AD7814BCEA}"/>
                </a:ext>
              </a:extLst>
            </p:cNvPr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5" name="Google Shape;4831;p38">
              <a:extLst>
                <a:ext uri="{FF2B5EF4-FFF2-40B4-BE49-F238E27FC236}">
                  <a16:creationId xmlns:a16="http://schemas.microsoft.com/office/drawing/2014/main" id="{3A130C00-6842-33EA-B574-ED021728292F}"/>
                </a:ext>
              </a:extLst>
            </p:cNvPr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6" name="Google Shape;4832;p38">
              <a:extLst>
                <a:ext uri="{FF2B5EF4-FFF2-40B4-BE49-F238E27FC236}">
                  <a16:creationId xmlns:a16="http://schemas.microsoft.com/office/drawing/2014/main" id="{56876BA2-8EDA-346D-6DC4-BD8AF84DE175}"/>
                </a:ext>
              </a:extLst>
            </p:cNvPr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7" name="Google Shape;4833;p38">
              <a:extLst>
                <a:ext uri="{FF2B5EF4-FFF2-40B4-BE49-F238E27FC236}">
                  <a16:creationId xmlns:a16="http://schemas.microsoft.com/office/drawing/2014/main" id="{AA9F2851-7A7B-BEE5-A6EE-D2620F5141D2}"/>
                </a:ext>
              </a:extLst>
            </p:cNvPr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8" name="Google Shape;4834;p38">
              <a:extLst>
                <a:ext uri="{FF2B5EF4-FFF2-40B4-BE49-F238E27FC236}">
                  <a16:creationId xmlns:a16="http://schemas.microsoft.com/office/drawing/2014/main" id="{38BB5D9E-C6B7-FB07-80C1-296BC33653F6}"/>
                </a:ext>
              </a:extLst>
            </p:cNvPr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9" name="Google Shape;4835;p38">
              <a:extLst>
                <a:ext uri="{FF2B5EF4-FFF2-40B4-BE49-F238E27FC236}">
                  <a16:creationId xmlns:a16="http://schemas.microsoft.com/office/drawing/2014/main" id="{881BCD1C-8F73-06C5-7EBF-45A199C4B2C5}"/>
                </a:ext>
              </a:extLst>
            </p:cNvPr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0" name="Google Shape;4836;p38">
              <a:extLst>
                <a:ext uri="{FF2B5EF4-FFF2-40B4-BE49-F238E27FC236}">
                  <a16:creationId xmlns:a16="http://schemas.microsoft.com/office/drawing/2014/main" id="{FE2FCB31-6B1C-6D47-609D-846760842400}"/>
                </a:ext>
              </a:extLst>
            </p:cNvPr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1" name="Google Shape;4837;p38">
              <a:extLst>
                <a:ext uri="{FF2B5EF4-FFF2-40B4-BE49-F238E27FC236}">
                  <a16:creationId xmlns:a16="http://schemas.microsoft.com/office/drawing/2014/main" id="{609551F6-7DA8-1F85-515C-3BD445732D01}"/>
                </a:ext>
              </a:extLst>
            </p:cNvPr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2" name="Google Shape;4838;p38">
              <a:extLst>
                <a:ext uri="{FF2B5EF4-FFF2-40B4-BE49-F238E27FC236}">
                  <a16:creationId xmlns:a16="http://schemas.microsoft.com/office/drawing/2014/main" id="{B45295D9-C97F-BF59-96AA-5B031292097E}"/>
                </a:ext>
              </a:extLst>
            </p:cNvPr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3" name="Google Shape;4839;p38">
              <a:extLst>
                <a:ext uri="{FF2B5EF4-FFF2-40B4-BE49-F238E27FC236}">
                  <a16:creationId xmlns:a16="http://schemas.microsoft.com/office/drawing/2014/main" id="{958D41E3-DC50-C040-5257-8C754133D9BD}"/>
                </a:ext>
              </a:extLst>
            </p:cNvPr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4" name="Google Shape;4840;p38">
              <a:extLst>
                <a:ext uri="{FF2B5EF4-FFF2-40B4-BE49-F238E27FC236}">
                  <a16:creationId xmlns:a16="http://schemas.microsoft.com/office/drawing/2014/main" id="{E4B66B0C-D6EE-608C-8E26-CF23F259A094}"/>
                </a:ext>
              </a:extLst>
            </p:cNvPr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5" name="Google Shape;4841;p38">
              <a:extLst>
                <a:ext uri="{FF2B5EF4-FFF2-40B4-BE49-F238E27FC236}">
                  <a16:creationId xmlns:a16="http://schemas.microsoft.com/office/drawing/2014/main" id="{B5ACA939-8FF4-4A0F-91C8-2C7B18E046ED}"/>
                </a:ext>
              </a:extLst>
            </p:cNvPr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6" name="Google Shape;4842;p38">
              <a:extLst>
                <a:ext uri="{FF2B5EF4-FFF2-40B4-BE49-F238E27FC236}">
                  <a16:creationId xmlns:a16="http://schemas.microsoft.com/office/drawing/2014/main" id="{915F5D72-FB25-0BE0-97BB-9164DB1292B8}"/>
                </a:ext>
              </a:extLst>
            </p:cNvPr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7" name="Google Shape;4843;p38">
              <a:extLst>
                <a:ext uri="{FF2B5EF4-FFF2-40B4-BE49-F238E27FC236}">
                  <a16:creationId xmlns:a16="http://schemas.microsoft.com/office/drawing/2014/main" id="{71789E82-0D21-9255-B6B6-1928A1F527EC}"/>
                </a:ext>
              </a:extLst>
            </p:cNvPr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8" name="Google Shape;4844;p38">
              <a:extLst>
                <a:ext uri="{FF2B5EF4-FFF2-40B4-BE49-F238E27FC236}">
                  <a16:creationId xmlns:a16="http://schemas.microsoft.com/office/drawing/2014/main" id="{F43AF70F-F622-E492-2FAC-46F640315805}"/>
                </a:ext>
              </a:extLst>
            </p:cNvPr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9" name="Google Shape;4845;p38">
              <a:extLst>
                <a:ext uri="{FF2B5EF4-FFF2-40B4-BE49-F238E27FC236}">
                  <a16:creationId xmlns:a16="http://schemas.microsoft.com/office/drawing/2014/main" id="{F0535003-0076-26D7-C762-564910446898}"/>
                </a:ext>
              </a:extLst>
            </p:cNvPr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0" name="Google Shape;4846;p38">
              <a:extLst>
                <a:ext uri="{FF2B5EF4-FFF2-40B4-BE49-F238E27FC236}">
                  <a16:creationId xmlns:a16="http://schemas.microsoft.com/office/drawing/2014/main" id="{D01EC8A9-994A-2930-A709-11B757AC8A5F}"/>
                </a:ext>
              </a:extLst>
            </p:cNvPr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1" name="Google Shape;4847;p38">
              <a:extLst>
                <a:ext uri="{FF2B5EF4-FFF2-40B4-BE49-F238E27FC236}">
                  <a16:creationId xmlns:a16="http://schemas.microsoft.com/office/drawing/2014/main" id="{36D362EE-7831-97F1-D826-72B0DBB2D3EE}"/>
                </a:ext>
              </a:extLst>
            </p:cNvPr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2" name="Google Shape;4848;p38">
              <a:extLst>
                <a:ext uri="{FF2B5EF4-FFF2-40B4-BE49-F238E27FC236}">
                  <a16:creationId xmlns:a16="http://schemas.microsoft.com/office/drawing/2014/main" id="{7FE51780-FE78-7250-40C6-4D3F9BC6F175}"/>
                </a:ext>
              </a:extLst>
            </p:cNvPr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3" name="Google Shape;4849;p38">
              <a:extLst>
                <a:ext uri="{FF2B5EF4-FFF2-40B4-BE49-F238E27FC236}">
                  <a16:creationId xmlns:a16="http://schemas.microsoft.com/office/drawing/2014/main" id="{33EC3087-8FDB-5D44-2EB5-2E108A7783FF}"/>
                </a:ext>
              </a:extLst>
            </p:cNvPr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4" name="Google Shape;4850;p38">
              <a:extLst>
                <a:ext uri="{FF2B5EF4-FFF2-40B4-BE49-F238E27FC236}">
                  <a16:creationId xmlns:a16="http://schemas.microsoft.com/office/drawing/2014/main" id="{46630766-A7AF-EBF1-2038-1073E0FAA39E}"/>
                </a:ext>
              </a:extLst>
            </p:cNvPr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5" name="Google Shape;4851;p38">
              <a:extLst>
                <a:ext uri="{FF2B5EF4-FFF2-40B4-BE49-F238E27FC236}">
                  <a16:creationId xmlns:a16="http://schemas.microsoft.com/office/drawing/2014/main" id="{C75C4C9D-3501-A453-A91B-6008B6F3E776}"/>
                </a:ext>
              </a:extLst>
            </p:cNvPr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6" name="Google Shape;4852;p38">
              <a:extLst>
                <a:ext uri="{FF2B5EF4-FFF2-40B4-BE49-F238E27FC236}">
                  <a16:creationId xmlns:a16="http://schemas.microsoft.com/office/drawing/2014/main" id="{A9B672BE-FE65-0427-F1EF-D170C5CDCB0F}"/>
                </a:ext>
              </a:extLst>
            </p:cNvPr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7" name="Google Shape;4853;p38">
              <a:extLst>
                <a:ext uri="{FF2B5EF4-FFF2-40B4-BE49-F238E27FC236}">
                  <a16:creationId xmlns:a16="http://schemas.microsoft.com/office/drawing/2014/main" id="{F6A7928E-64A3-FD4C-5687-BF450FF0FE1A}"/>
                </a:ext>
              </a:extLst>
            </p:cNvPr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8" name="Google Shape;4854;p38">
              <a:extLst>
                <a:ext uri="{FF2B5EF4-FFF2-40B4-BE49-F238E27FC236}">
                  <a16:creationId xmlns:a16="http://schemas.microsoft.com/office/drawing/2014/main" id="{D2A164FE-B8BB-0C14-7563-B6B1E3307005}"/>
                </a:ext>
              </a:extLst>
            </p:cNvPr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9" name="Google Shape;4855;p38">
              <a:extLst>
                <a:ext uri="{FF2B5EF4-FFF2-40B4-BE49-F238E27FC236}">
                  <a16:creationId xmlns:a16="http://schemas.microsoft.com/office/drawing/2014/main" id="{A7ACD6F7-DC48-0F7F-1CC3-4247B34FD0AD}"/>
                </a:ext>
              </a:extLst>
            </p:cNvPr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0" name="Google Shape;4856;p38">
              <a:extLst>
                <a:ext uri="{FF2B5EF4-FFF2-40B4-BE49-F238E27FC236}">
                  <a16:creationId xmlns:a16="http://schemas.microsoft.com/office/drawing/2014/main" id="{E4EBFFEA-3DCB-3683-6990-9D2A8C9BE144}"/>
                </a:ext>
              </a:extLst>
            </p:cNvPr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1" name="Google Shape;4857;p38">
              <a:extLst>
                <a:ext uri="{FF2B5EF4-FFF2-40B4-BE49-F238E27FC236}">
                  <a16:creationId xmlns:a16="http://schemas.microsoft.com/office/drawing/2014/main" id="{071BAC37-12ED-D40C-B637-C529870293CE}"/>
                </a:ext>
              </a:extLst>
            </p:cNvPr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2" name="Google Shape;4858;p38">
              <a:extLst>
                <a:ext uri="{FF2B5EF4-FFF2-40B4-BE49-F238E27FC236}">
                  <a16:creationId xmlns:a16="http://schemas.microsoft.com/office/drawing/2014/main" id="{E77EC50B-D333-2639-F921-949CA8132D66}"/>
                </a:ext>
              </a:extLst>
            </p:cNvPr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3" name="Google Shape;4859;p38">
              <a:extLst>
                <a:ext uri="{FF2B5EF4-FFF2-40B4-BE49-F238E27FC236}">
                  <a16:creationId xmlns:a16="http://schemas.microsoft.com/office/drawing/2014/main" id="{3712693E-B074-55D2-031B-FC913613A3F0}"/>
                </a:ext>
              </a:extLst>
            </p:cNvPr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4" name="Google Shape;4860;p38">
              <a:extLst>
                <a:ext uri="{FF2B5EF4-FFF2-40B4-BE49-F238E27FC236}">
                  <a16:creationId xmlns:a16="http://schemas.microsoft.com/office/drawing/2014/main" id="{671FEA93-27AB-9717-35C0-5C3760621A6F}"/>
                </a:ext>
              </a:extLst>
            </p:cNvPr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5" name="Google Shape;4861;p38">
              <a:extLst>
                <a:ext uri="{FF2B5EF4-FFF2-40B4-BE49-F238E27FC236}">
                  <a16:creationId xmlns:a16="http://schemas.microsoft.com/office/drawing/2014/main" id="{07E39727-DA93-ED4D-276E-315535D5367C}"/>
                </a:ext>
              </a:extLst>
            </p:cNvPr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6" name="Google Shape;4862;p38">
              <a:extLst>
                <a:ext uri="{FF2B5EF4-FFF2-40B4-BE49-F238E27FC236}">
                  <a16:creationId xmlns:a16="http://schemas.microsoft.com/office/drawing/2014/main" id="{2480DDF4-6B4C-E7F3-089D-B9E40311BCC9}"/>
                </a:ext>
              </a:extLst>
            </p:cNvPr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7" name="Google Shape;4863;p38">
              <a:extLst>
                <a:ext uri="{FF2B5EF4-FFF2-40B4-BE49-F238E27FC236}">
                  <a16:creationId xmlns:a16="http://schemas.microsoft.com/office/drawing/2014/main" id="{270D6910-4A0C-479B-C47D-8C086344DFB5}"/>
                </a:ext>
              </a:extLst>
            </p:cNvPr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8" name="Google Shape;4864;p38">
              <a:extLst>
                <a:ext uri="{FF2B5EF4-FFF2-40B4-BE49-F238E27FC236}">
                  <a16:creationId xmlns:a16="http://schemas.microsoft.com/office/drawing/2014/main" id="{FA147CDB-008D-25A5-F100-5CD70EA4371A}"/>
                </a:ext>
              </a:extLst>
            </p:cNvPr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9" name="Google Shape;4865;p38">
              <a:extLst>
                <a:ext uri="{FF2B5EF4-FFF2-40B4-BE49-F238E27FC236}">
                  <a16:creationId xmlns:a16="http://schemas.microsoft.com/office/drawing/2014/main" id="{F97CAA56-925E-96B9-AFD1-791E4BD79654}"/>
                </a:ext>
              </a:extLst>
            </p:cNvPr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0" name="Google Shape;4866;p38">
              <a:extLst>
                <a:ext uri="{FF2B5EF4-FFF2-40B4-BE49-F238E27FC236}">
                  <a16:creationId xmlns:a16="http://schemas.microsoft.com/office/drawing/2014/main" id="{77BCBD2F-A44C-D04A-8AB5-4514700B90D3}"/>
                </a:ext>
              </a:extLst>
            </p:cNvPr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1" name="Google Shape;4867;p38">
              <a:extLst>
                <a:ext uri="{FF2B5EF4-FFF2-40B4-BE49-F238E27FC236}">
                  <a16:creationId xmlns:a16="http://schemas.microsoft.com/office/drawing/2014/main" id="{FC0D5647-2A6F-8ED3-C3F6-60EA10ACC5F7}"/>
                </a:ext>
              </a:extLst>
            </p:cNvPr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2" name="Google Shape;4868;p38">
              <a:extLst>
                <a:ext uri="{FF2B5EF4-FFF2-40B4-BE49-F238E27FC236}">
                  <a16:creationId xmlns:a16="http://schemas.microsoft.com/office/drawing/2014/main" id="{76F06AD9-635F-4091-794A-950FE1037ADD}"/>
                </a:ext>
              </a:extLst>
            </p:cNvPr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3" name="Google Shape;4869;p38">
              <a:extLst>
                <a:ext uri="{FF2B5EF4-FFF2-40B4-BE49-F238E27FC236}">
                  <a16:creationId xmlns:a16="http://schemas.microsoft.com/office/drawing/2014/main" id="{1DE60053-37DB-C4BB-2AA7-FFE015F76B3B}"/>
                </a:ext>
              </a:extLst>
            </p:cNvPr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4" name="Google Shape;4870;p38">
              <a:extLst>
                <a:ext uri="{FF2B5EF4-FFF2-40B4-BE49-F238E27FC236}">
                  <a16:creationId xmlns:a16="http://schemas.microsoft.com/office/drawing/2014/main" id="{480BF457-ECF7-E4C6-E868-7CE9EC4FCB77}"/>
                </a:ext>
              </a:extLst>
            </p:cNvPr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5" name="Google Shape;4871;p38">
              <a:extLst>
                <a:ext uri="{FF2B5EF4-FFF2-40B4-BE49-F238E27FC236}">
                  <a16:creationId xmlns:a16="http://schemas.microsoft.com/office/drawing/2014/main" id="{692ACF88-DE56-F135-5113-C342DDDC890D}"/>
                </a:ext>
              </a:extLst>
            </p:cNvPr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6" name="Google Shape;4872;p38">
              <a:extLst>
                <a:ext uri="{FF2B5EF4-FFF2-40B4-BE49-F238E27FC236}">
                  <a16:creationId xmlns:a16="http://schemas.microsoft.com/office/drawing/2014/main" id="{F3BEBA7F-8F93-BF45-34DC-E420EE7A7BBA}"/>
                </a:ext>
              </a:extLst>
            </p:cNvPr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7" name="Google Shape;4873;p38">
              <a:extLst>
                <a:ext uri="{FF2B5EF4-FFF2-40B4-BE49-F238E27FC236}">
                  <a16:creationId xmlns:a16="http://schemas.microsoft.com/office/drawing/2014/main" id="{A1FA0D55-5C55-2715-C12E-C1FF9C4A54F8}"/>
                </a:ext>
              </a:extLst>
            </p:cNvPr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8" name="Google Shape;4874;p38">
              <a:extLst>
                <a:ext uri="{FF2B5EF4-FFF2-40B4-BE49-F238E27FC236}">
                  <a16:creationId xmlns:a16="http://schemas.microsoft.com/office/drawing/2014/main" id="{6662083A-8650-7BCD-C7E6-CDE5A9645F25}"/>
                </a:ext>
              </a:extLst>
            </p:cNvPr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9" name="Google Shape;4875;p38">
              <a:extLst>
                <a:ext uri="{FF2B5EF4-FFF2-40B4-BE49-F238E27FC236}">
                  <a16:creationId xmlns:a16="http://schemas.microsoft.com/office/drawing/2014/main" id="{D690DA80-1BA2-4CAE-57DB-10BF78FCEFDC}"/>
                </a:ext>
              </a:extLst>
            </p:cNvPr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0" name="Google Shape;4876;p38">
              <a:extLst>
                <a:ext uri="{FF2B5EF4-FFF2-40B4-BE49-F238E27FC236}">
                  <a16:creationId xmlns:a16="http://schemas.microsoft.com/office/drawing/2014/main" id="{A2F0EEF6-CDFC-903C-00D6-F5CDA5D6557F}"/>
                </a:ext>
              </a:extLst>
            </p:cNvPr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1" name="Google Shape;4877;p38">
              <a:extLst>
                <a:ext uri="{FF2B5EF4-FFF2-40B4-BE49-F238E27FC236}">
                  <a16:creationId xmlns:a16="http://schemas.microsoft.com/office/drawing/2014/main" id="{D71AB015-50A5-4572-1C7A-24E40C910324}"/>
                </a:ext>
              </a:extLst>
            </p:cNvPr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2" name="Google Shape;4878;p38">
              <a:extLst>
                <a:ext uri="{FF2B5EF4-FFF2-40B4-BE49-F238E27FC236}">
                  <a16:creationId xmlns:a16="http://schemas.microsoft.com/office/drawing/2014/main" id="{BA6A25B9-A52A-7B8B-A1BA-B0FD318E75A2}"/>
                </a:ext>
              </a:extLst>
            </p:cNvPr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3" name="Google Shape;4879;p38">
              <a:extLst>
                <a:ext uri="{FF2B5EF4-FFF2-40B4-BE49-F238E27FC236}">
                  <a16:creationId xmlns:a16="http://schemas.microsoft.com/office/drawing/2014/main" id="{F584231A-84AE-27C0-4E45-5BB53D903E19}"/>
                </a:ext>
              </a:extLst>
            </p:cNvPr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4" name="Google Shape;4880;p38">
              <a:extLst>
                <a:ext uri="{FF2B5EF4-FFF2-40B4-BE49-F238E27FC236}">
                  <a16:creationId xmlns:a16="http://schemas.microsoft.com/office/drawing/2014/main" id="{60706133-EF81-1291-085A-AD29833DBA59}"/>
                </a:ext>
              </a:extLst>
            </p:cNvPr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5" name="Google Shape;4881;p38">
              <a:extLst>
                <a:ext uri="{FF2B5EF4-FFF2-40B4-BE49-F238E27FC236}">
                  <a16:creationId xmlns:a16="http://schemas.microsoft.com/office/drawing/2014/main" id="{8600B596-A573-3158-4D55-19795B0F972A}"/>
                </a:ext>
              </a:extLst>
            </p:cNvPr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6" name="Google Shape;4882;p38">
              <a:extLst>
                <a:ext uri="{FF2B5EF4-FFF2-40B4-BE49-F238E27FC236}">
                  <a16:creationId xmlns:a16="http://schemas.microsoft.com/office/drawing/2014/main" id="{C713D511-85C2-597B-4777-53DA797AC5D3}"/>
                </a:ext>
              </a:extLst>
            </p:cNvPr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7" name="Google Shape;4883;p38">
              <a:extLst>
                <a:ext uri="{FF2B5EF4-FFF2-40B4-BE49-F238E27FC236}">
                  <a16:creationId xmlns:a16="http://schemas.microsoft.com/office/drawing/2014/main" id="{C83A465E-A937-89D0-97C8-3CD2FC1B2309}"/>
                </a:ext>
              </a:extLst>
            </p:cNvPr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8" name="Google Shape;4884;p38">
              <a:extLst>
                <a:ext uri="{FF2B5EF4-FFF2-40B4-BE49-F238E27FC236}">
                  <a16:creationId xmlns:a16="http://schemas.microsoft.com/office/drawing/2014/main" id="{8BED65CC-EF2E-F3E8-58D7-7C2F73041F76}"/>
                </a:ext>
              </a:extLst>
            </p:cNvPr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9" name="Google Shape;4885;p38">
              <a:extLst>
                <a:ext uri="{FF2B5EF4-FFF2-40B4-BE49-F238E27FC236}">
                  <a16:creationId xmlns:a16="http://schemas.microsoft.com/office/drawing/2014/main" id="{C18BBE4D-07B6-DECC-98AF-41A12B494A82}"/>
                </a:ext>
              </a:extLst>
            </p:cNvPr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0" name="Google Shape;4886;p38">
              <a:extLst>
                <a:ext uri="{FF2B5EF4-FFF2-40B4-BE49-F238E27FC236}">
                  <a16:creationId xmlns:a16="http://schemas.microsoft.com/office/drawing/2014/main" id="{985DA385-59B9-8EED-3AEE-B71CCDD33C7C}"/>
                </a:ext>
              </a:extLst>
            </p:cNvPr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1" name="Google Shape;4887;p38">
              <a:extLst>
                <a:ext uri="{FF2B5EF4-FFF2-40B4-BE49-F238E27FC236}">
                  <a16:creationId xmlns:a16="http://schemas.microsoft.com/office/drawing/2014/main" id="{D91F8E34-A947-95EF-E3BF-A5A69ED43390}"/>
                </a:ext>
              </a:extLst>
            </p:cNvPr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2" name="Google Shape;4888;p38">
              <a:extLst>
                <a:ext uri="{FF2B5EF4-FFF2-40B4-BE49-F238E27FC236}">
                  <a16:creationId xmlns:a16="http://schemas.microsoft.com/office/drawing/2014/main" id="{B46AEF3D-B86A-CBAC-BA27-C958E6370A28}"/>
                </a:ext>
              </a:extLst>
            </p:cNvPr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3" name="Google Shape;4889;p38">
              <a:extLst>
                <a:ext uri="{FF2B5EF4-FFF2-40B4-BE49-F238E27FC236}">
                  <a16:creationId xmlns:a16="http://schemas.microsoft.com/office/drawing/2014/main" id="{99E6A2B5-8A91-0268-4EEE-02ECAFF6F953}"/>
                </a:ext>
              </a:extLst>
            </p:cNvPr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4" name="Google Shape;4890;p38">
              <a:extLst>
                <a:ext uri="{FF2B5EF4-FFF2-40B4-BE49-F238E27FC236}">
                  <a16:creationId xmlns:a16="http://schemas.microsoft.com/office/drawing/2014/main" id="{9A07C9B3-558C-AA0F-505A-B034202267FD}"/>
                </a:ext>
              </a:extLst>
            </p:cNvPr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5" name="Google Shape;4891;p38">
              <a:extLst>
                <a:ext uri="{FF2B5EF4-FFF2-40B4-BE49-F238E27FC236}">
                  <a16:creationId xmlns:a16="http://schemas.microsoft.com/office/drawing/2014/main" id="{EA09055E-1CEA-30B8-69E0-9E260CD4ECB3}"/>
                </a:ext>
              </a:extLst>
            </p:cNvPr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6" name="Google Shape;4892;p38">
              <a:extLst>
                <a:ext uri="{FF2B5EF4-FFF2-40B4-BE49-F238E27FC236}">
                  <a16:creationId xmlns:a16="http://schemas.microsoft.com/office/drawing/2014/main" id="{C65A0A79-FADD-E20B-D6AE-D895FB06B6EF}"/>
                </a:ext>
              </a:extLst>
            </p:cNvPr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7" name="Google Shape;4893;p38">
              <a:extLst>
                <a:ext uri="{FF2B5EF4-FFF2-40B4-BE49-F238E27FC236}">
                  <a16:creationId xmlns:a16="http://schemas.microsoft.com/office/drawing/2014/main" id="{14E0A16A-C6CA-EF8F-4ACC-C09768E7D102}"/>
                </a:ext>
              </a:extLst>
            </p:cNvPr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8" name="Google Shape;4894;p38">
              <a:extLst>
                <a:ext uri="{FF2B5EF4-FFF2-40B4-BE49-F238E27FC236}">
                  <a16:creationId xmlns:a16="http://schemas.microsoft.com/office/drawing/2014/main" id="{5BF24E60-6A1A-EDFC-033A-DA83774DF627}"/>
                </a:ext>
              </a:extLst>
            </p:cNvPr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9" name="Google Shape;4895;p38">
              <a:extLst>
                <a:ext uri="{FF2B5EF4-FFF2-40B4-BE49-F238E27FC236}">
                  <a16:creationId xmlns:a16="http://schemas.microsoft.com/office/drawing/2014/main" id="{87B57582-C43F-8AF0-CDAE-8F8E264B5401}"/>
                </a:ext>
              </a:extLst>
            </p:cNvPr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0" name="Google Shape;4896;p38">
              <a:extLst>
                <a:ext uri="{FF2B5EF4-FFF2-40B4-BE49-F238E27FC236}">
                  <a16:creationId xmlns:a16="http://schemas.microsoft.com/office/drawing/2014/main" id="{368FAFF3-DD16-55A8-7AD7-337194915BA9}"/>
                </a:ext>
              </a:extLst>
            </p:cNvPr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1" name="Google Shape;4897;p38">
              <a:extLst>
                <a:ext uri="{FF2B5EF4-FFF2-40B4-BE49-F238E27FC236}">
                  <a16:creationId xmlns:a16="http://schemas.microsoft.com/office/drawing/2014/main" id="{52992D34-E82B-E556-EC74-F0159EA59EC8}"/>
                </a:ext>
              </a:extLst>
            </p:cNvPr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2" name="Google Shape;4898;p38">
              <a:extLst>
                <a:ext uri="{FF2B5EF4-FFF2-40B4-BE49-F238E27FC236}">
                  <a16:creationId xmlns:a16="http://schemas.microsoft.com/office/drawing/2014/main" id="{E99BC9D5-4149-2222-CC47-17B97EAA57D7}"/>
                </a:ext>
              </a:extLst>
            </p:cNvPr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3" name="Google Shape;4899;p38">
              <a:extLst>
                <a:ext uri="{FF2B5EF4-FFF2-40B4-BE49-F238E27FC236}">
                  <a16:creationId xmlns:a16="http://schemas.microsoft.com/office/drawing/2014/main" id="{9DCA061D-17FE-D04C-65B5-9A477BCAD031}"/>
                </a:ext>
              </a:extLst>
            </p:cNvPr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4" name="Google Shape;4900;p38">
              <a:extLst>
                <a:ext uri="{FF2B5EF4-FFF2-40B4-BE49-F238E27FC236}">
                  <a16:creationId xmlns:a16="http://schemas.microsoft.com/office/drawing/2014/main" id="{D3AAE793-98F7-7F74-7ED9-183559E6A9E9}"/>
                </a:ext>
              </a:extLst>
            </p:cNvPr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5" name="Google Shape;4901;p38">
              <a:extLst>
                <a:ext uri="{FF2B5EF4-FFF2-40B4-BE49-F238E27FC236}">
                  <a16:creationId xmlns:a16="http://schemas.microsoft.com/office/drawing/2014/main" id="{CE4771B3-47AE-1396-7E1D-D2D3D56040D0}"/>
                </a:ext>
              </a:extLst>
            </p:cNvPr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6" name="Google Shape;4902;p38">
              <a:extLst>
                <a:ext uri="{FF2B5EF4-FFF2-40B4-BE49-F238E27FC236}">
                  <a16:creationId xmlns:a16="http://schemas.microsoft.com/office/drawing/2014/main" id="{FF31EC15-C8E3-34CA-6701-738281EAD891}"/>
                </a:ext>
              </a:extLst>
            </p:cNvPr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7" name="Google Shape;4903;p38">
              <a:extLst>
                <a:ext uri="{FF2B5EF4-FFF2-40B4-BE49-F238E27FC236}">
                  <a16:creationId xmlns:a16="http://schemas.microsoft.com/office/drawing/2014/main" id="{A75E2CD9-910A-D906-326F-8D669161CE5D}"/>
                </a:ext>
              </a:extLst>
            </p:cNvPr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8" name="Google Shape;4904;p38">
              <a:extLst>
                <a:ext uri="{FF2B5EF4-FFF2-40B4-BE49-F238E27FC236}">
                  <a16:creationId xmlns:a16="http://schemas.microsoft.com/office/drawing/2014/main" id="{628A73A8-D0BF-2A7F-4290-F77FE8104D82}"/>
                </a:ext>
              </a:extLst>
            </p:cNvPr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9" name="Google Shape;4905;p38">
              <a:extLst>
                <a:ext uri="{FF2B5EF4-FFF2-40B4-BE49-F238E27FC236}">
                  <a16:creationId xmlns:a16="http://schemas.microsoft.com/office/drawing/2014/main" id="{FD357884-51B9-DBCB-B400-10DCB8107A33}"/>
                </a:ext>
              </a:extLst>
            </p:cNvPr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0" name="Google Shape;4906;p38">
              <a:extLst>
                <a:ext uri="{FF2B5EF4-FFF2-40B4-BE49-F238E27FC236}">
                  <a16:creationId xmlns:a16="http://schemas.microsoft.com/office/drawing/2014/main" id="{6DCC6425-F856-0DD6-1A4A-C3F0D7C0352B}"/>
                </a:ext>
              </a:extLst>
            </p:cNvPr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1" name="Google Shape;4907;p38">
              <a:extLst>
                <a:ext uri="{FF2B5EF4-FFF2-40B4-BE49-F238E27FC236}">
                  <a16:creationId xmlns:a16="http://schemas.microsoft.com/office/drawing/2014/main" id="{0CCEAE31-B642-D976-15C7-BE83DDCAD66B}"/>
                </a:ext>
              </a:extLst>
            </p:cNvPr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2" name="Google Shape;4908;p38">
              <a:extLst>
                <a:ext uri="{FF2B5EF4-FFF2-40B4-BE49-F238E27FC236}">
                  <a16:creationId xmlns:a16="http://schemas.microsoft.com/office/drawing/2014/main" id="{40D7BEEB-70FB-8F48-E5BC-F57DAE046E0E}"/>
                </a:ext>
              </a:extLst>
            </p:cNvPr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3" name="Google Shape;4909;p38">
              <a:extLst>
                <a:ext uri="{FF2B5EF4-FFF2-40B4-BE49-F238E27FC236}">
                  <a16:creationId xmlns:a16="http://schemas.microsoft.com/office/drawing/2014/main" id="{0A99D6EC-2C0E-78D1-5B3E-378BC542C50E}"/>
                </a:ext>
              </a:extLst>
            </p:cNvPr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4" name="Google Shape;4910;p38">
              <a:extLst>
                <a:ext uri="{FF2B5EF4-FFF2-40B4-BE49-F238E27FC236}">
                  <a16:creationId xmlns:a16="http://schemas.microsoft.com/office/drawing/2014/main" id="{C7CC554B-EBF2-7686-FD0F-6947869F3607}"/>
                </a:ext>
              </a:extLst>
            </p:cNvPr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rgbClr val="BDE0E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5" name="Google Shape;4911;p38">
              <a:extLst>
                <a:ext uri="{FF2B5EF4-FFF2-40B4-BE49-F238E27FC236}">
                  <a16:creationId xmlns:a16="http://schemas.microsoft.com/office/drawing/2014/main" id="{2E189C3C-7D4D-9BF5-DC9A-F0BDD6FB7E3F}"/>
                </a:ext>
              </a:extLst>
            </p:cNvPr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6" name="Google Shape;4912;p38">
              <a:extLst>
                <a:ext uri="{FF2B5EF4-FFF2-40B4-BE49-F238E27FC236}">
                  <a16:creationId xmlns:a16="http://schemas.microsoft.com/office/drawing/2014/main" id="{A847E327-B7AE-03AC-C48E-AED2F32B0747}"/>
                </a:ext>
              </a:extLst>
            </p:cNvPr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7" name="Google Shape;4913;p38">
              <a:extLst>
                <a:ext uri="{FF2B5EF4-FFF2-40B4-BE49-F238E27FC236}">
                  <a16:creationId xmlns:a16="http://schemas.microsoft.com/office/drawing/2014/main" id="{9706E5A7-560A-6B95-9C75-94ABDAF5DAB4}"/>
                </a:ext>
              </a:extLst>
            </p:cNvPr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8" name="Google Shape;4914;p38">
              <a:extLst>
                <a:ext uri="{FF2B5EF4-FFF2-40B4-BE49-F238E27FC236}">
                  <a16:creationId xmlns:a16="http://schemas.microsoft.com/office/drawing/2014/main" id="{2D7B1498-59C6-BE56-4A21-35ACA4C6CFC3}"/>
                </a:ext>
              </a:extLst>
            </p:cNvPr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9" name="Google Shape;4915;p38">
              <a:extLst>
                <a:ext uri="{FF2B5EF4-FFF2-40B4-BE49-F238E27FC236}">
                  <a16:creationId xmlns:a16="http://schemas.microsoft.com/office/drawing/2014/main" id="{209EA6C7-ABA2-568D-1B6E-027F3DE4CADE}"/>
                </a:ext>
              </a:extLst>
            </p:cNvPr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0" name="Google Shape;4916;p38">
              <a:extLst>
                <a:ext uri="{FF2B5EF4-FFF2-40B4-BE49-F238E27FC236}">
                  <a16:creationId xmlns:a16="http://schemas.microsoft.com/office/drawing/2014/main" id="{3B9F3499-CE18-037F-95F2-8FBCCE65D462}"/>
                </a:ext>
              </a:extLst>
            </p:cNvPr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1" name="Google Shape;4917;p38">
              <a:extLst>
                <a:ext uri="{FF2B5EF4-FFF2-40B4-BE49-F238E27FC236}">
                  <a16:creationId xmlns:a16="http://schemas.microsoft.com/office/drawing/2014/main" id="{88B1D3D2-4A29-415B-3ED4-29A871CE9812}"/>
                </a:ext>
              </a:extLst>
            </p:cNvPr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2" name="Google Shape;4918;p38">
              <a:extLst>
                <a:ext uri="{FF2B5EF4-FFF2-40B4-BE49-F238E27FC236}">
                  <a16:creationId xmlns:a16="http://schemas.microsoft.com/office/drawing/2014/main" id="{8494927C-5A16-BE53-8BB8-380809427E02}"/>
                </a:ext>
              </a:extLst>
            </p:cNvPr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3" name="Google Shape;4919;p38">
              <a:extLst>
                <a:ext uri="{FF2B5EF4-FFF2-40B4-BE49-F238E27FC236}">
                  <a16:creationId xmlns:a16="http://schemas.microsoft.com/office/drawing/2014/main" id="{C6F3365E-61A2-569D-B69D-E6B2D4CC949C}"/>
                </a:ext>
              </a:extLst>
            </p:cNvPr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4" name="Google Shape;4920;p38">
              <a:extLst>
                <a:ext uri="{FF2B5EF4-FFF2-40B4-BE49-F238E27FC236}">
                  <a16:creationId xmlns:a16="http://schemas.microsoft.com/office/drawing/2014/main" id="{47D48630-DFB2-03FA-DE4E-0FF4A4468733}"/>
                </a:ext>
              </a:extLst>
            </p:cNvPr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5" name="Google Shape;4921;p38">
              <a:extLst>
                <a:ext uri="{FF2B5EF4-FFF2-40B4-BE49-F238E27FC236}">
                  <a16:creationId xmlns:a16="http://schemas.microsoft.com/office/drawing/2014/main" id="{3E00F8A4-62C1-7F73-7377-BB08D203F134}"/>
                </a:ext>
              </a:extLst>
            </p:cNvPr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6" name="Google Shape;4922;p38">
              <a:extLst>
                <a:ext uri="{FF2B5EF4-FFF2-40B4-BE49-F238E27FC236}">
                  <a16:creationId xmlns:a16="http://schemas.microsoft.com/office/drawing/2014/main" id="{BC071079-10E7-9999-EB0C-7532A3E35A75}"/>
                </a:ext>
              </a:extLst>
            </p:cNvPr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7" name="Google Shape;4923;p38">
              <a:extLst>
                <a:ext uri="{FF2B5EF4-FFF2-40B4-BE49-F238E27FC236}">
                  <a16:creationId xmlns:a16="http://schemas.microsoft.com/office/drawing/2014/main" id="{805A4B67-C158-3835-65FA-FBAB6DA8B767}"/>
                </a:ext>
              </a:extLst>
            </p:cNvPr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8" name="Google Shape;4924;p38">
              <a:extLst>
                <a:ext uri="{FF2B5EF4-FFF2-40B4-BE49-F238E27FC236}">
                  <a16:creationId xmlns:a16="http://schemas.microsoft.com/office/drawing/2014/main" id="{715CB49A-0096-CD3E-1556-011B5F371621}"/>
                </a:ext>
              </a:extLst>
            </p:cNvPr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9" name="Google Shape;4925;p38">
              <a:extLst>
                <a:ext uri="{FF2B5EF4-FFF2-40B4-BE49-F238E27FC236}">
                  <a16:creationId xmlns:a16="http://schemas.microsoft.com/office/drawing/2014/main" id="{65FB12CB-FDA4-917F-8EE0-BBA4C31E8524}"/>
                </a:ext>
              </a:extLst>
            </p:cNvPr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0" name="Google Shape;4926;p38">
              <a:extLst>
                <a:ext uri="{FF2B5EF4-FFF2-40B4-BE49-F238E27FC236}">
                  <a16:creationId xmlns:a16="http://schemas.microsoft.com/office/drawing/2014/main" id="{5A4F7F11-BAEF-8A29-D1FA-8A085CE7916D}"/>
                </a:ext>
              </a:extLst>
            </p:cNvPr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1" name="Google Shape;4927;p38">
              <a:extLst>
                <a:ext uri="{FF2B5EF4-FFF2-40B4-BE49-F238E27FC236}">
                  <a16:creationId xmlns:a16="http://schemas.microsoft.com/office/drawing/2014/main" id="{6ABEA59E-F919-5772-08FF-7A5DFB1CD4C8}"/>
                </a:ext>
              </a:extLst>
            </p:cNvPr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2" name="Google Shape;4928;p38">
              <a:extLst>
                <a:ext uri="{FF2B5EF4-FFF2-40B4-BE49-F238E27FC236}">
                  <a16:creationId xmlns:a16="http://schemas.microsoft.com/office/drawing/2014/main" id="{D170C4DD-5E0C-0B80-7DD2-F928F4A7832B}"/>
                </a:ext>
              </a:extLst>
            </p:cNvPr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3" name="Google Shape;4929;p38">
              <a:extLst>
                <a:ext uri="{FF2B5EF4-FFF2-40B4-BE49-F238E27FC236}">
                  <a16:creationId xmlns:a16="http://schemas.microsoft.com/office/drawing/2014/main" id="{F816B3CE-7746-9819-F731-A6B430EEF83C}"/>
                </a:ext>
              </a:extLst>
            </p:cNvPr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4" name="Google Shape;4930;p38">
              <a:extLst>
                <a:ext uri="{FF2B5EF4-FFF2-40B4-BE49-F238E27FC236}">
                  <a16:creationId xmlns:a16="http://schemas.microsoft.com/office/drawing/2014/main" id="{85589B91-891B-F6D6-D7D8-6763556E6528}"/>
                </a:ext>
              </a:extLst>
            </p:cNvPr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5" name="Google Shape;4931;p38">
              <a:extLst>
                <a:ext uri="{FF2B5EF4-FFF2-40B4-BE49-F238E27FC236}">
                  <a16:creationId xmlns:a16="http://schemas.microsoft.com/office/drawing/2014/main" id="{3AB6F88E-7972-321C-71A4-CD18A4CD5CC2}"/>
                </a:ext>
              </a:extLst>
            </p:cNvPr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6" name="Google Shape;4932;p38">
              <a:extLst>
                <a:ext uri="{FF2B5EF4-FFF2-40B4-BE49-F238E27FC236}">
                  <a16:creationId xmlns:a16="http://schemas.microsoft.com/office/drawing/2014/main" id="{2F82D22E-A06B-703A-9214-E75CB39C3B36}"/>
                </a:ext>
              </a:extLst>
            </p:cNvPr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7" name="Google Shape;4933;p38">
              <a:extLst>
                <a:ext uri="{FF2B5EF4-FFF2-40B4-BE49-F238E27FC236}">
                  <a16:creationId xmlns:a16="http://schemas.microsoft.com/office/drawing/2014/main" id="{BBC25CC5-880C-22CF-A627-533BFA450A66}"/>
                </a:ext>
              </a:extLst>
            </p:cNvPr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8" name="Google Shape;4934;p38">
              <a:extLst>
                <a:ext uri="{FF2B5EF4-FFF2-40B4-BE49-F238E27FC236}">
                  <a16:creationId xmlns:a16="http://schemas.microsoft.com/office/drawing/2014/main" id="{0523FA4B-178E-EED6-40F0-B32CC90F1D81}"/>
                </a:ext>
              </a:extLst>
            </p:cNvPr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9" name="Google Shape;4935;p38">
              <a:extLst>
                <a:ext uri="{FF2B5EF4-FFF2-40B4-BE49-F238E27FC236}">
                  <a16:creationId xmlns:a16="http://schemas.microsoft.com/office/drawing/2014/main" id="{1A208044-9D26-B934-9848-A7FD53728D56}"/>
                </a:ext>
              </a:extLst>
            </p:cNvPr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0" name="Google Shape;4936;p38">
              <a:extLst>
                <a:ext uri="{FF2B5EF4-FFF2-40B4-BE49-F238E27FC236}">
                  <a16:creationId xmlns:a16="http://schemas.microsoft.com/office/drawing/2014/main" id="{105ABE00-3C14-2F41-14EF-954F77642A87}"/>
                </a:ext>
              </a:extLst>
            </p:cNvPr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1" name="Google Shape;4937;p38">
              <a:extLst>
                <a:ext uri="{FF2B5EF4-FFF2-40B4-BE49-F238E27FC236}">
                  <a16:creationId xmlns:a16="http://schemas.microsoft.com/office/drawing/2014/main" id="{3B78D87A-87CC-B5B1-4731-33C9940C13C0}"/>
                </a:ext>
              </a:extLst>
            </p:cNvPr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2" name="Google Shape;4938;p38">
              <a:extLst>
                <a:ext uri="{FF2B5EF4-FFF2-40B4-BE49-F238E27FC236}">
                  <a16:creationId xmlns:a16="http://schemas.microsoft.com/office/drawing/2014/main" id="{22F395C7-D650-6E41-5C94-6E4021F76F94}"/>
                </a:ext>
              </a:extLst>
            </p:cNvPr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3" name="Google Shape;4939;p38">
              <a:extLst>
                <a:ext uri="{FF2B5EF4-FFF2-40B4-BE49-F238E27FC236}">
                  <a16:creationId xmlns:a16="http://schemas.microsoft.com/office/drawing/2014/main" id="{8F64FF9A-D502-153A-52CC-CEF066F40A4F}"/>
                </a:ext>
              </a:extLst>
            </p:cNvPr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4" name="Google Shape;4940;p38">
              <a:extLst>
                <a:ext uri="{FF2B5EF4-FFF2-40B4-BE49-F238E27FC236}">
                  <a16:creationId xmlns:a16="http://schemas.microsoft.com/office/drawing/2014/main" id="{3C1E5275-FE7C-C082-E709-D483CD5B82B3}"/>
                </a:ext>
              </a:extLst>
            </p:cNvPr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5" name="Google Shape;4941;p38">
              <a:extLst>
                <a:ext uri="{FF2B5EF4-FFF2-40B4-BE49-F238E27FC236}">
                  <a16:creationId xmlns:a16="http://schemas.microsoft.com/office/drawing/2014/main" id="{9217A967-A708-FC38-AD4C-2C9C4B85BB9F}"/>
                </a:ext>
              </a:extLst>
            </p:cNvPr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6" name="Google Shape;4942;p38">
              <a:extLst>
                <a:ext uri="{FF2B5EF4-FFF2-40B4-BE49-F238E27FC236}">
                  <a16:creationId xmlns:a16="http://schemas.microsoft.com/office/drawing/2014/main" id="{FEF2FB27-9D88-7C3E-7F15-C6923A6A8580}"/>
                </a:ext>
              </a:extLst>
            </p:cNvPr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7" name="Google Shape;4943;p38">
              <a:extLst>
                <a:ext uri="{FF2B5EF4-FFF2-40B4-BE49-F238E27FC236}">
                  <a16:creationId xmlns:a16="http://schemas.microsoft.com/office/drawing/2014/main" id="{0452A052-CEE9-1C41-6295-A5F39524A21B}"/>
                </a:ext>
              </a:extLst>
            </p:cNvPr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8" name="Google Shape;4944;p38">
              <a:extLst>
                <a:ext uri="{FF2B5EF4-FFF2-40B4-BE49-F238E27FC236}">
                  <a16:creationId xmlns:a16="http://schemas.microsoft.com/office/drawing/2014/main" id="{2D2EBC8A-29B9-3339-02E9-A194C07DE54E}"/>
                </a:ext>
              </a:extLst>
            </p:cNvPr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9" name="Google Shape;4945;p38">
              <a:extLst>
                <a:ext uri="{FF2B5EF4-FFF2-40B4-BE49-F238E27FC236}">
                  <a16:creationId xmlns:a16="http://schemas.microsoft.com/office/drawing/2014/main" id="{A2FE9AC5-F1C4-DF39-DE02-EBC419B7BA2A}"/>
                </a:ext>
              </a:extLst>
            </p:cNvPr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0" name="Google Shape;4946;p38">
              <a:extLst>
                <a:ext uri="{FF2B5EF4-FFF2-40B4-BE49-F238E27FC236}">
                  <a16:creationId xmlns:a16="http://schemas.microsoft.com/office/drawing/2014/main" id="{67EA013E-4F5C-35E0-FA02-EB75B7DAA840}"/>
                </a:ext>
              </a:extLst>
            </p:cNvPr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1" name="Google Shape;4947;p38">
              <a:extLst>
                <a:ext uri="{FF2B5EF4-FFF2-40B4-BE49-F238E27FC236}">
                  <a16:creationId xmlns:a16="http://schemas.microsoft.com/office/drawing/2014/main" id="{E8211DD5-822C-2BAA-1042-5F3A686F5B31}"/>
                </a:ext>
              </a:extLst>
            </p:cNvPr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2" name="Google Shape;4948;p38">
              <a:extLst>
                <a:ext uri="{FF2B5EF4-FFF2-40B4-BE49-F238E27FC236}">
                  <a16:creationId xmlns:a16="http://schemas.microsoft.com/office/drawing/2014/main" id="{DAC6D4EA-E9F3-D0F4-E4AA-66988B763022}"/>
                </a:ext>
              </a:extLst>
            </p:cNvPr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3" name="Google Shape;4949;p38">
              <a:extLst>
                <a:ext uri="{FF2B5EF4-FFF2-40B4-BE49-F238E27FC236}">
                  <a16:creationId xmlns:a16="http://schemas.microsoft.com/office/drawing/2014/main" id="{0EC26133-76E8-CBC8-0047-DB99BC393EB6}"/>
                </a:ext>
              </a:extLst>
            </p:cNvPr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4" name="Google Shape;4950;p38">
              <a:extLst>
                <a:ext uri="{FF2B5EF4-FFF2-40B4-BE49-F238E27FC236}">
                  <a16:creationId xmlns:a16="http://schemas.microsoft.com/office/drawing/2014/main" id="{9315C5E0-2EBA-CC6F-FCA4-D335690A5D01}"/>
                </a:ext>
              </a:extLst>
            </p:cNvPr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5" name="Google Shape;4951;p38">
              <a:extLst>
                <a:ext uri="{FF2B5EF4-FFF2-40B4-BE49-F238E27FC236}">
                  <a16:creationId xmlns:a16="http://schemas.microsoft.com/office/drawing/2014/main" id="{FA324A76-DE4D-1F82-7A8C-B7732827EA19}"/>
                </a:ext>
              </a:extLst>
            </p:cNvPr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6" name="Google Shape;4952;p38">
              <a:extLst>
                <a:ext uri="{FF2B5EF4-FFF2-40B4-BE49-F238E27FC236}">
                  <a16:creationId xmlns:a16="http://schemas.microsoft.com/office/drawing/2014/main" id="{E1F7F059-5CE9-A0D2-AE0A-3EC319742FF1}"/>
                </a:ext>
              </a:extLst>
            </p:cNvPr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7" name="Google Shape;4953;p38">
              <a:extLst>
                <a:ext uri="{FF2B5EF4-FFF2-40B4-BE49-F238E27FC236}">
                  <a16:creationId xmlns:a16="http://schemas.microsoft.com/office/drawing/2014/main" id="{80A908DF-CF92-31D0-D82F-E190711B58E4}"/>
                </a:ext>
              </a:extLst>
            </p:cNvPr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8" name="Google Shape;4954;p38">
              <a:extLst>
                <a:ext uri="{FF2B5EF4-FFF2-40B4-BE49-F238E27FC236}">
                  <a16:creationId xmlns:a16="http://schemas.microsoft.com/office/drawing/2014/main" id="{07702C12-8CE3-2DB8-3A35-183400CEE102}"/>
                </a:ext>
              </a:extLst>
            </p:cNvPr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9" name="Google Shape;4955;p38">
              <a:extLst>
                <a:ext uri="{FF2B5EF4-FFF2-40B4-BE49-F238E27FC236}">
                  <a16:creationId xmlns:a16="http://schemas.microsoft.com/office/drawing/2014/main" id="{159A6953-EF3F-6931-9AB1-59C0FB29D372}"/>
                </a:ext>
              </a:extLst>
            </p:cNvPr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0" name="Google Shape;4956;p38">
              <a:extLst>
                <a:ext uri="{FF2B5EF4-FFF2-40B4-BE49-F238E27FC236}">
                  <a16:creationId xmlns:a16="http://schemas.microsoft.com/office/drawing/2014/main" id="{7497D824-0774-EEDA-FAF2-62626CF35992}"/>
                </a:ext>
              </a:extLst>
            </p:cNvPr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1" name="Google Shape;4957;p38">
              <a:extLst>
                <a:ext uri="{FF2B5EF4-FFF2-40B4-BE49-F238E27FC236}">
                  <a16:creationId xmlns:a16="http://schemas.microsoft.com/office/drawing/2014/main" id="{43ED2B6B-9776-DC0D-9D17-1710225DFBA2}"/>
                </a:ext>
              </a:extLst>
            </p:cNvPr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2" name="Google Shape;4958;p38">
              <a:extLst>
                <a:ext uri="{FF2B5EF4-FFF2-40B4-BE49-F238E27FC236}">
                  <a16:creationId xmlns:a16="http://schemas.microsoft.com/office/drawing/2014/main" id="{E2BE49CA-C496-339D-E1D4-9BDB79D91DDD}"/>
                </a:ext>
              </a:extLst>
            </p:cNvPr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3" name="Google Shape;4959;p38">
              <a:extLst>
                <a:ext uri="{FF2B5EF4-FFF2-40B4-BE49-F238E27FC236}">
                  <a16:creationId xmlns:a16="http://schemas.microsoft.com/office/drawing/2014/main" id="{C49FEA08-3E26-2171-8246-2C5ED43435D8}"/>
                </a:ext>
              </a:extLst>
            </p:cNvPr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4" name="Google Shape;4960;p38">
              <a:extLst>
                <a:ext uri="{FF2B5EF4-FFF2-40B4-BE49-F238E27FC236}">
                  <a16:creationId xmlns:a16="http://schemas.microsoft.com/office/drawing/2014/main" id="{D65A61D6-2EC3-3785-689C-7B3CA5D60471}"/>
                </a:ext>
              </a:extLst>
            </p:cNvPr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5" name="Google Shape;4961;p38">
              <a:extLst>
                <a:ext uri="{FF2B5EF4-FFF2-40B4-BE49-F238E27FC236}">
                  <a16:creationId xmlns:a16="http://schemas.microsoft.com/office/drawing/2014/main" id="{58EC0617-1401-1A0B-2DA8-EEB2E378285E}"/>
                </a:ext>
              </a:extLst>
            </p:cNvPr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6" name="Google Shape;4962;p38">
              <a:extLst>
                <a:ext uri="{FF2B5EF4-FFF2-40B4-BE49-F238E27FC236}">
                  <a16:creationId xmlns:a16="http://schemas.microsoft.com/office/drawing/2014/main" id="{91143CF7-FD50-0392-A58A-DF16517C3547}"/>
                </a:ext>
              </a:extLst>
            </p:cNvPr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7" name="Google Shape;4963;p38">
              <a:extLst>
                <a:ext uri="{FF2B5EF4-FFF2-40B4-BE49-F238E27FC236}">
                  <a16:creationId xmlns:a16="http://schemas.microsoft.com/office/drawing/2014/main" id="{5B5A2FCC-B210-3771-4E42-B810ED65CBFA}"/>
                </a:ext>
              </a:extLst>
            </p:cNvPr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8" name="Google Shape;4964;p38">
              <a:extLst>
                <a:ext uri="{FF2B5EF4-FFF2-40B4-BE49-F238E27FC236}">
                  <a16:creationId xmlns:a16="http://schemas.microsoft.com/office/drawing/2014/main" id="{5BC2F917-B0A4-6F20-E251-BC701F3E57A7}"/>
                </a:ext>
              </a:extLst>
            </p:cNvPr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9" name="Google Shape;4965;p38">
              <a:extLst>
                <a:ext uri="{FF2B5EF4-FFF2-40B4-BE49-F238E27FC236}">
                  <a16:creationId xmlns:a16="http://schemas.microsoft.com/office/drawing/2014/main" id="{20F434F2-E81C-D8EF-4BFA-05FDE00074BD}"/>
                </a:ext>
              </a:extLst>
            </p:cNvPr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0" name="Google Shape;4966;p38">
              <a:extLst>
                <a:ext uri="{FF2B5EF4-FFF2-40B4-BE49-F238E27FC236}">
                  <a16:creationId xmlns:a16="http://schemas.microsoft.com/office/drawing/2014/main" id="{E38FA2DC-F53A-239D-ABA1-26A70BF2E281}"/>
                </a:ext>
              </a:extLst>
            </p:cNvPr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1" name="Google Shape;4967;p38">
              <a:extLst>
                <a:ext uri="{FF2B5EF4-FFF2-40B4-BE49-F238E27FC236}">
                  <a16:creationId xmlns:a16="http://schemas.microsoft.com/office/drawing/2014/main" id="{861A5DE0-AE9C-386B-C6DA-2D85668D7D6E}"/>
                </a:ext>
              </a:extLst>
            </p:cNvPr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2" name="Google Shape;4968;p38">
              <a:extLst>
                <a:ext uri="{FF2B5EF4-FFF2-40B4-BE49-F238E27FC236}">
                  <a16:creationId xmlns:a16="http://schemas.microsoft.com/office/drawing/2014/main" id="{1FC2BF24-AEBC-6DCC-4882-92261D1D2B71}"/>
                </a:ext>
              </a:extLst>
            </p:cNvPr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3" name="Google Shape;4969;p38">
              <a:extLst>
                <a:ext uri="{FF2B5EF4-FFF2-40B4-BE49-F238E27FC236}">
                  <a16:creationId xmlns:a16="http://schemas.microsoft.com/office/drawing/2014/main" id="{D7F3635C-F06B-DFD9-294D-69E37F1FD05F}"/>
                </a:ext>
              </a:extLst>
            </p:cNvPr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4" name="Google Shape;4970;p38">
              <a:extLst>
                <a:ext uri="{FF2B5EF4-FFF2-40B4-BE49-F238E27FC236}">
                  <a16:creationId xmlns:a16="http://schemas.microsoft.com/office/drawing/2014/main" id="{815F07B9-979F-93EF-1D25-84BF42ECF519}"/>
                </a:ext>
              </a:extLst>
            </p:cNvPr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5" name="Google Shape;4971;p38">
              <a:extLst>
                <a:ext uri="{FF2B5EF4-FFF2-40B4-BE49-F238E27FC236}">
                  <a16:creationId xmlns:a16="http://schemas.microsoft.com/office/drawing/2014/main" id="{0717D757-6885-DDE2-6DC9-2E0F6D9B0739}"/>
                </a:ext>
              </a:extLst>
            </p:cNvPr>
            <p:cNvSpPr/>
            <p:nvPr/>
          </p:nvSpPr>
          <p:spPr>
            <a:xfrm>
              <a:off x="6164519" y="2384969"/>
              <a:ext cx="12173" cy="160998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6" name="Google Shape;4972;p38">
              <a:extLst>
                <a:ext uri="{FF2B5EF4-FFF2-40B4-BE49-F238E27FC236}">
                  <a16:creationId xmlns:a16="http://schemas.microsoft.com/office/drawing/2014/main" id="{899FCC2C-EE0A-2EC7-E8B1-76DC8A474F65}"/>
                </a:ext>
              </a:extLst>
            </p:cNvPr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7" name="Google Shape;4973;p38">
              <a:extLst>
                <a:ext uri="{FF2B5EF4-FFF2-40B4-BE49-F238E27FC236}">
                  <a16:creationId xmlns:a16="http://schemas.microsoft.com/office/drawing/2014/main" id="{1C7A527F-7907-BCC9-E843-975C66C626F3}"/>
                </a:ext>
              </a:extLst>
            </p:cNvPr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8" name="Google Shape;4974;p38">
              <a:extLst>
                <a:ext uri="{FF2B5EF4-FFF2-40B4-BE49-F238E27FC236}">
                  <a16:creationId xmlns:a16="http://schemas.microsoft.com/office/drawing/2014/main" id="{5F7FA6BB-E4FE-4BAE-BDE5-B7340F12CEA1}"/>
                </a:ext>
              </a:extLst>
            </p:cNvPr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9" name="Google Shape;4975;p38">
              <a:extLst>
                <a:ext uri="{FF2B5EF4-FFF2-40B4-BE49-F238E27FC236}">
                  <a16:creationId xmlns:a16="http://schemas.microsoft.com/office/drawing/2014/main" id="{4AA35040-A392-7D3C-DFB1-2796F961C074}"/>
                </a:ext>
              </a:extLst>
            </p:cNvPr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0" name="Google Shape;4976;p38">
              <a:extLst>
                <a:ext uri="{FF2B5EF4-FFF2-40B4-BE49-F238E27FC236}">
                  <a16:creationId xmlns:a16="http://schemas.microsoft.com/office/drawing/2014/main" id="{E5050A6D-F9C1-6843-996F-B7FEFA7EF51D}"/>
                </a:ext>
              </a:extLst>
            </p:cNvPr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1" name="Google Shape;4977;p38">
              <a:extLst>
                <a:ext uri="{FF2B5EF4-FFF2-40B4-BE49-F238E27FC236}">
                  <a16:creationId xmlns:a16="http://schemas.microsoft.com/office/drawing/2014/main" id="{71544E66-3772-82CF-4DB7-EC86CAC271BF}"/>
                </a:ext>
              </a:extLst>
            </p:cNvPr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2" name="Google Shape;4978;p38">
              <a:extLst>
                <a:ext uri="{FF2B5EF4-FFF2-40B4-BE49-F238E27FC236}">
                  <a16:creationId xmlns:a16="http://schemas.microsoft.com/office/drawing/2014/main" id="{3530A7D9-F2B8-64FB-019E-0F230E8B956B}"/>
                </a:ext>
              </a:extLst>
            </p:cNvPr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3" name="Google Shape;4979;p38">
              <a:extLst>
                <a:ext uri="{FF2B5EF4-FFF2-40B4-BE49-F238E27FC236}">
                  <a16:creationId xmlns:a16="http://schemas.microsoft.com/office/drawing/2014/main" id="{44F6981E-3358-A2F5-25D0-5C86F43F2C83}"/>
                </a:ext>
              </a:extLst>
            </p:cNvPr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4" name="Google Shape;4980;p38">
              <a:extLst>
                <a:ext uri="{FF2B5EF4-FFF2-40B4-BE49-F238E27FC236}">
                  <a16:creationId xmlns:a16="http://schemas.microsoft.com/office/drawing/2014/main" id="{D9BBD15B-0DB2-BD1B-0394-6E0682BAE2ED}"/>
                </a:ext>
              </a:extLst>
            </p:cNvPr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5" name="Google Shape;4981;p38">
              <a:extLst>
                <a:ext uri="{FF2B5EF4-FFF2-40B4-BE49-F238E27FC236}">
                  <a16:creationId xmlns:a16="http://schemas.microsoft.com/office/drawing/2014/main" id="{96C3C60E-302B-3AE2-A6F2-4D1162D8C637}"/>
                </a:ext>
              </a:extLst>
            </p:cNvPr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6" name="Google Shape;4982;p38">
              <a:extLst>
                <a:ext uri="{FF2B5EF4-FFF2-40B4-BE49-F238E27FC236}">
                  <a16:creationId xmlns:a16="http://schemas.microsoft.com/office/drawing/2014/main" id="{AC0F64A2-F741-F361-C91F-579C52DE8AD4}"/>
                </a:ext>
              </a:extLst>
            </p:cNvPr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7" name="Google Shape;4983;p38">
              <a:extLst>
                <a:ext uri="{FF2B5EF4-FFF2-40B4-BE49-F238E27FC236}">
                  <a16:creationId xmlns:a16="http://schemas.microsoft.com/office/drawing/2014/main" id="{438717E4-6EB8-179A-1AD4-98F1D5F14094}"/>
                </a:ext>
              </a:extLst>
            </p:cNvPr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8" name="Google Shape;4984;p38">
              <a:extLst>
                <a:ext uri="{FF2B5EF4-FFF2-40B4-BE49-F238E27FC236}">
                  <a16:creationId xmlns:a16="http://schemas.microsoft.com/office/drawing/2014/main" id="{F98465F8-E4E3-3C2B-0EBB-77C3A3D95CA1}"/>
                </a:ext>
              </a:extLst>
            </p:cNvPr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9" name="Google Shape;4985;p38">
              <a:extLst>
                <a:ext uri="{FF2B5EF4-FFF2-40B4-BE49-F238E27FC236}">
                  <a16:creationId xmlns:a16="http://schemas.microsoft.com/office/drawing/2014/main" id="{E11C3EB9-5C14-1479-A063-D8FE67FB45BB}"/>
                </a:ext>
              </a:extLst>
            </p:cNvPr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0" name="Google Shape;4986;p38">
              <a:extLst>
                <a:ext uri="{FF2B5EF4-FFF2-40B4-BE49-F238E27FC236}">
                  <a16:creationId xmlns:a16="http://schemas.microsoft.com/office/drawing/2014/main" id="{7C7FD575-727D-9572-4C43-9F40E532CD7B}"/>
                </a:ext>
              </a:extLst>
            </p:cNvPr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1" name="Google Shape;4987;p38">
              <a:extLst>
                <a:ext uri="{FF2B5EF4-FFF2-40B4-BE49-F238E27FC236}">
                  <a16:creationId xmlns:a16="http://schemas.microsoft.com/office/drawing/2014/main" id="{8054EEF9-A8E5-CDCD-22C4-651512E5ED48}"/>
                </a:ext>
              </a:extLst>
            </p:cNvPr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2" name="Google Shape;4988;p38">
              <a:extLst>
                <a:ext uri="{FF2B5EF4-FFF2-40B4-BE49-F238E27FC236}">
                  <a16:creationId xmlns:a16="http://schemas.microsoft.com/office/drawing/2014/main" id="{91AF4E93-68DA-63AE-59D6-113847CCF932}"/>
                </a:ext>
              </a:extLst>
            </p:cNvPr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3" name="Google Shape;4989;p38">
              <a:extLst>
                <a:ext uri="{FF2B5EF4-FFF2-40B4-BE49-F238E27FC236}">
                  <a16:creationId xmlns:a16="http://schemas.microsoft.com/office/drawing/2014/main" id="{C3CFB057-44E7-E55C-D3EF-29AED5A68B39}"/>
                </a:ext>
              </a:extLst>
            </p:cNvPr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4" name="Google Shape;4990;p38">
              <a:extLst>
                <a:ext uri="{FF2B5EF4-FFF2-40B4-BE49-F238E27FC236}">
                  <a16:creationId xmlns:a16="http://schemas.microsoft.com/office/drawing/2014/main" id="{DC6134EF-34A3-B7E9-CAD7-1386164FEAAF}"/>
                </a:ext>
              </a:extLst>
            </p:cNvPr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5" name="Google Shape;4991;p38">
              <a:extLst>
                <a:ext uri="{FF2B5EF4-FFF2-40B4-BE49-F238E27FC236}">
                  <a16:creationId xmlns:a16="http://schemas.microsoft.com/office/drawing/2014/main" id="{F744E03D-0BDD-0754-4D18-BBBC9FDACEFB}"/>
                </a:ext>
              </a:extLst>
            </p:cNvPr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6" name="Google Shape;4992;p38">
              <a:extLst>
                <a:ext uri="{FF2B5EF4-FFF2-40B4-BE49-F238E27FC236}">
                  <a16:creationId xmlns:a16="http://schemas.microsoft.com/office/drawing/2014/main" id="{9E7179E5-DFF7-E7C3-E2C6-AE322B968B08}"/>
                </a:ext>
              </a:extLst>
            </p:cNvPr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7" name="Google Shape;4993;p38">
              <a:extLst>
                <a:ext uri="{FF2B5EF4-FFF2-40B4-BE49-F238E27FC236}">
                  <a16:creationId xmlns:a16="http://schemas.microsoft.com/office/drawing/2014/main" id="{E6CEF7BF-B592-D07A-1394-43AC34BBEA1E}"/>
                </a:ext>
              </a:extLst>
            </p:cNvPr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8" name="Google Shape;4994;p38">
              <a:extLst>
                <a:ext uri="{FF2B5EF4-FFF2-40B4-BE49-F238E27FC236}">
                  <a16:creationId xmlns:a16="http://schemas.microsoft.com/office/drawing/2014/main" id="{221D73D0-26D7-2993-52A6-DB9BA2B151C3}"/>
                </a:ext>
              </a:extLst>
            </p:cNvPr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9" name="Google Shape;4995;p38">
              <a:extLst>
                <a:ext uri="{FF2B5EF4-FFF2-40B4-BE49-F238E27FC236}">
                  <a16:creationId xmlns:a16="http://schemas.microsoft.com/office/drawing/2014/main" id="{E5D5B2F4-700B-C74D-2CC8-C74D5CBBD3DE}"/>
                </a:ext>
              </a:extLst>
            </p:cNvPr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0" name="Google Shape;4996;p38">
              <a:extLst>
                <a:ext uri="{FF2B5EF4-FFF2-40B4-BE49-F238E27FC236}">
                  <a16:creationId xmlns:a16="http://schemas.microsoft.com/office/drawing/2014/main" id="{D7F0B928-5B91-BB1E-3862-93B7D6F1FA3E}"/>
                </a:ext>
              </a:extLst>
            </p:cNvPr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1" name="Google Shape;4997;p38">
              <a:extLst>
                <a:ext uri="{FF2B5EF4-FFF2-40B4-BE49-F238E27FC236}">
                  <a16:creationId xmlns:a16="http://schemas.microsoft.com/office/drawing/2014/main" id="{5246AB20-EB04-E3D2-DB5C-F46DF85DF78D}"/>
                </a:ext>
              </a:extLst>
            </p:cNvPr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2" name="Google Shape;4998;p38">
              <a:extLst>
                <a:ext uri="{FF2B5EF4-FFF2-40B4-BE49-F238E27FC236}">
                  <a16:creationId xmlns:a16="http://schemas.microsoft.com/office/drawing/2014/main" id="{747CAFF9-B53F-C006-18AD-8006050164C8}"/>
                </a:ext>
              </a:extLst>
            </p:cNvPr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3" name="Google Shape;4999;p38">
              <a:extLst>
                <a:ext uri="{FF2B5EF4-FFF2-40B4-BE49-F238E27FC236}">
                  <a16:creationId xmlns:a16="http://schemas.microsoft.com/office/drawing/2014/main" id="{A2B1ECF5-B7F7-7A93-BF18-E8F08667A7BD}"/>
                </a:ext>
              </a:extLst>
            </p:cNvPr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4" name="Google Shape;5000;p38">
              <a:extLst>
                <a:ext uri="{FF2B5EF4-FFF2-40B4-BE49-F238E27FC236}">
                  <a16:creationId xmlns:a16="http://schemas.microsoft.com/office/drawing/2014/main" id="{534EFE5A-F23E-ED5D-C7BE-94732CFC1D16}"/>
                </a:ext>
              </a:extLst>
            </p:cNvPr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5" name="Google Shape;5001;p38">
              <a:extLst>
                <a:ext uri="{FF2B5EF4-FFF2-40B4-BE49-F238E27FC236}">
                  <a16:creationId xmlns:a16="http://schemas.microsoft.com/office/drawing/2014/main" id="{5318688B-4DAC-4D62-77C0-BAC6D9328D6C}"/>
                </a:ext>
              </a:extLst>
            </p:cNvPr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6" name="Google Shape;5002;p38">
              <a:extLst>
                <a:ext uri="{FF2B5EF4-FFF2-40B4-BE49-F238E27FC236}">
                  <a16:creationId xmlns:a16="http://schemas.microsoft.com/office/drawing/2014/main" id="{FD46F324-1A47-B8BE-B326-F7CE92A72AAF}"/>
                </a:ext>
              </a:extLst>
            </p:cNvPr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7" name="Google Shape;5003;p38">
              <a:extLst>
                <a:ext uri="{FF2B5EF4-FFF2-40B4-BE49-F238E27FC236}">
                  <a16:creationId xmlns:a16="http://schemas.microsoft.com/office/drawing/2014/main" id="{4430B735-CD98-6C0B-EBFF-25DB2DECA76C}"/>
                </a:ext>
              </a:extLst>
            </p:cNvPr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8" name="Google Shape;5004;p38">
              <a:extLst>
                <a:ext uri="{FF2B5EF4-FFF2-40B4-BE49-F238E27FC236}">
                  <a16:creationId xmlns:a16="http://schemas.microsoft.com/office/drawing/2014/main" id="{58810DC2-852A-A71A-A9D1-07DBBC17F0FE}"/>
                </a:ext>
              </a:extLst>
            </p:cNvPr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9" name="Google Shape;5005;p38">
              <a:extLst>
                <a:ext uri="{FF2B5EF4-FFF2-40B4-BE49-F238E27FC236}">
                  <a16:creationId xmlns:a16="http://schemas.microsoft.com/office/drawing/2014/main" id="{C0974FB7-CF19-A598-F426-1CC5DD556815}"/>
                </a:ext>
              </a:extLst>
            </p:cNvPr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0" name="Google Shape;5006;p38">
              <a:extLst>
                <a:ext uri="{FF2B5EF4-FFF2-40B4-BE49-F238E27FC236}">
                  <a16:creationId xmlns:a16="http://schemas.microsoft.com/office/drawing/2014/main" id="{32B9FC47-8DB1-1930-8A16-BCC7201FF3D8}"/>
                </a:ext>
              </a:extLst>
            </p:cNvPr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1" name="Google Shape;5007;p38">
              <a:extLst>
                <a:ext uri="{FF2B5EF4-FFF2-40B4-BE49-F238E27FC236}">
                  <a16:creationId xmlns:a16="http://schemas.microsoft.com/office/drawing/2014/main" id="{5D67BDB5-7D5D-48B0-8962-060EB1B7D3C0}"/>
                </a:ext>
              </a:extLst>
            </p:cNvPr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2" name="Google Shape;5008;p38">
              <a:extLst>
                <a:ext uri="{FF2B5EF4-FFF2-40B4-BE49-F238E27FC236}">
                  <a16:creationId xmlns:a16="http://schemas.microsoft.com/office/drawing/2014/main" id="{1969219A-BD1B-B35E-280F-5810BDC821AB}"/>
                </a:ext>
              </a:extLst>
            </p:cNvPr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3" name="Google Shape;5009;p38">
              <a:extLst>
                <a:ext uri="{FF2B5EF4-FFF2-40B4-BE49-F238E27FC236}">
                  <a16:creationId xmlns:a16="http://schemas.microsoft.com/office/drawing/2014/main" id="{D36282FE-5DB7-CA11-313B-B20D25BBB81A}"/>
                </a:ext>
              </a:extLst>
            </p:cNvPr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4" name="Google Shape;5010;p38">
              <a:extLst>
                <a:ext uri="{FF2B5EF4-FFF2-40B4-BE49-F238E27FC236}">
                  <a16:creationId xmlns:a16="http://schemas.microsoft.com/office/drawing/2014/main" id="{518384D4-46A9-22D6-47FC-A502D3A234B2}"/>
                </a:ext>
              </a:extLst>
            </p:cNvPr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5" name="Google Shape;5011;p38">
              <a:extLst>
                <a:ext uri="{FF2B5EF4-FFF2-40B4-BE49-F238E27FC236}">
                  <a16:creationId xmlns:a16="http://schemas.microsoft.com/office/drawing/2014/main" id="{4E32CBBD-20E1-2FDC-D1AB-20872824A80B}"/>
                </a:ext>
              </a:extLst>
            </p:cNvPr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6" name="Google Shape;5012;p38">
              <a:extLst>
                <a:ext uri="{FF2B5EF4-FFF2-40B4-BE49-F238E27FC236}">
                  <a16:creationId xmlns:a16="http://schemas.microsoft.com/office/drawing/2014/main" id="{A0EE358D-2FF4-CB04-4123-118A6FDC8916}"/>
                </a:ext>
              </a:extLst>
            </p:cNvPr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7" name="Google Shape;5013;p38">
              <a:extLst>
                <a:ext uri="{FF2B5EF4-FFF2-40B4-BE49-F238E27FC236}">
                  <a16:creationId xmlns:a16="http://schemas.microsoft.com/office/drawing/2014/main" id="{C5D20B4C-024A-3E44-1448-2601DB03C36F}"/>
                </a:ext>
              </a:extLst>
            </p:cNvPr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8" name="Google Shape;5014;p38">
              <a:extLst>
                <a:ext uri="{FF2B5EF4-FFF2-40B4-BE49-F238E27FC236}">
                  <a16:creationId xmlns:a16="http://schemas.microsoft.com/office/drawing/2014/main" id="{DE96D5BA-1CBC-5072-976F-3AE2A4494E4B}"/>
                </a:ext>
              </a:extLst>
            </p:cNvPr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9" name="Google Shape;5015;p38">
              <a:extLst>
                <a:ext uri="{FF2B5EF4-FFF2-40B4-BE49-F238E27FC236}">
                  <a16:creationId xmlns:a16="http://schemas.microsoft.com/office/drawing/2014/main" id="{69A9B5B6-4AE1-710E-A7BB-1F8D626F5EBC}"/>
                </a:ext>
              </a:extLst>
            </p:cNvPr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0" name="Google Shape;5016;p38">
              <a:extLst>
                <a:ext uri="{FF2B5EF4-FFF2-40B4-BE49-F238E27FC236}">
                  <a16:creationId xmlns:a16="http://schemas.microsoft.com/office/drawing/2014/main" id="{A7F79801-504A-D5B3-DE2C-715FC6DA1468}"/>
                </a:ext>
              </a:extLst>
            </p:cNvPr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1" name="Google Shape;5017;p38">
              <a:extLst>
                <a:ext uri="{FF2B5EF4-FFF2-40B4-BE49-F238E27FC236}">
                  <a16:creationId xmlns:a16="http://schemas.microsoft.com/office/drawing/2014/main" id="{4B8EA239-3DAD-1C66-7E8B-160C44C4EC39}"/>
                </a:ext>
              </a:extLst>
            </p:cNvPr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2" name="Google Shape;5018;p38">
              <a:extLst>
                <a:ext uri="{FF2B5EF4-FFF2-40B4-BE49-F238E27FC236}">
                  <a16:creationId xmlns:a16="http://schemas.microsoft.com/office/drawing/2014/main" id="{B206086F-4A60-BDE2-1B6A-D4DB82CF0B25}"/>
                </a:ext>
              </a:extLst>
            </p:cNvPr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3" name="Google Shape;5019;p38">
              <a:extLst>
                <a:ext uri="{FF2B5EF4-FFF2-40B4-BE49-F238E27FC236}">
                  <a16:creationId xmlns:a16="http://schemas.microsoft.com/office/drawing/2014/main" id="{0AFE50CA-52E2-1541-543C-46C331AD241E}"/>
                </a:ext>
              </a:extLst>
            </p:cNvPr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4" name="Google Shape;5020;p38">
              <a:extLst>
                <a:ext uri="{FF2B5EF4-FFF2-40B4-BE49-F238E27FC236}">
                  <a16:creationId xmlns:a16="http://schemas.microsoft.com/office/drawing/2014/main" id="{C8F80E63-51CB-BD04-C798-970857FD148D}"/>
                </a:ext>
              </a:extLst>
            </p:cNvPr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5" name="Google Shape;5021;p38">
              <a:extLst>
                <a:ext uri="{FF2B5EF4-FFF2-40B4-BE49-F238E27FC236}">
                  <a16:creationId xmlns:a16="http://schemas.microsoft.com/office/drawing/2014/main" id="{FE062A78-F921-49C1-1E15-D5B42F56E3A1}"/>
                </a:ext>
              </a:extLst>
            </p:cNvPr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6" name="Google Shape;5022;p38">
              <a:extLst>
                <a:ext uri="{FF2B5EF4-FFF2-40B4-BE49-F238E27FC236}">
                  <a16:creationId xmlns:a16="http://schemas.microsoft.com/office/drawing/2014/main" id="{D15EF2DE-EE9E-196B-A616-2DB57F037DCF}"/>
                </a:ext>
              </a:extLst>
            </p:cNvPr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7" name="Google Shape;5023;p38">
              <a:extLst>
                <a:ext uri="{FF2B5EF4-FFF2-40B4-BE49-F238E27FC236}">
                  <a16:creationId xmlns:a16="http://schemas.microsoft.com/office/drawing/2014/main" id="{0C096EC6-8316-6C0E-5E8D-6E84590B63FC}"/>
                </a:ext>
              </a:extLst>
            </p:cNvPr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8" name="Google Shape;5024;p38">
              <a:extLst>
                <a:ext uri="{FF2B5EF4-FFF2-40B4-BE49-F238E27FC236}">
                  <a16:creationId xmlns:a16="http://schemas.microsoft.com/office/drawing/2014/main" id="{FC3CA44D-EC80-37EB-9A7A-35233748653A}"/>
                </a:ext>
              </a:extLst>
            </p:cNvPr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9" name="Google Shape;5025;p38">
              <a:extLst>
                <a:ext uri="{FF2B5EF4-FFF2-40B4-BE49-F238E27FC236}">
                  <a16:creationId xmlns:a16="http://schemas.microsoft.com/office/drawing/2014/main" id="{96246247-02D1-54AA-04BF-8BFBBA8910A2}"/>
                </a:ext>
              </a:extLst>
            </p:cNvPr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0" name="Google Shape;5026;p38">
              <a:extLst>
                <a:ext uri="{FF2B5EF4-FFF2-40B4-BE49-F238E27FC236}">
                  <a16:creationId xmlns:a16="http://schemas.microsoft.com/office/drawing/2014/main" id="{199BEC79-2DFF-C6AC-1377-D69268F167C6}"/>
                </a:ext>
              </a:extLst>
            </p:cNvPr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1" name="Google Shape;5027;p38">
              <a:extLst>
                <a:ext uri="{FF2B5EF4-FFF2-40B4-BE49-F238E27FC236}">
                  <a16:creationId xmlns:a16="http://schemas.microsoft.com/office/drawing/2014/main" id="{1BAD286F-9696-6547-CD53-C981CA82E5B7}"/>
                </a:ext>
              </a:extLst>
            </p:cNvPr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2" name="Google Shape;5028;p38">
              <a:extLst>
                <a:ext uri="{FF2B5EF4-FFF2-40B4-BE49-F238E27FC236}">
                  <a16:creationId xmlns:a16="http://schemas.microsoft.com/office/drawing/2014/main" id="{BF43E509-BBCB-B370-67F4-8B58B6A229C2}"/>
                </a:ext>
              </a:extLst>
            </p:cNvPr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3" name="Google Shape;5029;p38">
              <a:extLst>
                <a:ext uri="{FF2B5EF4-FFF2-40B4-BE49-F238E27FC236}">
                  <a16:creationId xmlns:a16="http://schemas.microsoft.com/office/drawing/2014/main" id="{60901B8A-B32E-5181-A70F-337AA85B4AB3}"/>
                </a:ext>
              </a:extLst>
            </p:cNvPr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4" name="Google Shape;5030;p38">
              <a:extLst>
                <a:ext uri="{FF2B5EF4-FFF2-40B4-BE49-F238E27FC236}">
                  <a16:creationId xmlns:a16="http://schemas.microsoft.com/office/drawing/2014/main" id="{AE099FC1-B2D7-5469-E8D9-C7E140A3B51F}"/>
                </a:ext>
              </a:extLst>
            </p:cNvPr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5" name="Google Shape;5031;p38">
              <a:extLst>
                <a:ext uri="{FF2B5EF4-FFF2-40B4-BE49-F238E27FC236}">
                  <a16:creationId xmlns:a16="http://schemas.microsoft.com/office/drawing/2014/main" id="{A446CAF6-B93C-19DF-A661-67D63DE72ADC}"/>
                </a:ext>
              </a:extLst>
            </p:cNvPr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6" name="Google Shape;5032;p38">
              <a:extLst>
                <a:ext uri="{FF2B5EF4-FFF2-40B4-BE49-F238E27FC236}">
                  <a16:creationId xmlns:a16="http://schemas.microsoft.com/office/drawing/2014/main" id="{E9896DE6-7191-985D-B0A2-9BF3E00A213F}"/>
                </a:ext>
              </a:extLst>
            </p:cNvPr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7" name="Google Shape;5033;p38">
              <a:extLst>
                <a:ext uri="{FF2B5EF4-FFF2-40B4-BE49-F238E27FC236}">
                  <a16:creationId xmlns:a16="http://schemas.microsoft.com/office/drawing/2014/main" id="{907D06E9-EDD3-EEA4-FB12-7019412BC3E4}"/>
                </a:ext>
              </a:extLst>
            </p:cNvPr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8" name="Google Shape;5034;p38">
              <a:extLst>
                <a:ext uri="{FF2B5EF4-FFF2-40B4-BE49-F238E27FC236}">
                  <a16:creationId xmlns:a16="http://schemas.microsoft.com/office/drawing/2014/main" id="{ECE25A78-29CC-41C1-DB91-B2D72E3F881E}"/>
                </a:ext>
              </a:extLst>
            </p:cNvPr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9" name="Google Shape;5035;p38">
              <a:extLst>
                <a:ext uri="{FF2B5EF4-FFF2-40B4-BE49-F238E27FC236}">
                  <a16:creationId xmlns:a16="http://schemas.microsoft.com/office/drawing/2014/main" id="{64DB27EA-583A-41E0-AE19-E330CFA4843F}"/>
                </a:ext>
              </a:extLst>
            </p:cNvPr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0" name="Google Shape;5036;p38">
              <a:extLst>
                <a:ext uri="{FF2B5EF4-FFF2-40B4-BE49-F238E27FC236}">
                  <a16:creationId xmlns:a16="http://schemas.microsoft.com/office/drawing/2014/main" id="{4EACC984-1AC7-C7F1-8C98-46654A89D10F}"/>
                </a:ext>
              </a:extLst>
            </p:cNvPr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1" name="Google Shape;5037;p38">
              <a:extLst>
                <a:ext uri="{FF2B5EF4-FFF2-40B4-BE49-F238E27FC236}">
                  <a16:creationId xmlns:a16="http://schemas.microsoft.com/office/drawing/2014/main" id="{C340F435-DAB4-B350-8CF7-E4DFFC42150E}"/>
                </a:ext>
              </a:extLst>
            </p:cNvPr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2" name="Google Shape;5038;p38">
              <a:extLst>
                <a:ext uri="{FF2B5EF4-FFF2-40B4-BE49-F238E27FC236}">
                  <a16:creationId xmlns:a16="http://schemas.microsoft.com/office/drawing/2014/main" id="{62DFAE45-7574-E7EF-AAAA-E607140B0B00}"/>
                </a:ext>
              </a:extLst>
            </p:cNvPr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3" name="Google Shape;5039;p38">
              <a:extLst>
                <a:ext uri="{FF2B5EF4-FFF2-40B4-BE49-F238E27FC236}">
                  <a16:creationId xmlns:a16="http://schemas.microsoft.com/office/drawing/2014/main" id="{8187891C-43DC-2FE8-7CB4-58E636114D6B}"/>
                </a:ext>
              </a:extLst>
            </p:cNvPr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4" name="Google Shape;5040;p38">
              <a:extLst>
                <a:ext uri="{FF2B5EF4-FFF2-40B4-BE49-F238E27FC236}">
                  <a16:creationId xmlns:a16="http://schemas.microsoft.com/office/drawing/2014/main" id="{3320C83E-5BFB-66FD-C12E-3349F1CBCA81}"/>
                </a:ext>
              </a:extLst>
            </p:cNvPr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5" name="Google Shape;5041;p38">
              <a:extLst>
                <a:ext uri="{FF2B5EF4-FFF2-40B4-BE49-F238E27FC236}">
                  <a16:creationId xmlns:a16="http://schemas.microsoft.com/office/drawing/2014/main" id="{F04F0DDD-4568-D9D3-14B1-576D804812E7}"/>
                </a:ext>
              </a:extLst>
            </p:cNvPr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6" name="Google Shape;5042;p38">
              <a:extLst>
                <a:ext uri="{FF2B5EF4-FFF2-40B4-BE49-F238E27FC236}">
                  <a16:creationId xmlns:a16="http://schemas.microsoft.com/office/drawing/2014/main" id="{3BA17F71-E548-4462-DC80-254641408F18}"/>
                </a:ext>
              </a:extLst>
            </p:cNvPr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7" name="Google Shape;5043;p38">
              <a:extLst>
                <a:ext uri="{FF2B5EF4-FFF2-40B4-BE49-F238E27FC236}">
                  <a16:creationId xmlns:a16="http://schemas.microsoft.com/office/drawing/2014/main" id="{80740AC3-136A-F6EC-D2ED-51B83A4A37C9}"/>
                </a:ext>
              </a:extLst>
            </p:cNvPr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8" name="Google Shape;5044;p38">
              <a:extLst>
                <a:ext uri="{FF2B5EF4-FFF2-40B4-BE49-F238E27FC236}">
                  <a16:creationId xmlns:a16="http://schemas.microsoft.com/office/drawing/2014/main" id="{9B6B5028-6886-0874-9078-0C331DC8450F}"/>
                </a:ext>
              </a:extLst>
            </p:cNvPr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9" name="Google Shape;5045;p38">
              <a:extLst>
                <a:ext uri="{FF2B5EF4-FFF2-40B4-BE49-F238E27FC236}">
                  <a16:creationId xmlns:a16="http://schemas.microsoft.com/office/drawing/2014/main" id="{6BB4F0C3-C3BE-9DDD-A12C-3BACEBF20818}"/>
                </a:ext>
              </a:extLst>
            </p:cNvPr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0" name="Google Shape;5046;p38">
              <a:extLst>
                <a:ext uri="{FF2B5EF4-FFF2-40B4-BE49-F238E27FC236}">
                  <a16:creationId xmlns:a16="http://schemas.microsoft.com/office/drawing/2014/main" id="{946868A3-565A-1693-2750-D7CDEE431817}"/>
                </a:ext>
              </a:extLst>
            </p:cNvPr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1" name="Google Shape;5047;p38">
              <a:extLst>
                <a:ext uri="{FF2B5EF4-FFF2-40B4-BE49-F238E27FC236}">
                  <a16:creationId xmlns:a16="http://schemas.microsoft.com/office/drawing/2014/main" id="{F6B695B6-CCF1-E814-ED5D-48C4B4B17C17}"/>
                </a:ext>
              </a:extLst>
            </p:cNvPr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2" name="Google Shape;5048;p38">
              <a:extLst>
                <a:ext uri="{FF2B5EF4-FFF2-40B4-BE49-F238E27FC236}">
                  <a16:creationId xmlns:a16="http://schemas.microsoft.com/office/drawing/2014/main" id="{6D9AF290-F7CB-6B0A-7230-4D519C1B7B3A}"/>
                </a:ext>
              </a:extLst>
            </p:cNvPr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3" name="Google Shape;5049;p38">
              <a:extLst>
                <a:ext uri="{FF2B5EF4-FFF2-40B4-BE49-F238E27FC236}">
                  <a16:creationId xmlns:a16="http://schemas.microsoft.com/office/drawing/2014/main" id="{405BBB1D-E5CE-E82B-FCD2-9683876857C3}"/>
                </a:ext>
              </a:extLst>
            </p:cNvPr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4" name="Google Shape;5050;p38">
              <a:extLst>
                <a:ext uri="{FF2B5EF4-FFF2-40B4-BE49-F238E27FC236}">
                  <a16:creationId xmlns:a16="http://schemas.microsoft.com/office/drawing/2014/main" id="{A741E09C-5072-85B6-E6A2-BD5D3E0E0C7E}"/>
                </a:ext>
              </a:extLst>
            </p:cNvPr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5" name="Google Shape;5051;p38">
              <a:extLst>
                <a:ext uri="{FF2B5EF4-FFF2-40B4-BE49-F238E27FC236}">
                  <a16:creationId xmlns:a16="http://schemas.microsoft.com/office/drawing/2014/main" id="{CBA70F66-14B2-988C-FE94-00817CB2ACD3}"/>
                </a:ext>
              </a:extLst>
            </p:cNvPr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6" name="Google Shape;5052;p38">
              <a:extLst>
                <a:ext uri="{FF2B5EF4-FFF2-40B4-BE49-F238E27FC236}">
                  <a16:creationId xmlns:a16="http://schemas.microsoft.com/office/drawing/2014/main" id="{41423064-F9D4-8A73-74FF-A1E4648B6728}"/>
                </a:ext>
              </a:extLst>
            </p:cNvPr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7" name="Google Shape;5053;p38">
              <a:extLst>
                <a:ext uri="{FF2B5EF4-FFF2-40B4-BE49-F238E27FC236}">
                  <a16:creationId xmlns:a16="http://schemas.microsoft.com/office/drawing/2014/main" id="{CF28B907-D783-F8FC-A182-BB52B1BB124B}"/>
                </a:ext>
              </a:extLst>
            </p:cNvPr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8" name="Google Shape;5054;p38">
              <a:extLst>
                <a:ext uri="{FF2B5EF4-FFF2-40B4-BE49-F238E27FC236}">
                  <a16:creationId xmlns:a16="http://schemas.microsoft.com/office/drawing/2014/main" id="{C8806C06-23CF-8B9F-F31A-7475D135FA0C}"/>
                </a:ext>
              </a:extLst>
            </p:cNvPr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9" name="Google Shape;5055;p38">
              <a:extLst>
                <a:ext uri="{FF2B5EF4-FFF2-40B4-BE49-F238E27FC236}">
                  <a16:creationId xmlns:a16="http://schemas.microsoft.com/office/drawing/2014/main" id="{F0F9C1CA-B5B2-7C35-C006-C340C8A45854}"/>
                </a:ext>
              </a:extLst>
            </p:cNvPr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0" name="Google Shape;5056;p38">
              <a:extLst>
                <a:ext uri="{FF2B5EF4-FFF2-40B4-BE49-F238E27FC236}">
                  <a16:creationId xmlns:a16="http://schemas.microsoft.com/office/drawing/2014/main" id="{AEFA8D5A-0772-BE84-A0ED-5424FA14D75F}"/>
                </a:ext>
              </a:extLst>
            </p:cNvPr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1" name="Google Shape;5057;p38">
              <a:extLst>
                <a:ext uri="{FF2B5EF4-FFF2-40B4-BE49-F238E27FC236}">
                  <a16:creationId xmlns:a16="http://schemas.microsoft.com/office/drawing/2014/main" id="{94C7C46C-7AD1-6F80-83DD-CEB3093F0765}"/>
                </a:ext>
              </a:extLst>
            </p:cNvPr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2" name="Google Shape;5058;p38">
              <a:extLst>
                <a:ext uri="{FF2B5EF4-FFF2-40B4-BE49-F238E27FC236}">
                  <a16:creationId xmlns:a16="http://schemas.microsoft.com/office/drawing/2014/main" id="{AE1D77EB-576A-D51A-D2CC-8F8F3323CABE}"/>
                </a:ext>
              </a:extLst>
            </p:cNvPr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3" name="Google Shape;5059;p38">
              <a:extLst>
                <a:ext uri="{FF2B5EF4-FFF2-40B4-BE49-F238E27FC236}">
                  <a16:creationId xmlns:a16="http://schemas.microsoft.com/office/drawing/2014/main" id="{D2B83036-6634-E0BE-96AA-8A1308E34A98}"/>
                </a:ext>
              </a:extLst>
            </p:cNvPr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4" name="Google Shape;5060;p38">
              <a:extLst>
                <a:ext uri="{FF2B5EF4-FFF2-40B4-BE49-F238E27FC236}">
                  <a16:creationId xmlns:a16="http://schemas.microsoft.com/office/drawing/2014/main" id="{360AF3F1-5B95-E3E8-24F9-D3EBB2476B3D}"/>
                </a:ext>
              </a:extLst>
            </p:cNvPr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5" name="Google Shape;5061;p38">
              <a:extLst>
                <a:ext uri="{FF2B5EF4-FFF2-40B4-BE49-F238E27FC236}">
                  <a16:creationId xmlns:a16="http://schemas.microsoft.com/office/drawing/2014/main" id="{90C94B7B-7308-BFF2-2A94-FE1A28499A31}"/>
                </a:ext>
              </a:extLst>
            </p:cNvPr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6" name="Google Shape;5062;p38">
              <a:extLst>
                <a:ext uri="{FF2B5EF4-FFF2-40B4-BE49-F238E27FC236}">
                  <a16:creationId xmlns:a16="http://schemas.microsoft.com/office/drawing/2014/main" id="{9E7F9E27-5976-EE91-0973-7669D30162B1}"/>
                </a:ext>
              </a:extLst>
            </p:cNvPr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7" name="Google Shape;5063;p38">
              <a:extLst>
                <a:ext uri="{FF2B5EF4-FFF2-40B4-BE49-F238E27FC236}">
                  <a16:creationId xmlns:a16="http://schemas.microsoft.com/office/drawing/2014/main" id="{C2F219AA-6295-BE38-30F0-C4B8D6E38CA5}"/>
                </a:ext>
              </a:extLst>
            </p:cNvPr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8" name="Google Shape;5064;p38">
              <a:extLst>
                <a:ext uri="{FF2B5EF4-FFF2-40B4-BE49-F238E27FC236}">
                  <a16:creationId xmlns:a16="http://schemas.microsoft.com/office/drawing/2014/main" id="{24FCADED-1C52-F442-D10D-18CB564C86C1}"/>
                </a:ext>
              </a:extLst>
            </p:cNvPr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9" name="Google Shape;5065;p38">
              <a:extLst>
                <a:ext uri="{FF2B5EF4-FFF2-40B4-BE49-F238E27FC236}">
                  <a16:creationId xmlns:a16="http://schemas.microsoft.com/office/drawing/2014/main" id="{CF5897B0-AC9F-2CD1-C9A1-C10B8C8EFEC9}"/>
                </a:ext>
              </a:extLst>
            </p:cNvPr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0" name="Google Shape;5066;p38">
              <a:extLst>
                <a:ext uri="{FF2B5EF4-FFF2-40B4-BE49-F238E27FC236}">
                  <a16:creationId xmlns:a16="http://schemas.microsoft.com/office/drawing/2014/main" id="{CFAA2806-DFDD-A90B-2A71-5FD829917202}"/>
                </a:ext>
              </a:extLst>
            </p:cNvPr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1" name="Google Shape;5067;p38">
              <a:extLst>
                <a:ext uri="{FF2B5EF4-FFF2-40B4-BE49-F238E27FC236}">
                  <a16:creationId xmlns:a16="http://schemas.microsoft.com/office/drawing/2014/main" id="{2F5F6C8F-1790-0D2E-A01F-019DDDEF2E21}"/>
                </a:ext>
              </a:extLst>
            </p:cNvPr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2" name="Google Shape;5068;p38">
              <a:extLst>
                <a:ext uri="{FF2B5EF4-FFF2-40B4-BE49-F238E27FC236}">
                  <a16:creationId xmlns:a16="http://schemas.microsoft.com/office/drawing/2014/main" id="{65F501F0-A0B5-B3FA-D298-3551E947EEB7}"/>
                </a:ext>
              </a:extLst>
            </p:cNvPr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3" name="Google Shape;5069;p38">
              <a:extLst>
                <a:ext uri="{FF2B5EF4-FFF2-40B4-BE49-F238E27FC236}">
                  <a16:creationId xmlns:a16="http://schemas.microsoft.com/office/drawing/2014/main" id="{4273EF85-314D-F95D-6D58-3B9CD5AB0D95}"/>
                </a:ext>
              </a:extLst>
            </p:cNvPr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4" name="Google Shape;5070;p38">
              <a:extLst>
                <a:ext uri="{FF2B5EF4-FFF2-40B4-BE49-F238E27FC236}">
                  <a16:creationId xmlns:a16="http://schemas.microsoft.com/office/drawing/2014/main" id="{5093CA5C-5A58-7AB1-FA0C-0769931E919C}"/>
                </a:ext>
              </a:extLst>
            </p:cNvPr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5" name="Google Shape;5071;p38">
              <a:extLst>
                <a:ext uri="{FF2B5EF4-FFF2-40B4-BE49-F238E27FC236}">
                  <a16:creationId xmlns:a16="http://schemas.microsoft.com/office/drawing/2014/main" id="{003EE653-F1D8-C979-1799-0072AB67D0AB}"/>
                </a:ext>
              </a:extLst>
            </p:cNvPr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6" name="Google Shape;5072;p38">
              <a:extLst>
                <a:ext uri="{FF2B5EF4-FFF2-40B4-BE49-F238E27FC236}">
                  <a16:creationId xmlns:a16="http://schemas.microsoft.com/office/drawing/2014/main" id="{84830D95-190B-AA66-5657-316B45B85646}"/>
                </a:ext>
              </a:extLst>
            </p:cNvPr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7" name="Google Shape;5073;p38">
              <a:extLst>
                <a:ext uri="{FF2B5EF4-FFF2-40B4-BE49-F238E27FC236}">
                  <a16:creationId xmlns:a16="http://schemas.microsoft.com/office/drawing/2014/main" id="{C8A83329-342E-F7EE-D31C-91713CED4DA2}"/>
                </a:ext>
              </a:extLst>
            </p:cNvPr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8" name="Google Shape;5074;p38">
              <a:extLst>
                <a:ext uri="{FF2B5EF4-FFF2-40B4-BE49-F238E27FC236}">
                  <a16:creationId xmlns:a16="http://schemas.microsoft.com/office/drawing/2014/main" id="{A7017DD3-5B01-EB0E-2E84-E0E1BC56F23A}"/>
                </a:ext>
              </a:extLst>
            </p:cNvPr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9" name="Google Shape;5075;p38">
              <a:extLst>
                <a:ext uri="{FF2B5EF4-FFF2-40B4-BE49-F238E27FC236}">
                  <a16:creationId xmlns:a16="http://schemas.microsoft.com/office/drawing/2014/main" id="{F386CEDA-A623-E0D2-7556-38E73C5EA460}"/>
                </a:ext>
              </a:extLst>
            </p:cNvPr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0" name="Google Shape;5076;p38">
              <a:extLst>
                <a:ext uri="{FF2B5EF4-FFF2-40B4-BE49-F238E27FC236}">
                  <a16:creationId xmlns:a16="http://schemas.microsoft.com/office/drawing/2014/main" id="{CFDB2BFC-659C-D6F7-ECC4-EE7EBE7B816E}"/>
                </a:ext>
              </a:extLst>
            </p:cNvPr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1" name="Google Shape;5077;p38">
              <a:extLst>
                <a:ext uri="{FF2B5EF4-FFF2-40B4-BE49-F238E27FC236}">
                  <a16:creationId xmlns:a16="http://schemas.microsoft.com/office/drawing/2014/main" id="{F19DFD36-D150-D165-B274-B4920C551EA1}"/>
                </a:ext>
              </a:extLst>
            </p:cNvPr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2" name="Google Shape;5078;p38">
              <a:extLst>
                <a:ext uri="{FF2B5EF4-FFF2-40B4-BE49-F238E27FC236}">
                  <a16:creationId xmlns:a16="http://schemas.microsoft.com/office/drawing/2014/main" id="{7736036E-1F5A-0FE2-DCB2-657497FE0296}"/>
                </a:ext>
              </a:extLst>
            </p:cNvPr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3" name="Google Shape;5079;p38">
              <a:extLst>
                <a:ext uri="{FF2B5EF4-FFF2-40B4-BE49-F238E27FC236}">
                  <a16:creationId xmlns:a16="http://schemas.microsoft.com/office/drawing/2014/main" id="{D7FAC4B1-AD00-52DE-64BC-D3E5C7D29FB9}"/>
                </a:ext>
              </a:extLst>
            </p:cNvPr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4" name="Google Shape;5080;p38">
              <a:extLst>
                <a:ext uri="{FF2B5EF4-FFF2-40B4-BE49-F238E27FC236}">
                  <a16:creationId xmlns:a16="http://schemas.microsoft.com/office/drawing/2014/main" id="{4CB3B2AB-5B38-E4CD-FFD6-153D09F1055E}"/>
                </a:ext>
              </a:extLst>
            </p:cNvPr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5" name="Google Shape;5081;p38">
              <a:extLst>
                <a:ext uri="{FF2B5EF4-FFF2-40B4-BE49-F238E27FC236}">
                  <a16:creationId xmlns:a16="http://schemas.microsoft.com/office/drawing/2014/main" id="{3218C5F7-64EB-CB0E-97BB-4B362EDB5D42}"/>
                </a:ext>
              </a:extLst>
            </p:cNvPr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6" name="Google Shape;5082;p38">
              <a:extLst>
                <a:ext uri="{FF2B5EF4-FFF2-40B4-BE49-F238E27FC236}">
                  <a16:creationId xmlns:a16="http://schemas.microsoft.com/office/drawing/2014/main" id="{9E1C45C0-AAAE-4E77-FC5E-A45E44DBFE61}"/>
                </a:ext>
              </a:extLst>
            </p:cNvPr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7" name="Google Shape;5083;p38">
              <a:extLst>
                <a:ext uri="{FF2B5EF4-FFF2-40B4-BE49-F238E27FC236}">
                  <a16:creationId xmlns:a16="http://schemas.microsoft.com/office/drawing/2014/main" id="{DFBE2AA7-9C8E-816D-CFBF-D35846A0208D}"/>
                </a:ext>
              </a:extLst>
            </p:cNvPr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8" name="Google Shape;5084;p38">
              <a:extLst>
                <a:ext uri="{FF2B5EF4-FFF2-40B4-BE49-F238E27FC236}">
                  <a16:creationId xmlns:a16="http://schemas.microsoft.com/office/drawing/2014/main" id="{88CD7903-356F-4147-CE4A-A539483461AC}"/>
                </a:ext>
              </a:extLst>
            </p:cNvPr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9" name="Google Shape;5085;p38">
              <a:extLst>
                <a:ext uri="{FF2B5EF4-FFF2-40B4-BE49-F238E27FC236}">
                  <a16:creationId xmlns:a16="http://schemas.microsoft.com/office/drawing/2014/main" id="{0A53F61C-C613-A6A6-4C59-A4CE21FD5C61}"/>
                </a:ext>
              </a:extLst>
            </p:cNvPr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0" name="Google Shape;5086;p38">
              <a:extLst>
                <a:ext uri="{FF2B5EF4-FFF2-40B4-BE49-F238E27FC236}">
                  <a16:creationId xmlns:a16="http://schemas.microsoft.com/office/drawing/2014/main" id="{9B3DAFBC-7A90-76EE-806A-1C40BA2321E5}"/>
                </a:ext>
              </a:extLst>
            </p:cNvPr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1" name="Google Shape;5087;p38">
              <a:extLst>
                <a:ext uri="{FF2B5EF4-FFF2-40B4-BE49-F238E27FC236}">
                  <a16:creationId xmlns:a16="http://schemas.microsoft.com/office/drawing/2014/main" id="{0BABE212-692F-A78E-DFAF-5051A7578B33}"/>
                </a:ext>
              </a:extLst>
            </p:cNvPr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2" name="Google Shape;5088;p38">
              <a:extLst>
                <a:ext uri="{FF2B5EF4-FFF2-40B4-BE49-F238E27FC236}">
                  <a16:creationId xmlns:a16="http://schemas.microsoft.com/office/drawing/2014/main" id="{798C45F8-AD31-EAC5-968A-DF1A29BD224B}"/>
                </a:ext>
              </a:extLst>
            </p:cNvPr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3" name="Google Shape;5089;p38">
              <a:extLst>
                <a:ext uri="{FF2B5EF4-FFF2-40B4-BE49-F238E27FC236}">
                  <a16:creationId xmlns:a16="http://schemas.microsoft.com/office/drawing/2014/main" id="{048C1E25-113A-C62D-C74C-788F5BF912CD}"/>
                </a:ext>
              </a:extLst>
            </p:cNvPr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4" name="Google Shape;5090;p38">
              <a:extLst>
                <a:ext uri="{FF2B5EF4-FFF2-40B4-BE49-F238E27FC236}">
                  <a16:creationId xmlns:a16="http://schemas.microsoft.com/office/drawing/2014/main" id="{31DB8019-693E-0E78-D5DA-86682DCDBAFD}"/>
                </a:ext>
              </a:extLst>
            </p:cNvPr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5" name="Google Shape;5091;p38">
              <a:extLst>
                <a:ext uri="{FF2B5EF4-FFF2-40B4-BE49-F238E27FC236}">
                  <a16:creationId xmlns:a16="http://schemas.microsoft.com/office/drawing/2014/main" id="{0D1F25CB-26D0-4A5B-A4F5-370477F82328}"/>
                </a:ext>
              </a:extLst>
            </p:cNvPr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6" name="Google Shape;5092;p38">
              <a:extLst>
                <a:ext uri="{FF2B5EF4-FFF2-40B4-BE49-F238E27FC236}">
                  <a16:creationId xmlns:a16="http://schemas.microsoft.com/office/drawing/2014/main" id="{B592DA58-5CA9-FA46-4E80-98B2597541DD}"/>
                </a:ext>
              </a:extLst>
            </p:cNvPr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7" name="Google Shape;5093;p38">
              <a:extLst>
                <a:ext uri="{FF2B5EF4-FFF2-40B4-BE49-F238E27FC236}">
                  <a16:creationId xmlns:a16="http://schemas.microsoft.com/office/drawing/2014/main" id="{86CA5E77-0CDE-8469-B7CA-89E314098D21}"/>
                </a:ext>
              </a:extLst>
            </p:cNvPr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8" name="Google Shape;5094;p38">
              <a:extLst>
                <a:ext uri="{FF2B5EF4-FFF2-40B4-BE49-F238E27FC236}">
                  <a16:creationId xmlns:a16="http://schemas.microsoft.com/office/drawing/2014/main" id="{FC90AFDB-40EC-DBD4-064F-CFDB28353F2F}"/>
                </a:ext>
              </a:extLst>
            </p:cNvPr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9" name="Google Shape;5095;p38">
              <a:extLst>
                <a:ext uri="{FF2B5EF4-FFF2-40B4-BE49-F238E27FC236}">
                  <a16:creationId xmlns:a16="http://schemas.microsoft.com/office/drawing/2014/main" id="{88D77F03-276D-C42E-13AA-B4D7A16E8659}"/>
                </a:ext>
              </a:extLst>
            </p:cNvPr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0" name="Google Shape;5096;p38">
              <a:extLst>
                <a:ext uri="{FF2B5EF4-FFF2-40B4-BE49-F238E27FC236}">
                  <a16:creationId xmlns:a16="http://schemas.microsoft.com/office/drawing/2014/main" id="{5F438AB4-7B79-D60A-8621-3EB0AEAD037F}"/>
                </a:ext>
              </a:extLst>
            </p:cNvPr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1" name="Google Shape;5097;p38">
              <a:extLst>
                <a:ext uri="{FF2B5EF4-FFF2-40B4-BE49-F238E27FC236}">
                  <a16:creationId xmlns:a16="http://schemas.microsoft.com/office/drawing/2014/main" id="{431D7862-C3D8-3A00-C371-7D2AAF64B0A4}"/>
                </a:ext>
              </a:extLst>
            </p:cNvPr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2" name="Google Shape;5098;p38">
              <a:extLst>
                <a:ext uri="{FF2B5EF4-FFF2-40B4-BE49-F238E27FC236}">
                  <a16:creationId xmlns:a16="http://schemas.microsoft.com/office/drawing/2014/main" id="{D5469F28-A530-3A09-43E9-8707854ED4AF}"/>
                </a:ext>
              </a:extLst>
            </p:cNvPr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3" name="Google Shape;5099;p38">
              <a:extLst>
                <a:ext uri="{FF2B5EF4-FFF2-40B4-BE49-F238E27FC236}">
                  <a16:creationId xmlns:a16="http://schemas.microsoft.com/office/drawing/2014/main" id="{93B19C37-CE04-69F3-D548-9A2C91187A8E}"/>
                </a:ext>
              </a:extLst>
            </p:cNvPr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4" name="Google Shape;5100;p38">
              <a:extLst>
                <a:ext uri="{FF2B5EF4-FFF2-40B4-BE49-F238E27FC236}">
                  <a16:creationId xmlns:a16="http://schemas.microsoft.com/office/drawing/2014/main" id="{1E7A91EE-BC8A-0B04-B76B-19AAFD84468E}"/>
                </a:ext>
              </a:extLst>
            </p:cNvPr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5" name="Google Shape;5101;p38">
              <a:extLst>
                <a:ext uri="{FF2B5EF4-FFF2-40B4-BE49-F238E27FC236}">
                  <a16:creationId xmlns:a16="http://schemas.microsoft.com/office/drawing/2014/main" id="{28623565-522A-2EEB-BE95-4FC8B4802776}"/>
                </a:ext>
              </a:extLst>
            </p:cNvPr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6" name="Google Shape;5102;p38">
              <a:extLst>
                <a:ext uri="{FF2B5EF4-FFF2-40B4-BE49-F238E27FC236}">
                  <a16:creationId xmlns:a16="http://schemas.microsoft.com/office/drawing/2014/main" id="{69CF4377-A354-8922-F1C1-DD53A35833FF}"/>
                </a:ext>
              </a:extLst>
            </p:cNvPr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7" name="Google Shape;5103;p38">
              <a:extLst>
                <a:ext uri="{FF2B5EF4-FFF2-40B4-BE49-F238E27FC236}">
                  <a16:creationId xmlns:a16="http://schemas.microsoft.com/office/drawing/2014/main" id="{AC721AB8-7A78-7814-F1D5-11A017E0C7E6}"/>
                </a:ext>
              </a:extLst>
            </p:cNvPr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8" name="Google Shape;5104;p38">
              <a:extLst>
                <a:ext uri="{FF2B5EF4-FFF2-40B4-BE49-F238E27FC236}">
                  <a16:creationId xmlns:a16="http://schemas.microsoft.com/office/drawing/2014/main" id="{3A4B7055-DEFC-B17C-C551-37E9ABDCBD04}"/>
                </a:ext>
              </a:extLst>
            </p:cNvPr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9" name="Google Shape;5105;p38">
              <a:extLst>
                <a:ext uri="{FF2B5EF4-FFF2-40B4-BE49-F238E27FC236}">
                  <a16:creationId xmlns:a16="http://schemas.microsoft.com/office/drawing/2014/main" id="{E5E7D193-7F13-1FF2-51D2-0570872D0203}"/>
                </a:ext>
              </a:extLst>
            </p:cNvPr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0" name="Google Shape;5106;p38">
              <a:extLst>
                <a:ext uri="{FF2B5EF4-FFF2-40B4-BE49-F238E27FC236}">
                  <a16:creationId xmlns:a16="http://schemas.microsoft.com/office/drawing/2014/main" id="{08B1D255-F7D8-FDBA-222A-35AFC6286EC2}"/>
                </a:ext>
              </a:extLst>
            </p:cNvPr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1" name="Google Shape;5107;p38">
              <a:extLst>
                <a:ext uri="{FF2B5EF4-FFF2-40B4-BE49-F238E27FC236}">
                  <a16:creationId xmlns:a16="http://schemas.microsoft.com/office/drawing/2014/main" id="{0CB6D47F-842F-FAD2-DD61-7F07EF66C109}"/>
                </a:ext>
              </a:extLst>
            </p:cNvPr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2" name="Google Shape;5108;p38">
              <a:extLst>
                <a:ext uri="{FF2B5EF4-FFF2-40B4-BE49-F238E27FC236}">
                  <a16:creationId xmlns:a16="http://schemas.microsoft.com/office/drawing/2014/main" id="{9B176F42-C816-A72C-20DF-06B76A2CFB0C}"/>
                </a:ext>
              </a:extLst>
            </p:cNvPr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3" name="Google Shape;5109;p38">
              <a:extLst>
                <a:ext uri="{FF2B5EF4-FFF2-40B4-BE49-F238E27FC236}">
                  <a16:creationId xmlns:a16="http://schemas.microsoft.com/office/drawing/2014/main" id="{4DA6C157-251B-6ED4-8F04-C42DDAE0AB2E}"/>
                </a:ext>
              </a:extLst>
            </p:cNvPr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4" name="Google Shape;5110;p38">
              <a:extLst>
                <a:ext uri="{FF2B5EF4-FFF2-40B4-BE49-F238E27FC236}">
                  <a16:creationId xmlns:a16="http://schemas.microsoft.com/office/drawing/2014/main" id="{FC1A6EB5-1061-0415-DB21-E8DE3FEBF366}"/>
                </a:ext>
              </a:extLst>
            </p:cNvPr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5" name="Google Shape;5111;p38">
              <a:extLst>
                <a:ext uri="{FF2B5EF4-FFF2-40B4-BE49-F238E27FC236}">
                  <a16:creationId xmlns:a16="http://schemas.microsoft.com/office/drawing/2014/main" id="{CF7942E3-3548-0A86-A6E7-74674EF7A049}"/>
                </a:ext>
              </a:extLst>
            </p:cNvPr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6" name="Google Shape;5112;p38">
              <a:extLst>
                <a:ext uri="{FF2B5EF4-FFF2-40B4-BE49-F238E27FC236}">
                  <a16:creationId xmlns:a16="http://schemas.microsoft.com/office/drawing/2014/main" id="{F04186D3-F9E1-B16E-5C02-30C33D1A7414}"/>
                </a:ext>
              </a:extLst>
            </p:cNvPr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7" name="Google Shape;5113;p38">
              <a:extLst>
                <a:ext uri="{FF2B5EF4-FFF2-40B4-BE49-F238E27FC236}">
                  <a16:creationId xmlns:a16="http://schemas.microsoft.com/office/drawing/2014/main" id="{0EB82611-88D4-36B5-F337-995C1FE7FB35}"/>
                </a:ext>
              </a:extLst>
            </p:cNvPr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8" name="Google Shape;5114;p38">
              <a:extLst>
                <a:ext uri="{FF2B5EF4-FFF2-40B4-BE49-F238E27FC236}">
                  <a16:creationId xmlns:a16="http://schemas.microsoft.com/office/drawing/2014/main" id="{10795571-A9E1-B5D6-0D11-DED5EC4A30C7}"/>
                </a:ext>
              </a:extLst>
            </p:cNvPr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9" name="Google Shape;5115;p38">
              <a:extLst>
                <a:ext uri="{FF2B5EF4-FFF2-40B4-BE49-F238E27FC236}">
                  <a16:creationId xmlns:a16="http://schemas.microsoft.com/office/drawing/2014/main" id="{27542B48-BC1A-1811-8337-8752A4DAD3ED}"/>
                </a:ext>
              </a:extLst>
            </p:cNvPr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0" name="Google Shape;5116;p38">
              <a:extLst>
                <a:ext uri="{FF2B5EF4-FFF2-40B4-BE49-F238E27FC236}">
                  <a16:creationId xmlns:a16="http://schemas.microsoft.com/office/drawing/2014/main" id="{F43785C8-0EEE-E20F-4627-34D5AAEDB50C}"/>
                </a:ext>
              </a:extLst>
            </p:cNvPr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1" name="Google Shape;5117;p38">
              <a:extLst>
                <a:ext uri="{FF2B5EF4-FFF2-40B4-BE49-F238E27FC236}">
                  <a16:creationId xmlns:a16="http://schemas.microsoft.com/office/drawing/2014/main" id="{3E156B2C-A1F7-1E37-94D4-CCE712131128}"/>
                </a:ext>
              </a:extLst>
            </p:cNvPr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2" name="Google Shape;5118;p38">
              <a:extLst>
                <a:ext uri="{FF2B5EF4-FFF2-40B4-BE49-F238E27FC236}">
                  <a16:creationId xmlns:a16="http://schemas.microsoft.com/office/drawing/2014/main" id="{AE06A4E0-F3D7-BB20-07DD-D6DD7323D712}"/>
                </a:ext>
              </a:extLst>
            </p:cNvPr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3" name="Google Shape;5119;p38">
              <a:extLst>
                <a:ext uri="{FF2B5EF4-FFF2-40B4-BE49-F238E27FC236}">
                  <a16:creationId xmlns:a16="http://schemas.microsoft.com/office/drawing/2014/main" id="{78EDA8FB-FBA8-7632-C784-C6EB4077ABF1}"/>
                </a:ext>
              </a:extLst>
            </p:cNvPr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4" name="Google Shape;5120;p38">
              <a:extLst>
                <a:ext uri="{FF2B5EF4-FFF2-40B4-BE49-F238E27FC236}">
                  <a16:creationId xmlns:a16="http://schemas.microsoft.com/office/drawing/2014/main" id="{9AF16984-10BD-DA42-6DA2-939D53388698}"/>
                </a:ext>
              </a:extLst>
            </p:cNvPr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5" name="Google Shape;5121;p38">
              <a:extLst>
                <a:ext uri="{FF2B5EF4-FFF2-40B4-BE49-F238E27FC236}">
                  <a16:creationId xmlns:a16="http://schemas.microsoft.com/office/drawing/2014/main" id="{D2D7AE2D-6CB2-3F82-144B-8632E1C678E1}"/>
                </a:ext>
              </a:extLst>
            </p:cNvPr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6" name="Google Shape;5122;p38">
              <a:extLst>
                <a:ext uri="{FF2B5EF4-FFF2-40B4-BE49-F238E27FC236}">
                  <a16:creationId xmlns:a16="http://schemas.microsoft.com/office/drawing/2014/main" id="{AEBE6024-95B6-2058-365A-999E39F2447E}"/>
                </a:ext>
              </a:extLst>
            </p:cNvPr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7" name="Google Shape;5123;p38">
              <a:extLst>
                <a:ext uri="{FF2B5EF4-FFF2-40B4-BE49-F238E27FC236}">
                  <a16:creationId xmlns:a16="http://schemas.microsoft.com/office/drawing/2014/main" id="{A9C8D4DB-161A-DE13-FF1F-76F702FACBE8}"/>
                </a:ext>
              </a:extLst>
            </p:cNvPr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8" name="Google Shape;5124;p38">
              <a:extLst>
                <a:ext uri="{FF2B5EF4-FFF2-40B4-BE49-F238E27FC236}">
                  <a16:creationId xmlns:a16="http://schemas.microsoft.com/office/drawing/2014/main" id="{76B76EA3-D0D9-959D-A797-4699E3956849}"/>
                </a:ext>
              </a:extLst>
            </p:cNvPr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9" name="Google Shape;5125;p38">
              <a:extLst>
                <a:ext uri="{FF2B5EF4-FFF2-40B4-BE49-F238E27FC236}">
                  <a16:creationId xmlns:a16="http://schemas.microsoft.com/office/drawing/2014/main" id="{076CCC26-3CC0-C45F-52E4-5B1D9CB9A62D}"/>
                </a:ext>
              </a:extLst>
            </p:cNvPr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0" name="Google Shape;5126;p38">
              <a:extLst>
                <a:ext uri="{FF2B5EF4-FFF2-40B4-BE49-F238E27FC236}">
                  <a16:creationId xmlns:a16="http://schemas.microsoft.com/office/drawing/2014/main" id="{525AD28A-BAC8-31F1-A442-C24F477380D2}"/>
                </a:ext>
              </a:extLst>
            </p:cNvPr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1" name="Google Shape;5127;p38">
              <a:extLst>
                <a:ext uri="{FF2B5EF4-FFF2-40B4-BE49-F238E27FC236}">
                  <a16:creationId xmlns:a16="http://schemas.microsoft.com/office/drawing/2014/main" id="{7EF7350D-A095-B174-251F-DAC746801FB6}"/>
                </a:ext>
              </a:extLst>
            </p:cNvPr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2" name="Google Shape;5128;p38">
              <a:extLst>
                <a:ext uri="{FF2B5EF4-FFF2-40B4-BE49-F238E27FC236}">
                  <a16:creationId xmlns:a16="http://schemas.microsoft.com/office/drawing/2014/main" id="{386A8B0B-A289-72BD-068F-79EE2A5C95F9}"/>
                </a:ext>
              </a:extLst>
            </p:cNvPr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3" name="Google Shape;5129;p38">
              <a:extLst>
                <a:ext uri="{FF2B5EF4-FFF2-40B4-BE49-F238E27FC236}">
                  <a16:creationId xmlns:a16="http://schemas.microsoft.com/office/drawing/2014/main" id="{B9148B43-BF76-6025-FA2D-F5803CDACE18}"/>
                </a:ext>
              </a:extLst>
            </p:cNvPr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4" name="Google Shape;5130;p38">
              <a:extLst>
                <a:ext uri="{FF2B5EF4-FFF2-40B4-BE49-F238E27FC236}">
                  <a16:creationId xmlns:a16="http://schemas.microsoft.com/office/drawing/2014/main" id="{A72AE31D-D0CB-7CF9-3E94-67F1E48DB19D}"/>
                </a:ext>
              </a:extLst>
            </p:cNvPr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5" name="Google Shape;5131;p38">
              <a:extLst>
                <a:ext uri="{FF2B5EF4-FFF2-40B4-BE49-F238E27FC236}">
                  <a16:creationId xmlns:a16="http://schemas.microsoft.com/office/drawing/2014/main" id="{289B6CD0-61A7-A825-A0DC-335FEBA05D13}"/>
                </a:ext>
              </a:extLst>
            </p:cNvPr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6" name="Google Shape;5132;p38">
              <a:extLst>
                <a:ext uri="{FF2B5EF4-FFF2-40B4-BE49-F238E27FC236}">
                  <a16:creationId xmlns:a16="http://schemas.microsoft.com/office/drawing/2014/main" id="{4549D26C-7959-1A72-D6E3-94505B187B54}"/>
                </a:ext>
              </a:extLst>
            </p:cNvPr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7" name="Google Shape;5133;p38">
              <a:extLst>
                <a:ext uri="{FF2B5EF4-FFF2-40B4-BE49-F238E27FC236}">
                  <a16:creationId xmlns:a16="http://schemas.microsoft.com/office/drawing/2014/main" id="{204CC9EC-857F-FF11-638A-08F76705F467}"/>
                </a:ext>
              </a:extLst>
            </p:cNvPr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8" name="Google Shape;5134;p38">
              <a:extLst>
                <a:ext uri="{FF2B5EF4-FFF2-40B4-BE49-F238E27FC236}">
                  <a16:creationId xmlns:a16="http://schemas.microsoft.com/office/drawing/2014/main" id="{A32C34FE-9FEE-9C7E-72B2-15EC5D2364B9}"/>
                </a:ext>
              </a:extLst>
            </p:cNvPr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9" name="Google Shape;5135;p38">
              <a:extLst>
                <a:ext uri="{FF2B5EF4-FFF2-40B4-BE49-F238E27FC236}">
                  <a16:creationId xmlns:a16="http://schemas.microsoft.com/office/drawing/2014/main" id="{42834E36-16B3-28BA-4F72-A5F2D3A27B3F}"/>
                </a:ext>
              </a:extLst>
            </p:cNvPr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0" name="Google Shape;5136;p38">
              <a:extLst>
                <a:ext uri="{FF2B5EF4-FFF2-40B4-BE49-F238E27FC236}">
                  <a16:creationId xmlns:a16="http://schemas.microsoft.com/office/drawing/2014/main" id="{4C87F180-E3F0-9DFD-1B73-C511AB8D4678}"/>
                </a:ext>
              </a:extLst>
            </p:cNvPr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1" name="Google Shape;5137;p38">
              <a:extLst>
                <a:ext uri="{FF2B5EF4-FFF2-40B4-BE49-F238E27FC236}">
                  <a16:creationId xmlns:a16="http://schemas.microsoft.com/office/drawing/2014/main" id="{0175F494-28E8-7597-AF70-26BE4248663E}"/>
                </a:ext>
              </a:extLst>
            </p:cNvPr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2" name="Google Shape;5138;p38">
              <a:extLst>
                <a:ext uri="{FF2B5EF4-FFF2-40B4-BE49-F238E27FC236}">
                  <a16:creationId xmlns:a16="http://schemas.microsoft.com/office/drawing/2014/main" id="{BECB761B-1DB3-0106-CB15-E4E8F91A7E1F}"/>
                </a:ext>
              </a:extLst>
            </p:cNvPr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rgbClr val="BDE0E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3" name="Google Shape;5139;p38">
              <a:extLst>
                <a:ext uri="{FF2B5EF4-FFF2-40B4-BE49-F238E27FC236}">
                  <a16:creationId xmlns:a16="http://schemas.microsoft.com/office/drawing/2014/main" id="{81E50742-1CDB-3BCF-6C41-532B6770E372}"/>
                </a:ext>
              </a:extLst>
            </p:cNvPr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4" name="Google Shape;5140;p38">
              <a:extLst>
                <a:ext uri="{FF2B5EF4-FFF2-40B4-BE49-F238E27FC236}">
                  <a16:creationId xmlns:a16="http://schemas.microsoft.com/office/drawing/2014/main" id="{D64D63DC-2A11-39BD-156E-F096246C4C33}"/>
                </a:ext>
              </a:extLst>
            </p:cNvPr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5" name="Google Shape;5141;p38">
              <a:extLst>
                <a:ext uri="{FF2B5EF4-FFF2-40B4-BE49-F238E27FC236}">
                  <a16:creationId xmlns:a16="http://schemas.microsoft.com/office/drawing/2014/main" id="{218FF30F-224C-3ECF-9DE9-3256E93DDE39}"/>
                </a:ext>
              </a:extLst>
            </p:cNvPr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6" name="Google Shape;5142;p38">
              <a:extLst>
                <a:ext uri="{FF2B5EF4-FFF2-40B4-BE49-F238E27FC236}">
                  <a16:creationId xmlns:a16="http://schemas.microsoft.com/office/drawing/2014/main" id="{6F997B0B-A21A-339B-2E04-0511B3E8638D}"/>
                </a:ext>
              </a:extLst>
            </p:cNvPr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7" name="Google Shape;5143;p38">
              <a:extLst>
                <a:ext uri="{FF2B5EF4-FFF2-40B4-BE49-F238E27FC236}">
                  <a16:creationId xmlns:a16="http://schemas.microsoft.com/office/drawing/2014/main" id="{CD06BAE6-7C06-E1BD-0E9A-D01BF77230B6}"/>
                </a:ext>
              </a:extLst>
            </p:cNvPr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8" name="Google Shape;5144;p38">
              <a:extLst>
                <a:ext uri="{FF2B5EF4-FFF2-40B4-BE49-F238E27FC236}">
                  <a16:creationId xmlns:a16="http://schemas.microsoft.com/office/drawing/2014/main" id="{6C6D761C-EA50-DF3E-377D-D7212625B0DD}"/>
                </a:ext>
              </a:extLst>
            </p:cNvPr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9" name="Google Shape;5145;p38">
              <a:extLst>
                <a:ext uri="{FF2B5EF4-FFF2-40B4-BE49-F238E27FC236}">
                  <a16:creationId xmlns:a16="http://schemas.microsoft.com/office/drawing/2014/main" id="{94128ABA-8D3D-226B-A2A0-149B1017E0C0}"/>
                </a:ext>
              </a:extLst>
            </p:cNvPr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0" name="Google Shape;5146;p38">
              <a:extLst>
                <a:ext uri="{FF2B5EF4-FFF2-40B4-BE49-F238E27FC236}">
                  <a16:creationId xmlns:a16="http://schemas.microsoft.com/office/drawing/2014/main" id="{8C47A07E-5378-FA28-0419-1F4FFCE6DCC7}"/>
                </a:ext>
              </a:extLst>
            </p:cNvPr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1" name="Google Shape;5147;p38">
              <a:extLst>
                <a:ext uri="{FF2B5EF4-FFF2-40B4-BE49-F238E27FC236}">
                  <a16:creationId xmlns:a16="http://schemas.microsoft.com/office/drawing/2014/main" id="{D5D4F289-2F62-039B-7D0A-9782B2DCDA48}"/>
                </a:ext>
              </a:extLst>
            </p:cNvPr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2" name="Google Shape;5148;p38">
              <a:extLst>
                <a:ext uri="{FF2B5EF4-FFF2-40B4-BE49-F238E27FC236}">
                  <a16:creationId xmlns:a16="http://schemas.microsoft.com/office/drawing/2014/main" id="{BFC22C14-9B6F-2218-93A3-2E61F3ABF6FF}"/>
                </a:ext>
              </a:extLst>
            </p:cNvPr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3" name="Google Shape;5149;p38">
              <a:extLst>
                <a:ext uri="{FF2B5EF4-FFF2-40B4-BE49-F238E27FC236}">
                  <a16:creationId xmlns:a16="http://schemas.microsoft.com/office/drawing/2014/main" id="{56C65F6A-0C0B-E009-0709-4E1B301936D5}"/>
                </a:ext>
              </a:extLst>
            </p:cNvPr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4" name="Google Shape;5150;p38">
              <a:extLst>
                <a:ext uri="{FF2B5EF4-FFF2-40B4-BE49-F238E27FC236}">
                  <a16:creationId xmlns:a16="http://schemas.microsoft.com/office/drawing/2014/main" id="{7DD8AC14-2B2B-96A8-9ADD-D49390F8C7DF}"/>
                </a:ext>
              </a:extLst>
            </p:cNvPr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5" name="Google Shape;5151;p38">
              <a:extLst>
                <a:ext uri="{FF2B5EF4-FFF2-40B4-BE49-F238E27FC236}">
                  <a16:creationId xmlns:a16="http://schemas.microsoft.com/office/drawing/2014/main" id="{FA15025C-D31B-33E5-FC7D-62F8120407DA}"/>
                </a:ext>
              </a:extLst>
            </p:cNvPr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6" name="Google Shape;5152;p38">
              <a:extLst>
                <a:ext uri="{FF2B5EF4-FFF2-40B4-BE49-F238E27FC236}">
                  <a16:creationId xmlns:a16="http://schemas.microsoft.com/office/drawing/2014/main" id="{F691AD24-16CD-1367-AC8B-DFAAFA0025F6}"/>
                </a:ext>
              </a:extLst>
            </p:cNvPr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7" name="Google Shape;5153;p38">
              <a:extLst>
                <a:ext uri="{FF2B5EF4-FFF2-40B4-BE49-F238E27FC236}">
                  <a16:creationId xmlns:a16="http://schemas.microsoft.com/office/drawing/2014/main" id="{89F7F2C3-C145-FDC4-0791-66C767347425}"/>
                </a:ext>
              </a:extLst>
            </p:cNvPr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8" name="Google Shape;5154;p38">
              <a:extLst>
                <a:ext uri="{FF2B5EF4-FFF2-40B4-BE49-F238E27FC236}">
                  <a16:creationId xmlns:a16="http://schemas.microsoft.com/office/drawing/2014/main" id="{3721254C-DF2F-73AC-76F3-3F6C65D8484C}"/>
                </a:ext>
              </a:extLst>
            </p:cNvPr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9" name="Google Shape;5155;p38">
              <a:extLst>
                <a:ext uri="{FF2B5EF4-FFF2-40B4-BE49-F238E27FC236}">
                  <a16:creationId xmlns:a16="http://schemas.microsoft.com/office/drawing/2014/main" id="{ACA714E3-1500-629E-2E05-966739953386}"/>
                </a:ext>
              </a:extLst>
            </p:cNvPr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0" name="Google Shape;5156;p38">
              <a:extLst>
                <a:ext uri="{FF2B5EF4-FFF2-40B4-BE49-F238E27FC236}">
                  <a16:creationId xmlns:a16="http://schemas.microsoft.com/office/drawing/2014/main" id="{776235E9-4FDB-53E5-0D15-FBFAB5B3B64C}"/>
                </a:ext>
              </a:extLst>
            </p:cNvPr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1" name="Google Shape;5157;p38">
              <a:extLst>
                <a:ext uri="{FF2B5EF4-FFF2-40B4-BE49-F238E27FC236}">
                  <a16:creationId xmlns:a16="http://schemas.microsoft.com/office/drawing/2014/main" id="{8A04680E-4FD0-FE5B-1D98-568957729072}"/>
                </a:ext>
              </a:extLst>
            </p:cNvPr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2" name="Google Shape;5158;p38">
              <a:extLst>
                <a:ext uri="{FF2B5EF4-FFF2-40B4-BE49-F238E27FC236}">
                  <a16:creationId xmlns:a16="http://schemas.microsoft.com/office/drawing/2014/main" id="{C4BFF100-1D1F-90FA-C31B-804DCCCBA218}"/>
                </a:ext>
              </a:extLst>
            </p:cNvPr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3" name="Google Shape;5159;p38">
              <a:extLst>
                <a:ext uri="{FF2B5EF4-FFF2-40B4-BE49-F238E27FC236}">
                  <a16:creationId xmlns:a16="http://schemas.microsoft.com/office/drawing/2014/main" id="{41B93F85-9F21-5B95-5F2C-DEDAEB8A8FFF}"/>
                </a:ext>
              </a:extLst>
            </p:cNvPr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4" name="Google Shape;5160;p38">
              <a:extLst>
                <a:ext uri="{FF2B5EF4-FFF2-40B4-BE49-F238E27FC236}">
                  <a16:creationId xmlns:a16="http://schemas.microsoft.com/office/drawing/2014/main" id="{70755EF2-CFAF-CD8F-4751-585B3D5AEE6C}"/>
                </a:ext>
              </a:extLst>
            </p:cNvPr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5" name="Google Shape;5161;p38">
              <a:extLst>
                <a:ext uri="{FF2B5EF4-FFF2-40B4-BE49-F238E27FC236}">
                  <a16:creationId xmlns:a16="http://schemas.microsoft.com/office/drawing/2014/main" id="{600BE757-43E0-72A0-9299-0328C67E3A0C}"/>
                </a:ext>
              </a:extLst>
            </p:cNvPr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6" name="Google Shape;5162;p38">
              <a:extLst>
                <a:ext uri="{FF2B5EF4-FFF2-40B4-BE49-F238E27FC236}">
                  <a16:creationId xmlns:a16="http://schemas.microsoft.com/office/drawing/2014/main" id="{445D9D23-CBC0-7D84-4DBC-9EAE1D4AC0CF}"/>
                </a:ext>
              </a:extLst>
            </p:cNvPr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7" name="Google Shape;5163;p38">
              <a:extLst>
                <a:ext uri="{FF2B5EF4-FFF2-40B4-BE49-F238E27FC236}">
                  <a16:creationId xmlns:a16="http://schemas.microsoft.com/office/drawing/2014/main" id="{4D8BA69F-6847-3962-1288-A89788617EEE}"/>
                </a:ext>
              </a:extLst>
            </p:cNvPr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8" name="Google Shape;5164;p38">
              <a:extLst>
                <a:ext uri="{FF2B5EF4-FFF2-40B4-BE49-F238E27FC236}">
                  <a16:creationId xmlns:a16="http://schemas.microsoft.com/office/drawing/2014/main" id="{1E919524-D479-9451-D6E4-38FEA07FFE38}"/>
                </a:ext>
              </a:extLst>
            </p:cNvPr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9" name="Google Shape;5165;p38">
              <a:extLst>
                <a:ext uri="{FF2B5EF4-FFF2-40B4-BE49-F238E27FC236}">
                  <a16:creationId xmlns:a16="http://schemas.microsoft.com/office/drawing/2014/main" id="{957BF4DA-D6FC-3FAE-94DF-24F6A4040F91}"/>
                </a:ext>
              </a:extLst>
            </p:cNvPr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0" name="Google Shape;5166;p38">
              <a:extLst>
                <a:ext uri="{FF2B5EF4-FFF2-40B4-BE49-F238E27FC236}">
                  <a16:creationId xmlns:a16="http://schemas.microsoft.com/office/drawing/2014/main" id="{1A4FE7AC-2E6E-04B0-92A6-2A97B0DDA6CA}"/>
                </a:ext>
              </a:extLst>
            </p:cNvPr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1" name="Google Shape;5167;p38">
              <a:extLst>
                <a:ext uri="{FF2B5EF4-FFF2-40B4-BE49-F238E27FC236}">
                  <a16:creationId xmlns:a16="http://schemas.microsoft.com/office/drawing/2014/main" id="{E05B997F-F145-35AB-0918-B0C879A4AF29}"/>
                </a:ext>
              </a:extLst>
            </p:cNvPr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2" name="Google Shape;5168;p38">
              <a:extLst>
                <a:ext uri="{FF2B5EF4-FFF2-40B4-BE49-F238E27FC236}">
                  <a16:creationId xmlns:a16="http://schemas.microsoft.com/office/drawing/2014/main" id="{14A25002-F1DA-11DC-834A-88DC0979C290}"/>
                </a:ext>
              </a:extLst>
            </p:cNvPr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3" name="Google Shape;5169;p38">
              <a:extLst>
                <a:ext uri="{FF2B5EF4-FFF2-40B4-BE49-F238E27FC236}">
                  <a16:creationId xmlns:a16="http://schemas.microsoft.com/office/drawing/2014/main" id="{C7A564AD-802C-AAB0-C378-34E1F11E4F83}"/>
                </a:ext>
              </a:extLst>
            </p:cNvPr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4" name="Google Shape;5170;p38">
              <a:extLst>
                <a:ext uri="{FF2B5EF4-FFF2-40B4-BE49-F238E27FC236}">
                  <a16:creationId xmlns:a16="http://schemas.microsoft.com/office/drawing/2014/main" id="{909FE6AF-6A7F-0E5C-8905-69859192456B}"/>
                </a:ext>
              </a:extLst>
            </p:cNvPr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5" name="Google Shape;5171;p38">
              <a:extLst>
                <a:ext uri="{FF2B5EF4-FFF2-40B4-BE49-F238E27FC236}">
                  <a16:creationId xmlns:a16="http://schemas.microsoft.com/office/drawing/2014/main" id="{97C1F3F7-3E43-9125-AE34-879A80B3F7AF}"/>
                </a:ext>
              </a:extLst>
            </p:cNvPr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6" name="Google Shape;5172;p38">
              <a:extLst>
                <a:ext uri="{FF2B5EF4-FFF2-40B4-BE49-F238E27FC236}">
                  <a16:creationId xmlns:a16="http://schemas.microsoft.com/office/drawing/2014/main" id="{12EE667B-B566-B53D-3FE1-043E9660D209}"/>
                </a:ext>
              </a:extLst>
            </p:cNvPr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7" name="Google Shape;5173;p38">
              <a:extLst>
                <a:ext uri="{FF2B5EF4-FFF2-40B4-BE49-F238E27FC236}">
                  <a16:creationId xmlns:a16="http://schemas.microsoft.com/office/drawing/2014/main" id="{10B027EC-5B53-F825-8039-AA94FAD2542C}"/>
                </a:ext>
              </a:extLst>
            </p:cNvPr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8" name="Google Shape;5174;p38">
              <a:extLst>
                <a:ext uri="{FF2B5EF4-FFF2-40B4-BE49-F238E27FC236}">
                  <a16:creationId xmlns:a16="http://schemas.microsoft.com/office/drawing/2014/main" id="{514A2906-B1BF-ACF2-C4CA-04156F28240D}"/>
                </a:ext>
              </a:extLst>
            </p:cNvPr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9" name="Google Shape;5175;p38">
              <a:extLst>
                <a:ext uri="{FF2B5EF4-FFF2-40B4-BE49-F238E27FC236}">
                  <a16:creationId xmlns:a16="http://schemas.microsoft.com/office/drawing/2014/main" id="{24444FB4-491B-7383-7EDC-0F04237F9B59}"/>
                </a:ext>
              </a:extLst>
            </p:cNvPr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0" name="Google Shape;5176;p38">
              <a:extLst>
                <a:ext uri="{FF2B5EF4-FFF2-40B4-BE49-F238E27FC236}">
                  <a16:creationId xmlns:a16="http://schemas.microsoft.com/office/drawing/2014/main" id="{07B57F07-7C69-F333-A1DE-28822595C4C1}"/>
                </a:ext>
              </a:extLst>
            </p:cNvPr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1" name="Google Shape;5177;p38">
              <a:extLst>
                <a:ext uri="{FF2B5EF4-FFF2-40B4-BE49-F238E27FC236}">
                  <a16:creationId xmlns:a16="http://schemas.microsoft.com/office/drawing/2014/main" id="{58AC2D27-C1F0-6FD5-55EF-517F4CFDED6F}"/>
                </a:ext>
              </a:extLst>
            </p:cNvPr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2" name="Google Shape;5178;p38">
              <a:extLst>
                <a:ext uri="{FF2B5EF4-FFF2-40B4-BE49-F238E27FC236}">
                  <a16:creationId xmlns:a16="http://schemas.microsoft.com/office/drawing/2014/main" id="{BD27C2F9-F260-74F2-DC93-AD8554028C76}"/>
                </a:ext>
              </a:extLst>
            </p:cNvPr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3" name="Google Shape;5179;p38">
              <a:extLst>
                <a:ext uri="{FF2B5EF4-FFF2-40B4-BE49-F238E27FC236}">
                  <a16:creationId xmlns:a16="http://schemas.microsoft.com/office/drawing/2014/main" id="{CDEEF03D-C7F6-6126-E396-830BEA362033}"/>
                </a:ext>
              </a:extLst>
            </p:cNvPr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4" name="Google Shape;5180;p38">
              <a:extLst>
                <a:ext uri="{FF2B5EF4-FFF2-40B4-BE49-F238E27FC236}">
                  <a16:creationId xmlns:a16="http://schemas.microsoft.com/office/drawing/2014/main" id="{6E50B90D-962B-2EA6-AB15-36F8FD0C8F97}"/>
                </a:ext>
              </a:extLst>
            </p:cNvPr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5" name="Google Shape;5181;p38">
              <a:extLst>
                <a:ext uri="{FF2B5EF4-FFF2-40B4-BE49-F238E27FC236}">
                  <a16:creationId xmlns:a16="http://schemas.microsoft.com/office/drawing/2014/main" id="{519AD91B-6A49-EAD8-82BE-4BBA290AD2D3}"/>
                </a:ext>
              </a:extLst>
            </p:cNvPr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6" name="Google Shape;5182;p38">
              <a:extLst>
                <a:ext uri="{FF2B5EF4-FFF2-40B4-BE49-F238E27FC236}">
                  <a16:creationId xmlns:a16="http://schemas.microsoft.com/office/drawing/2014/main" id="{218415E2-4A9B-D76F-5204-1C9F2B9626E5}"/>
                </a:ext>
              </a:extLst>
            </p:cNvPr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7" name="Google Shape;5183;p38">
              <a:extLst>
                <a:ext uri="{FF2B5EF4-FFF2-40B4-BE49-F238E27FC236}">
                  <a16:creationId xmlns:a16="http://schemas.microsoft.com/office/drawing/2014/main" id="{07751D8A-7F18-2E3C-2253-EDCCC7BE64DC}"/>
                </a:ext>
              </a:extLst>
            </p:cNvPr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8" name="Google Shape;5184;p38">
              <a:extLst>
                <a:ext uri="{FF2B5EF4-FFF2-40B4-BE49-F238E27FC236}">
                  <a16:creationId xmlns:a16="http://schemas.microsoft.com/office/drawing/2014/main" id="{1D719BD6-6F13-B430-C40E-A304BDC8A547}"/>
                </a:ext>
              </a:extLst>
            </p:cNvPr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9" name="Google Shape;5185;p38">
              <a:extLst>
                <a:ext uri="{FF2B5EF4-FFF2-40B4-BE49-F238E27FC236}">
                  <a16:creationId xmlns:a16="http://schemas.microsoft.com/office/drawing/2014/main" id="{547F20BA-0D02-BA65-3338-3EF93B6B3857}"/>
                </a:ext>
              </a:extLst>
            </p:cNvPr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0" name="Google Shape;5186;p38">
              <a:extLst>
                <a:ext uri="{FF2B5EF4-FFF2-40B4-BE49-F238E27FC236}">
                  <a16:creationId xmlns:a16="http://schemas.microsoft.com/office/drawing/2014/main" id="{494AF313-FEDD-162C-ACF3-E2BC2F203A86}"/>
                </a:ext>
              </a:extLst>
            </p:cNvPr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1" name="Google Shape;5187;p38">
              <a:extLst>
                <a:ext uri="{FF2B5EF4-FFF2-40B4-BE49-F238E27FC236}">
                  <a16:creationId xmlns:a16="http://schemas.microsoft.com/office/drawing/2014/main" id="{5FDFA379-7F1D-BB2D-BB4F-8FBD1747D389}"/>
                </a:ext>
              </a:extLst>
            </p:cNvPr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2" name="Google Shape;5188;p38">
              <a:extLst>
                <a:ext uri="{FF2B5EF4-FFF2-40B4-BE49-F238E27FC236}">
                  <a16:creationId xmlns:a16="http://schemas.microsoft.com/office/drawing/2014/main" id="{F9003D18-F43F-5D13-E050-F8EF6E084A77}"/>
                </a:ext>
              </a:extLst>
            </p:cNvPr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3" name="Google Shape;5189;p38">
              <a:extLst>
                <a:ext uri="{FF2B5EF4-FFF2-40B4-BE49-F238E27FC236}">
                  <a16:creationId xmlns:a16="http://schemas.microsoft.com/office/drawing/2014/main" id="{62B4DD1F-87DB-A484-1539-84237F624B2C}"/>
                </a:ext>
              </a:extLst>
            </p:cNvPr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4" name="Google Shape;5190;p38">
              <a:extLst>
                <a:ext uri="{FF2B5EF4-FFF2-40B4-BE49-F238E27FC236}">
                  <a16:creationId xmlns:a16="http://schemas.microsoft.com/office/drawing/2014/main" id="{AA19235E-42F8-22E3-88CF-786AD4A86196}"/>
                </a:ext>
              </a:extLst>
            </p:cNvPr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5" name="Google Shape;5191;p38">
              <a:extLst>
                <a:ext uri="{FF2B5EF4-FFF2-40B4-BE49-F238E27FC236}">
                  <a16:creationId xmlns:a16="http://schemas.microsoft.com/office/drawing/2014/main" id="{D2404E62-3E24-FFB8-7E66-D5870748B6ED}"/>
                </a:ext>
              </a:extLst>
            </p:cNvPr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50315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6" name="Google Shape;5192;p38">
              <a:extLst>
                <a:ext uri="{FF2B5EF4-FFF2-40B4-BE49-F238E27FC236}">
                  <a16:creationId xmlns:a16="http://schemas.microsoft.com/office/drawing/2014/main" id="{24AB76C4-0E69-9C23-2041-EA59B16959D9}"/>
                </a:ext>
              </a:extLst>
            </p:cNvPr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7" name="Google Shape;5193;p38">
              <a:extLst>
                <a:ext uri="{FF2B5EF4-FFF2-40B4-BE49-F238E27FC236}">
                  <a16:creationId xmlns:a16="http://schemas.microsoft.com/office/drawing/2014/main" id="{744735B6-FA77-C8FA-4A55-FC57C52ABD2B}"/>
                </a:ext>
              </a:extLst>
            </p:cNvPr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8" name="Google Shape;5194;p38">
              <a:extLst>
                <a:ext uri="{FF2B5EF4-FFF2-40B4-BE49-F238E27FC236}">
                  <a16:creationId xmlns:a16="http://schemas.microsoft.com/office/drawing/2014/main" id="{7299098A-743F-A7FC-213E-743516C1921C}"/>
                </a:ext>
              </a:extLst>
            </p:cNvPr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9" name="Google Shape;5195;p38">
              <a:extLst>
                <a:ext uri="{FF2B5EF4-FFF2-40B4-BE49-F238E27FC236}">
                  <a16:creationId xmlns:a16="http://schemas.microsoft.com/office/drawing/2014/main" id="{F1DCB23C-6CB4-C3FC-F079-AF0F51EC332C}"/>
                </a:ext>
              </a:extLst>
            </p:cNvPr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0" name="Google Shape;5196;p38">
              <a:extLst>
                <a:ext uri="{FF2B5EF4-FFF2-40B4-BE49-F238E27FC236}">
                  <a16:creationId xmlns:a16="http://schemas.microsoft.com/office/drawing/2014/main" id="{AB959958-06AC-F90B-08D9-2153CEEB03FA}"/>
                </a:ext>
              </a:extLst>
            </p:cNvPr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1" name="Google Shape;5197;p38">
              <a:extLst>
                <a:ext uri="{FF2B5EF4-FFF2-40B4-BE49-F238E27FC236}">
                  <a16:creationId xmlns:a16="http://schemas.microsoft.com/office/drawing/2014/main" id="{80F03359-4EDE-DAB1-6D9F-CFFB845F98D9}"/>
                </a:ext>
              </a:extLst>
            </p:cNvPr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2" name="Google Shape;5198;p38">
              <a:extLst>
                <a:ext uri="{FF2B5EF4-FFF2-40B4-BE49-F238E27FC236}">
                  <a16:creationId xmlns:a16="http://schemas.microsoft.com/office/drawing/2014/main" id="{407990DF-A3C3-1C7F-A059-8CBAF389546B}"/>
                </a:ext>
              </a:extLst>
            </p:cNvPr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3" name="Google Shape;5199;p38">
              <a:extLst>
                <a:ext uri="{FF2B5EF4-FFF2-40B4-BE49-F238E27FC236}">
                  <a16:creationId xmlns:a16="http://schemas.microsoft.com/office/drawing/2014/main" id="{8BFF2604-6549-67F8-0830-D713110B35B8}"/>
                </a:ext>
              </a:extLst>
            </p:cNvPr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4" name="Google Shape;5200;p38">
              <a:extLst>
                <a:ext uri="{FF2B5EF4-FFF2-40B4-BE49-F238E27FC236}">
                  <a16:creationId xmlns:a16="http://schemas.microsoft.com/office/drawing/2014/main" id="{6AE3E7C9-2F80-7F33-A256-DED0FF6439CB}"/>
                </a:ext>
              </a:extLst>
            </p:cNvPr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5" name="Google Shape;5201;p38">
              <a:extLst>
                <a:ext uri="{FF2B5EF4-FFF2-40B4-BE49-F238E27FC236}">
                  <a16:creationId xmlns:a16="http://schemas.microsoft.com/office/drawing/2014/main" id="{E5CC47B0-CACC-0C9D-D7D8-C0E73B55AFA9}"/>
                </a:ext>
              </a:extLst>
            </p:cNvPr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6" name="Google Shape;5202;p38">
              <a:extLst>
                <a:ext uri="{FF2B5EF4-FFF2-40B4-BE49-F238E27FC236}">
                  <a16:creationId xmlns:a16="http://schemas.microsoft.com/office/drawing/2014/main" id="{A19C35BF-EFBC-BD24-23B5-34638AECB83B}"/>
                </a:ext>
              </a:extLst>
            </p:cNvPr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7" name="Google Shape;5203;p38">
              <a:extLst>
                <a:ext uri="{FF2B5EF4-FFF2-40B4-BE49-F238E27FC236}">
                  <a16:creationId xmlns:a16="http://schemas.microsoft.com/office/drawing/2014/main" id="{1826E302-BABF-6019-6C09-F85B25A886D0}"/>
                </a:ext>
              </a:extLst>
            </p:cNvPr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8" name="Google Shape;5204;p38">
              <a:extLst>
                <a:ext uri="{FF2B5EF4-FFF2-40B4-BE49-F238E27FC236}">
                  <a16:creationId xmlns:a16="http://schemas.microsoft.com/office/drawing/2014/main" id="{B702E549-CCBF-02C8-6E76-C49A629BB98E}"/>
                </a:ext>
              </a:extLst>
            </p:cNvPr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9" name="Google Shape;5205;p38">
              <a:extLst>
                <a:ext uri="{FF2B5EF4-FFF2-40B4-BE49-F238E27FC236}">
                  <a16:creationId xmlns:a16="http://schemas.microsoft.com/office/drawing/2014/main" id="{EB357D7D-98E0-58FE-5860-C4A4F8637EC3}"/>
                </a:ext>
              </a:extLst>
            </p:cNvPr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51139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2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6" name="Google Shape;1593;p57">
            <a:extLst>
              <a:ext uri="{FF2B5EF4-FFF2-40B4-BE49-F238E27FC236}">
                <a16:creationId xmlns:a16="http://schemas.microsoft.com/office/drawing/2014/main" id="{B02E834D-E4C3-E36C-844D-73AD4C96E9E7}"/>
              </a:ext>
            </a:extLst>
          </p:cNvPr>
          <p:cNvSpPr/>
          <p:nvPr/>
        </p:nvSpPr>
        <p:spPr>
          <a:xfrm>
            <a:off x="3430220" y="2845214"/>
            <a:ext cx="313696" cy="339933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sp>
        <p:nvSpPr>
          <p:cNvPr id="1484" name="Google Shape;1624;p57">
            <a:extLst>
              <a:ext uri="{FF2B5EF4-FFF2-40B4-BE49-F238E27FC236}">
                <a16:creationId xmlns:a16="http://schemas.microsoft.com/office/drawing/2014/main" id="{C218B488-C5C5-B642-1485-6855D5D7DB6B}"/>
              </a:ext>
            </a:extLst>
          </p:cNvPr>
          <p:cNvSpPr/>
          <p:nvPr/>
        </p:nvSpPr>
        <p:spPr>
          <a:xfrm>
            <a:off x="1179207" y="2845214"/>
            <a:ext cx="313696" cy="339933"/>
          </a:xfrm>
          <a:custGeom>
            <a:avLst/>
            <a:gdLst/>
            <a:ahLst/>
            <a:cxnLst/>
            <a:rect l="l" t="t" r="r" b="b"/>
            <a:pathLst>
              <a:path w="3944" h="3893" extrusionOk="0">
                <a:moveTo>
                  <a:pt x="1797" y="1"/>
                </a:moveTo>
                <a:lnTo>
                  <a:pt x="1592" y="1582"/>
                </a:lnTo>
                <a:lnTo>
                  <a:pt x="0" y="2013"/>
                </a:lnTo>
                <a:lnTo>
                  <a:pt x="1335" y="2352"/>
                </a:lnTo>
                <a:lnTo>
                  <a:pt x="1202" y="3893"/>
                </a:lnTo>
                <a:lnTo>
                  <a:pt x="1972" y="2609"/>
                </a:lnTo>
                <a:lnTo>
                  <a:pt x="3040" y="3595"/>
                </a:lnTo>
                <a:lnTo>
                  <a:pt x="2701" y="2188"/>
                </a:lnTo>
                <a:lnTo>
                  <a:pt x="3944" y="1325"/>
                </a:lnTo>
                <a:lnTo>
                  <a:pt x="2362" y="1500"/>
                </a:lnTo>
                <a:lnTo>
                  <a:pt x="1797" y="1"/>
                </a:lnTo>
                <a:close/>
              </a:path>
            </a:pathLst>
          </a:custGeom>
          <a:solidFill>
            <a:srgbClr val="FFB289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sp>
        <p:nvSpPr>
          <p:cNvPr id="1378" name="Google Shape;2522;p64">
            <a:extLst>
              <a:ext uri="{FF2B5EF4-FFF2-40B4-BE49-F238E27FC236}">
                <a16:creationId xmlns:a16="http://schemas.microsoft.com/office/drawing/2014/main" id="{AEAF1F13-0A86-FC7C-7285-5443CCE53A2C}"/>
              </a:ext>
            </a:extLst>
          </p:cNvPr>
          <p:cNvSpPr/>
          <p:nvPr/>
        </p:nvSpPr>
        <p:spPr>
          <a:xfrm rot="359427">
            <a:off x="2804558" y="977114"/>
            <a:ext cx="1166421" cy="1082212"/>
          </a:xfrm>
          <a:custGeom>
            <a:avLst/>
            <a:gdLst/>
            <a:ahLst/>
            <a:cxnLst/>
            <a:rect l="l" t="t" r="r" b="b"/>
            <a:pathLst>
              <a:path w="14918" h="13841" extrusionOk="0">
                <a:moveTo>
                  <a:pt x="7643" y="0"/>
                </a:moveTo>
                <a:cubicBezTo>
                  <a:pt x="7140" y="0"/>
                  <a:pt x="6669" y="57"/>
                  <a:pt x="6257" y="158"/>
                </a:cubicBezTo>
                <a:cubicBezTo>
                  <a:pt x="5550" y="338"/>
                  <a:pt x="4685" y="591"/>
                  <a:pt x="3821" y="1044"/>
                </a:cubicBezTo>
                <a:cubicBezTo>
                  <a:pt x="3578" y="1171"/>
                  <a:pt x="3345" y="1318"/>
                  <a:pt x="3102" y="1477"/>
                </a:cubicBezTo>
                <a:cubicBezTo>
                  <a:pt x="1783" y="2394"/>
                  <a:pt x="603" y="3913"/>
                  <a:pt x="224" y="6528"/>
                </a:cubicBezTo>
                <a:cubicBezTo>
                  <a:pt x="1" y="8153"/>
                  <a:pt x="297" y="9589"/>
                  <a:pt x="983" y="10758"/>
                </a:cubicBezTo>
                <a:cubicBezTo>
                  <a:pt x="1457" y="11581"/>
                  <a:pt x="2143" y="12267"/>
                  <a:pt x="2965" y="12774"/>
                </a:cubicBezTo>
                <a:cubicBezTo>
                  <a:pt x="3705" y="13237"/>
                  <a:pt x="4568" y="13566"/>
                  <a:pt x="5517" y="13723"/>
                </a:cubicBezTo>
                <a:cubicBezTo>
                  <a:pt x="5963" y="13800"/>
                  <a:pt x="6429" y="13840"/>
                  <a:pt x="6910" y="13840"/>
                </a:cubicBezTo>
                <a:cubicBezTo>
                  <a:pt x="7421" y="13840"/>
                  <a:pt x="7950" y="13795"/>
                  <a:pt x="8492" y="13703"/>
                </a:cubicBezTo>
                <a:cubicBezTo>
                  <a:pt x="9591" y="13523"/>
                  <a:pt x="10530" y="13186"/>
                  <a:pt x="11310" y="12710"/>
                </a:cubicBezTo>
                <a:cubicBezTo>
                  <a:pt x="14125" y="11012"/>
                  <a:pt x="14918" y="7680"/>
                  <a:pt x="13852" y="4462"/>
                </a:cubicBezTo>
                <a:cubicBezTo>
                  <a:pt x="13335" y="2890"/>
                  <a:pt x="12429" y="1814"/>
                  <a:pt x="11373" y="1108"/>
                </a:cubicBezTo>
                <a:cubicBezTo>
                  <a:pt x="10188" y="315"/>
                  <a:pt x="8827" y="0"/>
                  <a:pt x="7643" y="0"/>
                </a:cubicBezTo>
                <a:close/>
              </a:path>
            </a:pathLst>
          </a:custGeom>
          <a:solidFill>
            <a:srgbClr val="FAEBE8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800">
              <a:buClrTx/>
              <a:defRPr/>
            </a:pPr>
            <a:endParaRPr sz="1350">
              <a:solidFill>
                <a:sysClr val="windowText" lastClr="000000"/>
              </a:solidFill>
            </a:endParaRPr>
          </a:p>
        </p:txBody>
      </p:sp>
      <p:sp>
        <p:nvSpPr>
          <p:cNvPr id="1379" name="Google Shape;2525;p64">
            <a:extLst>
              <a:ext uri="{FF2B5EF4-FFF2-40B4-BE49-F238E27FC236}">
                <a16:creationId xmlns:a16="http://schemas.microsoft.com/office/drawing/2014/main" id="{FC3D7392-870D-EC63-1D00-4C2A7BA4AEDF}"/>
              </a:ext>
            </a:extLst>
          </p:cNvPr>
          <p:cNvSpPr txBox="1">
            <a:spLocks/>
          </p:cNvSpPr>
          <p:nvPr/>
        </p:nvSpPr>
        <p:spPr>
          <a:xfrm>
            <a:off x="2334769" y="919202"/>
            <a:ext cx="2106000" cy="73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ife Savers"/>
              <a:buNone/>
              <a:defRPr sz="7200" b="1" i="0" u="none" strike="noStrike" cap="none">
                <a:solidFill>
                  <a:schemeClr val="dk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685800">
              <a:buClr>
                <a:srgbClr val="135675"/>
              </a:buClr>
              <a:defRPr/>
            </a:pPr>
            <a:r>
              <a:rPr lang="en" sz="6000">
                <a:solidFill>
                  <a:srgbClr val="13567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</a:p>
        </p:txBody>
      </p:sp>
      <p:grpSp>
        <p:nvGrpSpPr>
          <p:cNvPr id="1380" name="Google Shape;2526;p64">
            <a:extLst>
              <a:ext uri="{FF2B5EF4-FFF2-40B4-BE49-F238E27FC236}">
                <a16:creationId xmlns:a16="http://schemas.microsoft.com/office/drawing/2014/main" id="{11141CD1-CE12-F1AA-A301-787AC597E0C8}"/>
              </a:ext>
            </a:extLst>
          </p:cNvPr>
          <p:cNvGrpSpPr/>
          <p:nvPr/>
        </p:nvGrpSpPr>
        <p:grpSpPr>
          <a:xfrm>
            <a:off x="5251674" y="1916413"/>
            <a:ext cx="1290499" cy="2338529"/>
            <a:chOff x="2240225" y="4235013"/>
            <a:chExt cx="326175" cy="618475"/>
          </a:xfrm>
        </p:grpSpPr>
        <p:sp>
          <p:nvSpPr>
            <p:cNvPr id="1381" name="Google Shape;2527;p64">
              <a:extLst>
                <a:ext uri="{FF2B5EF4-FFF2-40B4-BE49-F238E27FC236}">
                  <a16:creationId xmlns:a16="http://schemas.microsoft.com/office/drawing/2014/main" id="{E0199E8F-8BA7-143F-35B1-B9B976BED39F}"/>
                </a:ext>
              </a:extLst>
            </p:cNvPr>
            <p:cNvSpPr/>
            <p:nvPr/>
          </p:nvSpPr>
          <p:spPr>
            <a:xfrm>
              <a:off x="2280150" y="4506638"/>
              <a:ext cx="67475" cy="89550"/>
            </a:xfrm>
            <a:custGeom>
              <a:avLst/>
              <a:gdLst/>
              <a:ahLst/>
              <a:cxnLst/>
              <a:rect l="l" t="t" r="r" b="b"/>
              <a:pathLst>
                <a:path w="2699" h="3582" extrusionOk="0">
                  <a:moveTo>
                    <a:pt x="1826" y="1"/>
                  </a:moveTo>
                  <a:cubicBezTo>
                    <a:pt x="1533" y="1"/>
                    <a:pt x="1257" y="165"/>
                    <a:pt x="1129" y="451"/>
                  </a:cubicBezTo>
                  <a:lnTo>
                    <a:pt x="176" y="2492"/>
                  </a:lnTo>
                  <a:cubicBezTo>
                    <a:pt x="0" y="2872"/>
                    <a:pt x="162" y="3325"/>
                    <a:pt x="559" y="3515"/>
                  </a:cubicBezTo>
                  <a:cubicBezTo>
                    <a:pt x="616" y="3547"/>
                    <a:pt x="690" y="3561"/>
                    <a:pt x="763" y="3575"/>
                  </a:cubicBezTo>
                  <a:cubicBezTo>
                    <a:pt x="798" y="3580"/>
                    <a:pt x="832" y="3582"/>
                    <a:pt x="867" y="3582"/>
                  </a:cubicBezTo>
                  <a:cubicBezTo>
                    <a:pt x="1157" y="3582"/>
                    <a:pt x="1440" y="3425"/>
                    <a:pt x="1569" y="3135"/>
                  </a:cubicBezTo>
                  <a:lnTo>
                    <a:pt x="2522" y="1099"/>
                  </a:lnTo>
                  <a:cubicBezTo>
                    <a:pt x="2698" y="715"/>
                    <a:pt x="2536" y="247"/>
                    <a:pt x="2156" y="72"/>
                  </a:cubicBezTo>
                  <a:cubicBezTo>
                    <a:pt x="2048" y="24"/>
                    <a:pt x="1936" y="1"/>
                    <a:pt x="1826" y="1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2" name="Google Shape;2528;p64">
              <a:extLst>
                <a:ext uri="{FF2B5EF4-FFF2-40B4-BE49-F238E27FC236}">
                  <a16:creationId xmlns:a16="http://schemas.microsoft.com/office/drawing/2014/main" id="{ED985EBD-65CA-F280-928D-E96762F2BA15}"/>
                </a:ext>
              </a:extLst>
            </p:cNvPr>
            <p:cNvSpPr/>
            <p:nvPr/>
          </p:nvSpPr>
          <p:spPr>
            <a:xfrm>
              <a:off x="2456025" y="4510763"/>
              <a:ext cx="70800" cy="87825"/>
            </a:xfrm>
            <a:custGeom>
              <a:avLst/>
              <a:gdLst/>
              <a:ahLst/>
              <a:cxnLst/>
              <a:rect l="l" t="t" r="r" b="b"/>
              <a:pathLst>
                <a:path w="2832" h="3513" extrusionOk="0">
                  <a:moveTo>
                    <a:pt x="893" y="1"/>
                  </a:moveTo>
                  <a:cubicBezTo>
                    <a:pt x="766" y="1"/>
                    <a:pt x="636" y="32"/>
                    <a:pt x="514" y="97"/>
                  </a:cubicBezTo>
                  <a:cubicBezTo>
                    <a:pt x="148" y="286"/>
                    <a:pt x="0" y="758"/>
                    <a:pt x="208" y="1138"/>
                  </a:cubicBezTo>
                  <a:lnTo>
                    <a:pt x="1277" y="3118"/>
                  </a:lnTo>
                  <a:cubicBezTo>
                    <a:pt x="1425" y="3364"/>
                    <a:pt x="1689" y="3512"/>
                    <a:pt x="1952" y="3512"/>
                  </a:cubicBezTo>
                  <a:cubicBezTo>
                    <a:pt x="2083" y="3512"/>
                    <a:pt x="2199" y="3484"/>
                    <a:pt x="2318" y="3424"/>
                  </a:cubicBezTo>
                  <a:cubicBezTo>
                    <a:pt x="2698" y="3220"/>
                    <a:pt x="2832" y="2749"/>
                    <a:pt x="2624" y="2383"/>
                  </a:cubicBezTo>
                  <a:lnTo>
                    <a:pt x="1555" y="406"/>
                  </a:lnTo>
                  <a:cubicBezTo>
                    <a:pt x="1425" y="144"/>
                    <a:pt x="1166" y="1"/>
                    <a:pt x="893" y="1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3" name="Google Shape;2529;p64">
              <a:extLst>
                <a:ext uri="{FF2B5EF4-FFF2-40B4-BE49-F238E27FC236}">
                  <a16:creationId xmlns:a16="http://schemas.microsoft.com/office/drawing/2014/main" id="{4DB80C2E-A86B-6ADC-9FA7-B3AB805A5E29}"/>
                </a:ext>
              </a:extLst>
            </p:cNvPr>
            <p:cNvSpPr/>
            <p:nvPr/>
          </p:nvSpPr>
          <p:spPr>
            <a:xfrm>
              <a:off x="2334050" y="4632238"/>
              <a:ext cx="141425" cy="202450"/>
            </a:xfrm>
            <a:custGeom>
              <a:avLst/>
              <a:gdLst/>
              <a:ahLst/>
              <a:cxnLst/>
              <a:rect l="l" t="t" r="r" b="b"/>
              <a:pathLst>
                <a:path w="5657" h="8098" extrusionOk="0">
                  <a:moveTo>
                    <a:pt x="0" y="0"/>
                  </a:moveTo>
                  <a:cubicBezTo>
                    <a:pt x="0" y="0"/>
                    <a:pt x="88" y="5470"/>
                    <a:pt x="454" y="7725"/>
                  </a:cubicBezTo>
                  <a:cubicBezTo>
                    <a:pt x="454" y="7725"/>
                    <a:pt x="904" y="8098"/>
                    <a:pt x="1555" y="8098"/>
                  </a:cubicBezTo>
                  <a:cubicBezTo>
                    <a:pt x="1808" y="8098"/>
                    <a:pt x="2090" y="8042"/>
                    <a:pt x="2389" y="7887"/>
                  </a:cubicBezTo>
                  <a:lnTo>
                    <a:pt x="2522" y="2744"/>
                  </a:lnTo>
                  <a:lnTo>
                    <a:pt x="2522" y="2684"/>
                  </a:lnTo>
                  <a:cubicBezTo>
                    <a:pt x="2649" y="2684"/>
                    <a:pt x="2782" y="2678"/>
                    <a:pt x="2922" y="2678"/>
                  </a:cubicBezTo>
                  <a:cubicBezTo>
                    <a:pt x="2992" y="2678"/>
                    <a:pt x="3064" y="2679"/>
                    <a:pt x="3138" y="2684"/>
                  </a:cubicBezTo>
                  <a:lnTo>
                    <a:pt x="3138" y="2744"/>
                  </a:lnTo>
                  <a:lnTo>
                    <a:pt x="3254" y="7887"/>
                  </a:lnTo>
                  <a:cubicBezTo>
                    <a:pt x="3553" y="8042"/>
                    <a:pt x="3836" y="8098"/>
                    <a:pt x="4090" y="8098"/>
                  </a:cubicBezTo>
                  <a:cubicBezTo>
                    <a:pt x="4746" y="8098"/>
                    <a:pt x="5203" y="7725"/>
                    <a:pt x="5203" y="7725"/>
                  </a:cubicBezTo>
                  <a:cubicBezTo>
                    <a:pt x="5555" y="5470"/>
                    <a:pt x="5657" y="0"/>
                    <a:pt x="5657" y="0"/>
                  </a:cubicBezTo>
                  <a:lnTo>
                    <a:pt x="5657" y="0"/>
                  </a:lnTo>
                  <a:lnTo>
                    <a:pt x="4440" y="236"/>
                  </a:lnTo>
                  <a:lnTo>
                    <a:pt x="1130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4" name="Google Shape;2530;p64">
              <a:extLst>
                <a:ext uri="{FF2B5EF4-FFF2-40B4-BE49-F238E27FC236}">
                  <a16:creationId xmlns:a16="http://schemas.microsoft.com/office/drawing/2014/main" id="{E304B82D-7966-711D-C443-C29BA7ED5A57}"/>
                </a:ext>
              </a:extLst>
            </p:cNvPr>
            <p:cNvSpPr/>
            <p:nvPr/>
          </p:nvSpPr>
          <p:spPr>
            <a:xfrm>
              <a:off x="2374675" y="4697488"/>
              <a:ext cx="60525" cy="2225"/>
            </a:xfrm>
            <a:custGeom>
              <a:avLst/>
              <a:gdLst/>
              <a:ahLst/>
              <a:cxnLst/>
              <a:rect l="l" t="t" r="r" b="b"/>
              <a:pathLst>
                <a:path w="2421" h="89" extrusionOk="0">
                  <a:moveTo>
                    <a:pt x="1204" y="0"/>
                  </a:moveTo>
                  <a:cubicBezTo>
                    <a:pt x="1014" y="0"/>
                    <a:pt x="810" y="0"/>
                    <a:pt x="616" y="14"/>
                  </a:cubicBezTo>
                  <a:cubicBezTo>
                    <a:pt x="412" y="14"/>
                    <a:pt x="222" y="28"/>
                    <a:pt x="18" y="46"/>
                  </a:cubicBezTo>
                  <a:cubicBezTo>
                    <a:pt x="18" y="46"/>
                    <a:pt x="1" y="46"/>
                    <a:pt x="1" y="60"/>
                  </a:cubicBezTo>
                  <a:cubicBezTo>
                    <a:pt x="1" y="74"/>
                    <a:pt x="18" y="74"/>
                    <a:pt x="18" y="74"/>
                  </a:cubicBezTo>
                  <a:cubicBezTo>
                    <a:pt x="222" y="88"/>
                    <a:pt x="412" y="88"/>
                    <a:pt x="616" y="88"/>
                  </a:cubicBezTo>
                  <a:lnTo>
                    <a:pt x="1204" y="74"/>
                  </a:lnTo>
                  <a:lnTo>
                    <a:pt x="2392" y="60"/>
                  </a:lnTo>
                  <a:cubicBezTo>
                    <a:pt x="2407" y="60"/>
                    <a:pt x="2407" y="46"/>
                    <a:pt x="2407" y="28"/>
                  </a:cubicBezTo>
                  <a:cubicBezTo>
                    <a:pt x="2421" y="28"/>
                    <a:pt x="2407" y="14"/>
                    <a:pt x="2392" y="14"/>
                  </a:cubicBezTo>
                  <a:cubicBezTo>
                    <a:pt x="1995" y="0"/>
                    <a:pt x="1601" y="0"/>
                    <a:pt x="1204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5" name="Google Shape;2531;p64">
              <a:extLst>
                <a:ext uri="{FF2B5EF4-FFF2-40B4-BE49-F238E27FC236}">
                  <a16:creationId xmlns:a16="http://schemas.microsoft.com/office/drawing/2014/main" id="{EA4E124D-C4A1-723B-07A0-3FA3666130DB}"/>
                </a:ext>
              </a:extLst>
            </p:cNvPr>
            <p:cNvSpPr/>
            <p:nvPr/>
          </p:nvSpPr>
          <p:spPr>
            <a:xfrm>
              <a:off x="2402900" y="4624238"/>
              <a:ext cx="2225" cy="60425"/>
            </a:xfrm>
            <a:custGeom>
              <a:avLst/>
              <a:gdLst/>
              <a:ahLst/>
              <a:cxnLst/>
              <a:rect l="l" t="t" r="r" b="b"/>
              <a:pathLst>
                <a:path w="89" h="2417" extrusionOk="0">
                  <a:moveTo>
                    <a:pt x="60" y="0"/>
                  </a:moveTo>
                  <a:cubicBezTo>
                    <a:pt x="46" y="0"/>
                    <a:pt x="32" y="14"/>
                    <a:pt x="32" y="28"/>
                  </a:cubicBezTo>
                  <a:cubicBezTo>
                    <a:pt x="15" y="218"/>
                    <a:pt x="15" y="426"/>
                    <a:pt x="15" y="616"/>
                  </a:cubicBezTo>
                  <a:cubicBezTo>
                    <a:pt x="15" y="820"/>
                    <a:pt x="1" y="1010"/>
                    <a:pt x="15" y="1217"/>
                  </a:cubicBezTo>
                  <a:cubicBezTo>
                    <a:pt x="15" y="1611"/>
                    <a:pt x="15" y="2009"/>
                    <a:pt x="60" y="2403"/>
                  </a:cubicBezTo>
                  <a:lnTo>
                    <a:pt x="75" y="2417"/>
                  </a:lnTo>
                  <a:cubicBezTo>
                    <a:pt x="89" y="2417"/>
                    <a:pt x="89" y="2403"/>
                    <a:pt x="89" y="2403"/>
                  </a:cubicBezTo>
                  <a:lnTo>
                    <a:pt x="89" y="1801"/>
                  </a:lnTo>
                  <a:lnTo>
                    <a:pt x="89" y="1217"/>
                  </a:lnTo>
                  <a:lnTo>
                    <a:pt x="89" y="616"/>
                  </a:lnTo>
                  <a:cubicBezTo>
                    <a:pt x="75" y="426"/>
                    <a:pt x="75" y="218"/>
                    <a:pt x="75" y="28"/>
                  </a:cubicBezTo>
                  <a:cubicBezTo>
                    <a:pt x="75" y="14"/>
                    <a:pt x="60" y="0"/>
                    <a:pt x="6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6" name="Google Shape;2532;p64">
              <a:extLst>
                <a:ext uri="{FF2B5EF4-FFF2-40B4-BE49-F238E27FC236}">
                  <a16:creationId xmlns:a16="http://schemas.microsoft.com/office/drawing/2014/main" id="{D9FB3975-10E5-1F27-CCC3-9DF733BED7B0}"/>
                </a:ext>
              </a:extLst>
            </p:cNvPr>
            <p:cNvSpPr/>
            <p:nvPr/>
          </p:nvSpPr>
          <p:spPr>
            <a:xfrm>
              <a:off x="2404050" y="4643213"/>
              <a:ext cx="10225" cy="38475"/>
            </a:xfrm>
            <a:custGeom>
              <a:avLst/>
              <a:gdLst/>
              <a:ahLst/>
              <a:cxnLst/>
              <a:rect l="l" t="t" r="r" b="b"/>
              <a:pathLst>
                <a:path w="409" h="1539" extrusionOk="0">
                  <a:moveTo>
                    <a:pt x="366" y="1"/>
                  </a:moveTo>
                  <a:cubicBezTo>
                    <a:pt x="366" y="1"/>
                    <a:pt x="352" y="1"/>
                    <a:pt x="352" y="19"/>
                  </a:cubicBezTo>
                  <a:cubicBezTo>
                    <a:pt x="352" y="296"/>
                    <a:pt x="352" y="574"/>
                    <a:pt x="320" y="852"/>
                  </a:cubicBezTo>
                  <a:cubicBezTo>
                    <a:pt x="306" y="986"/>
                    <a:pt x="306" y="1130"/>
                    <a:pt x="278" y="1250"/>
                  </a:cubicBezTo>
                  <a:cubicBezTo>
                    <a:pt x="250" y="1320"/>
                    <a:pt x="233" y="1380"/>
                    <a:pt x="190" y="1426"/>
                  </a:cubicBezTo>
                  <a:cubicBezTo>
                    <a:pt x="155" y="1469"/>
                    <a:pt x="114" y="1487"/>
                    <a:pt x="70" y="1487"/>
                  </a:cubicBezTo>
                  <a:cubicBezTo>
                    <a:pt x="57" y="1487"/>
                    <a:pt x="43" y="1485"/>
                    <a:pt x="29" y="1482"/>
                  </a:cubicBezTo>
                  <a:cubicBezTo>
                    <a:pt x="14" y="1482"/>
                    <a:pt x="14" y="1482"/>
                    <a:pt x="14" y="1496"/>
                  </a:cubicBezTo>
                  <a:cubicBezTo>
                    <a:pt x="0" y="1514"/>
                    <a:pt x="14" y="1514"/>
                    <a:pt x="14" y="1528"/>
                  </a:cubicBezTo>
                  <a:cubicBezTo>
                    <a:pt x="34" y="1535"/>
                    <a:pt x="55" y="1539"/>
                    <a:pt x="75" y="1539"/>
                  </a:cubicBezTo>
                  <a:cubicBezTo>
                    <a:pt x="133" y="1539"/>
                    <a:pt x="191" y="1512"/>
                    <a:pt x="233" y="1468"/>
                  </a:cubicBezTo>
                  <a:cubicBezTo>
                    <a:pt x="292" y="1408"/>
                    <a:pt x="320" y="1338"/>
                    <a:pt x="338" y="1278"/>
                  </a:cubicBezTo>
                  <a:cubicBezTo>
                    <a:pt x="380" y="1130"/>
                    <a:pt x="394" y="1000"/>
                    <a:pt x="394" y="852"/>
                  </a:cubicBezTo>
                  <a:cubicBezTo>
                    <a:pt x="408" y="574"/>
                    <a:pt x="408" y="296"/>
                    <a:pt x="394" y="19"/>
                  </a:cubicBezTo>
                  <a:cubicBezTo>
                    <a:pt x="394" y="1"/>
                    <a:pt x="380" y="1"/>
                    <a:pt x="366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7" name="Google Shape;2533;p64">
              <a:extLst>
                <a:ext uri="{FF2B5EF4-FFF2-40B4-BE49-F238E27FC236}">
                  <a16:creationId xmlns:a16="http://schemas.microsoft.com/office/drawing/2014/main" id="{A563AE39-B731-49F4-8EA9-C346D520A70E}"/>
                </a:ext>
              </a:extLst>
            </p:cNvPr>
            <p:cNvSpPr/>
            <p:nvPr/>
          </p:nvSpPr>
          <p:spPr>
            <a:xfrm>
              <a:off x="2336250" y="4639263"/>
              <a:ext cx="17950" cy="30175"/>
            </a:xfrm>
            <a:custGeom>
              <a:avLst/>
              <a:gdLst/>
              <a:ahLst/>
              <a:cxnLst/>
              <a:rect l="l" t="t" r="r" b="b"/>
              <a:pathLst>
                <a:path w="718" h="1207" extrusionOk="0">
                  <a:moveTo>
                    <a:pt x="704" y="1"/>
                  </a:moveTo>
                  <a:cubicBezTo>
                    <a:pt x="690" y="1"/>
                    <a:pt x="676" y="1"/>
                    <a:pt x="676" y="15"/>
                  </a:cubicBezTo>
                  <a:lnTo>
                    <a:pt x="676" y="191"/>
                  </a:lnTo>
                  <a:cubicBezTo>
                    <a:pt x="658" y="247"/>
                    <a:pt x="658" y="307"/>
                    <a:pt x="644" y="366"/>
                  </a:cubicBezTo>
                  <a:lnTo>
                    <a:pt x="616" y="454"/>
                  </a:lnTo>
                  <a:lnTo>
                    <a:pt x="588" y="542"/>
                  </a:lnTo>
                  <a:cubicBezTo>
                    <a:pt x="588" y="571"/>
                    <a:pt x="570" y="585"/>
                    <a:pt x="556" y="616"/>
                  </a:cubicBezTo>
                  <a:cubicBezTo>
                    <a:pt x="542" y="644"/>
                    <a:pt x="528" y="673"/>
                    <a:pt x="514" y="687"/>
                  </a:cubicBezTo>
                  <a:cubicBezTo>
                    <a:pt x="454" y="792"/>
                    <a:pt x="380" y="894"/>
                    <a:pt x="292" y="968"/>
                  </a:cubicBezTo>
                  <a:cubicBezTo>
                    <a:pt x="218" y="1056"/>
                    <a:pt x="116" y="1112"/>
                    <a:pt x="14" y="1172"/>
                  </a:cubicBezTo>
                  <a:cubicBezTo>
                    <a:pt x="0" y="1172"/>
                    <a:pt x="0" y="1186"/>
                    <a:pt x="0" y="1200"/>
                  </a:cubicBezTo>
                  <a:cubicBezTo>
                    <a:pt x="0" y="1200"/>
                    <a:pt x="7" y="1206"/>
                    <a:pt x="11" y="1206"/>
                  </a:cubicBezTo>
                  <a:cubicBezTo>
                    <a:pt x="13" y="1206"/>
                    <a:pt x="14" y="1205"/>
                    <a:pt x="14" y="1200"/>
                  </a:cubicBezTo>
                  <a:cubicBezTo>
                    <a:pt x="148" y="1172"/>
                    <a:pt x="250" y="1098"/>
                    <a:pt x="352" y="1024"/>
                  </a:cubicBezTo>
                  <a:cubicBezTo>
                    <a:pt x="440" y="936"/>
                    <a:pt x="528" y="848"/>
                    <a:pt x="588" y="732"/>
                  </a:cubicBezTo>
                  <a:cubicBezTo>
                    <a:pt x="602" y="704"/>
                    <a:pt x="602" y="673"/>
                    <a:pt x="616" y="644"/>
                  </a:cubicBezTo>
                  <a:cubicBezTo>
                    <a:pt x="630" y="616"/>
                    <a:pt x="644" y="585"/>
                    <a:pt x="658" y="556"/>
                  </a:cubicBezTo>
                  <a:lnTo>
                    <a:pt x="690" y="469"/>
                  </a:lnTo>
                  <a:lnTo>
                    <a:pt x="704" y="381"/>
                  </a:lnTo>
                  <a:cubicBezTo>
                    <a:pt x="704" y="352"/>
                    <a:pt x="718" y="321"/>
                    <a:pt x="718" y="293"/>
                  </a:cubicBezTo>
                  <a:lnTo>
                    <a:pt x="718" y="191"/>
                  </a:lnTo>
                  <a:lnTo>
                    <a:pt x="718" y="15"/>
                  </a:lnTo>
                  <a:cubicBezTo>
                    <a:pt x="718" y="1"/>
                    <a:pt x="704" y="1"/>
                    <a:pt x="704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8" name="Google Shape;2534;p64">
              <a:extLst>
                <a:ext uri="{FF2B5EF4-FFF2-40B4-BE49-F238E27FC236}">
                  <a16:creationId xmlns:a16="http://schemas.microsoft.com/office/drawing/2014/main" id="{D052D4D6-2BDF-C4AA-4B19-C5D987315415}"/>
                </a:ext>
              </a:extLst>
            </p:cNvPr>
            <p:cNvSpPr/>
            <p:nvPr/>
          </p:nvSpPr>
          <p:spPr>
            <a:xfrm>
              <a:off x="2457525" y="4639263"/>
              <a:ext cx="18300" cy="30025"/>
            </a:xfrm>
            <a:custGeom>
              <a:avLst/>
              <a:gdLst/>
              <a:ahLst/>
              <a:cxnLst/>
              <a:rect l="l" t="t" r="r" b="b"/>
              <a:pathLst>
                <a:path w="732" h="1201" extrusionOk="0">
                  <a:moveTo>
                    <a:pt x="28" y="1"/>
                  </a:moveTo>
                  <a:cubicBezTo>
                    <a:pt x="14" y="1"/>
                    <a:pt x="14" y="1"/>
                    <a:pt x="14" y="15"/>
                  </a:cubicBezTo>
                  <a:cubicBezTo>
                    <a:pt x="14" y="71"/>
                    <a:pt x="0" y="131"/>
                    <a:pt x="0" y="191"/>
                  </a:cubicBezTo>
                  <a:lnTo>
                    <a:pt x="14" y="293"/>
                  </a:lnTo>
                  <a:cubicBezTo>
                    <a:pt x="14" y="321"/>
                    <a:pt x="14" y="352"/>
                    <a:pt x="28" y="381"/>
                  </a:cubicBezTo>
                  <a:lnTo>
                    <a:pt x="46" y="469"/>
                  </a:lnTo>
                  <a:lnTo>
                    <a:pt x="74" y="556"/>
                  </a:lnTo>
                  <a:cubicBezTo>
                    <a:pt x="74" y="585"/>
                    <a:pt x="88" y="616"/>
                    <a:pt x="102" y="644"/>
                  </a:cubicBezTo>
                  <a:cubicBezTo>
                    <a:pt x="116" y="673"/>
                    <a:pt x="134" y="704"/>
                    <a:pt x="148" y="732"/>
                  </a:cubicBezTo>
                  <a:cubicBezTo>
                    <a:pt x="204" y="848"/>
                    <a:pt x="292" y="936"/>
                    <a:pt x="380" y="1024"/>
                  </a:cubicBezTo>
                  <a:cubicBezTo>
                    <a:pt x="468" y="1098"/>
                    <a:pt x="587" y="1172"/>
                    <a:pt x="704" y="1200"/>
                  </a:cubicBezTo>
                  <a:lnTo>
                    <a:pt x="718" y="1200"/>
                  </a:lnTo>
                  <a:cubicBezTo>
                    <a:pt x="732" y="1186"/>
                    <a:pt x="718" y="1172"/>
                    <a:pt x="718" y="1172"/>
                  </a:cubicBezTo>
                  <a:cubicBezTo>
                    <a:pt x="616" y="1112"/>
                    <a:pt x="514" y="1056"/>
                    <a:pt x="426" y="968"/>
                  </a:cubicBezTo>
                  <a:cubicBezTo>
                    <a:pt x="338" y="894"/>
                    <a:pt x="264" y="792"/>
                    <a:pt x="204" y="687"/>
                  </a:cubicBezTo>
                  <a:cubicBezTo>
                    <a:pt x="190" y="673"/>
                    <a:pt x="190" y="644"/>
                    <a:pt x="176" y="616"/>
                  </a:cubicBezTo>
                  <a:cubicBezTo>
                    <a:pt x="162" y="585"/>
                    <a:pt x="148" y="571"/>
                    <a:pt x="134" y="542"/>
                  </a:cubicBezTo>
                  <a:lnTo>
                    <a:pt x="102" y="454"/>
                  </a:lnTo>
                  <a:lnTo>
                    <a:pt x="88" y="366"/>
                  </a:lnTo>
                  <a:cubicBezTo>
                    <a:pt x="74" y="307"/>
                    <a:pt x="74" y="247"/>
                    <a:pt x="60" y="191"/>
                  </a:cubicBezTo>
                  <a:cubicBezTo>
                    <a:pt x="46" y="131"/>
                    <a:pt x="60" y="71"/>
                    <a:pt x="46" y="15"/>
                  </a:cubicBezTo>
                  <a:cubicBezTo>
                    <a:pt x="46" y="1"/>
                    <a:pt x="46" y="1"/>
                    <a:pt x="2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9" name="Google Shape;2535;p64">
              <a:extLst>
                <a:ext uri="{FF2B5EF4-FFF2-40B4-BE49-F238E27FC236}">
                  <a16:creationId xmlns:a16="http://schemas.microsoft.com/office/drawing/2014/main" id="{B937CCA4-AC17-19D9-4CEA-BF4266FA13FD}"/>
                </a:ext>
              </a:extLst>
            </p:cNvPr>
            <p:cNvSpPr/>
            <p:nvPr/>
          </p:nvSpPr>
          <p:spPr>
            <a:xfrm>
              <a:off x="2292625" y="4480063"/>
              <a:ext cx="224275" cy="174625"/>
            </a:xfrm>
            <a:custGeom>
              <a:avLst/>
              <a:gdLst/>
              <a:ahLst/>
              <a:cxnLst/>
              <a:rect l="l" t="t" r="r" b="b"/>
              <a:pathLst>
                <a:path w="8971" h="6985" extrusionOk="0">
                  <a:moveTo>
                    <a:pt x="3753" y="0"/>
                  </a:moveTo>
                  <a:cubicBezTo>
                    <a:pt x="3319" y="0"/>
                    <a:pt x="2752" y="17"/>
                    <a:pt x="2157" y="79"/>
                  </a:cubicBezTo>
                  <a:cubicBezTo>
                    <a:pt x="542" y="241"/>
                    <a:pt x="1" y="2601"/>
                    <a:pt x="1" y="2601"/>
                  </a:cubicBezTo>
                  <a:cubicBezTo>
                    <a:pt x="1" y="2601"/>
                    <a:pt x="835" y="3423"/>
                    <a:pt x="1610" y="3423"/>
                  </a:cubicBezTo>
                  <a:cubicBezTo>
                    <a:pt x="1631" y="3423"/>
                    <a:pt x="1651" y="3422"/>
                    <a:pt x="1672" y="3421"/>
                  </a:cubicBezTo>
                  <a:lnTo>
                    <a:pt x="1672" y="3421"/>
                  </a:lnTo>
                  <a:lnTo>
                    <a:pt x="1436" y="6383"/>
                  </a:lnTo>
                  <a:cubicBezTo>
                    <a:pt x="1436" y="6383"/>
                    <a:pt x="2741" y="6967"/>
                    <a:pt x="4486" y="6984"/>
                  </a:cubicBezTo>
                  <a:lnTo>
                    <a:pt x="4545" y="6984"/>
                  </a:lnTo>
                  <a:cubicBezTo>
                    <a:pt x="6290" y="6967"/>
                    <a:pt x="7549" y="6383"/>
                    <a:pt x="7549" y="6383"/>
                  </a:cubicBezTo>
                  <a:lnTo>
                    <a:pt x="7300" y="3421"/>
                  </a:lnTo>
                  <a:lnTo>
                    <a:pt x="7300" y="3421"/>
                  </a:lnTo>
                  <a:cubicBezTo>
                    <a:pt x="7320" y="3422"/>
                    <a:pt x="7341" y="3423"/>
                    <a:pt x="7362" y="3423"/>
                  </a:cubicBezTo>
                  <a:cubicBezTo>
                    <a:pt x="8149" y="3423"/>
                    <a:pt x="8970" y="2601"/>
                    <a:pt x="8970" y="2601"/>
                  </a:cubicBezTo>
                  <a:cubicBezTo>
                    <a:pt x="8970" y="2601"/>
                    <a:pt x="8443" y="241"/>
                    <a:pt x="6818" y="79"/>
                  </a:cubicBezTo>
                  <a:cubicBezTo>
                    <a:pt x="6228" y="17"/>
                    <a:pt x="5673" y="0"/>
                    <a:pt x="5250" y="0"/>
                  </a:cubicBezTo>
                  <a:cubicBezTo>
                    <a:pt x="4883" y="0"/>
                    <a:pt x="4617" y="13"/>
                    <a:pt x="4514" y="20"/>
                  </a:cubicBezTo>
                  <a:cubicBezTo>
                    <a:pt x="4406" y="13"/>
                    <a:pt x="4130" y="0"/>
                    <a:pt x="3753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0" name="Google Shape;2536;p64">
              <a:extLst>
                <a:ext uri="{FF2B5EF4-FFF2-40B4-BE49-F238E27FC236}">
                  <a16:creationId xmlns:a16="http://schemas.microsoft.com/office/drawing/2014/main" id="{123A4AFE-29FA-E59B-9490-364BD9C8A973}"/>
                </a:ext>
              </a:extLst>
            </p:cNvPr>
            <p:cNvSpPr/>
            <p:nvPr/>
          </p:nvSpPr>
          <p:spPr>
            <a:xfrm>
              <a:off x="2367025" y="4480513"/>
              <a:ext cx="69225" cy="33825"/>
            </a:xfrm>
            <a:custGeom>
              <a:avLst/>
              <a:gdLst/>
              <a:ahLst/>
              <a:cxnLst/>
              <a:rect l="l" t="t" r="r" b="b"/>
              <a:pathLst>
                <a:path w="2769" h="1353" extrusionOk="0">
                  <a:moveTo>
                    <a:pt x="1422" y="1"/>
                  </a:moveTo>
                  <a:cubicBezTo>
                    <a:pt x="1089" y="1"/>
                    <a:pt x="711" y="20"/>
                    <a:pt x="307" y="89"/>
                  </a:cubicBezTo>
                  <a:cubicBezTo>
                    <a:pt x="1" y="149"/>
                    <a:pt x="1" y="399"/>
                    <a:pt x="1" y="399"/>
                  </a:cubicBezTo>
                  <a:cubicBezTo>
                    <a:pt x="1" y="927"/>
                    <a:pt x="440" y="1352"/>
                    <a:pt x="968" y="1352"/>
                  </a:cubicBezTo>
                  <a:lnTo>
                    <a:pt x="1612" y="1352"/>
                  </a:lnTo>
                  <a:cubicBezTo>
                    <a:pt x="2227" y="1352"/>
                    <a:pt x="2741" y="927"/>
                    <a:pt x="2741" y="311"/>
                  </a:cubicBezTo>
                  <a:cubicBezTo>
                    <a:pt x="2741" y="311"/>
                    <a:pt x="2769" y="33"/>
                    <a:pt x="2435" y="33"/>
                  </a:cubicBezTo>
                  <a:cubicBezTo>
                    <a:pt x="2203" y="33"/>
                    <a:pt x="1851" y="1"/>
                    <a:pt x="1422" y="1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1" name="Google Shape;2537;p64">
              <a:extLst>
                <a:ext uri="{FF2B5EF4-FFF2-40B4-BE49-F238E27FC236}">
                  <a16:creationId xmlns:a16="http://schemas.microsoft.com/office/drawing/2014/main" id="{F49D7F53-C0DB-5C6E-D566-9C0DADDDA685}"/>
                </a:ext>
              </a:extLst>
            </p:cNvPr>
            <p:cNvSpPr/>
            <p:nvPr/>
          </p:nvSpPr>
          <p:spPr>
            <a:xfrm>
              <a:off x="2285675" y="4544463"/>
              <a:ext cx="50250" cy="22625"/>
            </a:xfrm>
            <a:custGeom>
              <a:avLst/>
              <a:gdLst/>
              <a:ahLst/>
              <a:cxnLst/>
              <a:rect l="l" t="t" r="r" b="b"/>
              <a:pathLst>
                <a:path w="2010" h="905" extrusionOk="0">
                  <a:moveTo>
                    <a:pt x="297" y="0"/>
                  </a:moveTo>
                  <a:cubicBezTo>
                    <a:pt x="267" y="0"/>
                    <a:pt x="238" y="11"/>
                    <a:pt x="219" y="39"/>
                  </a:cubicBezTo>
                  <a:cubicBezTo>
                    <a:pt x="219" y="39"/>
                    <a:pt x="1" y="275"/>
                    <a:pt x="149" y="345"/>
                  </a:cubicBezTo>
                  <a:cubicBezTo>
                    <a:pt x="395" y="479"/>
                    <a:pt x="1098" y="891"/>
                    <a:pt x="1907" y="905"/>
                  </a:cubicBezTo>
                  <a:cubicBezTo>
                    <a:pt x="1964" y="905"/>
                    <a:pt x="2009" y="845"/>
                    <a:pt x="2009" y="785"/>
                  </a:cubicBezTo>
                  <a:lnTo>
                    <a:pt x="1995" y="609"/>
                  </a:lnTo>
                  <a:cubicBezTo>
                    <a:pt x="1995" y="553"/>
                    <a:pt x="1950" y="507"/>
                    <a:pt x="1907" y="507"/>
                  </a:cubicBezTo>
                  <a:cubicBezTo>
                    <a:pt x="1204" y="493"/>
                    <a:pt x="557" y="141"/>
                    <a:pt x="353" y="11"/>
                  </a:cubicBezTo>
                  <a:cubicBezTo>
                    <a:pt x="335" y="5"/>
                    <a:pt x="316" y="0"/>
                    <a:pt x="297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2" name="Google Shape;2538;p64">
              <a:extLst>
                <a:ext uri="{FF2B5EF4-FFF2-40B4-BE49-F238E27FC236}">
                  <a16:creationId xmlns:a16="http://schemas.microsoft.com/office/drawing/2014/main" id="{59AAD411-332D-7AEA-F678-7B975186D537}"/>
                </a:ext>
              </a:extLst>
            </p:cNvPr>
            <p:cNvSpPr/>
            <p:nvPr/>
          </p:nvSpPr>
          <p:spPr>
            <a:xfrm>
              <a:off x="2473600" y="4544463"/>
              <a:ext cx="50250" cy="22625"/>
            </a:xfrm>
            <a:custGeom>
              <a:avLst/>
              <a:gdLst/>
              <a:ahLst/>
              <a:cxnLst/>
              <a:rect l="l" t="t" r="r" b="b"/>
              <a:pathLst>
                <a:path w="2010" h="905" extrusionOk="0">
                  <a:moveTo>
                    <a:pt x="1713" y="0"/>
                  </a:moveTo>
                  <a:cubicBezTo>
                    <a:pt x="1694" y="0"/>
                    <a:pt x="1675" y="5"/>
                    <a:pt x="1657" y="11"/>
                  </a:cubicBezTo>
                  <a:cubicBezTo>
                    <a:pt x="1453" y="141"/>
                    <a:pt x="810" y="493"/>
                    <a:pt x="106" y="507"/>
                  </a:cubicBezTo>
                  <a:cubicBezTo>
                    <a:pt x="61" y="507"/>
                    <a:pt x="18" y="553"/>
                    <a:pt x="1" y="609"/>
                  </a:cubicBezTo>
                  <a:lnTo>
                    <a:pt x="1" y="785"/>
                  </a:lnTo>
                  <a:cubicBezTo>
                    <a:pt x="1" y="845"/>
                    <a:pt x="46" y="905"/>
                    <a:pt x="106" y="905"/>
                  </a:cubicBezTo>
                  <a:cubicBezTo>
                    <a:pt x="912" y="891"/>
                    <a:pt x="1615" y="479"/>
                    <a:pt x="1865" y="345"/>
                  </a:cubicBezTo>
                  <a:cubicBezTo>
                    <a:pt x="2009" y="275"/>
                    <a:pt x="1791" y="39"/>
                    <a:pt x="1791" y="39"/>
                  </a:cubicBezTo>
                  <a:cubicBezTo>
                    <a:pt x="1772" y="11"/>
                    <a:pt x="1743" y="0"/>
                    <a:pt x="1713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3" name="Google Shape;2539;p64">
              <a:extLst>
                <a:ext uri="{FF2B5EF4-FFF2-40B4-BE49-F238E27FC236}">
                  <a16:creationId xmlns:a16="http://schemas.microsoft.com/office/drawing/2014/main" id="{1232EC5C-0EED-92A7-FAC3-303BF8729B6D}"/>
                </a:ext>
              </a:extLst>
            </p:cNvPr>
            <p:cNvSpPr/>
            <p:nvPr/>
          </p:nvSpPr>
          <p:spPr>
            <a:xfrm>
              <a:off x="2299925" y="4441413"/>
              <a:ext cx="62725" cy="33000"/>
            </a:xfrm>
            <a:custGeom>
              <a:avLst/>
              <a:gdLst/>
              <a:ahLst/>
              <a:cxnLst/>
              <a:rect l="l" t="t" r="r" b="b"/>
              <a:pathLst>
                <a:path w="2509" h="1320" extrusionOk="0">
                  <a:moveTo>
                    <a:pt x="32" y="0"/>
                  </a:moveTo>
                  <a:lnTo>
                    <a:pt x="1" y="14"/>
                  </a:lnTo>
                  <a:cubicBezTo>
                    <a:pt x="120" y="528"/>
                    <a:pt x="486" y="982"/>
                    <a:pt x="986" y="1186"/>
                  </a:cubicBezTo>
                  <a:cubicBezTo>
                    <a:pt x="1190" y="1274"/>
                    <a:pt x="1408" y="1319"/>
                    <a:pt x="1629" y="1319"/>
                  </a:cubicBezTo>
                  <a:cubicBezTo>
                    <a:pt x="1935" y="1319"/>
                    <a:pt x="2245" y="1231"/>
                    <a:pt x="2509" y="1070"/>
                  </a:cubicBezTo>
                  <a:lnTo>
                    <a:pt x="2495" y="1038"/>
                  </a:lnTo>
                  <a:cubicBezTo>
                    <a:pt x="2238" y="1202"/>
                    <a:pt x="1931" y="1285"/>
                    <a:pt x="1628" y="1285"/>
                  </a:cubicBezTo>
                  <a:cubicBezTo>
                    <a:pt x="1410" y="1285"/>
                    <a:pt x="1195" y="1243"/>
                    <a:pt x="1000" y="1157"/>
                  </a:cubicBezTo>
                  <a:cubicBezTo>
                    <a:pt x="514" y="950"/>
                    <a:pt x="148" y="510"/>
                    <a:pt x="32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4" name="Google Shape;2540;p64">
              <a:extLst>
                <a:ext uri="{FF2B5EF4-FFF2-40B4-BE49-F238E27FC236}">
                  <a16:creationId xmlns:a16="http://schemas.microsoft.com/office/drawing/2014/main" id="{D0DAF835-3E89-B20D-A72E-E3D06C301FA9}"/>
                </a:ext>
              </a:extLst>
            </p:cNvPr>
            <p:cNvSpPr/>
            <p:nvPr/>
          </p:nvSpPr>
          <p:spPr>
            <a:xfrm>
              <a:off x="2253750" y="4297713"/>
              <a:ext cx="55800" cy="124975"/>
            </a:xfrm>
            <a:custGeom>
              <a:avLst/>
              <a:gdLst/>
              <a:ahLst/>
              <a:cxnLst/>
              <a:rect l="l" t="t" r="r" b="b"/>
              <a:pathLst>
                <a:path w="2232" h="4999" extrusionOk="0">
                  <a:moveTo>
                    <a:pt x="2231" y="1"/>
                  </a:moveTo>
                  <a:cubicBezTo>
                    <a:pt x="1672" y="1"/>
                    <a:pt x="1088" y="366"/>
                    <a:pt x="690" y="968"/>
                  </a:cubicBezTo>
                  <a:cubicBezTo>
                    <a:pt x="149" y="1745"/>
                    <a:pt x="1" y="2758"/>
                    <a:pt x="265" y="3652"/>
                  </a:cubicBezTo>
                  <a:cubicBezTo>
                    <a:pt x="398" y="4120"/>
                    <a:pt x="634" y="4499"/>
                    <a:pt x="940" y="4735"/>
                  </a:cubicBezTo>
                  <a:cubicBezTo>
                    <a:pt x="1176" y="4911"/>
                    <a:pt x="1468" y="4999"/>
                    <a:pt x="1732" y="4999"/>
                  </a:cubicBezTo>
                  <a:cubicBezTo>
                    <a:pt x="1893" y="4999"/>
                    <a:pt x="2041" y="4971"/>
                    <a:pt x="2171" y="4911"/>
                  </a:cubicBezTo>
                  <a:lnTo>
                    <a:pt x="2157" y="4869"/>
                  </a:lnTo>
                  <a:cubicBezTo>
                    <a:pt x="2028" y="4934"/>
                    <a:pt x="1880" y="4965"/>
                    <a:pt x="1727" y="4965"/>
                  </a:cubicBezTo>
                  <a:cubicBezTo>
                    <a:pt x="1466" y="4965"/>
                    <a:pt x="1190" y="4874"/>
                    <a:pt x="968" y="4707"/>
                  </a:cubicBezTo>
                  <a:cubicBezTo>
                    <a:pt x="588" y="4412"/>
                    <a:pt x="398" y="3972"/>
                    <a:pt x="296" y="3652"/>
                  </a:cubicBezTo>
                  <a:cubicBezTo>
                    <a:pt x="33" y="2758"/>
                    <a:pt x="194" y="1759"/>
                    <a:pt x="722" y="982"/>
                  </a:cubicBezTo>
                  <a:cubicBezTo>
                    <a:pt x="1116" y="398"/>
                    <a:pt x="1689" y="46"/>
                    <a:pt x="2231" y="32"/>
                  </a:cubicBezTo>
                  <a:lnTo>
                    <a:pt x="2231" y="1"/>
                  </a:ln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5" name="Google Shape;2541;p64">
              <a:extLst>
                <a:ext uri="{FF2B5EF4-FFF2-40B4-BE49-F238E27FC236}">
                  <a16:creationId xmlns:a16="http://schemas.microsoft.com/office/drawing/2014/main" id="{1254A223-D926-3FAC-796B-448471055635}"/>
                </a:ext>
              </a:extLst>
            </p:cNvPr>
            <p:cNvSpPr/>
            <p:nvPr/>
          </p:nvSpPr>
          <p:spPr>
            <a:xfrm>
              <a:off x="2482400" y="4275738"/>
              <a:ext cx="32650" cy="76250"/>
            </a:xfrm>
            <a:custGeom>
              <a:avLst/>
              <a:gdLst/>
              <a:ahLst/>
              <a:cxnLst/>
              <a:rect l="l" t="t" r="r" b="b"/>
              <a:pathLst>
                <a:path w="1306" h="3050" extrusionOk="0">
                  <a:moveTo>
                    <a:pt x="32" y="0"/>
                  </a:moveTo>
                  <a:lnTo>
                    <a:pt x="0" y="46"/>
                  </a:lnTo>
                  <a:cubicBezTo>
                    <a:pt x="810" y="559"/>
                    <a:pt x="1277" y="1541"/>
                    <a:pt x="1161" y="2494"/>
                  </a:cubicBezTo>
                  <a:cubicBezTo>
                    <a:pt x="1144" y="2610"/>
                    <a:pt x="1116" y="2740"/>
                    <a:pt x="1042" y="2860"/>
                  </a:cubicBezTo>
                  <a:cubicBezTo>
                    <a:pt x="978" y="2935"/>
                    <a:pt x="884" y="3011"/>
                    <a:pt x="776" y="3011"/>
                  </a:cubicBezTo>
                  <a:cubicBezTo>
                    <a:pt x="758" y="3011"/>
                    <a:pt x="740" y="3009"/>
                    <a:pt x="722" y="3004"/>
                  </a:cubicBezTo>
                  <a:lnTo>
                    <a:pt x="704" y="3050"/>
                  </a:lnTo>
                  <a:lnTo>
                    <a:pt x="764" y="3050"/>
                  </a:lnTo>
                  <a:cubicBezTo>
                    <a:pt x="897" y="3050"/>
                    <a:pt x="999" y="2976"/>
                    <a:pt x="1073" y="2874"/>
                  </a:cubicBezTo>
                  <a:cubicBezTo>
                    <a:pt x="1144" y="2758"/>
                    <a:pt x="1175" y="2624"/>
                    <a:pt x="1189" y="2494"/>
                  </a:cubicBezTo>
                  <a:cubicBezTo>
                    <a:pt x="1305" y="1527"/>
                    <a:pt x="838" y="528"/>
                    <a:pt x="32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6" name="Google Shape;2542;p64">
              <a:extLst>
                <a:ext uri="{FF2B5EF4-FFF2-40B4-BE49-F238E27FC236}">
                  <a16:creationId xmlns:a16="http://schemas.microsoft.com/office/drawing/2014/main" id="{8FE28B15-BA35-FE2A-8F07-459E31D87634}"/>
                </a:ext>
              </a:extLst>
            </p:cNvPr>
            <p:cNvSpPr/>
            <p:nvPr/>
          </p:nvSpPr>
          <p:spPr>
            <a:xfrm>
              <a:off x="2255950" y="4238413"/>
              <a:ext cx="256200" cy="235625"/>
            </a:xfrm>
            <a:custGeom>
              <a:avLst/>
              <a:gdLst/>
              <a:ahLst/>
              <a:cxnLst/>
              <a:rect l="l" t="t" r="r" b="b"/>
              <a:pathLst>
                <a:path w="10248" h="9425" extrusionOk="0">
                  <a:moveTo>
                    <a:pt x="5843" y="0"/>
                  </a:moveTo>
                  <a:cubicBezTo>
                    <a:pt x="5115" y="0"/>
                    <a:pt x="3992" y="398"/>
                    <a:pt x="2495" y="2081"/>
                  </a:cubicBezTo>
                  <a:cubicBezTo>
                    <a:pt x="2495" y="2081"/>
                    <a:pt x="1116" y="2461"/>
                    <a:pt x="616" y="3706"/>
                  </a:cubicBezTo>
                  <a:cubicBezTo>
                    <a:pt x="163" y="4821"/>
                    <a:pt x="1" y="6274"/>
                    <a:pt x="940" y="6741"/>
                  </a:cubicBezTo>
                  <a:cubicBezTo>
                    <a:pt x="940" y="6741"/>
                    <a:pt x="1513" y="8338"/>
                    <a:pt x="1907" y="8440"/>
                  </a:cubicBezTo>
                  <a:cubicBezTo>
                    <a:pt x="2289" y="8522"/>
                    <a:pt x="2532" y="9425"/>
                    <a:pt x="3887" y="9425"/>
                  </a:cubicBezTo>
                  <a:cubicBezTo>
                    <a:pt x="3991" y="9425"/>
                    <a:pt x="4103" y="9419"/>
                    <a:pt x="4222" y="9408"/>
                  </a:cubicBezTo>
                  <a:cubicBezTo>
                    <a:pt x="4767" y="9365"/>
                    <a:pt x="5235" y="9365"/>
                    <a:pt x="5661" y="9365"/>
                  </a:cubicBezTo>
                  <a:cubicBezTo>
                    <a:pt x="6540" y="9365"/>
                    <a:pt x="7198" y="9365"/>
                    <a:pt x="7725" y="8866"/>
                  </a:cubicBezTo>
                  <a:cubicBezTo>
                    <a:pt x="7725" y="8866"/>
                    <a:pt x="7740" y="8868"/>
                    <a:pt x="7767" y="8868"/>
                  </a:cubicBezTo>
                  <a:cubicBezTo>
                    <a:pt x="7931" y="8868"/>
                    <a:pt x="8557" y="8793"/>
                    <a:pt x="9146" y="7723"/>
                  </a:cubicBezTo>
                  <a:cubicBezTo>
                    <a:pt x="9618" y="6871"/>
                    <a:pt x="9706" y="6010"/>
                    <a:pt x="9748" y="5482"/>
                  </a:cubicBezTo>
                  <a:cubicBezTo>
                    <a:pt x="9808" y="4954"/>
                    <a:pt x="9794" y="4409"/>
                    <a:pt x="9794" y="4409"/>
                  </a:cubicBezTo>
                  <a:cubicBezTo>
                    <a:pt x="9794" y="4409"/>
                    <a:pt x="10247" y="4075"/>
                    <a:pt x="10145" y="3400"/>
                  </a:cubicBezTo>
                  <a:cubicBezTo>
                    <a:pt x="10043" y="2710"/>
                    <a:pt x="9646" y="1947"/>
                    <a:pt x="9146" y="1581"/>
                  </a:cubicBezTo>
                  <a:cubicBezTo>
                    <a:pt x="9146" y="1581"/>
                    <a:pt x="9322" y="1243"/>
                    <a:pt x="8475" y="645"/>
                  </a:cubicBezTo>
                  <a:cubicBezTo>
                    <a:pt x="8039" y="333"/>
                    <a:pt x="7613" y="258"/>
                    <a:pt x="7304" y="258"/>
                  </a:cubicBezTo>
                  <a:cubicBezTo>
                    <a:pt x="7018" y="258"/>
                    <a:pt x="6832" y="322"/>
                    <a:pt x="6832" y="322"/>
                  </a:cubicBezTo>
                  <a:cubicBezTo>
                    <a:pt x="6832" y="322"/>
                    <a:pt x="6497" y="0"/>
                    <a:pt x="5843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7" name="Google Shape;2543;p64">
              <a:extLst>
                <a:ext uri="{FF2B5EF4-FFF2-40B4-BE49-F238E27FC236}">
                  <a16:creationId xmlns:a16="http://schemas.microsoft.com/office/drawing/2014/main" id="{342B701D-AD5A-73C5-77BE-E36CD30558F8}"/>
                </a:ext>
              </a:extLst>
            </p:cNvPr>
            <p:cNvSpPr/>
            <p:nvPr/>
          </p:nvSpPr>
          <p:spPr>
            <a:xfrm>
              <a:off x="2377325" y="4425588"/>
              <a:ext cx="47950" cy="79600"/>
            </a:xfrm>
            <a:custGeom>
              <a:avLst/>
              <a:gdLst/>
              <a:ahLst/>
              <a:cxnLst/>
              <a:rect l="l" t="t" r="r" b="b"/>
              <a:pathLst>
                <a:path w="1918" h="3184" extrusionOk="0">
                  <a:moveTo>
                    <a:pt x="936" y="0"/>
                  </a:moveTo>
                  <a:cubicBezTo>
                    <a:pt x="408" y="0"/>
                    <a:pt x="0" y="426"/>
                    <a:pt x="0" y="939"/>
                  </a:cubicBezTo>
                  <a:lnTo>
                    <a:pt x="0" y="2494"/>
                  </a:lnTo>
                  <a:cubicBezTo>
                    <a:pt x="0" y="3008"/>
                    <a:pt x="408" y="3183"/>
                    <a:pt x="936" y="3183"/>
                  </a:cubicBezTo>
                  <a:lnTo>
                    <a:pt x="981" y="3183"/>
                  </a:lnTo>
                  <a:cubicBezTo>
                    <a:pt x="1495" y="3183"/>
                    <a:pt x="1917" y="3008"/>
                    <a:pt x="1917" y="2494"/>
                  </a:cubicBezTo>
                  <a:lnTo>
                    <a:pt x="1917" y="939"/>
                  </a:lnTo>
                  <a:cubicBezTo>
                    <a:pt x="1917" y="426"/>
                    <a:pt x="1495" y="0"/>
                    <a:pt x="981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8" name="Google Shape;2544;p64">
              <a:extLst>
                <a:ext uri="{FF2B5EF4-FFF2-40B4-BE49-F238E27FC236}">
                  <a16:creationId xmlns:a16="http://schemas.microsoft.com/office/drawing/2014/main" id="{A79CB6AE-BD2C-3FF4-33E5-BAD411DF954A}"/>
                </a:ext>
              </a:extLst>
            </p:cNvPr>
            <p:cNvSpPr/>
            <p:nvPr/>
          </p:nvSpPr>
          <p:spPr>
            <a:xfrm>
              <a:off x="2377325" y="4425588"/>
              <a:ext cx="47950" cy="54275"/>
            </a:xfrm>
            <a:custGeom>
              <a:avLst/>
              <a:gdLst/>
              <a:ahLst/>
              <a:cxnLst/>
              <a:rect l="l" t="t" r="r" b="b"/>
              <a:pathLst>
                <a:path w="1918" h="2171" extrusionOk="0">
                  <a:moveTo>
                    <a:pt x="936" y="0"/>
                  </a:moveTo>
                  <a:cubicBezTo>
                    <a:pt x="408" y="0"/>
                    <a:pt x="0" y="426"/>
                    <a:pt x="0" y="939"/>
                  </a:cubicBezTo>
                  <a:lnTo>
                    <a:pt x="0" y="2142"/>
                  </a:lnTo>
                  <a:cubicBezTo>
                    <a:pt x="158" y="2156"/>
                    <a:pt x="352" y="2170"/>
                    <a:pt x="584" y="2170"/>
                  </a:cubicBezTo>
                  <a:cubicBezTo>
                    <a:pt x="950" y="2170"/>
                    <a:pt x="1407" y="2128"/>
                    <a:pt x="1917" y="1980"/>
                  </a:cubicBezTo>
                  <a:lnTo>
                    <a:pt x="1917" y="939"/>
                  </a:lnTo>
                  <a:cubicBezTo>
                    <a:pt x="1917" y="426"/>
                    <a:pt x="1495" y="0"/>
                    <a:pt x="981" y="0"/>
                  </a:cubicBezTo>
                  <a:close/>
                </a:path>
              </a:pathLst>
            </a:custGeom>
            <a:solidFill>
              <a:srgbClr val="E8A09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9" name="Google Shape;2545;p64">
              <a:extLst>
                <a:ext uri="{FF2B5EF4-FFF2-40B4-BE49-F238E27FC236}">
                  <a16:creationId xmlns:a16="http://schemas.microsoft.com/office/drawing/2014/main" id="{876894FD-CB7E-F060-1607-A2034E3789EC}"/>
                </a:ext>
              </a:extLst>
            </p:cNvPr>
            <p:cNvSpPr/>
            <p:nvPr/>
          </p:nvSpPr>
          <p:spPr>
            <a:xfrm>
              <a:off x="2268800" y="4396263"/>
              <a:ext cx="60525" cy="59450"/>
            </a:xfrm>
            <a:custGeom>
              <a:avLst/>
              <a:gdLst/>
              <a:ahLst/>
              <a:cxnLst/>
              <a:rect l="l" t="t" r="r" b="b"/>
              <a:pathLst>
                <a:path w="2421" h="2378" extrusionOk="0">
                  <a:moveTo>
                    <a:pt x="1197" y="1"/>
                  </a:moveTo>
                  <a:cubicBezTo>
                    <a:pt x="1179" y="1"/>
                    <a:pt x="1162" y="1"/>
                    <a:pt x="1144" y="2"/>
                  </a:cubicBezTo>
                  <a:cubicBezTo>
                    <a:pt x="500" y="30"/>
                    <a:pt x="0" y="589"/>
                    <a:pt x="32" y="1233"/>
                  </a:cubicBezTo>
                  <a:cubicBezTo>
                    <a:pt x="59" y="1877"/>
                    <a:pt x="574" y="2377"/>
                    <a:pt x="1211" y="2377"/>
                  </a:cubicBezTo>
                  <a:cubicBezTo>
                    <a:pt x="1228" y="2377"/>
                    <a:pt x="1246" y="2377"/>
                    <a:pt x="1263" y="2376"/>
                  </a:cubicBezTo>
                  <a:cubicBezTo>
                    <a:pt x="1907" y="2348"/>
                    <a:pt x="2420" y="1789"/>
                    <a:pt x="2389" y="1131"/>
                  </a:cubicBezTo>
                  <a:cubicBezTo>
                    <a:pt x="2361" y="487"/>
                    <a:pt x="1835" y="1"/>
                    <a:pt x="1197" y="1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0" name="Google Shape;2546;p64">
              <a:extLst>
                <a:ext uri="{FF2B5EF4-FFF2-40B4-BE49-F238E27FC236}">
                  <a16:creationId xmlns:a16="http://schemas.microsoft.com/office/drawing/2014/main" id="{E7388C9E-6A39-3583-7639-6C80B33F5CF3}"/>
                </a:ext>
              </a:extLst>
            </p:cNvPr>
            <p:cNvSpPr/>
            <p:nvPr/>
          </p:nvSpPr>
          <p:spPr>
            <a:xfrm>
              <a:off x="2278375" y="4415738"/>
              <a:ext cx="46200" cy="38875"/>
            </a:xfrm>
            <a:custGeom>
              <a:avLst/>
              <a:gdLst/>
              <a:ahLst/>
              <a:cxnLst/>
              <a:rect l="l" t="t" r="r" b="b"/>
              <a:pathLst>
                <a:path w="1848" h="1555" extrusionOk="0">
                  <a:moveTo>
                    <a:pt x="880" y="0"/>
                  </a:moveTo>
                  <a:cubicBezTo>
                    <a:pt x="659" y="14"/>
                    <a:pt x="455" y="102"/>
                    <a:pt x="293" y="218"/>
                  </a:cubicBezTo>
                  <a:cubicBezTo>
                    <a:pt x="441" y="130"/>
                    <a:pt x="599" y="74"/>
                    <a:pt x="761" y="28"/>
                  </a:cubicBezTo>
                  <a:cubicBezTo>
                    <a:pt x="820" y="14"/>
                    <a:pt x="880" y="14"/>
                    <a:pt x="937" y="0"/>
                  </a:cubicBezTo>
                  <a:close/>
                  <a:moveTo>
                    <a:pt x="1070" y="102"/>
                  </a:moveTo>
                  <a:cubicBezTo>
                    <a:pt x="982" y="102"/>
                    <a:pt x="880" y="116"/>
                    <a:pt x="792" y="130"/>
                  </a:cubicBezTo>
                  <a:cubicBezTo>
                    <a:pt x="616" y="176"/>
                    <a:pt x="455" y="250"/>
                    <a:pt x="307" y="338"/>
                  </a:cubicBezTo>
                  <a:cubicBezTo>
                    <a:pt x="219" y="394"/>
                    <a:pt x="131" y="468"/>
                    <a:pt x="43" y="542"/>
                  </a:cubicBezTo>
                  <a:cubicBezTo>
                    <a:pt x="15" y="616"/>
                    <a:pt x="1" y="704"/>
                    <a:pt x="1" y="792"/>
                  </a:cubicBezTo>
                  <a:lnTo>
                    <a:pt x="1" y="820"/>
                  </a:lnTo>
                  <a:cubicBezTo>
                    <a:pt x="15" y="1231"/>
                    <a:pt x="423" y="1555"/>
                    <a:pt x="908" y="1555"/>
                  </a:cubicBezTo>
                  <a:lnTo>
                    <a:pt x="951" y="1555"/>
                  </a:lnTo>
                  <a:cubicBezTo>
                    <a:pt x="1450" y="1537"/>
                    <a:pt x="1848" y="1186"/>
                    <a:pt x="1848" y="777"/>
                  </a:cubicBezTo>
                  <a:lnTo>
                    <a:pt x="1848" y="746"/>
                  </a:lnTo>
                  <a:cubicBezTo>
                    <a:pt x="1830" y="630"/>
                    <a:pt x="1802" y="528"/>
                    <a:pt x="1742" y="440"/>
                  </a:cubicBezTo>
                  <a:cubicBezTo>
                    <a:pt x="1714" y="426"/>
                    <a:pt x="1686" y="426"/>
                    <a:pt x="1654" y="426"/>
                  </a:cubicBezTo>
                  <a:cubicBezTo>
                    <a:pt x="1584" y="426"/>
                    <a:pt x="1510" y="440"/>
                    <a:pt x="1436" y="454"/>
                  </a:cubicBezTo>
                  <a:cubicBezTo>
                    <a:pt x="1302" y="482"/>
                    <a:pt x="1172" y="542"/>
                    <a:pt x="1070" y="616"/>
                  </a:cubicBezTo>
                  <a:cubicBezTo>
                    <a:pt x="951" y="690"/>
                    <a:pt x="849" y="763"/>
                    <a:pt x="747" y="865"/>
                  </a:cubicBezTo>
                  <a:lnTo>
                    <a:pt x="704" y="865"/>
                  </a:lnTo>
                  <a:cubicBezTo>
                    <a:pt x="687" y="851"/>
                    <a:pt x="687" y="834"/>
                    <a:pt x="704" y="820"/>
                  </a:cubicBezTo>
                  <a:cubicBezTo>
                    <a:pt x="775" y="704"/>
                    <a:pt x="880" y="602"/>
                    <a:pt x="1010" y="514"/>
                  </a:cubicBezTo>
                  <a:cubicBezTo>
                    <a:pt x="1126" y="440"/>
                    <a:pt x="1260" y="380"/>
                    <a:pt x="1408" y="352"/>
                  </a:cubicBezTo>
                  <a:cubicBezTo>
                    <a:pt x="1478" y="338"/>
                    <a:pt x="1552" y="338"/>
                    <a:pt x="1626" y="324"/>
                  </a:cubicBezTo>
                  <a:cubicBezTo>
                    <a:pt x="1640" y="324"/>
                    <a:pt x="1654" y="338"/>
                    <a:pt x="1686" y="338"/>
                  </a:cubicBezTo>
                  <a:cubicBezTo>
                    <a:pt x="1626" y="278"/>
                    <a:pt x="1584" y="236"/>
                    <a:pt x="1524" y="190"/>
                  </a:cubicBezTo>
                  <a:cubicBezTo>
                    <a:pt x="1450" y="162"/>
                    <a:pt x="1376" y="130"/>
                    <a:pt x="1302" y="130"/>
                  </a:cubicBezTo>
                  <a:cubicBezTo>
                    <a:pt x="1232" y="116"/>
                    <a:pt x="1158" y="102"/>
                    <a:pt x="1070" y="102"/>
                  </a:cubicBezTo>
                  <a:close/>
                </a:path>
              </a:pathLst>
            </a:custGeom>
            <a:solidFill>
              <a:srgbClr val="CF7A7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1" name="Google Shape;2547;p64">
              <a:extLst>
                <a:ext uri="{FF2B5EF4-FFF2-40B4-BE49-F238E27FC236}">
                  <a16:creationId xmlns:a16="http://schemas.microsoft.com/office/drawing/2014/main" id="{A976C3F9-0CD5-5E0F-4DCA-5D81AAA6E520}"/>
                </a:ext>
              </a:extLst>
            </p:cNvPr>
            <p:cNvSpPr/>
            <p:nvPr/>
          </p:nvSpPr>
          <p:spPr>
            <a:xfrm>
              <a:off x="2274350" y="4415738"/>
              <a:ext cx="50575" cy="17250"/>
            </a:xfrm>
            <a:custGeom>
              <a:avLst/>
              <a:gdLst/>
              <a:ahLst/>
              <a:cxnLst/>
              <a:rect l="l" t="t" r="r" b="b"/>
              <a:pathLst>
                <a:path w="2023" h="690" extrusionOk="0">
                  <a:moveTo>
                    <a:pt x="454" y="218"/>
                  </a:moveTo>
                  <a:lnTo>
                    <a:pt x="454" y="218"/>
                  </a:lnTo>
                  <a:cubicBezTo>
                    <a:pt x="448" y="223"/>
                    <a:pt x="443" y="227"/>
                    <a:pt x="438" y="232"/>
                  </a:cubicBezTo>
                  <a:lnTo>
                    <a:pt x="438" y="232"/>
                  </a:lnTo>
                  <a:cubicBezTo>
                    <a:pt x="443" y="229"/>
                    <a:pt x="449" y="225"/>
                    <a:pt x="454" y="218"/>
                  </a:cubicBezTo>
                  <a:close/>
                  <a:moveTo>
                    <a:pt x="1098" y="0"/>
                  </a:moveTo>
                  <a:cubicBezTo>
                    <a:pt x="1319" y="0"/>
                    <a:pt x="1523" y="74"/>
                    <a:pt x="1685" y="190"/>
                  </a:cubicBezTo>
                  <a:cubicBezTo>
                    <a:pt x="1699" y="190"/>
                    <a:pt x="1713" y="190"/>
                    <a:pt x="1713" y="204"/>
                  </a:cubicBezTo>
                  <a:cubicBezTo>
                    <a:pt x="1759" y="204"/>
                    <a:pt x="1801" y="236"/>
                    <a:pt x="1847" y="250"/>
                  </a:cubicBezTo>
                  <a:lnTo>
                    <a:pt x="1963" y="306"/>
                  </a:lnTo>
                  <a:lnTo>
                    <a:pt x="1977" y="306"/>
                  </a:lnTo>
                  <a:cubicBezTo>
                    <a:pt x="1991" y="306"/>
                    <a:pt x="2009" y="306"/>
                    <a:pt x="2023" y="292"/>
                  </a:cubicBezTo>
                  <a:cubicBezTo>
                    <a:pt x="2023" y="278"/>
                    <a:pt x="2023" y="250"/>
                    <a:pt x="1991" y="236"/>
                  </a:cubicBezTo>
                  <a:lnTo>
                    <a:pt x="1875" y="176"/>
                  </a:lnTo>
                  <a:cubicBezTo>
                    <a:pt x="1833" y="162"/>
                    <a:pt x="1801" y="130"/>
                    <a:pt x="1759" y="116"/>
                  </a:cubicBezTo>
                  <a:cubicBezTo>
                    <a:pt x="1671" y="88"/>
                    <a:pt x="1583" y="42"/>
                    <a:pt x="1481" y="28"/>
                  </a:cubicBezTo>
                  <a:cubicBezTo>
                    <a:pt x="1435" y="28"/>
                    <a:pt x="1393" y="14"/>
                    <a:pt x="1347" y="14"/>
                  </a:cubicBezTo>
                  <a:lnTo>
                    <a:pt x="1200" y="0"/>
                  </a:lnTo>
                  <a:close/>
                  <a:moveTo>
                    <a:pt x="438" y="232"/>
                  </a:moveTo>
                  <a:cubicBezTo>
                    <a:pt x="429" y="238"/>
                    <a:pt x="419" y="241"/>
                    <a:pt x="408" y="250"/>
                  </a:cubicBezTo>
                  <a:cubicBezTo>
                    <a:pt x="338" y="292"/>
                    <a:pt x="264" y="352"/>
                    <a:pt x="190" y="426"/>
                  </a:cubicBezTo>
                  <a:cubicBezTo>
                    <a:pt x="130" y="482"/>
                    <a:pt x="56" y="542"/>
                    <a:pt x="14" y="630"/>
                  </a:cubicBezTo>
                  <a:cubicBezTo>
                    <a:pt x="0" y="644"/>
                    <a:pt x="0" y="658"/>
                    <a:pt x="14" y="675"/>
                  </a:cubicBezTo>
                  <a:cubicBezTo>
                    <a:pt x="14" y="690"/>
                    <a:pt x="28" y="690"/>
                    <a:pt x="42" y="690"/>
                  </a:cubicBezTo>
                  <a:cubicBezTo>
                    <a:pt x="42" y="690"/>
                    <a:pt x="56" y="690"/>
                    <a:pt x="74" y="675"/>
                  </a:cubicBezTo>
                  <a:lnTo>
                    <a:pt x="204" y="542"/>
                  </a:lnTo>
                  <a:cubicBezTo>
                    <a:pt x="261" y="418"/>
                    <a:pt x="343" y="317"/>
                    <a:pt x="438" y="232"/>
                  </a:cubicBezTo>
                  <a:close/>
                </a:path>
              </a:pathLst>
            </a:custGeom>
            <a:solidFill>
              <a:srgbClr val="C3696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2" name="Google Shape;2548;p64">
              <a:extLst>
                <a:ext uri="{FF2B5EF4-FFF2-40B4-BE49-F238E27FC236}">
                  <a16:creationId xmlns:a16="http://schemas.microsoft.com/office/drawing/2014/main" id="{FF82DFEC-D3C3-0129-61E8-D4ADB67EC1C7}"/>
                </a:ext>
              </a:extLst>
            </p:cNvPr>
            <p:cNvSpPr/>
            <p:nvPr/>
          </p:nvSpPr>
          <p:spPr>
            <a:xfrm>
              <a:off x="2279450" y="4415738"/>
              <a:ext cx="37025" cy="13550"/>
            </a:xfrm>
            <a:custGeom>
              <a:avLst/>
              <a:gdLst/>
              <a:ahLst/>
              <a:cxnLst/>
              <a:rect l="l" t="t" r="r" b="b"/>
              <a:pathLst>
                <a:path w="1481" h="542" extrusionOk="0">
                  <a:moveTo>
                    <a:pt x="894" y="0"/>
                  </a:moveTo>
                  <a:cubicBezTo>
                    <a:pt x="837" y="14"/>
                    <a:pt x="777" y="14"/>
                    <a:pt x="718" y="28"/>
                  </a:cubicBezTo>
                  <a:cubicBezTo>
                    <a:pt x="556" y="74"/>
                    <a:pt x="398" y="130"/>
                    <a:pt x="250" y="218"/>
                  </a:cubicBezTo>
                  <a:cubicBezTo>
                    <a:pt x="148" y="306"/>
                    <a:pt x="60" y="412"/>
                    <a:pt x="0" y="542"/>
                  </a:cubicBezTo>
                  <a:cubicBezTo>
                    <a:pt x="88" y="468"/>
                    <a:pt x="176" y="394"/>
                    <a:pt x="264" y="338"/>
                  </a:cubicBezTo>
                  <a:cubicBezTo>
                    <a:pt x="412" y="250"/>
                    <a:pt x="573" y="176"/>
                    <a:pt x="749" y="130"/>
                  </a:cubicBezTo>
                  <a:cubicBezTo>
                    <a:pt x="837" y="116"/>
                    <a:pt x="939" y="102"/>
                    <a:pt x="1027" y="102"/>
                  </a:cubicBezTo>
                  <a:cubicBezTo>
                    <a:pt x="1115" y="102"/>
                    <a:pt x="1189" y="116"/>
                    <a:pt x="1259" y="130"/>
                  </a:cubicBezTo>
                  <a:cubicBezTo>
                    <a:pt x="1333" y="130"/>
                    <a:pt x="1407" y="162"/>
                    <a:pt x="1481" y="190"/>
                  </a:cubicBezTo>
                  <a:cubicBezTo>
                    <a:pt x="1319" y="74"/>
                    <a:pt x="1115" y="0"/>
                    <a:pt x="894" y="0"/>
                  </a:cubicBezTo>
                  <a:close/>
                </a:path>
              </a:pathLst>
            </a:custGeom>
            <a:solidFill>
              <a:srgbClr val="B4554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3" name="Google Shape;2549;p64">
              <a:extLst>
                <a:ext uri="{FF2B5EF4-FFF2-40B4-BE49-F238E27FC236}">
                  <a16:creationId xmlns:a16="http://schemas.microsoft.com/office/drawing/2014/main" id="{B3BE2A0E-E29E-D6BD-B068-64244268064C}"/>
                </a:ext>
              </a:extLst>
            </p:cNvPr>
            <p:cNvSpPr/>
            <p:nvPr/>
          </p:nvSpPr>
          <p:spPr>
            <a:xfrm>
              <a:off x="2328150" y="4426013"/>
              <a:ext cx="6625" cy="4425"/>
            </a:xfrm>
            <a:custGeom>
              <a:avLst/>
              <a:gdLst/>
              <a:ahLst/>
              <a:cxnLst/>
              <a:rect l="l" t="t" r="r" b="b"/>
              <a:pathLst>
                <a:path w="265" h="177" extrusionOk="0">
                  <a:moveTo>
                    <a:pt x="15" y="1"/>
                  </a:moveTo>
                  <a:cubicBezTo>
                    <a:pt x="15" y="15"/>
                    <a:pt x="15" y="43"/>
                    <a:pt x="1" y="71"/>
                  </a:cubicBezTo>
                  <a:cubicBezTo>
                    <a:pt x="15" y="89"/>
                    <a:pt x="32" y="89"/>
                    <a:pt x="32" y="89"/>
                  </a:cubicBezTo>
                  <a:cubicBezTo>
                    <a:pt x="89" y="103"/>
                    <a:pt x="163" y="145"/>
                    <a:pt x="222" y="159"/>
                  </a:cubicBezTo>
                  <a:lnTo>
                    <a:pt x="236" y="177"/>
                  </a:lnTo>
                  <a:cubicBezTo>
                    <a:pt x="251" y="177"/>
                    <a:pt x="251" y="159"/>
                    <a:pt x="265" y="159"/>
                  </a:cubicBezTo>
                  <a:cubicBezTo>
                    <a:pt x="265" y="145"/>
                    <a:pt x="265" y="117"/>
                    <a:pt x="251" y="117"/>
                  </a:cubicBezTo>
                  <a:cubicBezTo>
                    <a:pt x="191" y="71"/>
                    <a:pt x="134" y="43"/>
                    <a:pt x="61" y="15"/>
                  </a:cubicBezTo>
                  <a:cubicBezTo>
                    <a:pt x="46" y="1"/>
                    <a:pt x="32" y="1"/>
                    <a:pt x="15" y="1"/>
                  </a:cubicBezTo>
                  <a:close/>
                </a:path>
              </a:pathLst>
            </a:custGeom>
            <a:solidFill>
              <a:srgbClr val="AD4D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4" name="Google Shape;2550;p64">
              <a:extLst>
                <a:ext uri="{FF2B5EF4-FFF2-40B4-BE49-F238E27FC236}">
                  <a16:creationId xmlns:a16="http://schemas.microsoft.com/office/drawing/2014/main" id="{D1701367-CE62-B6C7-E284-56E3B31B79B8}"/>
                </a:ext>
              </a:extLst>
            </p:cNvPr>
            <p:cNvSpPr/>
            <p:nvPr/>
          </p:nvSpPr>
          <p:spPr>
            <a:xfrm>
              <a:off x="2320500" y="4424163"/>
              <a:ext cx="8025" cy="3625"/>
            </a:xfrm>
            <a:custGeom>
              <a:avLst/>
              <a:gdLst/>
              <a:ahLst/>
              <a:cxnLst/>
              <a:rect l="l" t="t" r="r" b="b"/>
              <a:pathLst>
                <a:path w="321" h="145" extrusionOk="0">
                  <a:moveTo>
                    <a:pt x="1" y="1"/>
                  </a:moveTo>
                  <a:cubicBezTo>
                    <a:pt x="15" y="29"/>
                    <a:pt x="43" y="57"/>
                    <a:pt x="57" y="103"/>
                  </a:cubicBezTo>
                  <a:lnTo>
                    <a:pt x="145" y="103"/>
                  </a:lnTo>
                  <a:cubicBezTo>
                    <a:pt x="205" y="117"/>
                    <a:pt x="265" y="131"/>
                    <a:pt x="307" y="145"/>
                  </a:cubicBezTo>
                  <a:cubicBezTo>
                    <a:pt x="321" y="117"/>
                    <a:pt x="321" y="89"/>
                    <a:pt x="321" y="75"/>
                  </a:cubicBezTo>
                  <a:cubicBezTo>
                    <a:pt x="265" y="43"/>
                    <a:pt x="219" y="29"/>
                    <a:pt x="163" y="15"/>
                  </a:cubicBezTo>
                  <a:cubicBezTo>
                    <a:pt x="103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C3696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5" name="Google Shape;2551;p64">
              <a:extLst>
                <a:ext uri="{FF2B5EF4-FFF2-40B4-BE49-F238E27FC236}">
                  <a16:creationId xmlns:a16="http://schemas.microsoft.com/office/drawing/2014/main" id="{C505B074-5B1B-78E2-E985-EE2981CE2FD2}"/>
                </a:ext>
              </a:extLst>
            </p:cNvPr>
            <p:cNvSpPr/>
            <p:nvPr/>
          </p:nvSpPr>
          <p:spPr>
            <a:xfrm>
              <a:off x="2295525" y="4423813"/>
              <a:ext cx="26425" cy="13575"/>
            </a:xfrm>
            <a:custGeom>
              <a:avLst/>
              <a:gdLst/>
              <a:ahLst/>
              <a:cxnLst/>
              <a:rect l="l" t="t" r="r" b="b"/>
              <a:pathLst>
                <a:path w="1057" h="543" extrusionOk="0">
                  <a:moveTo>
                    <a:pt x="940" y="1"/>
                  </a:moveTo>
                  <a:cubicBezTo>
                    <a:pt x="866" y="15"/>
                    <a:pt x="792" y="15"/>
                    <a:pt x="722" y="29"/>
                  </a:cubicBezTo>
                  <a:cubicBezTo>
                    <a:pt x="574" y="57"/>
                    <a:pt x="440" y="117"/>
                    <a:pt x="324" y="191"/>
                  </a:cubicBezTo>
                  <a:cubicBezTo>
                    <a:pt x="194" y="279"/>
                    <a:pt x="89" y="381"/>
                    <a:pt x="18" y="497"/>
                  </a:cubicBezTo>
                  <a:cubicBezTo>
                    <a:pt x="1" y="511"/>
                    <a:pt x="1" y="528"/>
                    <a:pt x="18" y="542"/>
                  </a:cubicBezTo>
                  <a:lnTo>
                    <a:pt x="61" y="542"/>
                  </a:lnTo>
                  <a:cubicBezTo>
                    <a:pt x="163" y="440"/>
                    <a:pt x="265" y="367"/>
                    <a:pt x="384" y="293"/>
                  </a:cubicBezTo>
                  <a:cubicBezTo>
                    <a:pt x="486" y="219"/>
                    <a:pt x="616" y="159"/>
                    <a:pt x="750" y="131"/>
                  </a:cubicBezTo>
                  <a:cubicBezTo>
                    <a:pt x="824" y="117"/>
                    <a:pt x="898" y="103"/>
                    <a:pt x="968" y="103"/>
                  </a:cubicBezTo>
                  <a:cubicBezTo>
                    <a:pt x="1000" y="103"/>
                    <a:pt x="1028" y="103"/>
                    <a:pt x="1056" y="117"/>
                  </a:cubicBezTo>
                  <a:cubicBezTo>
                    <a:pt x="1042" y="71"/>
                    <a:pt x="1014" y="43"/>
                    <a:pt x="1000" y="15"/>
                  </a:cubicBezTo>
                  <a:cubicBezTo>
                    <a:pt x="968" y="15"/>
                    <a:pt x="954" y="1"/>
                    <a:pt x="940" y="1"/>
                  </a:cubicBezTo>
                  <a:close/>
                </a:path>
              </a:pathLst>
            </a:custGeom>
            <a:solidFill>
              <a:srgbClr val="B4554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6" name="Google Shape;2552;p64">
              <a:extLst>
                <a:ext uri="{FF2B5EF4-FFF2-40B4-BE49-F238E27FC236}">
                  <a16:creationId xmlns:a16="http://schemas.microsoft.com/office/drawing/2014/main" id="{624CE980-8BF3-D9E2-4DA7-A5A9308D1444}"/>
                </a:ext>
              </a:extLst>
            </p:cNvPr>
            <p:cNvSpPr/>
            <p:nvPr/>
          </p:nvSpPr>
          <p:spPr>
            <a:xfrm>
              <a:off x="2462250" y="4348163"/>
              <a:ext cx="67475" cy="59375"/>
            </a:xfrm>
            <a:custGeom>
              <a:avLst/>
              <a:gdLst/>
              <a:ahLst/>
              <a:cxnLst/>
              <a:rect l="l" t="t" r="r" b="b"/>
              <a:pathLst>
                <a:path w="2699" h="2375" extrusionOk="0">
                  <a:moveTo>
                    <a:pt x="1346" y="0"/>
                  </a:moveTo>
                  <a:cubicBezTo>
                    <a:pt x="1170" y="0"/>
                    <a:pt x="991" y="40"/>
                    <a:pt x="824" y="125"/>
                  </a:cubicBezTo>
                  <a:cubicBezTo>
                    <a:pt x="251" y="417"/>
                    <a:pt x="1" y="1120"/>
                    <a:pt x="296" y="1708"/>
                  </a:cubicBezTo>
                  <a:cubicBezTo>
                    <a:pt x="504" y="2132"/>
                    <a:pt x="919" y="2374"/>
                    <a:pt x="1352" y="2374"/>
                  </a:cubicBezTo>
                  <a:cubicBezTo>
                    <a:pt x="1529" y="2374"/>
                    <a:pt x="1709" y="2334"/>
                    <a:pt x="1879" y="2249"/>
                  </a:cubicBezTo>
                  <a:cubicBezTo>
                    <a:pt x="2463" y="1971"/>
                    <a:pt x="2699" y="1250"/>
                    <a:pt x="2421" y="666"/>
                  </a:cubicBezTo>
                  <a:cubicBezTo>
                    <a:pt x="2210" y="247"/>
                    <a:pt x="1785" y="0"/>
                    <a:pt x="1346" y="0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7" name="Google Shape;2553;p64">
              <a:extLst>
                <a:ext uri="{FF2B5EF4-FFF2-40B4-BE49-F238E27FC236}">
                  <a16:creationId xmlns:a16="http://schemas.microsoft.com/office/drawing/2014/main" id="{BDAB2BC9-52D8-FA3F-CAD8-518E2AF017AE}"/>
                </a:ext>
              </a:extLst>
            </p:cNvPr>
            <p:cNvSpPr/>
            <p:nvPr/>
          </p:nvSpPr>
          <p:spPr>
            <a:xfrm>
              <a:off x="2476250" y="4367013"/>
              <a:ext cx="47600" cy="40300"/>
            </a:xfrm>
            <a:custGeom>
              <a:avLst/>
              <a:gdLst/>
              <a:ahLst/>
              <a:cxnLst/>
              <a:rect l="l" t="t" r="r" b="b"/>
              <a:pathLst>
                <a:path w="1904" h="1612" extrusionOk="0">
                  <a:moveTo>
                    <a:pt x="1010" y="0"/>
                  </a:moveTo>
                  <a:cubicBezTo>
                    <a:pt x="862" y="0"/>
                    <a:pt x="704" y="43"/>
                    <a:pt x="542" y="116"/>
                  </a:cubicBezTo>
                  <a:cubicBezTo>
                    <a:pt x="528" y="116"/>
                    <a:pt x="510" y="131"/>
                    <a:pt x="496" y="145"/>
                  </a:cubicBezTo>
                  <a:cubicBezTo>
                    <a:pt x="556" y="116"/>
                    <a:pt x="598" y="88"/>
                    <a:pt x="658" y="74"/>
                  </a:cubicBezTo>
                  <a:cubicBezTo>
                    <a:pt x="806" y="43"/>
                    <a:pt x="950" y="14"/>
                    <a:pt x="1098" y="14"/>
                  </a:cubicBezTo>
                  <a:lnTo>
                    <a:pt x="1172" y="14"/>
                  </a:lnTo>
                  <a:cubicBezTo>
                    <a:pt x="1112" y="14"/>
                    <a:pt x="1070" y="0"/>
                    <a:pt x="1010" y="0"/>
                  </a:cubicBezTo>
                  <a:close/>
                  <a:moveTo>
                    <a:pt x="1112" y="131"/>
                  </a:moveTo>
                  <a:cubicBezTo>
                    <a:pt x="968" y="131"/>
                    <a:pt x="834" y="145"/>
                    <a:pt x="686" y="190"/>
                  </a:cubicBezTo>
                  <a:cubicBezTo>
                    <a:pt x="528" y="233"/>
                    <a:pt x="366" y="306"/>
                    <a:pt x="232" y="426"/>
                  </a:cubicBezTo>
                  <a:cubicBezTo>
                    <a:pt x="176" y="468"/>
                    <a:pt x="130" y="528"/>
                    <a:pt x="71" y="584"/>
                  </a:cubicBezTo>
                  <a:cubicBezTo>
                    <a:pt x="42" y="644"/>
                    <a:pt x="28" y="718"/>
                    <a:pt x="14" y="778"/>
                  </a:cubicBezTo>
                  <a:cubicBezTo>
                    <a:pt x="28" y="778"/>
                    <a:pt x="42" y="760"/>
                    <a:pt x="57" y="760"/>
                  </a:cubicBezTo>
                  <a:cubicBezTo>
                    <a:pt x="116" y="718"/>
                    <a:pt x="190" y="690"/>
                    <a:pt x="264" y="672"/>
                  </a:cubicBezTo>
                  <a:cubicBezTo>
                    <a:pt x="366" y="630"/>
                    <a:pt x="482" y="616"/>
                    <a:pt x="598" y="616"/>
                  </a:cubicBezTo>
                  <a:lnTo>
                    <a:pt x="686" y="616"/>
                  </a:lnTo>
                  <a:cubicBezTo>
                    <a:pt x="834" y="630"/>
                    <a:pt x="982" y="672"/>
                    <a:pt x="1112" y="746"/>
                  </a:cubicBezTo>
                  <a:cubicBezTo>
                    <a:pt x="1112" y="746"/>
                    <a:pt x="1126" y="760"/>
                    <a:pt x="1126" y="778"/>
                  </a:cubicBezTo>
                  <a:cubicBezTo>
                    <a:pt x="1112" y="792"/>
                    <a:pt x="1112" y="792"/>
                    <a:pt x="1098" y="792"/>
                  </a:cubicBezTo>
                  <a:lnTo>
                    <a:pt x="1084" y="792"/>
                  </a:lnTo>
                  <a:cubicBezTo>
                    <a:pt x="950" y="760"/>
                    <a:pt x="820" y="746"/>
                    <a:pt x="686" y="732"/>
                  </a:cubicBezTo>
                  <a:lnTo>
                    <a:pt x="598" y="732"/>
                  </a:lnTo>
                  <a:cubicBezTo>
                    <a:pt x="496" y="732"/>
                    <a:pt x="394" y="746"/>
                    <a:pt x="292" y="778"/>
                  </a:cubicBezTo>
                  <a:cubicBezTo>
                    <a:pt x="190" y="806"/>
                    <a:pt x="88" y="848"/>
                    <a:pt x="0" y="908"/>
                  </a:cubicBezTo>
                  <a:cubicBezTo>
                    <a:pt x="0" y="1010"/>
                    <a:pt x="14" y="1112"/>
                    <a:pt x="71" y="1217"/>
                  </a:cubicBezTo>
                  <a:cubicBezTo>
                    <a:pt x="190" y="1481"/>
                    <a:pt x="468" y="1611"/>
                    <a:pt x="774" y="1611"/>
                  </a:cubicBezTo>
                  <a:cubicBezTo>
                    <a:pt x="922" y="1611"/>
                    <a:pt x="1084" y="1583"/>
                    <a:pt x="1231" y="1509"/>
                  </a:cubicBezTo>
                  <a:cubicBezTo>
                    <a:pt x="1685" y="1274"/>
                    <a:pt x="1903" y="792"/>
                    <a:pt x="1713" y="394"/>
                  </a:cubicBezTo>
                  <a:cubicBezTo>
                    <a:pt x="1671" y="306"/>
                    <a:pt x="1611" y="233"/>
                    <a:pt x="1537" y="176"/>
                  </a:cubicBezTo>
                  <a:cubicBezTo>
                    <a:pt x="1435" y="162"/>
                    <a:pt x="1319" y="131"/>
                    <a:pt x="1214" y="131"/>
                  </a:cubicBezTo>
                  <a:close/>
                </a:path>
              </a:pathLst>
            </a:custGeom>
            <a:solidFill>
              <a:srgbClr val="DC8C8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8" name="Google Shape;2554;p64">
              <a:extLst>
                <a:ext uri="{FF2B5EF4-FFF2-40B4-BE49-F238E27FC236}">
                  <a16:creationId xmlns:a16="http://schemas.microsoft.com/office/drawing/2014/main" id="{B521EF9B-E335-FC55-A0AA-D8729E04C2C0}"/>
                </a:ext>
              </a:extLst>
            </p:cNvPr>
            <p:cNvSpPr/>
            <p:nvPr/>
          </p:nvSpPr>
          <p:spPr>
            <a:xfrm>
              <a:off x="2471400" y="4367363"/>
              <a:ext cx="49550" cy="20525"/>
            </a:xfrm>
            <a:custGeom>
              <a:avLst/>
              <a:gdLst/>
              <a:ahLst/>
              <a:cxnLst/>
              <a:rect l="l" t="t" r="r" b="b"/>
              <a:pathLst>
                <a:path w="1982" h="821" extrusionOk="0">
                  <a:moveTo>
                    <a:pt x="690" y="131"/>
                  </a:moveTo>
                  <a:lnTo>
                    <a:pt x="690" y="131"/>
                  </a:lnTo>
                  <a:cubicBezTo>
                    <a:pt x="679" y="137"/>
                    <a:pt x="668" y="143"/>
                    <a:pt x="657" y="150"/>
                  </a:cubicBezTo>
                  <a:lnTo>
                    <a:pt x="657" y="150"/>
                  </a:lnTo>
                  <a:cubicBezTo>
                    <a:pt x="668" y="144"/>
                    <a:pt x="679" y="137"/>
                    <a:pt x="690" y="131"/>
                  </a:cubicBezTo>
                  <a:close/>
                  <a:moveTo>
                    <a:pt x="1366" y="0"/>
                  </a:moveTo>
                  <a:cubicBezTo>
                    <a:pt x="1496" y="29"/>
                    <a:pt x="1629" y="74"/>
                    <a:pt x="1731" y="162"/>
                  </a:cubicBezTo>
                  <a:cubicBezTo>
                    <a:pt x="1791" y="176"/>
                    <a:pt x="1865" y="190"/>
                    <a:pt x="1921" y="219"/>
                  </a:cubicBezTo>
                  <a:lnTo>
                    <a:pt x="1935" y="219"/>
                  </a:lnTo>
                  <a:cubicBezTo>
                    <a:pt x="1953" y="219"/>
                    <a:pt x="1967" y="204"/>
                    <a:pt x="1967" y="190"/>
                  </a:cubicBezTo>
                  <a:cubicBezTo>
                    <a:pt x="1981" y="176"/>
                    <a:pt x="1967" y="148"/>
                    <a:pt x="1953" y="148"/>
                  </a:cubicBezTo>
                  <a:cubicBezTo>
                    <a:pt x="1865" y="102"/>
                    <a:pt x="1777" y="74"/>
                    <a:pt x="1689" y="60"/>
                  </a:cubicBezTo>
                  <a:cubicBezTo>
                    <a:pt x="1601" y="29"/>
                    <a:pt x="1496" y="15"/>
                    <a:pt x="1408" y="0"/>
                  </a:cubicBezTo>
                  <a:close/>
                  <a:moveTo>
                    <a:pt x="657" y="150"/>
                  </a:moveTo>
                  <a:lnTo>
                    <a:pt x="657" y="150"/>
                  </a:lnTo>
                  <a:cubicBezTo>
                    <a:pt x="640" y="159"/>
                    <a:pt x="622" y="168"/>
                    <a:pt x="602" y="176"/>
                  </a:cubicBezTo>
                  <a:lnTo>
                    <a:pt x="472" y="250"/>
                  </a:lnTo>
                  <a:cubicBezTo>
                    <a:pt x="440" y="278"/>
                    <a:pt x="398" y="306"/>
                    <a:pt x="370" y="338"/>
                  </a:cubicBezTo>
                  <a:cubicBezTo>
                    <a:pt x="296" y="394"/>
                    <a:pt x="236" y="468"/>
                    <a:pt x="177" y="542"/>
                  </a:cubicBezTo>
                  <a:cubicBezTo>
                    <a:pt x="149" y="570"/>
                    <a:pt x="120" y="616"/>
                    <a:pt x="89" y="644"/>
                  </a:cubicBezTo>
                  <a:lnTo>
                    <a:pt x="18" y="764"/>
                  </a:lnTo>
                  <a:cubicBezTo>
                    <a:pt x="1" y="778"/>
                    <a:pt x="18" y="806"/>
                    <a:pt x="32" y="820"/>
                  </a:cubicBezTo>
                  <a:lnTo>
                    <a:pt x="47" y="820"/>
                  </a:lnTo>
                  <a:cubicBezTo>
                    <a:pt x="61" y="820"/>
                    <a:pt x="75" y="820"/>
                    <a:pt x="75" y="806"/>
                  </a:cubicBezTo>
                  <a:lnTo>
                    <a:pt x="89" y="806"/>
                  </a:lnTo>
                  <a:lnTo>
                    <a:pt x="163" y="704"/>
                  </a:lnTo>
                  <a:cubicBezTo>
                    <a:pt x="194" y="658"/>
                    <a:pt x="208" y="630"/>
                    <a:pt x="236" y="602"/>
                  </a:cubicBezTo>
                  <a:cubicBezTo>
                    <a:pt x="251" y="588"/>
                    <a:pt x="265" y="570"/>
                    <a:pt x="265" y="570"/>
                  </a:cubicBezTo>
                  <a:cubicBezTo>
                    <a:pt x="347" y="405"/>
                    <a:pt x="483" y="255"/>
                    <a:pt x="657" y="150"/>
                  </a:cubicBezTo>
                  <a:close/>
                </a:path>
              </a:pathLst>
            </a:custGeom>
            <a:solidFill>
              <a:srgbClr val="C3696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9" name="Google Shape;2555;p64">
              <a:extLst>
                <a:ext uri="{FF2B5EF4-FFF2-40B4-BE49-F238E27FC236}">
                  <a16:creationId xmlns:a16="http://schemas.microsoft.com/office/drawing/2014/main" id="{8E3264CA-DABA-3550-85AE-7485DBC4DC3E}"/>
                </a:ext>
              </a:extLst>
            </p:cNvPr>
            <p:cNvSpPr/>
            <p:nvPr/>
          </p:nvSpPr>
          <p:spPr>
            <a:xfrm>
              <a:off x="2478000" y="4367363"/>
              <a:ext cx="36700" cy="14275"/>
            </a:xfrm>
            <a:custGeom>
              <a:avLst/>
              <a:gdLst/>
              <a:ahLst/>
              <a:cxnLst/>
              <a:rect l="l" t="t" r="r" b="b"/>
              <a:pathLst>
                <a:path w="1468" h="571" extrusionOk="0">
                  <a:moveTo>
                    <a:pt x="1028" y="0"/>
                  </a:moveTo>
                  <a:cubicBezTo>
                    <a:pt x="880" y="0"/>
                    <a:pt x="736" y="29"/>
                    <a:pt x="588" y="60"/>
                  </a:cubicBezTo>
                  <a:cubicBezTo>
                    <a:pt x="528" y="74"/>
                    <a:pt x="486" y="102"/>
                    <a:pt x="426" y="131"/>
                  </a:cubicBezTo>
                  <a:cubicBezTo>
                    <a:pt x="236" y="236"/>
                    <a:pt x="89" y="394"/>
                    <a:pt x="1" y="570"/>
                  </a:cubicBezTo>
                  <a:cubicBezTo>
                    <a:pt x="60" y="514"/>
                    <a:pt x="106" y="454"/>
                    <a:pt x="162" y="412"/>
                  </a:cubicBezTo>
                  <a:cubicBezTo>
                    <a:pt x="296" y="292"/>
                    <a:pt x="458" y="219"/>
                    <a:pt x="616" y="176"/>
                  </a:cubicBezTo>
                  <a:cubicBezTo>
                    <a:pt x="764" y="131"/>
                    <a:pt x="898" y="117"/>
                    <a:pt x="1042" y="117"/>
                  </a:cubicBezTo>
                  <a:lnTo>
                    <a:pt x="1144" y="117"/>
                  </a:lnTo>
                  <a:cubicBezTo>
                    <a:pt x="1249" y="117"/>
                    <a:pt x="1365" y="148"/>
                    <a:pt x="1467" y="162"/>
                  </a:cubicBezTo>
                  <a:cubicBezTo>
                    <a:pt x="1365" y="74"/>
                    <a:pt x="1232" y="29"/>
                    <a:pt x="1102" y="0"/>
                  </a:cubicBezTo>
                  <a:close/>
                </a:path>
              </a:pathLst>
            </a:custGeom>
            <a:solidFill>
              <a:srgbClr val="BA5E5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0" name="Google Shape;2556;p64">
              <a:extLst>
                <a:ext uri="{FF2B5EF4-FFF2-40B4-BE49-F238E27FC236}">
                  <a16:creationId xmlns:a16="http://schemas.microsoft.com/office/drawing/2014/main" id="{D749D652-B2C5-CBBA-89CA-1F76CF905FB1}"/>
                </a:ext>
              </a:extLst>
            </p:cNvPr>
            <p:cNvSpPr/>
            <p:nvPr/>
          </p:nvSpPr>
          <p:spPr>
            <a:xfrm>
              <a:off x="2466300" y="4391888"/>
              <a:ext cx="5125" cy="6975"/>
            </a:xfrm>
            <a:custGeom>
              <a:avLst/>
              <a:gdLst/>
              <a:ahLst/>
              <a:cxnLst/>
              <a:rect l="l" t="t" r="r" b="b"/>
              <a:pathLst>
                <a:path w="205" h="279" extrusionOk="0">
                  <a:moveTo>
                    <a:pt x="163" y="1"/>
                  </a:moveTo>
                  <a:lnTo>
                    <a:pt x="117" y="47"/>
                  </a:lnTo>
                  <a:cubicBezTo>
                    <a:pt x="75" y="103"/>
                    <a:pt x="47" y="163"/>
                    <a:pt x="1" y="237"/>
                  </a:cubicBezTo>
                  <a:cubicBezTo>
                    <a:pt x="1" y="237"/>
                    <a:pt x="1" y="265"/>
                    <a:pt x="15" y="265"/>
                  </a:cubicBezTo>
                  <a:cubicBezTo>
                    <a:pt x="15" y="279"/>
                    <a:pt x="29" y="279"/>
                    <a:pt x="29" y="279"/>
                  </a:cubicBezTo>
                  <a:cubicBezTo>
                    <a:pt x="47" y="279"/>
                    <a:pt x="47" y="265"/>
                    <a:pt x="61" y="265"/>
                  </a:cubicBezTo>
                  <a:cubicBezTo>
                    <a:pt x="103" y="205"/>
                    <a:pt x="134" y="149"/>
                    <a:pt x="177" y="103"/>
                  </a:cubicBezTo>
                  <a:lnTo>
                    <a:pt x="205" y="75"/>
                  </a:lnTo>
                  <a:cubicBezTo>
                    <a:pt x="191" y="61"/>
                    <a:pt x="177" y="29"/>
                    <a:pt x="163" y="1"/>
                  </a:cubicBezTo>
                  <a:close/>
                </a:path>
              </a:pathLst>
            </a:custGeom>
            <a:solidFill>
              <a:srgbClr val="AD4D2C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1" name="Google Shape;2557;p64">
              <a:extLst>
                <a:ext uri="{FF2B5EF4-FFF2-40B4-BE49-F238E27FC236}">
                  <a16:creationId xmlns:a16="http://schemas.microsoft.com/office/drawing/2014/main" id="{CEA7DFF2-E04A-EF67-F5B3-3B2201FE5E4E}"/>
                </a:ext>
              </a:extLst>
            </p:cNvPr>
            <p:cNvSpPr/>
            <p:nvPr/>
          </p:nvSpPr>
          <p:spPr>
            <a:xfrm>
              <a:off x="2470350" y="4386438"/>
              <a:ext cx="6275" cy="7325"/>
            </a:xfrm>
            <a:custGeom>
              <a:avLst/>
              <a:gdLst/>
              <a:ahLst/>
              <a:cxnLst/>
              <a:rect l="l" t="t" r="r" b="b"/>
              <a:pathLst>
                <a:path w="251" h="293" extrusionOk="0">
                  <a:moveTo>
                    <a:pt x="250" y="1"/>
                  </a:moveTo>
                  <a:lnTo>
                    <a:pt x="250" y="1"/>
                  </a:lnTo>
                  <a:cubicBezTo>
                    <a:pt x="191" y="43"/>
                    <a:pt x="148" y="71"/>
                    <a:pt x="117" y="103"/>
                  </a:cubicBezTo>
                  <a:cubicBezTo>
                    <a:pt x="74" y="145"/>
                    <a:pt x="29" y="191"/>
                    <a:pt x="1" y="219"/>
                  </a:cubicBezTo>
                  <a:cubicBezTo>
                    <a:pt x="15" y="247"/>
                    <a:pt x="29" y="279"/>
                    <a:pt x="43" y="293"/>
                  </a:cubicBezTo>
                  <a:cubicBezTo>
                    <a:pt x="89" y="265"/>
                    <a:pt x="117" y="219"/>
                    <a:pt x="176" y="177"/>
                  </a:cubicBezTo>
                  <a:cubicBezTo>
                    <a:pt x="191" y="159"/>
                    <a:pt x="205" y="145"/>
                    <a:pt x="236" y="131"/>
                  </a:cubicBezTo>
                  <a:cubicBezTo>
                    <a:pt x="236" y="89"/>
                    <a:pt x="236" y="43"/>
                    <a:pt x="250" y="1"/>
                  </a:cubicBezTo>
                  <a:close/>
                </a:path>
              </a:pathLst>
            </a:custGeom>
            <a:solidFill>
              <a:srgbClr val="C3696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2" name="Google Shape;2558;p64">
              <a:extLst>
                <a:ext uri="{FF2B5EF4-FFF2-40B4-BE49-F238E27FC236}">
                  <a16:creationId xmlns:a16="http://schemas.microsoft.com/office/drawing/2014/main" id="{32FC2B47-8B7B-67CC-D67F-236B5E8DA985}"/>
                </a:ext>
              </a:extLst>
            </p:cNvPr>
            <p:cNvSpPr/>
            <p:nvPr/>
          </p:nvSpPr>
          <p:spPr>
            <a:xfrm>
              <a:off x="2476250" y="4382388"/>
              <a:ext cx="28150" cy="7325"/>
            </a:xfrm>
            <a:custGeom>
              <a:avLst/>
              <a:gdLst/>
              <a:ahLst/>
              <a:cxnLst/>
              <a:rect l="l" t="t" r="r" b="b"/>
              <a:pathLst>
                <a:path w="1126" h="293" extrusionOk="0">
                  <a:moveTo>
                    <a:pt x="598" y="1"/>
                  </a:moveTo>
                  <a:cubicBezTo>
                    <a:pt x="482" y="1"/>
                    <a:pt x="366" y="15"/>
                    <a:pt x="264" y="57"/>
                  </a:cubicBezTo>
                  <a:cubicBezTo>
                    <a:pt x="190" y="75"/>
                    <a:pt x="116" y="103"/>
                    <a:pt x="57" y="145"/>
                  </a:cubicBezTo>
                  <a:cubicBezTo>
                    <a:pt x="42" y="145"/>
                    <a:pt x="28" y="163"/>
                    <a:pt x="14" y="163"/>
                  </a:cubicBezTo>
                  <a:cubicBezTo>
                    <a:pt x="0" y="205"/>
                    <a:pt x="0" y="251"/>
                    <a:pt x="0" y="293"/>
                  </a:cubicBezTo>
                  <a:cubicBezTo>
                    <a:pt x="88" y="233"/>
                    <a:pt x="190" y="191"/>
                    <a:pt x="292" y="163"/>
                  </a:cubicBezTo>
                  <a:cubicBezTo>
                    <a:pt x="394" y="131"/>
                    <a:pt x="496" y="117"/>
                    <a:pt x="598" y="117"/>
                  </a:cubicBezTo>
                  <a:lnTo>
                    <a:pt x="686" y="117"/>
                  </a:lnTo>
                  <a:cubicBezTo>
                    <a:pt x="820" y="131"/>
                    <a:pt x="950" y="145"/>
                    <a:pt x="1084" y="177"/>
                  </a:cubicBezTo>
                  <a:lnTo>
                    <a:pt x="1098" y="177"/>
                  </a:lnTo>
                  <a:cubicBezTo>
                    <a:pt x="1112" y="177"/>
                    <a:pt x="1112" y="177"/>
                    <a:pt x="1126" y="163"/>
                  </a:cubicBezTo>
                  <a:cubicBezTo>
                    <a:pt x="1126" y="145"/>
                    <a:pt x="1112" y="131"/>
                    <a:pt x="1112" y="131"/>
                  </a:cubicBezTo>
                  <a:cubicBezTo>
                    <a:pt x="982" y="57"/>
                    <a:pt x="834" y="15"/>
                    <a:pt x="686" y="1"/>
                  </a:cubicBezTo>
                  <a:close/>
                </a:path>
              </a:pathLst>
            </a:custGeom>
            <a:solidFill>
              <a:srgbClr val="BA5E5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3" name="Google Shape;2559;p64">
              <a:extLst>
                <a:ext uri="{FF2B5EF4-FFF2-40B4-BE49-F238E27FC236}">
                  <a16:creationId xmlns:a16="http://schemas.microsoft.com/office/drawing/2014/main" id="{A5979898-B292-A589-CF3E-684B0676D1DA}"/>
                </a:ext>
              </a:extLst>
            </p:cNvPr>
            <p:cNvSpPr/>
            <p:nvPr/>
          </p:nvSpPr>
          <p:spPr>
            <a:xfrm>
              <a:off x="2294475" y="4271588"/>
              <a:ext cx="200425" cy="197525"/>
            </a:xfrm>
            <a:custGeom>
              <a:avLst/>
              <a:gdLst/>
              <a:ahLst/>
              <a:cxnLst/>
              <a:rect l="l" t="t" r="r" b="b"/>
              <a:pathLst>
                <a:path w="8017" h="7901" extrusionOk="0">
                  <a:moveTo>
                    <a:pt x="4004" y="1"/>
                  </a:moveTo>
                  <a:cubicBezTo>
                    <a:pt x="3872" y="1"/>
                    <a:pt x="3740" y="8"/>
                    <a:pt x="3606" y="22"/>
                  </a:cubicBezTo>
                  <a:cubicBezTo>
                    <a:pt x="1510" y="240"/>
                    <a:pt x="1" y="2147"/>
                    <a:pt x="219" y="4271"/>
                  </a:cubicBezTo>
                  <a:cubicBezTo>
                    <a:pt x="426" y="6258"/>
                    <a:pt x="1812" y="7901"/>
                    <a:pt x="4005" y="7901"/>
                  </a:cubicBezTo>
                  <a:cubicBezTo>
                    <a:pt x="4156" y="7901"/>
                    <a:pt x="4312" y="7893"/>
                    <a:pt x="4471" y="7877"/>
                  </a:cubicBezTo>
                  <a:cubicBezTo>
                    <a:pt x="7078" y="7627"/>
                    <a:pt x="8017" y="5618"/>
                    <a:pt x="7799" y="3480"/>
                  </a:cubicBezTo>
                  <a:cubicBezTo>
                    <a:pt x="7578" y="1491"/>
                    <a:pt x="5933" y="1"/>
                    <a:pt x="4004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4" name="Google Shape;2560;p64">
              <a:extLst>
                <a:ext uri="{FF2B5EF4-FFF2-40B4-BE49-F238E27FC236}">
                  <a16:creationId xmlns:a16="http://schemas.microsoft.com/office/drawing/2014/main" id="{CD101557-41F1-7016-0D6F-44A4DD8CAB09}"/>
                </a:ext>
              </a:extLst>
            </p:cNvPr>
            <p:cNvSpPr/>
            <p:nvPr/>
          </p:nvSpPr>
          <p:spPr>
            <a:xfrm>
              <a:off x="2332200" y="4313463"/>
              <a:ext cx="135275" cy="41075"/>
            </a:xfrm>
            <a:custGeom>
              <a:avLst/>
              <a:gdLst/>
              <a:ahLst/>
              <a:cxnLst/>
              <a:rect l="l" t="t" r="r" b="b"/>
              <a:pathLst>
                <a:path w="5411" h="1643" extrusionOk="0">
                  <a:moveTo>
                    <a:pt x="29" y="0"/>
                  </a:moveTo>
                  <a:lnTo>
                    <a:pt x="1" y="18"/>
                  </a:lnTo>
                  <a:cubicBezTo>
                    <a:pt x="264" y="602"/>
                    <a:pt x="820" y="1073"/>
                    <a:pt x="1629" y="1393"/>
                  </a:cubicBezTo>
                  <a:cubicBezTo>
                    <a:pt x="1713" y="1428"/>
                    <a:pt x="1801" y="1447"/>
                    <a:pt x="1885" y="1447"/>
                  </a:cubicBezTo>
                  <a:cubicBezTo>
                    <a:pt x="1976" y="1447"/>
                    <a:pt x="2064" y="1425"/>
                    <a:pt x="2139" y="1379"/>
                  </a:cubicBezTo>
                  <a:cubicBezTo>
                    <a:pt x="2287" y="1305"/>
                    <a:pt x="2375" y="1115"/>
                    <a:pt x="2375" y="911"/>
                  </a:cubicBezTo>
                  <a:cubicBezTo>
                    <a:pt x="2375" y="880"/>
                    <a:pt x="2375" y="840"/>
                    <a:pt x="2362" y="812"/>
                  </a:cubicBezTo>
                  <a:lnTo>
                    <a:pt x="2362" y="812"/>
                  </a:lnTo>
                  <a:cubicBezTo>
                    <a:pt x="2404" y="899"/>
                    <a:pt x="2449" y="986"/>
                    <a:pt x="2509" y="1073"/>
                  </a:cubicBezTo>
                  <a:cubicBezTo>
                    <a:pt x="2639" y="1305"/>
                    <a:pt x="2829" y="1467"/>
                    <a:pt x="3036" y="1569"/>
                  </a:cubicBezTo>
                  <a:cubicBezTo>
                    <a:pt x="3138" y="1615"/>
                    <a:pt x="3268" y="1643"/>
                    <a:pt x="3388" y="1643"/>
                  </a:cubicBezTo>
                  <a:cubicBezTo>
                    <a:pt x="3518" y="1643"/>
                    <a:pt x="3634" y="1615"/>
                    <a:pt x="3740" y="1555"/>
                  </a:cubicBezTo>
                  <a:cubicBezTo>
                    <a:pt x="3930" y="1439"/>
                    <a:pt x="4032" y="1231"/>
                    <a:pt x="4032" y="1041"/>
                  </a:cubicBezTo>
                  <a:cubicBezTo>
                    <a:pt x="4162" y="1277"/>
                    <a:pt x="4383" y="1453"/>
                    <a:pt x="4633" y="1569"/>
                  </a:cubicBezTo>
                  <a:cubicBezTo>
                    <a:pt x="4703" y="1596"/>
                    <a:pt x="4820" y="1634"/>
                    <a:pt x="4947" y="1634"/>
                  </a:cubicBezTo>
                  <a:cubicBezTo>
                    <a:pt x="5032" y="1634"/>
                    <a:pt x="5121" y="1617"/>
                    <a:pt x="5203" y="1569"/>
                  </a:cubicBezTo>
                  <a:cubicBezTo>
                    <a:pt x="5291" y="1527"/>
                    <a:pt x="5365" y="1425"/>
                    <a:pt x="5393" y="1305"/>
                  </a:cubicBezTo>
                  <a:cubicBezTo>
                    <a:pt x="5411" y="1217"/>
                    <a:pt x="5393" y="1129"/>
                    <a:pt x="5351" y="1055"/>
                  </a:cubicBezTo>
                  <a:lnTo>
                    <a:pt x="5323" y="1087"/>
                  </a:lnTo>
                  <a:cubicBezTo>
                    <a:pt x="5365" y="1143"/>
                    <a:pt x="5379" y="1217"/>
                    <a:pt x="5365" y="1291"/>
                  </a:cubicBezTo>
                  <a:cubicBezTo>
                    <a:pt x="5337" y="1393"/>
                    <a:pt x="5263" y="1495"/>
                    <a:pt x="5175" y="1541"/>
                  </a:cubicBezTo>
                  <a:cubicBezTo>
                    <a:pt x="5104" y="1579"/>
                    <a:pt x="5029" y="1592"/>
                    <a:pt x="4957" y="1592"/>
                  </a:cubicBezTo>
                  <a:cubicBezTo>
                    <a:pt x="4835" y="1592"/>
                    <a:pt x="4720" y="1553"/>
                    <a:pt x="4647" y="1527"/>
                  </a:cubicBezTo>
                  <a:cubicBezTo>
                    <a:pt x="4355" y="1407"/>
                    <a:pt x="4120" y="1189"/>
                    <a:pt x="4004" y="897"/>
                  </a:cubicBezTo>
                  <a:lnTo>
                    <a:pt x="3958" y="911"/>
                  </a:lnTo>
                  <a:cubicBezTo>
                    <a:pt x="4032" y="1129"/>
                    <a:pt x="3930" y="1393"/>
                    <a:pt x="3722" y="1513"/>
                  </a:cubicBezTo>
                  <a:cubicBezTo>
                    <a:pt x="3621" y="1574"/>
                    <a:pt x="3500" y="1607"/>
                    <a:pt x="3376" y="1607"/>
                  </a:cubicBezTo>
                  <a:cubicBezTo>
                    <a:pt x="3265" y="1607"/>
                    <a:pt x="3153" y="1581"/>
                    <a:pt x="3050" y="1527"/>
                  </a:cubicBezTo>
                  <a:cubicBezTo>
                    <a:pt x="2843" y="1439"/>
                    <a:pt x="2667" y="1277"/>
                    <a:pt x="2537" y="1041"/>
                  </a:cubicBezTo>
                  <a:cubicBezTo>
                    <a:pt x="2435" y="880"/>
                    <a:pt x="2361" y="704"/>
                    <a:pt x="2287" y="528"/>
                  </a:cubicBezTo>
                  <a:cubicBezTo>
                    <a:pt x="2273" y="472"/>
                    <a:pt x="2259" y="426"/>
                    <a:pt x="2245" y="384"/>
                  </a:cubicBezTo>
                  <a:lnTo>
                    <a:pt x="2199" y="398"/>
                  </a:lnTo>
                  <a:cubicBezTo>
                    <a:pt x="2227" y="440"/>
                    <a:pt x="2245" y="500"/>
                    <a:pt x="2259" y="545"/>
                  </a:cubicBezTo>
                  <a:cubicBezTo>
                    <a:pt x="2301" y="662"/>
                    <a:pt x="2333" y="778"/>
                    <a:pt x="2333" y="911"/>
                  </a:cubicBezTo>
                  <a:cubicBezTo>
                    <a:pt x="2333" y="1101"/>
                    <a:pt x="2245" y="1277"/>
                    <a:pt x="2111" y="1351"/>
                  </a:cubicBezTo>
                  <a:cubicBezTo>
                    <a:pt x="2040" y="1391"/>
                    <a:pt x="1955" y="1414"/>
                    <a:pt x="1866" y="1414"/>
                  </a:cubicBezTo>
                  <a:cubicBezTo>
                    <a:pt x="1793" y="1414"/>
                    <a:pt x="1717" y="1398"/>
                    <a:pt x="1643" y="1365"/>
                  </a:cubicBezTo>
                  <a:cubicBezTo>
                    <a:pt x="852" y="1041"/>
                    <a:pt x="293" y="574"/>
                    <a:pt x="29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5" name="Google Shape;2561;p64">
              <a:extLst>
                <a:ext uri="{FF2B5EF4-FFF2-40B4-BE49-F238E27FC236}">
                  <a16:creationId xmlns:a16="http://schemas.microsoft.com/office/drawing/2014/main" id="{828ACBE4-71F2-6F85-ABF9-F0E80AF84EF6}"/>
                </a:ext>
              </a:extLst>
            </p:cNvPr>
            <p:cNvSpPr/>
            <p:nvPr/>
          </p:nvSpPr>
          <p:spPr>
            <a:xfrm>
              <a:off x="2338100" y="4378363"/>
              <a:ext cx="42150" cy="42850"/>
            </a:xfrm>
            <a:custGeom>
              <a:avLst/>
              <a:gdLst/>
              <a:ahLst/>
              <a:cxnLst/>
              <a:rect l="l" t="t" r="r" b="b"/>
              <a:pathLst>
                <a:path w="1686" h="1714" extrusionOk="0">
                  <a:moveTo>
                    <a:pt x="848" y="0"/>
                  </a:moveTo>
                  <a:cubicBezTo>
                    <a:pt x="380" y="0"/>
                    <a:pt x="0" y="380"/>
                    <a:pt x="0" y="865"/>
                  </a:cubicBezTo>
                  <a:cubicBezTo>
                    <a:pt x="0" y="1333"/>
                    <a:pt x="380" y="1713"/>
                    <a:pt x="848" y="1713"/>
                  </a:cubicBezTo>
                  <a:cubicBezTo>
                    <a:pt x="1319" y="1713"/>
                    <a:pt x="1685" y="1333"/>
                    <a:pt x="1685" y="865"/>
                  </a:cubicBezTo>
                  <a:cubicBezTo>
                    <a:pt x="1685" y="380"/>
                    <a:pt x="1319" y="0"/>
                    <a:pt x="84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6" name="Google Shape;2562;p64">
              <a:extLst>
                <a:ext uri="{FF2B5EF4-FFF2-40B4-BE49-F238E27FC236}">
                  <a16:creationId xmlns:a16="http://schemas.microsoft.com/office/drawing/2014/main" id="{9C5F6B5E-B370-8424-B25A-A9DB67A6A4BC}"/>
                </a:ext>
              </a:extLst>
            </p:cNvPr>
            <p:cNvSpPr/>
            <p:nvPr/>
          </p:nvSpPr>
          <p:spPr>
            <a:xfrm>
              <a:off x="2337300" y="4377663"/>
              <a:ext cx="44000" cy="44325"/>
            </a:xfrm>
            <a:custGeom>
              <a:avLst/>
              <a:gdLst/>
              <a:ahLst/>
              <a:cxnLst/>
              <a:rect l="l" t="t" r="r" b="b"/>
              <a:pathLst>
                <a:path w="1760" h="1773" extrusionOk="0">
                  <a:moveTo>
                    <a:pt x="880" y="56"/>
                  </a:moveTo>
                  <a:cubicBezTo>
                    <a:pt x="1102" y="56"/>
                    <a:pt x="1306" y="158"/>
                    <a:pt x="1453" y="306"/>
                  </a:cubicBezTo>
                  <a:cubicBezTo>
                    <a:pt x="1601" y="454"/>
                    <a:pt x="1689" y="658"/>
                    <a:pt x="1689" y="893"/>
                  </a:cubicBezTo>
                  <a:cubicBezTo>
                    <a:pt x="1689" y="1112"/>
                    <a:pt x="1601" y="1319"/>
                    <a:pt x="1453" y="1477"/>
                  </a:cubicBezTo>
                  <a:cubicBezTo>
                    <a:pt x="1306" y="1625"/>
                    <a:pt x="1102" y="1713"/>
                    <a:pt x="880" y="1713"/>
                  </a:cubicBezTo>
                  <a:cubicBezTo>
                    <a:pt x="648" y="1713"/>
                    <a:pt x="440" y="1625"/>
                    <a:pt x="296" y="1477"/>
                  </a:cubicBezTo>
                  <a:cubicBezTo>
                    <a:pt x="148" y="1319"/>
                    <a:pt x="60" y="1112"/>
                    <a:pt x="60" y="893"/>
                  </a:cubicBezTo>
                  <a:cubicBezTo>
                    <a:pt x="60" y="658"/>
                    <a:pt x="148" y="454"/>
                    <a:pt x="296" y="306"/>
                  </a:cubicBezTo>
                  <a:cubicBezTo>
                    <a:pt x="440" y="158"/>
                    <a:pt x="648" y="56"/>
                    <a:pt x="880" y="56"/>
                  </a:cubicBezTo>
                  <a:close/>
                  <a:moveTo>
                    <a:pt x="880" y="0"/>
                  </a:moveTo>
                  <a:cubicBezTo>
                    <a:pt x="634" y="0"/>
                    <a:pt x="412" y="102"/>
                    <a:pt x="250" y="264"/>
                  </a:cubicBezTo>
                  <a:cubicBezTo>
                    <a:pt x="89" y="422"/>
                    <a:pt x="1" y="644"/>
                    <a:pt x="1" y="893"/>
                  </a:cubicBezTo>
                  <a:cubicBezTo>
                    <a:pt x="1" y="1126"/>
                    <a:pt x="89" y="1361"/>
                    <a:pt x="250" y="1509"/>
                  </a:cubicBezTo>
                  <a:cubicBezTo>
                    <a:pt x="412" y="1671"/>
                    <a:pt x="634" y="1773"/>
                    <a:pt x="880" y="1773"/>
                  </a:cubicBezTo>
                  <a:cubicBezTo>
                    <a:pt x="1116" y="1773"/>
                    <a:pt x="1337" y="1671"/>
                    <a:pt x="1496" y="1509"/>
                  </a:cubicBezTo>
                  <a:cubicBezTo>
                    <a:pt x="1657" y="1361"/>
                    <a:pt x="1759" y="1126"/>
                    <a:pt x="1759" y="893"/>
                  </a:cubicBezTo>
                  <a:cubicBezTo>
                    <a:pt x="1759" y="644"/>
                    <a:pt x="1657" y="422"/>
                    <a:pt x="1496" y="264"/>
                  </a:cubicBezTo>
                  <a:cubicBezTo>
                    <a:pt x="1337" y="102"/>
                    <a:pt x="1116" y="0"/>
                    <a:pt x="88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7" name="Google Shape;2563;p64">
              <a:extLst>
                <a:ext uri="{FF2B5EF4-FFF2-40B4-BE49-F238E27FC236}">
                  <a16:creationId xmlns:a16="http://schemas.microsoft.com/office/drawing/2014/main" id="{F332F2A0-6B8E-3865-1E9B-21846CADA5E9}"/>
                </a:ext>
              </a:extLst>
            </p:cNvPr>
            <p:cNvSpPr/>
            <p:nvPr/>
          </p:nvSpPr>
          <p:spPr>
            <a:xfrm>
              <a:off x="2338800" y="4380213"/>
              <a:ext cx="42150" cy="42475"/>
            </a:xfrm>
            <a:custGeom>
              <a:avLst/>
              <a:gdLst/>
              <a:ahLst/>
              <a:cxnLst/>
              <a:rect l="l" t="t" r="r" b="b"/>
              <a:pathLst>
                <a:path w="1686" h="1699" extrusionOk="0">
                  <a:moveTo>
                    <a:pt x="838" y="0"/>
                  </a:moveTo>
                  <a:cubicBezTo>
                    <a:pt x="366" y="0"/>
                    <a:pt x="0" y="380"/>
                    <a:pt x="0" y="848"/>
                  </a:cubicBezTo>
                  <a:cubicBezTo>
                    <a:pt x="0" y="1319"/>
                    <a:pt x="366" y="1699"/>
                    <a:pt x="838" y="1699"/>
                  </a:cubicBezTo>
                  <a:cubicBezTo>
                    <a:pt x="1305" y="1699"/>
                    <a:pt x="1685" y="1319"/>
                    <a:pt x="1685" y="848"/>
                  </a:cubicBezTo>
                  <a:cubicBezTo>
                    <a:pt x="1685" y="380"/>
                    <a:pt x="1305" y="0"/>
                    <a:pt x="8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8" name="Google Shape;2564;p64">
              <a:extLst>
                <a:ext uri="{FF2B5EF4-FFF2-40B4-BE49-F238E27FC236}">
                  <a16:creationId xmlns:a16="http://schemas.microsoft.com/office/drawing/2014/main" id="{3C922638-BC63-9E89-2C9C-9F41F7F85394}"/>
                </a:ext>
              </a:extLst>
            </p:cNvPr>
            <p:cNvSpPr/>
            <p:nvPr/>
          </p:nvSpPr>
          <p:spPr>
            <a:xfrm>
              <a:off x="2346100" y="4387863"/>
              <a:ext cx="27550" cy="27550"/>
            </a:xfrm>
            <a:custGeom>
              <a:avLst/>
              <a:gdLst/>
              <a:ahLst/>
              <a:cxnLst/>
              <a:rect l="l" t="t" r="r" b="b"/>
              <a:pathLst>
                <a:path w="1102" h="1102" extrusionOk="0">
                  <a:moveTo>
                    <a:pt x="546" y="0"/>
                  </a:moveTo>
                  <a:cubicBezTo>
                    <a:pt x="250" y="0"/>
                    <a:pt x="0" y="236"/>
                    <a:pt x="0" y="542"/>
                  </a:cubicBezTo>
                  <a:cubicBezTo>
                    <a:pt x="0" y="851"/>
                    <a:pt x="250" y="1101"/>
                    <a:pt x="546" y="1101"/>
                  </a:cubicBezTo>
                  <a:cubicBezTo>
                    <a:pt x="852" y="1101"/>
                    <a:pt x="1101" y="851"/>
                    <a:pt x="1101" y="542"/>
                  </a:cubicBezTo>
                  <a:cubicBezTo>
                    <a:pt x="1101" y="236"/>
                    <a:pt x="852" y="0"/>
                    <a:pt x="5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9" name="Google Shape;2565;p64">
              <a:extLst>
                <a:ext uri="{FF2B5EF4-FFF2-40B4-BE49-F238E27FC236}">
                  <a16:creationId xmlns:a16="http://schemas.microsoft.com/office/drawing/2014/main" id="{03A80077-E074-312A-C254-59B3B5212DB3}"/>
                </a:ext>
              </a:extLst>
            </p:cNvPr>
            <p:cNvSpPr/>
            <p:nvPr/>
          </p:nvSpPr>
          <p:spPr>
            <a:xfrm>
              <a:off x="2342850" y="4396988"/>
              <a:ext cx="9875" cy="6625"/>
            </a:xfrm>
            <a:custGeom>
              <a:avLst/>
              <a:gdLst/>
              <a:ahLst/>
              <a:cxnLst/>
              <a:rect l="l" t="t" r="r" b="b"/>
              <a:pathLst>
                <a:path w="395" h="265" extrusionOk="0">
                  <a:moveTo>
                    <a:pt x="190" y="1"/>
                  </a:moveTo>
                  <a:cubicBezTo>
                    <a:pt x="88" y="1"/>
                    <a:pt x="0" y="61"/>
                    <a:pt x="0" y="135"/>
                  </a:cubicBezTo>
                  <a:cubicBezTo>
                    <a:pt x="0" y="208"/>
                    <a:pt x="88" y="265"/>
                    <a:pt x="190" y="265"/>
                  </a:cubicBezTo>
                  <a:cubicBezTo>
                    <a:pt x="306" y="265"/>
                    <a:pt x="394" y="208"/>
                    <a:pt x="394" y="135"/>
                  </a:cubicBezTo>
                  <a:cubicBezTo>
                    <a:pt x="394" y="61"/>
                    <a:pt x="306" y="1"/>
                    <a:pt x="1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0" name="Google Shape;2566;p64">
              <a:extLst>
                <a:ext uri="{FF2B5EF4-FFF2-40B4-BE49-F238E27FC236}">
                  <a16:creationId xmlns:a16="http://schemas.microsoft.com/office/drawing/2014/main" id="{70B84936-205E-2BFD-82F4-EB93E21ADFC3}"/>
                </a:ext>
              </a:extLst>
            </p:cNvPr>
            <p:cNvSpPr/>
            <p:nvPr/>
          </p:nvSpPr>
          <p:spPr>
            <a:xfrm>
              <a:off x="2419425" y="4355913"/>
              <a:ext cx="48050" cy="43050"/>
            </a:xfrm>
            <a:custGeom>
              <a:avLst/>
              <a:gdLst/>
              <a:ahLst/>
              <a:cxnLst/>
              <a:rect l="l" t="t" r="r" b="b"/>
              <a:pathLst>
                <a:path w="1922" h="1722" extrusionOk="0">
                  <a:moveTo>
                    <a:pt x="950" y="1"/>
                  </a:moveTo>
                  <a:cubicBezTo>
                    <a:pt x="847" y="1"/>
                    <a:pt x="744" y="20"/>
                    <a:pt x="645" y="61"/>
                  </a:cubicBezTo>
                  <a:cubicBezTo>
                    <a:pt x="205" y="237"/>
                    <a:pt x="1" y="736"/>
                    <a:pt x="177" y="1176"/>
                  </a:cubicBezTo>
                  <a:cubicBezTo>
                    <a:pt x="312" y="1513"/>
                    <a:pt x="634" y="1722"/>
                    <a:pt x="970" y="1722"/>
                  </a:cubicBezTo>
                  <a:cubicBezTo>
                    <a:pt x="1072" y="1722"/>
                    <a:pt x="1175" y="1703"/>
                    <a:pt x="1274" y="1661"/>
                  </a:cubicBezTo>
                  <a:cubicBezTo>
                    <a:pt x="1714" y="1486"/>
                    <a:pt x="1922" y="986"/>
                    <a:pt x="1746" y="546"/>
                  </a:cubicBezTo>
                  <a:cubicBezTo>
                    <a:pt x="1611" y="209"/>
                    <a:pt x="1286" y="1"/>
                    <a:pt x="950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1" name="Google Shape;2567;p64">
              <a:extLst>
                <a:ext uri="{FF2B5EF4-FFF2-40B4-BE49-F238E27FC236}">
                  <a16:creationId xmlns:a16="http://schemas.microsoft.com/office/drawing/2014/main" id="{65B563AB-07BD-7666-F8B4-D5DA563A3AC8}"/>
                </a:ext>
              </a:extLst>
            </p:cNvPr>
            <p:cNvSpPr/>
            <p:nvPr/>
          </p:nvSpPr>
          <p:spPr>
            <a:xfrm>
              <a:off x="2421275" y="4355238"/>
              <a:ext cx="44350" cy="44425"/>
            </a:xfrm>
            <a:custGeom>
              <a:avLst/>
              <a:gdLst/>
              <a:ahLst/>
              <a:cxnLst/>
              <a:rect l="l" t="t" r="r" b="b"/>
              <a:pathLst>
                <a:path w="1774" h="1777" extrusionOk="0">
                  <a:moveTo>
                    <a:pt x="880" y="60"/>
                  </a:moveTo>
                  <a:cubicBezTo>
                    <a:pt x="1200" y="60"/>
                    <a:pt x="1510" y="250"/>
                    <a:pt x="1640" y="573"/>
                  </a:cubicBezTo>
                  <a:cubicBezTo>
                    <a:pt x="1686" y="675"/>
                    <a:pt x="1700" y="791"/>
                    <a:pt x="1700" y="897"/>
                  </a:cubicBezTo>
                  <a:cubicBezTo>
                    <a:pt x="1700" y="1217"/>
                    <a:pt x="1510" y="1527"/>
                    <a:pt x="1200" y="1657"/>
                  </a:cubicBezTo>
                  <a:cubicBezTo>
                    <a:pt x="1098" y="1688"/>
                    <a:pt x="996" y="1717"/>
                    <a:pt x="894" y="1717"/>
                  </a:cubicBezTo>
                  <a:cubicBezTo>
                    <a:pt x="571" y="1717"/>
                    <a:pt x="265" y="1513"/>
                    <a:pt x="131" y="1189"/>
                  </a:cubicBezTo>
                  <a:cubicBezTo>
                    <a:pt x="89" y="1087"/>
                    <a:pt x="71" y="985"/>
                    <a:pt x="71" y="879"/>
                  </a:cubicBezTo>
                  <a:cubicBezTo>
                    <a:pt x="71" y="559"/>
                    <a:pt x="265" y="250"/>
                    <a:pt x="571" y="120"/>
                  </a:cubicBezTo>
                  <a:cubicBezTo>
                    <a:pt x="673" y="74"/>
                    <a:pt x="775" y="60"/>
                    <a:pt x="880" y="60"/>
                  </a:cubicBezTo>
                  <a:close/>
                  <a:moveTo>
                    <a:pt x="880" y="0"/>
                  </a:moveTo>
                  <a:cubicBezTo>
                    <a:pt x="775" y="0"/>
                    <a:pt x="659" y="18"/>
                    <a:pt x="557" y="60"/>
                  </a:cubicBezTo>
                  <a:cubicBezTo>
                    <a:pt x="219" y="208"/>
                    <a:pt x="1" y="528"/>
                    <a:pt x="1" y="879"/>
                  </a:cubicBezTo>
                  <a:cubicBezTo>
                    <a:pt x="1" y="999"/>
                    <a:pt x="29" y="1101"/>
                    <a:pt x="71" y="1217"/>
                  </a:cubicBezTo>
                  <a:cubicBezTo>
                    <a:pt x="205" y="1555"/>
                    <a:pt x="543" y="1776"/>
                    <a:pt x="894" y="1776"/>
                  </a:cubicBezTo>
                  <a:cubicBezTo>
                    <a:pt x="996" y="1776"/>
                    <a:pt x="1112" y="1745"/>
                    <a:pt x="1214" y="1717"/>
                  </a:cubicBezTo>
                  <a:cubicBezTo>
                    <a:pt x="1552" y="1569"/>
                    <a:pt x="1774" y="1249"/>
                    <a:pt x="1774" y="897"/>
                  </a:cubicBezTo>
                  <a:cubicBezTo>
                    <a:pt x="1774" y="777"/>
                    <a:pt x="1742" y="661"/>
                    <a:pt x="1700" y="559"/>
                  </a:cubicBezTo>
                  <a:cubicBezTo>
                    <a:pt x="1566" y="208"/>
                    <a:pt x="1232" y="0"/>
                    <a:pt x="88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2" name="Google Shape;2568;p64">
              <a:extLst>
                <a:ext uri="{FF2B5EF4-FFF2-40B4-BE49-F238E27FC236}">
                  <a16:creationId xmlns:a16="http://schemas.microsoft.com/office/drawing/2014/main" id="{3C3C0768-57C2-A92A-7932-FDB25D18808E}"/>
                </a:ext>
              </a:extLst>
            </p:cNvPr>
            <p:cNvSpPr/>
            <p:nvPr/>
          </p:nvSpPr>
          <p:spPr>
            <a:xfrm>
              <a:off x="2419425" y="4357913"/>
              <a:ext cx="48050" cy="42525"/>
            </a:xfrm>
            <a:custGeom>
              <a:avLst/>
              <a:gdLst/>
              <a:ahLst/>
              <a:cxnLst/>
              <a:rect l="l" t="t" r="r" b="b"/>
              <a:pathLst>
                <a:path w="1922" h="1701" extrusionOk="0">
                  <a:moveTo>
                    <a:pt x="944" y="0"/>
                  </a:moveTo>
                  <a:cubicBezTo>
                    <a:pt x="843" y="0"/>
                    <a:pt x="742" y="18"/>
                    <a:pt x="645" y="55"/>
                  </a:cubicBezTo>
                  <a:cubicBezTo>
                    <a:pt x="205" y="231"/>
                    <a:pt x="1" y="730"/>
                    <a:pt x="177" y="1170"/>
                  </a:cubicBezTo>
                  <a:cubicBezTo>
                    <a:pt x="310" y="1503"/>
                    <a:pt x="627" y="1701"/>
                    <a:pt x="958" y="1701"/>
                  </a:cubicBezTo>
                  <a:cubicBezTo>
                    <a:pt x="1064" y="1701"/>
                    <a:pt x="1171" y="1680"/>
                    <a:pt x="1274" y="1638"/>
                  </a:cubicBezTo>
                  <a:cubicBezTo>
                    <a:pt x="1714" y="1462"/>
                    <a:pt x="1922" y="980"/>
                    <a:pt x="1746" y="540"/>
                  </a:cubicBezTo>
                  <a:cubicBezTo>
                    <a:pt x="1610" y="201"/>
                    <a:pt x="1282" y="0"/>
                    <a:pt x="9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3" name="Google Shape;2569;p64">
              <a:extLst>
                <a:ext uri="{FF2B5EF4-FFF2-40B4-BE49-F238E27FC236}">
                  <a16:creationId xmlns:a16="http://schemas.microsoft.com/office/drawing/2014/main" id="{4F8FEB15-8EB6-4211-12D9-F2BBA0E24BB4}"/>
                </a:ext>
              </a:extLst>
            </p:cNvPr>
            <p:cNvSpPr/>
            <p:nvPr/>
          </p:nvSpPr>
          <p:spPr>
            <a:xfrm>
              <a:off x="2427875" y="4365363"/>
              <a:ext cx="31150" cy="27625"/>
            </a:xfrm>
            <a:custGeom>
              <a:avLst/>
              <a:gdLst/>
              <a:ahLst/>
              <a:cxnLst/>
              <a:rect l="l" t="t" r="r" b="b"/>
              <a:pathLst>
                <a:path w="1246" h="1105" extrusionOk="0">
                  <a:moveTo>
                    <a:pt x="617" y="1"/>
                  </a:moveTo>
                  <a:cubicBezTo>
                    <a:pt x="552" y="1"/>
                    <a:pt x="486" y="12"/>
                    <a:pt x="423" y="35"/>
                  </a:cubicBezTo>
                  <a:cubicBezTo>
                    <a:pt x="131" y="154"/>
                    <a:pt x="1" y="474"/>
                    <a:pt x="117" y="756"/>
                  </a:cubicBezTo>
                  <a:cubicBezTo>
                    <a:pt x="204" y="976"/>
                    <a:pt x="410" y="1104"/>
                    <a:pt x="625" y="1104"/>
                  </a:cubicBezTo>
                  <a:cubicBezTo>
                    <a:pt x="695" y="1104"/>
                    <a:pt x="766" y="1090"/>
                    <a:pt x="834" y="1062"/>
                  </a:cubicBezTo>
                  <a:cubicBezTo>
                    <a:pt x="1112" y="960"/>
                    <a:pt x="1246" y="636"/>
                    <a:pt x="1126" y="344"/>
                  </a:cubicBezTo>
                  <a:cubicBezTo>
                    <a:pt x="1047" y="129"/>
                    <a:pt x="838" y="1"/>
                    <a:pt x="6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4" name="Google Shape;2570;p64">
              <a:extLst>
                <a:ext uri="{FF2B5EF4-FFF2-40B4-BE49-F238E27FC236}">
                  <a16:creationId xmlns:a16="http://schemas.microsoft.com/office/drawing/2014/main" id="{C31A6F29-5329-D0CB-9798-88BFD543CA0C}"/>
                </a:ext>
              </a:extLst>
            </p:cNvPr>
            <p:cNvSpPr/>
            <p:nvPr/>
          </p:nvSpPr>
          <p:spPr>
            <a:xfrm>
              <a:off x="2448725" y="4370038"/>
              <a:ext cx="10650" cy="7125"/>
            </a:xfrm>
            <a:custGeom>
              <a:avLst/>
              <a:gdLst/>
              <a:ahLst/>
              <a:cxnLst/>
              <a:rect l="l" t="t" r="r" b="b"/>
              <a:pathLst>
                <a:path w="426" h="285" extrusionOk="0">
                  <a:moveTo>
                    <a:pt x="279" y="0"/>
                  </a:moveTo>
                  <a:cubicBezTo>
                    <a:pt x="245" y="0"/>
                    <a:pt x="209" y="8"/>
                    <a:pt x="176" y="24"/>
                  </a:cubicBezTo>
                  <a:cubicBezTo>
                    <a:pt x="74" y="55"/>
                    <a:pt x="0" y="143"/>
                    <a:pt x="28" y="217"/>
                  </a:cubicBezTo>
                  <a:cubicBezTo>
                    <a:pt x="48" y="261"/>
                    <a:pt x="96" y="285"/>
                    <a:pt x="154" y="285"/>
                  </a:cubicBezTo>
                  <a:cubicBezTo>
                    <a:pt x="188" y="285"/>
                    <a:pt x="226" y="276"/>
                    <a:pt x="264" y="259"/>
                  </a:cubicBezTo>
                  <a:cubicBezTo>
                    <a:pt x="366" y="231"/>
                    <a:pt x="426" y="143"/>
                    <a:pt x="398" y="69"/>
                  </a:cubicBezTo>
                  <a:cubicBezTo>
                    <a:pt x="387" y="23"/>
                    <a:pt x="337" y="0"/>
                    <a:pt x="2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5" name="Google Shape;2571;p64">
              <a:extLst>
                <a:ext uri="{FF2B5EF4-FFF2-40B4-BE49-F238E27FC236}">
                  <a16:creationId xmlns:a16="http://schemas.microsoft.com/office/drawing/2014/main" id="{585C314C-00BB-4ED0-45DB-815A06618783}"/>
                </a:ext>
              </a:extLst>
            </p:cNvPr>
            <p:cNvSpPr/>
            <p:nvPr/>
          </p:nvSpPr>
          <p:spPr>
            <a:xfrm>
              <a:off x="2392275" y="4417563"/>
              <a:ext cx="24200" cy="10050"/>
            </a:xfrm>
            <a:custGeom>
              <a:avLst/>
              <a:gdLst/>
              <a:ahLst/>
              <a:cxnLst/>
              <a:rect l="l" t="t" r="r" b="b"/>
              <a:pathLst>
                <a:path w="968" h="402" extrusionOk="0">
                  <a:moveTo>
                    <a:pt x="18" y="1"/>
                  </a:moveTo>
                  <a:cubicBezTo>
                    <a:pt x="0" y="1"/>
                    <a:pt x="0" y="15"/>
                    <a:pt x="0" y="29"/>
                  </a:cubicBezTo>
                  <a:lnTo>
                    <a:pt x="0" y="43"/>
                  </a:lnTo>
                  <a:cubicBezTo>
                    <a:pt x="18" y="43"/>
                    <a:pt x="18" y="57"/>
                    <a:pt x="32" y="75"/>
                  </a:cubicBezTo>
                  <a:cubicBezTo>
                    <a:pt x="46" y="89"/>
                    <a:pt x="74" y="131"/>
                    <a:pt x="106" y="163"/>
                  </a:cubicBezTo>
                  <a:lnTo>
                    <a:pt x="162" y="219"/>
                  </a:lnTo>
                  <a:cubicBezTo>
                    <a:pt x="193" y="233"/>
                    <a:pt x="208" y="265"/>
                    <a:pt x="236" y="279"/>
                  </a:cubicBezTo>
                  <a:cubicBezTo>
                    <a:pt x="264" y="293"/>
                    <a:pt x="296" y="307"/>
                    <a:pt x="324" y="321"/>
                  </a:cubicBezTo>
                  <a:cubicBezTo>
                    <a:pt x="338" y="339"/>
                    <a:pt x="352" y="339"/>
                    <a:pt x="369" y="353"/>
                  </a:cubicBezTo>
                  <a:cubicBezTo>
                    <a:pt x="383" y="353"/>
                    <a:pt x="412" y="353"/>
                    <a:pt x="426" y="367"/>
                  </a:cubicBezTo>
                  <a:cubicBezTo>
                    <a:pt x="457" y="381"/>
                    <a:pt x="485" y="381"/>
                    <a:pt x="514" y="395"/>
                  </a:cubicBezTo>
                  <a:lnTo>
                    <a:pt x="616" y="395"/>
                  </a:lnTo>
                  <a:cubicBezTo>
                    <a:pt x="626" y="400"/>
                    <a:pt x="638" y="401"/>
                    <a:pt x="650" y="401"/>
                  </a:cubicBezTo>
                  <a:cubicBezTo>
                    <a:pt x="674" y="401"/>
                    <a:pt x="700" y="395"/>
                    <a:pt x="721" y="395"/>
                  </a:cubicBezTo>
                  <a:cubicBezTo>
                    <a:pt x="749" y="395"/>
                    <a:pt x="763" y="395"/>
                    <a:pt x="791" y="381"/>
                  </a:cubicBezTo>
                  <a:cubicBezTo>
                    <a:pt x="823" y="381"/>
                    <a:pt x="837" y="381"/>
                    <a:pt x="865" y="367"/>
                  </a:cubicBezTo>
                  <a:cubicBezTo>
                    <a:pt x="879" y="367"/>
                    <a:pt x="897" y="353"/>
                    <a:pt x="911" y="353"/>
                  </a:cubicBezTo>
                  <a:cubicBezTo>
                    <a:pt x="939" y="339"/>
                    <a:pt x="953" y="339"/>
                    <a:pt x="953" y="339"/>
                  </a:cubicBezTo>
                  <a:cubicBezTo>
                    <a:pt x="967" y="339"/>
                    <a:pt x="967" y="321"/>
                    <a:pt x="967" y="321"/>
                  </a:cubicBezTo>
                  <a:cubicBezTo>
                    <a:pt x="967" y="307"/>
                    <a:pt x="953" y="293"/>
                    <a:pt x="953" y="293"/>
                  </a:cubicBezTo>
                  <a:lnTo>
                    <a:pt x="939" y="307"/>
                  </a:lnTo>
                  <a:lnTo>
                    <a:pt x="897" y="307"/>
                  </a:lnTo>
                  <a:cubicBezTo>
                    <a:pt x="879" y="307"/>
                    <a:pt x="865" y="321"/>
                    <a:pt x="851" y="321"/>
                  </a:cubicBezTo>
                  <a:lnTo>
                    <a:pt x="791" y="321"/>
                  </a:lnTo>
                  <a:cubicBezTo>
                    <a:pt x="763" y="339"/>
                    <a:pt x="735" y="339"/>
                    <a:pt x="704" y="339"/>
                  </a:cubicBezTo>
                  <a:lnTo>
                    <a:pt x="633" y="339"/>
                  </a:lnTo>
                  <a:cubicBezTo>
                    <a:pt x="602" y="321"/>
                    <a:pt x="559" y="321"/>
                    <a:pt x="528" y="321"/>
                  </a:cubicBezTo>
                  <a:cubicBezTo>
                    <a:pt x="500" y="307"/>
                    <a:pt x="471" y="307"/>
                    <a:pt x="440" y="293"/>
                  </a:cubicBezTo>
                  <a:cubicBezTo>
                    <a:pt x="426" y="293"/>
                    <a:pt x="412" y="279"/>
                    <a:pt x="398" y="279"/>
                  </a:cubicBezTo>
                  <a:lnTo>
                    <a:pt x="352" y="265"/>
                  </a:lnTo>
                  <a:cubicBezTo>
                    <a:pt x="324" y="251"/>
                    <a:pt x="310" y="233"/>
                    <a:pt x="281" y="219"/>
                  </a:cubicBezTo>
                  <a:cubicBezTo>
                    <a:pt x="250" y="191"/>
                    <a:pt x="236" y="177"/>
                    <a:pt x="208" y="163"/>
                  </a:cubicBezTo>
                  <a:cubicBezTo>
                    <a:pt x="193" y="145"/>
                    <a:pt x="162" y="131"/>
                    <a:pt x="148" y="117"/>
                  </a:cubicBezTo>
                  <a:lnTo>
                    <a:pt x="106" y="75"/>
                  </a:lnTo>
                  <a:cubicBezTo>
                    <a:pt x="88" y="57"/>
                    <a:pt x="74" y="43"/>
                    <a:pt x="60" y="43"/>
                  </a:cubicBezTo>
                  <a:cubicBezTo>
                    <a:pt x="60" y="29"/>
                    <a:pt x="46" y="15"/>
                    <a:pt x="46" y="15"/>
                  </a:cubicBezTo>
                  <a:cubicBezTo>
                    <a:pt x="32" y="15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6" name="Google Shape;2572;p64">
              <a:extLst>
                <a:ext uri="{FF2B5EF4-FFF2-40B4-BE49-F238E27FC236}">
                  <a16:creationId xmlns:a16="http://schemas.microsoft.com/office/drawing/2014/main" id="{BB1676C4-5A83-A7FD-98D2-50A4D59C575D}"/>
                </a:ext>
              </a:extLst>
            </p:cNvPr>
            <p:cNvSpPr/>
            <p:nvPr/>
          </p:nvSpPr>
          <p:spPr>
            <a:xfrm>
              <a:off x="2396650" y="4426363"/>
              <a:ext cx="12875" cy="5125"/>
            </a:xfrm>
            <a:custGeom>
              <a:avLst/>
              <a:gdLst/>
              <a:ahLst/>
              <a:cxnLst/>
              <a:rect l="l" t="t" r="r" b="b"/>
              <a:pathLst>
                <a:path w="515" h="20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5"/>
                    <a:pt x="1" y="29"/>
                    <a:pt x="18" y="43"/>
                  </a:cubicBezTo>
                  <a:cubicBezTo>
                    <a:pt x="33" y="43"/>
                    <a:pt x="47" y="75"/>
                    <a:pt x="61" y="89"/>
                  </a:cubicBezTo>
                  <a:cubicBezTo>
                    <a:pt x="75" y="103"/>
                    <a:pt x="106" y="117"/>
                    <a:pt x="135" y="131"/>
                  </a:cubicBezTo>
                  <a:cubicBezTo>
                    <a:pt x="163" y="145"/>
                    <a:pt x="194" y="163"/>
                    <a:pt x="223" y="177"/>
                  </a:cubicBezTo>
                  <a:cubicBezTo>
                    <a:pt x="296" y="191"/>
                    <a:pt x="370" y="205"/>
                    <a:pt x="412" y="205"/>
                  </a:cubicBezTo>
                  <a:cubicBezTo>
                    <a:pt x="441" y="191"/>
                    <a:pt x="472" y="191"/>
                    <a:pt x="486" y="191"/>
                  </a:cubicBezTo>
                  <a:lnTo>
                    <a:pt x="500" y="191"/>
                  </a:lnTo>
                  <a:cubicBezTo>
                    <a:pt x="514" y="191"/>
                    <a:pt x="514" y="177"/>
                    <a:pt x="514" y="177"/>
                  </a:cubicBezTo>
                  <a:cubicBezTo>
                    <a:pt x="514" y="163"/>
                    <a:pt x="500" y="163"/>
                    <a:pt x="500" y="163"/>
                  </a:cubicBezTo>
                  <a:lnTo>
                    <a:pt x="472" y="163"/>
                  </a:lnTo>
                  <a:cubicBezTo>
                    <a:pt x="458" y="163"/>
                    <a:pt x="441" y="177"/>
                    <a:pt x="412" y="177"/>
                  </a:cubicBezTo>
                  <a:cubicBezTo>
                    <a:pt x="370" y="177"/>
                    <a:pt x="296" y="163"/>
                    <a:pt x="237" y="145"/>
                  </a:cubicBezTo>
                  <a:cubicBezTo>
                    <a:pt x="177" y="117"/>
                    <a:pt x="121" y="89"/>
                    <a:pt x="75" y="57"/>
                  </a:cubicBezTo>
                  <a:lnTo>
                    <a:pt x="33" y="15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7" name="Google Shape;2573;p64">
              <a:extLst>
                <a:ext uri="{FF2B5EF4-FFF2-40B4-BE49-F238E27FC236}">
                  <a16:creationId xmlns:a16="http://schemas.microsoft.com/office/drawing/2014/main" id="{91072AC0-56B3-69F8-41AD-0D8856B22291}"/>
                </a:ext>
              </a:extLst>
            </p:cNvPr>
            <p:cNvSpPr/>
            <p:nvPr/>
          </p:nvSpPr>
          <p:spPr>
            <a:xfrm>
              <a:off x="2288225" y="4250738"/>
              <a:ext cx="212575" cy="144025"/>
            </a:xfrm>
            <a:custGeom>
              <a:avLst/>
              <a:gdLst/>
              <a:ahLst/>
              <a:cxnLst/>
              <a:rect l="l" t="t" r="r" b="b"/>
              <a:pathLst>
                <a:path w="8503" h="5761" extrusionOk="0">
                  <a:moveTo>
                    <a:pt x="5072" y="1"/>
                  </a:moveTo>
                  <a:cubicBezTo>
                    <a:pt x="4544" y="1"/>
                    <a:pt x="4018" y="110"/>
                    <a:pt x="3518" y="269"/>
                  </a:cubicBezTo>
                  <a:cubicBezTo>
                    <a:pt x="2361" y="634"/>
                    <a:pt x="1246" y="1310"/>
                    <a:pt x="602" y="2351"/>
                  </a:cubicBezTo>
                  <a:cubicBezTo>
                    <a:pt x="205" y="2981"/>
                    <a:pt x="1" y="3740"/>
                    <a:pt x="61" y="4476"/>
                  </a:cubicBezTo>
                  <a:cubicBezTo>
                    <a:pt x="89" y="4855"/>
                    <a:pt x="177" y="5221"/>
                    <a:pt x="353" y="5559"/>
                  </a:cubicBezTo>
                  <a:cubicBezTo>
                    <a:pt x="426" y="5704"/>
                    <a:pt x="508" y="5760"/>
                    <a:pt x="594" y="5760"/>
                  </a:cubicBezTo>
                  <a:cubicBezTo>
                    <a:pt x="767" y="5760"/>
                    <a:pt x="953" y="5531"/>
                    <a:pt x="1102" y="5355"/>
                  </a:cubicBezTo>
                  <a:cubicBezTo>
                    <a:pt x="1348" y="5003"/>
                    <a:pt x="1496" y="4592"/>
                    <a:pt x="1584" y="4180"/>
                  </a:cubicBezTo>
                  <a:cubicBezTo>
                    <a:pt x="1717" y="3522"/>
                    <a:pt x="1745" y="3213"/>
                    <a:pt x="1833" y="2555"/>
                  </a:cubicBezTo>
                  <a:cubicBezTo>
                    <a:pt x="2052" y="3037"/>
                    <a:pt x="2948" y="3726"/>
                    <a:pt x="3314" y="3758"/>
                  </a:cubicBezTo>
                  <a:cubicBezTo>
                    <a:pt x="3390" y="3768"/>
                    <a:pt x="3467" y="3777"/>
                    <a:pt x="3543" y="3777"/>
                  </a:cubicBezTo>
                  <a:cubicBezTo>
                    <a:pt x="3673" y="3777"/>
                    <a:pt x="3798" y="3752"/>
                    <a:pt x="3898" y="3670"/>
                  </a:cubicBezTo>
                  <a:cubicBezTo>
                    <a:pt x="4028" y="3562"/>
                    <a:pt x="4074" y="3361"/>
                    <a:pt x="4010" y="3210"/>
                  </a:cubicBezTo>
                  <a:lnTo>
                    <a:pt x="4010" y="3210"/>
                  </a:lnTo>
                  <a:cubicBezTo>
                    <a:pt x="4136" y="3397"/>
                    <a:pt x="4264" y="3579"/>
                    <a:pt x="4426" y="3740"/>
                  </a:cubicBezTo>
                  <a:cubicBezTo>
                    <a:pt x="4619" y="3916"/>
                    <a:pt x="4866" y="4050"/>
                    <a:pt x="5129" y="4064"/>
                  </a:cubicBezTo>
                  <a:cubicBezTo>
                    <a:pt x="5142" y="4065"/>
                    <a:pt x="5155" y="4065"/>
                    <a:pt x="5167" y="4065"/>
                  </a:cubicBezTo>
                  <a:cubicBezTo>
                    <a:pt x="5435" y="4065"/>
                    <a:pt x="5695" y="3924"/>
                    <a:pt x="5833" y="3712"/>
                  </a:cubicBezTo>
                  <a:cubicBezTo>
                    <a:pt x="5995" y="3477"/>
                    <a:pt x="6026" y="3171"/>
                    <a:pt x="5921" y="2921"/>
                  </a:cubicBezTo>
                  <a:lnTo>
                    <a:pt x="5921" y="2921"/>
                  </a:lnTo>
                  <a:cubicBezTo>
                    <a:pt x="6114" y="3213"/>
                    <a:pt x="6304" y="3508"/>
                    <a:pt x="6554" y="3758"/>
                  </a:cubicBezTo>
                  <a:cubicBezTo>
                    <a:pt x="6818" y="3990"/>
                    <a:pt x="7138" y="4180"/>
                    <a:pt x="7490" y="4198"/>
                  </a:cubicBezTo>
                  <a:cubicBezTo>
                    <a:pt x="7502" y="4198"/>
                    <a:pt x="7514" y="4198"/>
                    <a:pt x="7526" y="4198"/>
                  </a:cubicBezTo>
                  <a:cubicBezTo>
                    <a:pt x="7867" y="4198"/>
                    <a:pt x="8212" y="4011"/>
                    <a:pt x="8355" y="3712"/>
                  </a:cubicBezTo>
                  <a:cubicBezTo>
                    <a:pt x="8503" y="3375"/>
                    <a:pt x="8383" y="2995"/>
                    <a:pt x="8267" y="2657"/>
                  </a:cubicBezTo>
                  <a:cubicBezTo>
                    <a:pt x="7975" y="1851"/>
                    <a:pt x="7578" y="1032"/>
                    <a:pt x="6888" y="532"/>
                  </a:cubicBezTo>
                  <a:cubicBezTo>
                    <a:pt x="6406" y="195"/>
                    <a:pt x="5819" y="33"/>
                    <a:pt x="5249" y="5"/>
                  </a:cubicBezTo>
                  <a:cubicBezTo>
                    <a:pt x="5190" y="2"/>
                    <a:pt x="5131" y="1"/>
                    <a:pt x="5072" y="1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5" name="Google Shape;2574;p64">
              <a:extLst>
                <a:ext uri="{FF2B5EF4-FFF2-40B4-BE49-F238E27FC236}">
                  <a16:creationId xmlns:a16="http://schemas.microsoft.com/office/drawing/2014/main" id="{30AAFA19-FE74-7106-9D58-D4D3220CBBBC}"/>
                </a:ext>
              </a:extLst>
            </p:cNvPr>
            <p:cNvSpPr/>
            <p:nvPr/>
          </p:nvSpPr>
          <p:spPr>
            <a:xfrm>
              <a:off x="2301425" y="4265888"/>
              <a:ext cx="22000" cy="36600"/>
            </a:xfrm>
            <a:custGeom>
              <a:avLst/>
              <a:gdLst/>
              <a:ahLst/>
              <a:cxnLst/>
              <a:rect l="l" t="t" r="r" b="b"/>
              <a:pathLst>
                <a:path w="880" h="1464" extrusionOk="0">
                  <a:moveTo>
                    <a:pt x="676" y="0"/>
                  </a:moveTo>
                  <a:cubicBezTo>
                    <a:pt x="616" y="0"/>
                    <a:pt x="574" y="42"/>
                    <a:pt x="542" y="102"/>
                  </a:cubicBezTo>
                  <a:cubicBezTo>
                    <a:pt x="528" y="144"/>
                    <a:pt x="528" y="204"/>
                    <a:pt x="528" y="250"/>
                  </a:cubicBezTo>
                  <a:cubicBezTo>
                    <a:pt x="514" y="616"/>
                    <a:pt x="556" y="968"/>
                    <a:pt x="662" y="1319"/>
                  </a:cubicBezTo>
                  <a:cubicBezTo>
                    <a:pt x="528" y="1070"/>
                    <a:pt x="398" y="834"/>
                    <a:pt x="264" y="584"/>
                  </a:cubicBezTo>
                  <a:cubicBezTo>
                    <a:pt x="225" y="532"/>
                    <a:pt x="183" y="452"/>
                    <a:pt x="107" y="452"/>
                  </a:cubicBezTo>
                  <a:cubicBezTo>
                    <a:pt x="101" y="452"/>
                    <a:pt x="95" y="453"/>
                    <a:pt x="88" y="454"/>
                  </a:cubicBezTo>
                  <a:cubicBezTo>
                    <a:pt x="46" y="468"/>
                    <a:pt x="0" y="528"/>
                    <a:pt x="0" y="584"/>
                  </a:cubicBezTo>
                  <a:cubicBezTo>
                    <a:pt x="0" y="644"/>
                    <a:pt x="29" y="690"/>
                    <a:pt x="60" y="732"/>
                  </a:cubicBezTo>
                  <a:cubicBezTo>
                    <a:pt x="204" y="1010"/>
                    <a:pt x="412" y="1260"/>
                    <a:pt x="662" y="1464"/>
                  </a:cubicBezTo>
                  <a:lnTo>
                    <a:pt x="792" y="1393"/>
                  </a:lnTo>
                  <a:cubicBezTo>
                    <a:pt x="866" y="1024"/>
                    <a:pt x="880" y="630"/>
                    <a:pt x="852" y="250"/>
                  </a:cubicBezTo>
                  <a:cubicBezTo>
                    <a:pt x="838" y="190"/>
                    <a:pt x="838" y="130"/>
                    <a:pt x="806" y="88"/>
                  </a:cubicBezTo>
                  <a:cubicBezTo>
                    <a:pt x="778" y="42"/>
                    <a:pt x="732" y="0"/>
                    <a:pt x="676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6" name="Google Shape;2575;p64">
              <a:extLst>
                <a:ext uri="{FF2B5EF4-FFF2-40B4-BE49-F238E27FC236}">
                  <a16:creationId xmlns:a16="http://schemas.microsoft.com/office/drawing/2014/main" id="{58AAC8F7-22B1-FAAE-FE44-4768809ED7AC}"/>
                </a:ext>
              </a:extLst>
            </p:cNvPr>
            <p:cNvSpPr/>
            <p:nvPr/>
          </p:nvSpPr>
          <p:spPr>
            <a:xfrm>
              <a:off x="2321900" y="4346963"/>
              <a:ext cx="39600" cy="39025"/>
            </a:xfrm>
            <a:custGeom>
              <a:avLst/>
              <a:gdLst/>
              <a:ahLst/>
              <a:cxnLst/>
              <a:rect l="l" t="t" r="r" b="b"/>
              <a:pathLst>
                <a:path w="1584" h="1561" extrusionOk="0">
                  <a:moveTo>
                    <a:pt x="981" y="0"/>
                  </a:moveTo>
                  <a:cubicBezTo>
                    <a:pt x="497" y="0"/>
                    <a:pt x="33" y="1284"/>
                    <a:pt x="33" y="1284"/>
                  </a:cubicBezTo>
                  <a:cubicBezTo>
                    <a:pt x="0" y="1491"/>
                    <a:pt x="59" y="1561"/>
                    <a:pt x="153" y="1561"/>
                  </a:cubicBezTo>
                  <a:cubicBezTo>
                    <a:pt x="314" y="1561"/>
                    <a:pt x="578" y="1355"/>
                    <a:pt x="662" y="1270"/>
                  </a:cubicBezTo>
                  <a:cubicBezTo>
                    <a:pt x="792" y="1154"/>
                    <a:pt x="1584" y="155"/>
                    <a:pt x="1056" y="11"/>
                  </a:cubicBezTo>
                  <a:cubicBezTo>
                    <a:pt x="1031" y="4"/>
                    <a:pt x="1006" y="0"/>
                    <a:pt x="981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7" name="Google Shape;2576;p64">
              <a:extLst>
                <a:ext uri="{FF2B5EF4-FFF2-40B4-BE49-F238E27FC236}">
                  <a16:creationId xmlns:a16="http://schemas.microsoft.com/office/drawing/2014/main" id="{AA55A7C5-737C-5D80-FEA7-AEF3345AD951}"/>
                </a:ext>
              </a:extLst>
            </p:cNvPr>
            <p:cNvSpPr/>
            <p:nvPr/>
          </p:nvSpPr>
          <p:spPr>
            <a:xfrm>
              <a:off x="2413550" y="4324238"/>
              <a:ext cx="53650" cy="24950"/>
            </a:xfrm>
            <a:custGeom>
              <a:avLst/>
              <a:gdLst/>
              <a:ahLst/>
              <a:cxnLst/>
              <a:rect l="l" t="t" r="r" b="b"/>
              <a:pathLst>
                <a:path w="2146" h="998" extrusionOk="0">
                  <a:moveTo>
                    <a:pt x="614" y="0"/>
                  </a:moveTo>
                  <a:cubicBezTo>
                    <a:pt x="513" y="0"/>
                    <a:pt x="427" y="29"/>
                    <a:pt x="366" y="97"/>
                  </a:cubicBezTo>
                  <a:cubicBezTo>
                    <a:pt x="0" y="494"/>
                    <a:pt x="1189" y="920"/>
                    <a:pt x="1365" y="962"/>
                  </a:cubicBezTo>
                  <a:cubicBezTo>
                    <a:pt x="1426" y="978"/>
                    <a:pt x="1554" y="997"/>
                    <a:pt x="1680" y="997"/>
                  </a:cubicBezTo>
                  <a:cubicBezTo>
                    <a:pt x="1917" y="997"/>
                    <a:pt x="2146" y="929"/>
                    <a:pt x="1907" y="642"/>
                  </a:cubicBezTo>
                  <a:cubicBezTo>
                    <a:pt x="1907" y="642"/>
                    <a:pt x="1094" y="0"/>
                    <a:pt x="614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8" name="Google Shape;2577;p64">
              <a:extLst>
                <a:ext uri="{FF2B5EF4-FFF2-40B4-BE49-F238E27FC236}">
                  <a16:creationId xmlns:a16="http://schemas.microsoft.com/office/drawing/2014/main" id="{474DC390-AD5D-445D-FA2C-4D455310602B}"/>
                </a:ext>
              </a:extLst>
            </p:cNvPr>
            <p:cNvSpPr/>
            <p:nvPr/>
          </p:nvSpPr>
          <p:spPr>
            <a:xfrm>
              <a:off x="2406250" y="4329988"/>
              <a:ext cx="92700" cy="92700"/>
            </a:xfrm>
            <a:custGeom>
              <a:avLst/>
              <a:gdLst/>
              <a:ahLst/>
              <a:cxnLst/>
              <a:rect l="l" t="t" r="r" b="b"/>
              <a:pathLst>
                <a:path w="3708" h="3708" extrusionOk="0">
                  <a:moveTo>
                    <a:pt x="1847" y="307"/>
                  </a:moveTo>
                  <a:cubicBezTo>
                    <a:pt x="2695" y="307"/>
                    <a:pt x="3398" y="996"/>
                    <a:pt x="3398" y="1847"/>
                  </a:cubicBezTo>
                  <a:cubicBezTo>
                    <a:pt x="3398" y="2698"/>
                    <a:pt x="2695" y="3402"/>
                    <a:pt x="1847" y="3402"/>
                  </a:cubicBezTo>
                  <a:cubicBezTo>
                    <a:pt x="996" y="3402"/>
                    <a:pt x="306" y="2698"/>
                    <a:pt x="306" y="1847"/>
                  </a:cubicBezTo>
                  <a:cubicBezTo>
                    <a:pt x="306" y="996"/>
                    <a:pt x="996" y="307"/>
                    <a:pt x="1847" y="307"/>
                  </a:cubicBezTo>
                  <a:close/>
                  <a:moveTo>
                    <a:pt x="1847" y="1"/>
                  </a:moveTo>
                  <a:cubicBezTo>
                    <a:pt x="820" y="1"/>
                    <a:pt x="0" y="820"/>
                    <a:pt x="0" y="1847"/>
                  </a:cubicBezTo>
                  <a:cubicBezTo>
                    <a:pt x="0" y="2874"/>
                    <a:pt x="820" y="3708"/>
                    <a:pt x="1847" y="3708"/>
                  </a:cubicBezTo>
                  <a:cubicBezTo>
                    <a:pt x="2871" y="3708"/>
                    <a:pt x="3708" y="2874"/>
                    <a:pt x="3708" y="1847"/>
                  </a:cubicBezTo>
                  <a:cubicBezTo>
                    <a:pt x="3708" y="820"/>
                    <a:pt x="2871" y="1"/>
                    <a:pt x="1847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9" name="Google Shape;2578;p64">
              <a:extLst>
                <a:ext uri="{FF2B5EF4-FFF2-40B4-BE49-F238E27FC236}">
                  <a16:creationId xmlns:a16="http://schemas.microsoft.com/office/drawing/2014/main" id="{EAD554CB-F84F-073E-50EB-EFF0CAD5E9D3}"/>
                </a:ext>
              </a:extLst>
            </p:cNvPr>
            <p:cNvSpPr/>
            <p:nvPr/>
          </p:nvSpPr>
          <p:spPr>
            <a:xfrm>
              <a:off x="2402550" y="4391213"/>
              <a:ext cx="22000" cy="22350"/>
            </a:xfrm>
            <a:custGeom>
              <a:avLst/>
              <a:gdLst/>
              <a:ahLst/>
              <a:cxnLst/>
              <a:rect l="l" t="t" r="r" b="b"/>
              <a:pathLst>
                <a:path w="880" h="894" extrusionOk="0">
                  <a:moveTo>
                    <a:pt x="502" y="1"/>
                  </a:moveTo>
                  <a:cubicBezTo>
                    <a:pt x="343" y="1"/>
                    <a:pt x="162" y="213"/>
                    <a:pt x="1" y="232"/>
                  </a:cubicBezTo>
                  <a:lnTo>
                    <a:pt x="293" y="893"/>
                  </a:lnTo>
                  <a:cubicBezTo>
                    <a:pt x="293" y="893"/>
                    <a:pt x="880" y="584"/>
                    <a:pt x="704" y="176"/>
                  </a:cubicBezTo>
                  <a:cubicBezTo>
                    <a:pt x="644" y="46"/>
                    <a:pt x="575" y="1"/>
                    <a:pt x="502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0" name="Google Shape;2579;p64">
              <a:extLst>
                <a:ext uri="{FF2B5EF4-FFF2-40B4-BE49-F238E27FC236}">
                  <a16:creationId xmlns:a16="http://schemas.microsoft.com/office/drawing/2014/main" id="{A0830BBE-1F3F-C572-F73B-2B650410DCFE}"/>
                </a:ext>
              </a:extLst>
            </p:cNvPr>
            <p:cNvSpPr/>
            <p:nvPr/>
          </p:nvSpPr>
          <p:spPr>
            <a:xfrm>
              <a:off x="2392275" y="4365163"/>
              <a:ext cx="29375" cy="48750"/>
            </a:xfrm>
            <a:custGeom>
              <a:avLst/>
              <a:gdLst/>
              <a:ahLst/>
              <a:cxnLst/>
              <a:rect l="l" t="t" r="r" b="b"/>
              <a:pathLst>
                <a:path w="1175" h="1950" extrusionOk="0">
                  <a:moveTo>
                    <a:pt x="18" y="1"/>
                  </a:moveTo>
                  <a:cubicBezTo>
                    <a:pt x="0" y="1"/>
                    <a:pt x="0" y="1"/>
                    <a:pt x="0" y="15"/>
                  </a:cubicBezTo>
                  <a:cubicBezTo>
                    <a:pt x="0" y="15"/>
                    <a:pt x="0" y="60"/>
                    <a:pt x="18" y="148"/>
                  </a:cubicBezTo>
                  <a:cubicBezTo>
                    <a:pt x="32" y="236"/>
                    <a:pt x="46" y="352"/>
                    <a:pt x="60" y="500"/>
                  </a:cubicBezTo>
                  <a:cubicBezTo>
                    <a:pt x="74" y="570"/>
                    <a:pt x="88" y="644"/>
                    <a:pt x="106" y="732"/>
                  </a:cubicBezTo>
                  <a:cubicBezTo>
                    <a:pt x="120" y="820"/>
                    <a:pt x="148" y="894"/>
                    <a:pt x="176" y="982"/>
                  </a:cubicBezTo>
                  <a:cubicBezTo>
                    <a:pt x="176" y="1028"/>
                    <a:pt x="208" y="1084"/>
                    <a:pt x="222" y="1130"/>
                  </a:cubicBezTo>
                  <a:cubicBezTo>
                    <a:pt x="236" y="1172"/>
                    <a:pt x="264" y="1218"/>
                    <a:pt x="296" y="1260"/>
                  </a:cubicBezTo>
                  <a:cubicBezTo>
                    <a:pt x="310" y="1274"/>
                    <a:pt x="338" y="1306"/>
                    <a:pt x="369" y="1306"/>
                  </a:cubicBezTo>
                  <a:lnTo>
                    <a:pt x="398" y="1306"/>
                  </a:lnTo>
                  <a:cubicBezTo>
                    <a:pt x="398" y="1320"/>
                    <a:pt x="412" y="1320"/>
                    <a:pt x="412" y="1320"/>
                  </a:cubicBezTo>
                  <a:lnTo>
                    <a:pt x="426" y="1306"/>
                  </a:lnTo>
                  <a:lnTo>
                    <a:pt x="457" y="1306"/>
                  </a:lnTo>
                  <a:cubicBezTo>
                    <a:pt x="514" y="1291"/>
                    <a:pt x="559" y="1260"/>
                    <a:pt x="602" y="1232"/>
                  </a:cubicBezTo>
                  <a:cubicBezTo>
                    <a:pt x="689" y="1186"/>
                    <a:pt x="763" y="1130"/>
                    <a:pt x="851" y="1098"/>
                  </a:cubicBezTo>
                  <a:cubicBezTo>
                    <a:pt x="871" y="1088"/>
                    <a:pt x="900" y="1078"/>
                    <a:pt x="925" y="1078"/>
                  </a:cubicBezTo>
                  <a:cubicBezTo>
                    <a:pt x="935" y="1078"/>
                    <a:pt x="945" y="1080"/>
                    <a:pt x="953" y="1084"/>
                  </a:cubicBezTo>
                  <a:cubicBezTo>
                    <a:pt x="999" y="1098"/>
                    <a:pt x="1013" y="1130"/>
                    <a:pt x="1041" y="1158"/>
                  </a:cubicBezTo>
                  <a:cubicBezTo>
                    <a:pt x="1087" y="1232"/>
                    <a:pt x="1115" y="1320"/>
                    <a:pt x="1115" y="1393"/>
                  </a:cubicBezTo>
                  <a:cubicBezTo>
                    <a:pt x="1115" y="1467"/>
                    <a:pt x="1087" y="1538"/>
                    <a:pt x="1041" y="1597"/>
                  </a:cubicBezTo>
                  <a:cubicBezTo>
                    <a:pt x="1013" y="1657"/>
                    <a:pt x="967" y="1699"/>
                    <a:pt x="925" y="1745"/>
                  </a:cubicBezTo>
                  <a:cubicBezTo>
                    <a:pt x="879" y="1787"/>
                    <a:pt x="837" y="1819"/>
                    <a:pt x="809" y="1847"/>
                  </a:cubicBezTo>
                  <a:cubicBezTo>
                    <a:pt x="749" y="1889"/>
                    <a:pt x="704" y="1921"/>
                    <a:pt x="704" y="1921"/>
                  </a:cubicBezTo>
                  <a:cubicBezTo>
                    <a:pt x="689" y="1921"/>
                    <a:pt x="689" y="1935"/>
                    <a:pt x="689" y="1935"/>
                  </a:cubicBezTo>
                  <a:cubicBezTo>
                    <a:pt x="704" y="1949"/>
                    <a:pt x="704" y="1949"/>
                    <a:pt x="721" y="1949"/>
                  </a:cubicBezTo>
                  <a:lnTo>
                    <a:pt x="749" y="1921"/>
                  </a:lnTo>
                  <a:cubicBezTo>
                    <a:pt x="763" y="1921"/>
                    <a:pt x="791" y="1907"/>
                    <a:pt x="837" y="1875"/>
                  </a:cubicBezTo>
                  <a:cubicBezTo>
                    <a:pt x="911" y="1833"/>
                    <a:pt x="1013" y="1759"/>
                    <a:pt x="1087" y="1626"/>
                  </a:cubicBezTo>
                  <a:cubicBezTo>
                    <a:pt x="1129" y="1569"/>
                    <a:pt x="1175" y="1481"/>
                    <a:pt x="1175" y="1393"/>
                  </a:cubicBezTo>
                  <a:cubicBezTo>
                    <a:pt x="1175" y="1306"/>
                    <a:pt x="1161" y="1204"/>
                    <a:pt x="1101" y="1130"/>
                  </a:cubicBezTo>
                  <a:cubicBezTo>
                    <a:pt x="1073" y="1084"/>
                    <a:pt x="1041" y="1042"/>
                    <a:pt x="985" y="1010"/>
                  </a:cubicBezTo>
                  <a:cubicBezTo>
                    <a:pt x="968" y="1006"/>
                    <a:pt x="951" y="1004"/>
                    <a:pt x="934" y="1004"/>
                  </a:cubicBezTo>
                  <a:cubicBezTo>
                    <a:pt x="892" y="1004"/>
                    <a:pt x="853" y="1015"/>
                    <a:pt x="823" y="1028"/>
                  </a:cubicBezTo>
                  <a:cubicBezTo>
                    <a:pt x="721" y="1056"/>
                    <a:pt x="647" y="1130"/>
                    <a:pt x="559" y="1172"/>
                  </a:cubicBezTo>
                  <a:cubicBezTo>
                    <a:pt x="528" y="1204"/>
                    <a:pt x="485" y="1218"/>
                    <a:pt x="440" y="1232"/>
                  </a:cubicBezTo>
                  <a:lnTo>
                    <a:pt x="398" y="1232"/>
                  </a:lnTo>
                  <a:cubicBezTo>
                    <a:pt x="383" y="1232"/>
                    <a:pt x="369" y="1218"/>
                    <a:pt x="352" y="1204"/>
                  </a:cubicBezTo>
                  <a:cubicBezTo>
                    <a:pt x="324" y="1172"/>
                    <a:pt x="310" y="1130"/>
                    <a:pt x="281" y="1098"/>
                  </a:cubicBezTo>
                  <a:cubicBezTo>
                    <a:pt x="264" y="1056"/>
                    <a:pt x="250" y="1010"/>
                    <a:pt x="236" y="968"/>
                  </a:cubicBezTo>
                  <a:cubicBezTo>
                    <a:pt x="176" y="792"/>
                    <a:pt x="148" y="630"/>
                    <a:pt x="120" y="482"/>
                  </a:cubicBezTo>
                  <a:cubicBezTo>
                    <a:pt x="88" y="352"/>
                    <a:pt x="74" y="236"/>
                    <a:pt x="60" y="148"/>
                  </a:cubicBezTo>
                  <a:cubicBezTo>
                    <a:pt x="46" y="60"/>
                    <a:pt x="32" y="15"/>
                    <a:pt x="32" y="15"/>
                  </a:cubicBezTo>
                  <a:cubicBezTo>
                    <a:pt x="32" y="1"/>
                    <a:pt x="32" y="1"/>
                    <a:pt x="1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1" name="Google Shape;2580;p64">
              <a:extLst>
                <a:ext uri="{FF2B5EF4-FFF2-40B4-BE49-F238E27FC236}">
                  <a16:creationId xmlns:a16="http://schemas.microsoft.com/office/drawing/2014/main" id="{0A6044E8-ABF4-4FB0-DE76-1CCEC1857FA1}"/>
                </a:ext>
              </a:extLst>
            </p:cNvPr>
            <p:cNvSpPr/>
            <p:nvPr/>
          </p:nvSpPr>
          <p:spPr>
            <a:xfrm>
              <a:off x="2300725" y="4355238"/>
              <a:ext cx="92700" cy="92800"/>
            </a:xfrm>
            <a:custGeom>
              <a:avLst/>
              <a:gdLst/>
              <a:ahLst/>
              <a:cxnLst/>
              <a:rect l="l" t="t" r="r" b="b"/>
              <a:pathLst>
                <a:path w="3708" h="3712" extrusionOk="0">
                  <a:moveTo>
                    <a:pt x="1847" y="310"/>
                  </a:moveTo>
                  <a:cubicBezTo>
                    <a:pt x="2695" y="310"/>
                    <a:pt x="3398" y="999"/>
                    <a:pt x="3398" y="1864"/>
                  </a:cubicBezTo>
                  <a:cubicBezTo>
                    <a:pt x="3398" y="2712"/>
                    <a:pt x="2695" y="3401"/>
                    <a:pt x="1847" y="3401"/>
                  </a:cubicBezTo>
                  <a:cubicBezTo>
                    <a:pt x="996" y="3401"/>
                    <a:pt x="306" y="2712"/>
                    <a:pt x="306" y="1864"/>
                  </a:cubicBezTo>
                  <a:cubicBezTo>
                    <a:pt x="306" y="999"/>
                    <a:pt x="996" y="310"/>
                    <a:pt x="1847" y="310"/>
                  </a:cubicBezTo>
                  <a:close/>
                  <a:moveTo>
                    <a:pt x="1847" y="0"/>
                  </a:moveTo>
                  <a:cubicBezTo>
                    <a:pt x="820" y="0"/>
                    <a:pt x="0" y="837"/>
                    <a:pt x="0" y="1864"/>
                  </a:cubicBezTo>
                  <a:cubicBezTo>
                    <a:pt x="0" y="2874"/>
                    <a:pt x="820" y="3711"/>
                    <a:pt x="1847" y="3711"/>
                  </a:cubicBezTo>
                  <a:cubicBezTo>
                    <a:pt x="2871" y="3711"/>
                    <a:pt x="3708" y="2874"/>
                    <a:pt x="3708" y="1864"/>
                  </a:cubicBezTo>
                  <a:cubicBezTo>
                    <a:pt x="3708" y="837"/>
                    <a:pt x="2871" y="0"/>
                    <a:pt x="1847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2" name="Google Shape;2581;p64">
              <a:extLst>
                <a:ext uri="{FF2B5EF4-FFF2-40B4-BE49-F238E27FC236}">
                  <a16:creationId xmlns:a16="http://schemas.microsoft.com/office/drawing/2014/main" id="{104FF951-DCED-1E92-1003-A9C1D9B6AC23}"/>
                </a:ext>
              </a:extLst>
            </p:cNvPr>
            <p:cNvSpPr/>
            <p:nvPr/>
          </p:nvSpPr>
          <p:spPr>
            <a:xfrm>
              <a:off x="2385325" y="4379563"/>
              <a:ext cx="26400" cy="14900"/>
            </a:xfrm>
            <a:custGeom>
              <a:avLst/>
              <a:gdLst/>
              <a:ahLst/>
              <a:cxnLst/>
              <a:rect l="l" t="t" r="r" b="b"/>
              <a:pathLst>
                <a:path w="1056" h="596" extrusionOk="0">
                  <a:moveTo>
                    <a:pt x="840" y="1"/>
                  </a:moveTo>
                  <a:cubicBezTo>
                    <a:pt x="380" y="1"/>
                    <a:pt x="12" y="334"/>
                    <a:pt x="0" y="346"/>
                  </a:cubicBezTo>
                  <a:lnTo>
                    <a:pt x="162" y="596"/>
                  </a:lnTo>
                  <a:cubicBezTo>
                    <a:pt x="162" y="596"/>
                    <a:pt x="461" y="310"/>
                    <a:pt x="827" y="310"/>
                  </a:cubicBezTo>
                  <a:cubicBezTo>
                    <a:pt x="883" y="310"/>
                    <a:pt x="941" y="317"/>
                    <a:pt x="999" y="332"/>
                  </a:cubicBezTo>
                  <a:lnTo>
                    <a:pt x="1055" y="26"/>
                  </a:lnTo>
                  <a:cubicBezTo>
                    <a:pt x="982" y="8"/>
                    <a:pt x="910" y="1"/>
                    <a:pt x="840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3" name="Google Shape;2582;p64">
              <a:extLst>
                <a:ext uri="{FF2B5EF4-FFF2-40B4-BE49-F238E27FC236}">
                  <a16:creationId xmlns:a16="http://schemas.microsoft.com/office/drawing/2014/main" id="{6517D762-1B25-FB87-0DD9-68683094252E}"/>
                </a:ext>
              </a:extLst>
            </p:cNvPr>
            <p:cNvSpPr/>
            <p:nvPr/>
          </p:nvSpPr>
          <p:spPr>
            <a:xfrm>
              <a:off x="2320850" y="4235013"/>
              <a:ext cx="104850" cy="52525"/>
            </a:xfrm>
            <a:custGeom>
              <a:avLst/>
              <a:gdLst/>
              <a:ahLst/>
              <a:cxnLst/>
              <a:rect l="l" t="t" r="r" b="b"/>
              <a:pathLst>
                <a:path w="4194" h="2101" extrusionOk="0">
                  <a:moveTo>
                    <a:pt x="3111" y="0"/>
                  </a:moveTo>
                  <a:cubicBezTo>
                    <a:pt x="2473" y="0"/>
                    <a:pt x="1832" y="178"/>
                    <a:pt x="1306" y="532"/>
                  </a:cubicBezTo>
                  <a:cubicBezTo>
                    <a:pt x="718" y="898"/>
                    <a:pt x="251" y="1453"/>
                    <a:pt x="1" y="2083"/>
                  </a:cubicBezTo>
                  <a:lnTo>
                    <a:pt x="29" y="2101"/>
                  </a:lnTo>
                  <a:cubicBezTo>
                    <a:pt x="293" y="1467"/>
                    <a:pt x="747" y="926"/>
                    <a:pt x="1320" y="560"/>
                  </a:cubicBezTo>
                  <a:cubicBezTo>
                    <a:pt x="1850" y="219"/>
                    <a:pt x="2484" y="43"/>
                    <a:pt x="3126" y="43"/>
                  </a:cubicBezTo>
                  <a:cubicBezTo>
                    <a:pt x="3173" y="43"/>
                    <a:pt x="3221" y="44"/>
                    <a:pt x="3269" y="46"/>
                  </a:cubicBezTo>
                  <a:cubicBezTo>
                    <a:pt x="3606" y="60"/>
                    <a:pt x="3842" y="148"/>
                    <a:pt x="3986" y="296"/>
                  </a:cubicBezTo>
                  <a:cubicBezTo>
                    <a:pt x="4088" y="398"/>
                    <a:pt x="4162" y="560"/>
                    <a:pt x="4148" y="708"/>
                  </a:cubicBezTo>
                  <a:cubicBezTo>
                    <a:pt x="4148" y="810"/>
                    <a:pt x="4106" y="912"/>
                    <a:pt x="4032" y="985"/>
                  </a:cubicBezTo>
                  <a:lnTo>
                    <a:pt x="4046" y="1014"/>
                  </a:lnTo>
                  <a:cubicBezTo>
                    <a:pt x="4134" y="940"/>
                    <a:pt x="4194" y="824"/>
                    <a:pt x="4194" y="708"/>
                  </a:cubicBezTo>
                  <a:cubicBezTo>
                    <a:pt x="4194" y="546"/>
                    <a:pt x="4134" y="384"/>
                    <a:pt x="4018" y="268"/>
                  </a:cubicBezTo>
                  <a:cubicBezTo>
                    <a:pt x="3856" y="106"/>
                    <a:pt x="3620" y="32"/>
                    <a:pt x="3269" y="4"/>
                  </a:cubicBezTo>
                  <a:cubicBezTo>
                    <a:pt x="3216" y="2"/>
                    <a:pt x="3163" y="0"/>
                    <a:pt x="3111" y="0"/>
                  </a:cubicBezTo>
                  <a:close/>
                </a:path>
              </a:pathLst>
            </a:custGeom>
            <a:solidFill>
              <a:srgbClr val="C16B3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4" name="Google Shape;2583;p64">
              <a:extLst>
                <a:ext uri="{FF2B5EF4-FFF2-40B4-BE49-F238E27FC236}">
                  <a16:creationId xmlns:a16="http://schemas.microsoft.com/office/drawing/2014/main" id="{D16C27E8-C3EF-21FB-E94B-439CD95443F3}"/>
                </a:ext>
              </a:extLst>
            </p:cNvPr>
            <p:cNvSpPr/>
            <p:nvPr/>
          </p:nvSpPr>
          <p:spPr>
            <a:xfrm>
              <a:off x="2312425" y="4826488"/>
              <a:ext cx="24200" cy="20525"/>
            </a:xfrm>
            <a:custGeom>
              <a:avLst/>
              <a:gdLst/>
              <a:ahLst/>
              <a:cxnLst/>
              <a:rect l="l" t="t" r="r" b="b"/>
              <a:pathLst>
                <a:path w="968" h="821" extrusionOk="0">
                  <a:moveTo>
                    <a:pt x="851" y="1"/>
                  </a:moveTo>
                  <a:lnTo>
                    <a:pt x="851" y="1"/>
                  </a:lnTo>
                  <a:cubicBezTo>
                    <a:pt x="0" y="176"/>
                    <a:pt x="148" y="704"/>
                    <a:pt x="148" y="704"/>
                  </a:cubicBezTo>
                  <a:cubicBezTo>
                    <a:pt x="398" y="760"/>
                    <a:pt x="514" y="792"/>
                    <a:pt x="820" y="820"/>
                  </a:cubicBezTo>
                  <a:cubicBezTo>
                    <a:pt x="939" y="556"/>
                    <a:pt x="967" y="278"/>
                    <a:pt x="851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5" name="Google Shape;2584;p64">
              <a:extLst>
                <a:ext uri="{FF2B5EF4-FFF2-40B4-BE49-F238E27FC236}">
                  <a16:creationId xmlns:a16="http://schemas.microsoft.com/office/drawing/2014/main" id="{3EB07418-E6C6-3F0A-33CE-86DECEA2D47C}"/>
                </a:ext>
              </a:extLst>
            </p:cNvPr>
            <p:cNvSpPr/>
            <p:nvPr/>
          </p:nvSpPr>
          <p:spPr>
            <a:xfrm>
              <a:off x="2332550" y="4806613"/>
              <a:ext cx="62375" cy="40925"/>
            </a:xfrm>
            <a:custGeom>
              <a:avLst/>
              <a:gdLst/>
              <a:ahLst/>
              <a:cxnLst/>
              <a:rect l="l" t="t" r="r" b="b"/>
              <a:pathLst>
                <a:path w="2495" h="1637" extrusionOk="0">
                  <a:moveTo>
                    <a:pt x="891" y="1"/>
                  </a:moveTo>
                  <a:cubicBezTo>
                    <a:pt x="243" y="1"/>
                    <a:pt x="324" y="736"/>
                    <a:pt x="324" y="736"/>
                  </a:cubicBezTo>
                  <a:cubicBezTo>
                    <a:pt x="236" y="736"/>
                    <a:pt x="236" y="736"/>
                    <a:pt x="32" y="781"/>
                  </a:cubicBezTo>
                  <a:cubicBezTo>
                    <a:pt x="162" y="1059"/>
                    <a:pt x="120" y="1337"/>
                    <a:pt x="1" y="1601"/>
                  </a:cubicBezTo>
                  <a:cubicBezTo>
                    <a:pt x="343" y="1627"/>
                    <a:pt x="672" y="1637"/>
                    <a:pt x="973" y="1637"/>
                  </a:cubicBezTo>
                  <a:cubicBezTo>
                    <a:pt x="1845" y="1637"/>
                    <a:pt x="2477" y="1555"/>
                    <a:pt x="2477" y="1555"/>
                  </a:cubicBezTo>
                  <a:lnTo>
                    <a:pt x="2495" y="676"/>
                  </a:lnTo>
                  <a:cubicBezTo>
                    <a:pt x="2495" y="406"/>
                    <a:pt x="2264" y="200"/>
                    <a:pt x="2005" y="200"/>
                  </a:cubicBezTo>
                  <a:cubicBezTo>
                    <a:pt x="1944" y="200"/>
                    <a:pt x="1881" y="211"/>
                    <a:pt x="1819" y="236"/>
                  </a:cubicBezTo>
                  <a:cubicBezTo>
                    <a:pt x="1615" y="324"/>
                    <a:pt x="1555" y="444"/>
                    <a:pt x="1527" y="532"/>
                  </a:cubicBezTo>
                  <a:cubicBezTo>
                    <a:pt x="1541" y="356"/>
                    <a:pt x="1351" y="32"/>
                    <a:pt x="968" y="4"/>
                  </a:cubicBezTo>
                  <a:cubicBezTo>
                    <a:pt x="941" y="2"/>
                    <a:pt x="916" y="1"/>
                    <a:pt x="891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6" name="Google Shape;2585;p64">
              <a:extLst>
                <a:ext uri="{FF2B5EF4-FFF2-40B4-BE49-F238E27FC236}">
                  <a16:creationId xmlns:a16="http://schemas.microsoft.com/office/drawing/2014/main" id="{5AD0C595-9FBE-C59F-78CB-6E8439B51561}"/>
                </a:ext>
              </a:extLst>
            </p:cNvPr>
            <p:cNvSpPr/>
            <p:nvPr/>
          </p:nvSpPr>
          <p:spPr>
            <a:xfrm>
              <a:off x="2315450" y="4843688"/>
              <a:ext cx="79475" cy="9800"/>
            </a:xfrm>
            <a:custGeom>
              <a:avLst/>
              <a:gdLst/>
              <a:ahLst/>
              <a:cxnLst/>
              <a:rect l="l" t="t" r="r" b="b"/>
              <a:pathLst>
                <a:path w="3179" h="392" extrusionOk="0">
                  <a:moveTo>
                    <a:pt x="49" y="1"/>
                  </a:moveTo>
                  <a:cubicBezTo>
                    <a:pt x="0" y="1"/>
                    <a:pt x="69" y="220"/>
                    <a:pt x="69" y="220"/>
                  </a:cubicBezTo>
                  <a:cubicBezTo>
                    <a:pt x="573" y="352"/>
                    <a:pt x="1157" y="392"/>
                    <a:pt x="1682" y="392"/>
                  </a:cubicBezTo>
                  <a:cubicBezTo>
                    <a:pt x="2502" y="392"/>
                    <a:pt x="3179" y="294"/>
                    <a:pt x="3179" y="294"/>
                  </a:cubicBezTo>
                  <a:lnTo>
                    <a:pt x="3179" y="104"/>
                  </a:lnTo>
                  <a:cubicBezTo>
                    <a:pt x="3179" y="104"/>
                    <a:pt x="2722" y="146"/>
                    <a:pt x="2057" y="146"/>
                  </a:cubicBezTo>
                  <a:cubicBezTo>
                    <a:pt x="1490" y="146"/>
                    <a:pt x="771" y="115"/>
                    <a:pt x="55" y="2"/>
                  </a:cubicBezTo>
                  <a:cubicBezTo>
                    <a:pt x="53" y="1"/>
                    <a:pt x="51" y="1"/>
                    <a:pt x="49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7" name="Google Shape;2586;p64">
              <a:extLst>
                <a:ext uri="{FF2B5EF4-FFF2-40B4-BE49-F238E27FC236}">
                  <a16:creationId xmlns:a16="http://schemas.microsoft.com/office/drawing/2014/main" id="{592643ED-E555-8BEB-B6BD-41D44B1F505D}"/>
                </a:ext>
              </a:extLst>
            </p:cNvPr>
            <p:cNvSpPr/>
            <p:nvPr/>
          </p:nvSpPr>
          <p:spPr>
            <a:xfrm>
              <a:off x="2374675" y="4825688"/>
              <a:ext cx="11025" cy="11075"/>
            </a:xfrm>
            <a:custGeom>
              <a:avLst/>
              <a:gdLst/>
              <a:ahLst/>
              <a:cxnLst/>
              <a:rect l="l" t="t" r="r" b="b"/>
              <a:pathLst>
                <a:path w="441" h="443" extrusionOk="0">
                  <a:moveTo>
                    <a:pt x="222" y="1"/>
                  </a:moveTo>
                  <a:cubicBezTo>
                    <a:pt x="106" y="1"/>
                    <a:pt x="1" y="106"/>
                    <a:pt x="1" y="222"/>
                  </a:cubicBezTo>
                  <a:cubicBezTo>
                    <a:pt x="1" y="339"/>
                    <a:pt x="88" y="441"/>
                    <a:pt x="222" y="441"/>
                  </a:cubicBezTo>
                  <a:cubicBezTo>
                    <a:pt x="231" y="442"/>
                    <a:pt x="239" y="442"/>
                    <a:pt x="247" y="442"/>
                  </a:cubicBezTo>
                  <a:cubicBezTo>
                    <a:pt x="353" y="442"/>
                    <a:pt x="440" y="343"/>
                    <a:pt x="440" y="222"/>
                  </a:cubicBezTo>
                  <a:cubicBezTo>
                    <a:pt x="440" y="106"/>
                    <a:pt x="352" y="1"/>
                    <a:pt x="222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8" name="Google Shape;2587;p64">
              <a:extLst>
                <a:ext uri="{FF2B5EF4-FFF2-40B4-BE49-F238E27FC236}">
                  <a16:creationId xmlns:a16="http://schemas.microsoft.com/office/drawing/2014/main" id="{076E0282-0A82-63BE-4FC0-870506870E92}"/>
                </a:ext>
              </a:extLst>
            </p:cNvPr>
            <p:cNvSpPr/>
            <p:nvPr/>
          </p:nvSpPr>
          <p:spPr>
            <a:xfrm>
              <a:off x="2339500" y="4824288"/>
              <a:ext cx="22000" cy="3625"/>
            </a:xfrm>
            <a:custGeom>
              <a:avLst/>
              <a:gdLst/>
              <a:ahLst/>
              <a:cxnLst/>
              <a:rect l="l" t="t" r="r" b="b"/>
              <a:pathLst>
                <a:path w="880" h="145" extrusionOk="0">
                  <a:moveTo>
                    <a:pt x="60" y="1"/>
                  </a:moveTo>
                  <a:cubicBezTo>
                    <a:pt x="32" y="1"/>
                    <a:pt x="18" y="15"/>
                    <a:pt x="18" y="43"/>
                  </a:cubicBezTo>
                  <a:cubicBezTo>
                    <a:pt x="1" y="74"/>
                    <a:pt x="32" y="89"/>
                    <a:pt x="46" y="89"/>
                  </a:cubicBezTo>
                  <a:lnTo>
                    <a:pt x="824" y="145"/>
                  </a:lnTo>
                  <a:lnTo>
                    <a:pt x="838" y="145"/>
                  </a:lnTo>
                  <a:cubicBezTo>
                    <a:pt x="852" y="145"/>
                    <a:pt x="880" y="117"/>
                    <a:pt x="880" y="103"/>
                  </a:cubicBezTo>
                  <a:cubicBezTo>
                    <a:pt x="880" y="74"/>
                    <a:pt x="866" y="57"/>
                    <a:pt x="838" y="57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9" name="Google Shape;2588;p64">
              <a:extLst>
                <a:ext uri="{FF2B5EF4-FFF2-40B4-BE49-F238E27FC236}">
                  <a16:creationId xmlns:a16="http://schemas.microsoft.com/office/drawing/2014/main" id="{0703D452-2092-0F3A-863E-0F010048529C}"/>
                </a:ext>
              </a:extLst>
            </p:cNvPr>
            <p:cNvSpPr/>
            <p:nvPr/>
          </p:nvSpPr>
          <p:spPr>
            <a:xfrm>
              <a:off x="2331150" y="4804688"/>
              <a:ext cx="31850" cy="18825"/>
            </a:xfrm>
            <a:custGeom>
              <a:avLst/>
              <a:gdLst/>
              <a:ahLst/>
              <a:cxnLst/>
              <a:rect l="l" t="t" r="r" b="b"/>
              <a:pathLst>
                <a:path w="1274" h="753" extrusionOk="0">
                  <a:moveTo>
                    <a:pt x="422" y="95"/>
                  </a:moveTo>
                  <a:cubicBezTo>
                    <a:pt x="454" y="109"/>
                    <a:pt x="468" y="137"/>
                    <a:pt x="468" y="155"/>
                  </a:cubicBezTo>
                  <a:cubicBezTo>
                    <a:pt x="528" y="243"/>
                    <a:pt x="542" y="331"/>
                    <a:pt x="570" y="419"/>
                  </a:cubicBezTo>
                  <a:cubicBezTo>
                    <a:pt x="570" y="447"/>
                    <a:pt x="584" y="489"/>
                    <a:pt x="584" y="521"/>
                  </a:cubicBezTo>
                  <a:lnTo>
                    <a:pt x="570" y="507"/>
                  </a:lnTo>
                  <a:cubicBezTo>
                    <a:pt x="496" y="401"/>
                    <a:pt x="440" y="285"/>
                    <a:pt x="394" y="169"/>
                  </a:cubicBezTo>
                  <a:cubicBezTo>
                    <a:pt x="380" y="137"/>
                    <a:pt x="380" y="109"/>
                    <a:pt x="394" y="95"/>
                  </a:cubicBezTo>
                  <a:close/>
                  <a:moveTo>
                    <a:pt x="145" y="313"/>
                  </a:moveTo>
                  <a:cubicBezTo>
                    <a:pt x="176" y="313"/>
                    <a:pt x="204" y="331"/>
                    <a:pt x="233" y="345"/>
                  </a:cubicBezTo>
                  <a:cubicBezTo>
                    <a:pt x="335" y="401"/>
                    <a:pt x="422" y="475"/>
                    <a:pt x="510" y="563"/>
                  </a:cubicBezTo>
                  <a:cubicBezTo>
                    <a:pt x="510" y="563"/>
                    <a:pt x="510" y="571"/>
                    <a:pt x="518" y="575"/>
                  </a:cubicBezTo>
                  <a:lnTo>
                    <a:pt x="518" y="575"/>
                  </a:lnTo>
                  <a:cubicBezTo>
                    <a:pt x="387" y="546"/>
                    <a:pt x="244" y="487"/>
                    <a:pt x="131" y="387"/>
                  </a:cubicBezTo>
                  <a:cubicBezTo>
                    <a:pt x="102" y="359"/>
                    <a:pt x="88" y="345"/>
                    <a:pt x="88" y="331"/>
                  </a:cubicBezTo>
                  <a:cubicBezTo>
                    <a:pt x="102" y="331"/>
                    <a:pt x="116" y="313"/>
                    <a:pt x="145" y="313"/>
                  </a:cubicBezTo>
                  <a:close/>
                  <a:moveTo>
                    <a:pt x="410" y="0"/>
                  </a:moveTo>
                  <a:cubicBezTo>
                    <a:pt x="384" y="0"/>
                    <a:pt x="357" y="7"/>
                    <a:pt x="335" y="21"/>
                  </a:cubicBezTo>
                  <a:cubicBezTo>
                    <a:pt x="306" y="49"/>
                    <a:pt x="278" y="95"/>
                    <a:pt x="306" y="197"/>
                  </a:cubicBezTo>
                  <a:cubicBezTo>
                    <a:pt x="320" y="243"/>
                    <a:pt x="352" y="285"/>
                    <a:pt x="366" y="331"/>
                  </a:cubicBezTo>
                  <a:cubicBezTo>
                    <a:pt x="335" y="299"/>
                    <a:pt x="306" y="285"/>
                    <a:pt x="278" y="271"/>
                  </a:cubicBezTo>
                  <a:cubicBezTo>
                    <a:pt x="233" y="243"/>
                    <a:pt x="190" y="225"/>
                    <a:pt x="145" y="211"/>
                  </a:cubicBezTo>
                  <a:cubicBezTo>
                    <a:pt x="71" y="211"/>
                    <a:pt x="14" y="257"/>
                    <a:pt x="0" y="331"/>
                  </a:cubicBezTo>
                  <a:cubicBezTo>
                    <a:pt x="0" y="401"/>
                    <a:pt x="57" y="447"/>
                    <a:pt x="71" y="461"/>
                  </a:cubicBezTo>
                  <a:cubicBezTo>
                    <a:pt x="159" y="521"/>
                    <a:pt x="247" y="577"/>
                    <a:pt x="366" y="623"/>
                  </a:cubicBezTo>
                  <a:cubicBezTo>
                    <a:pt x="366" y="651"/>
                    <a:pt x="380" y="683"/>
                    <a:pt x="408" y="683"/>
                  </a:cubicBezTo>
                  <a:lnTo>
                    <a:pt x="644" y="697"/>
                  </a:lnTo>
                  <a:cubicBezTo>
                    <a:pt x="644" y="711"/>
                    <a:pt x="658" y="711"/>
                    <a:pt x="658" y="711"/>
                  </a:cubicBezTo>
                  <a:cubicBezTo>
                    <a:pt x="672" y="711"/>
                    <a:pt x="672" y="711"/>
                    <a:pt x="672" y="697"/>
                  </a:cubicBezTo>
                  <a:lnTo>
                    <a:pt x="1214" y="753"/>
                  </a:lnTo>
                  <a:lnTo>
                    <a:pt x="1231" y="753"/>
                  </a:lnTo>
                  <a:cubicBezTo>
                    <a:pt x="1246" y="753"/>
                    <a:pt x="1260" y="739"/>
                    <a:pt x="1274" y="711"/>
                  </a:cubicBezTo>
                  <a:cubicBezTo>
                    <a:pt x="1274" y="697"/>
                    <a:pt x="1260" y="665"/>
                    <a:pt x="1231" y="665"/>
                  </a:cubicBezTo>
                  <a:lnTo>
                    <a:pt x="718" y="623"/>
                  </a:lnTo>
                  <a:cubicBezTo>
                    <a:pt x="686" y="549"/>
                    <a:pt x="672" y="475"/>
                    <a:pt x="658" y="401"/>
                  </a:cubicBezTo>
                  <a:cubicBezTo>
                    <a:pt x="630" y="299"/>
                    <a:pt x="616" y="197"/>
                    <a:pt x="556" y="109"/>
                  </a:cubicBezTo>
                  <a:cubicBezTo>
                    <a:pt x="528" y="81"/>
                    <a:pt x="510" y="49"/>
                    <a:pt x="482" y="21"/>
                  </a:cubicBezTo>
                  <a:cubicBezTo>
                    <a:pt x="461" y="7"/>
                    <a:pt x="436" y="0"/>
                    <a:pt x="410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0" name="Google Shape;2589;p64">
              <a:extLst>
                <a:ext uri="{FF2B5EF4-FFF2-40B4-BE49-F238E27FC236}">
                  <a16:creationId xmlns:a16="http://schemas.microsoft.com/office/drawing/2014/main" id="{748CF2F6-F786-C367-DEA1-F62E5EE1D2FA}"/>
                </a:ext>
              </a:extLst>
            </p:cNvPr>
            <p:cNvSpPr/>
            <p:nvPr/>
          </p:nvSpPr>
          <p:spPr>
            <a:xfrm>
              <a:off x="2474050" y="4826488"/>
              <a:ext cx="24550" cy="20525"/>
            </a:xfrm>
            <a:custGeom>
              <a:avLst/>
              <a:gdLst/>
              <a:ahLst/>
              <a:cxnLst/>
              <a:rect l="l" t="t" r="r" b="b"/>
              <a:pathLst>
                <a:path w="982" h="821" extrusionOk="0">
                  <a:moveTo>
                    <a:pt x="130" y="1"/>
                  </a:moveTo>
                  <a:lnTo>
                    <a:pt x="130" y="1"/>
                  </a:lnTo>
                  <a:cubicBezTo>
                    <a:pt x="0" y="278"/>
                    <a:pt x="43" y="556"/>
                    <a:pt x="159" y="820"/>
                  </a:cubicBezTo>
                  <a:cubicBezTo>
                    <a:pt x="454" y="792"/>
                    <a:pt x="584" y="760"/>
                    <a:pt x="834" y="704"/>
                  </a:cubicBezTo>
                  <a:cubicBezTo>
                    <a:pt x="834" y="704"/>
                    <a:pt x="982" y="176"/>
                    <a:pt x="130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1" name="Google Shape;2590;p64">
              <a:extLst>
                <a:ext uri="{FF2B5EF4-FFF2-40B4-BE49-F238E27FC236}">
                  <a16:creationId xmlns:a16="http://schemas.microsoft.com/office/drawing/2014/main" id="{6787634D-CFF2-A2B6-8D00-AB897C8554AA}"/>
                </a:ext>
              </a:extLst>
            </p:cNvPr>
            <p:cNvSpPr/>
            <p:nvPr/>
          </p:nvSpPr>
          <p:spPr>
            <a:xfrm>
              <a:off x="2415800" y="4806613"/>
              <a:ext cx="62675" cy="40925"/>
            </a:xfrm>
            <a:custGeom>
              <a:avLst/>
              <a:gdLst/>
              <a:ahLst/>
              <a:cxnLst/>
              <a:rect l="l" t="t" r="r" b="b"/>
              <a:pathLst>
                <a:path w="2507" h="1637" extrusionOk="0">
                  <a:moveTo>
                    <a:pt x="1614" y="1"/>
                  </a:moveTo>
                  <a:cubicBezTo>
                    <a:pt x="1590" y="1"/>
                    <a:pt x="1565" y="2"/>
                    <a:pt x="1539" y="4"/>
                  </a:cubicBezTo>
                  <a:cubicBezTo>
                    <a:pt x="1144" y="32"/>
                    <a:pt x="967" y="352"/>
                    <a:pt x="979" y="529"/>
                  </a:cubicBezTo>
                  <a:lnTo>
                    <a:pt x="979" y="529"/>
                  </a:lnTo>
                  <a:cubicBezTo>
                    <a:pt x="979" y="526"/>
                    <a:pt x="978" y="524"/>
                    <a:pt x="976" y="522"/>
                  </a:cubicBezTo>
                  <a:lnTo>
                    <a:pt x="976" y="522"/>
                  </a:lnTo>
                  <a:cubicBezTo>
                    <a:pt x="946" y="435"/>
                    <a:pt x="870" y="321"/>
                    <a:pt x="674" y="236"/>
                  </a:cubicBezTo>
                  <a:cubicBezTo>
                    <a:pt x="614" y="211"/>
                    <a:pt x="553" y="200"/>
                    <a:pt x="493" y="200"/>
                  </a:cubicBezTo>
                  <a:cubicBezTo>
                    <a:pt x="238" y="200"/>
                    <a:pt x="1" y="406"/>
                    <a:pt x="12" y="676"/>
                  </a:cubicBezTo>
                  <a:lnTo>
                    <a:pt x="26" y="1555"/>
                  </a:lnTo>
                  <a:cubicBezTo>
                    <a:pt x="26" y="1555"/>
                    <a:pt x="658" y="1637"/>
                    <a:pt x="1531" y="1637"/>
                  </a:cubicBezTo>
                  <a:cubicBezTo>
                    <a:pt x="1833" y="1637"/>
                    <a:pt x="2163" y="1627"/>
                    <a:pt x="2506" y="1601"/>
                  </a:cubicBezTo>
                  <a:cubicBezTo>
                    <a:pt x="2373" y="1337"/>
                    <a:pt x="2344" y="1059"/>
                    <a:pt x="2475" y="781"/>
                  </a:cubicBezTo>
                  <a:cubicBezTo>
                    <a:pt x="2271" y="736"/>
                    <a:pt x="2271" y="736"/>
                    <a:pt x="2183" y="736"/>
                  </a:cubicBezTo>
                  <a:cubicBezTo>
                    <a:pt x="2183" y="736"/>
                    <a:pt x="2251" y="1"/>
                    <a:pt x="1614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2" name="Google Shape;2591;p64">
              <a:extLst>
                <a:ext uri="{FF2B5EF4-FFF2-40B4-BE49-F238E27FC236}">
                  <a16:creationId xmlns:a16="http://schemas.microsoft.com/office/drawing/2014/main" id="{2BAB39CA-74D9-6F62-C411-BD68B3A8021F}"/>
                </a:ext>
              </a:extLst>
            </p:cNvPr>
            <p:cNvSpPr/>
            <p:nvPr/>
          </p:nvSpPr>
          <p:spPr>
            <a:xfrm>
              <a:off x="2423475" y="4825688"/>
              <a:ext cx="11375" cy="11075"/>
            </a:xfrm>
            <a:custGeom>
              <a:avLst/>
              <a:gdLst/>
              <a:ahLst/>
              <a:cxnLst/>
              <a:rect l="l" t="t" r="r" b="b"/>
              <a:pathLst>
                <a:path w="455" h="443" extrusionOk="0">
                  <a:moveTo>
                    <a:pt x="233" y="1"/>
                  </a:moveTo>
                  <a:cubicBezTo>
                    <a:pt x="103" y="1"/>
                    <a:pt x="1" y="106"/>
                    <a:pt x="1" y="222"/>
                  </a:cubicBezTo>
                  <a:cubicBezTo>
                    <a:pt x="1" y="339"/>
                    <a:pt x="103" y="441"/>
                    <a:pt x="219" y="441"/>
                  </a:cubicBezTo>
                  <a:cubicBezTo>
                    <a:pt x="229" y="442"/>
                    <a:pt x="238" y="442"/>
                    <a:pt x="248" y="442"/>
                  </a:cubicBezTo>
                  <a:cubicBezTo>
                    <a:pt x="367" y="442"/>
                    <a:pt x="455" y="343"/>
                    <a:pt x="455" y="222"/>
                  </a:cubicBezTo>
                  <a:cubicBezTo>
                    <a:pt x="455" y="106"/>
                    <a:pt x="353" y="1"/>
                    <a:pt x="233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3" name="Google Shape;2592;p64">
              <a:extLst>
                <a:ext uri="{FF2B5EF4-FFF2-40B4-BE49-F238E27FC236}">
                  <a16:creationId xmlns:a16="http://schemas.microsoft.com/office/drawing/2014/main" id="{FBBBE4EA-F18A-F07D-649A-41CEA04E22E4}"/>
                </a:ext>
              </a:extLst>
            </p:cNvPr>
            <p:cNvSpPr/>
            <p:nvPr/>
          </p:nvSpPr>
          <p:spPr>
            <a:xfrm>
              <a:off x="2416100" y="4843688"/>
              <a:ext cx="79400" cy="9800"/>
            </a:xfrm>
            <a:custGeom>
              <a:avLst/>
              <a:gdLst/>
              <a:ahLst/>
              <a:cxnLst/>
              <a:rect l="l" t="t" r="r" b="b"/>
              <a:pathLst>
                <a:path w="3176" h="392" extrusionOk="0">
                  <a:moveTo>
                    <a:pt x="3129" y="1"/>
                  </a:moveTo>
                  <a:cubicBezTo>
                    <a:pt x="3128" y="1"/>
                    <a:pt x="3126" y="1"/>
                    <a:pt x="3124" y="2"/>
                  </a:cubicBezTo>
                  <a:cubicBezTo>
                    <a:pt x="2408" y="115"/>
                    <a:pt x="1689" y="146"/>
                    <a:pt x="1121" y="146"/>
                  </a:cubicBezTo>
                  <a:cubicBezTo>
                    <a:pt x="457" y="146"/>
                    <a:pt x="0" y="104"/>
                    <a:pt x="0" y="104"/>
                  </a:cubicBezTo>
                  <a:lnTo>
                    <a:pt x="0" y="294"/>
                  </a:lnTo>
                  <a:cubicBezTo>
                    <a:pt x="0" y="294"/>
                    <a:pt x="676" y="392"/>
                    <a:pt x="1497" y="392"/>
                  </a:cubicBezTo>
                  <a:cubicBezTo>
                    <a:pt x="2022" y="392"/>
                    <a:pt x="2606" y="352"/>
                    <a:pt x="3110" y="220"/>
                  </a:cubicBezTo>
                  <a:cubicBezTo>
                    <a:pt x="3110" y="220"/>
                    <a:pt x="3175" y="1"/>
                    <a:pt x="3129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4" name="Google Shape;2593;p64">
              <a:extLst>
                <a:ext uri="{FF2B5EF4-FFF2-40B4-BE49-F238E27FC236}">
                  <a16:creationId xmlns:a16="http://schemas.microsoft.com/office/drawing/2014/main" id="{C960E34C-A153-FF39-D5D8-568F3347C5D5}"/>
                </a:ext>
              </a:extLst>
            </p:cNvPr>
            <p:cNvSpPr/>
            <p:nvPr/>
          </p:nvSpPr>
          <p:spPr>
            <a:xfrm>
              <a:off x="2449425" y="4824288"/>
              <a:ext cx="21650" cy="3625"/>
            </a:xfrm>
            <a:custGeom>
              <a:avLst/>
              <a:gdLst/>
              <a:ahLst/>
              <a:cxnLst/>
              <a:rect l="l" t="t" r="r" b="b"/>
              <a:pathLst>
                <a:path w="866" h="145" extrusionOk="0">
                  <a:moveTo>
                    <a:pt x="824" y="1"/>
                  </a:moveTo>
                  <a:lnTo>
                    <a:pt x="46" y="57"/>
                  </a:lnTo>
                  <a:cubicBezTo>
                    <a:pt x="18" y="57"/>
                    <a:pt x="0" y="74"/>
                    <a:pt x="0" y="103"/>
                  </a:cubicBezTo>
                  <a:cubicBezTo>
                    <a:pt x="0" y="117"/>
                    <a:pt x="18" y="145"/>
                    <a:pt x="46" y="145"/>
                  </a:cubicBezTo>
                  <a:lnTo>
                    <a:pt x="824" y="89"/>
                  </a:lnTo>
                  <a:cubicBezTo>
                    <a:pt x="852" y="89"/>
                    <a:pt x="866" y="74"/>
                    <a:pt x="866" y="43"/>
                  </a:cubicBezTo>
                  <a:cubicBezTo>
                    <a:pt x="866" y="15"/>
                    <a:pt x="852" y="1"/>
                    <a:pt x="824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5" name="Google Shape;2594;p64">
              <a:extLst>
                <a:ext uri="{FF2B5EF4-FFF2-40B4-BE49-F238E27FC236}">
                  <a16:creationId xmlns:a16="http://schemas.microsoft.com/office/drawing/2014/main" id="{025B58AA-56BE-ADC5-85B5-2481D9FC377B}"/>
                </a:ext>
              </a:extLst>
            </p:cNvPr>
            <p:cNvSpPr/>
            <p:nvPr/>
          </p:nvSpPr>
          <p:spPr>
            <a:xfrm>
              <a:off x="2448025" y="4804688"/>
              <a:ext cx="31850" cy="18825"/>
            </a:xfrm>
            <a:custGeom>
              <a:avLst/>
              <a:gdLst/>
              <a:ahLst/>
              <a:cxnLst/>
              <a:rect l="l" t="t" r="r" b="b"/>
              <a:pathLst>
                <a:path w="1274" h="753" extrusionOk="0">
                  <a:moveTo>
                    <a:pt x="880" y="95"/>
                  </a:moveTo>
                  <a:cubicBezTo>
                    <a:pt x="880" y="109"/>
                    <a:pt x="880" y="137"/>
                    <a:pt x="865" y="169"/>
                  </a:cubicBezTo>
                  <a:cubicBezTo>
                    <a:pt x="834" y="285"/>
                    <a:pt x="778" y="401"/>
                    <a:pt x="704" y="507"/>
                  </a:cubicBezTo>
                  <a:lnTo>
                    <a:pt x="672" y="521"/>
                  </a:lnTo>
                  <a:cubicBezTo>
                    <a:pt x="690" y="489"/>
                    <a:pt x="704" y="447"/>
                    <a:pt x="704" y="419"/>
                  </a:cubicBezTo>
                  <a:cubicBezTo>
                    <a:pt x="732" y="331"/>
                    <a:pt x="746" y="243"/>
                    <a:pt x="792" y="155"/>
                  </a:cubicBezTo>
                  <a:cubicBezTo>
                    <a:pt x="806" y="137"/>
                    <a:pt x="820" y="109"/>
                    <a:pt x="834" y="95"/>
                  </a:cubicBezTo>
                  <a:close/>
                  <a:moveTo>
                    <a:pt x="1129" y="313"/>
                  </a:moveTo>
                  <a:cubicBezTo>
                    <a:pt x="1157" y="313"/>
                    <a:pt x="1171" y="331"/>
                    <a:pt x="1171" y="331"/>
                  </a:cubicBezTo>
                  <a:cubicBezTo>
                    <a:pt x="1171" y="345"/>
                    <a:pt x="1171" y="359"/>
                    <a:pt x="1129" y="387"/>
                  </a:cubicBezTo>
                  <a:cubicBezTo>
                    <a:pt x="1024" y="489"/>
                    <a:pt x="880" y="549"/>
                    <a:pt x="746" y="577"/>
                  </a:cubicBezTo>
                  <a:lnTo>
                    <a:pt x="760" y="563"/>
                  </a:lnTo>
                  <a:cubicBezTo>
                    <a:pt x="848" y="475"/>
                    <a:pt x="936" y="401"/>
                    <a:pt x="1041" y="345"/>
                  </a:cubicBezTo>
                  <a:cubicBezTo>
                    <a:pt x="1069" y="331"/>
                    <a:pt x="1098" y="313"/>
                    <a:pt x="1129" y="313"/>
                  </a:cubicBezTo>
                  <a:close/>
                  <a:moveTo>
                    <a:pt x="862" y="0"/>
                  </a:moveTo>
                  <a:cubicBezTo>
                    <a:pt x="838" y="0"/>
                    <a:pt x="813" y="7"/>
                    <a:pt x="792" y="21"/>
                  </a:cubicBezTo>
                  <a:cubicBezTo>
                    <a:pt x="760" y="49"/>
                    <a:pt x="732" y="81"/>
                    <a:pt x="718" y="109"/>
                  </a:cubicBezTo>
                  <a:cubicBezTo>
                    <a:pt x="658" y="197"/>
                    <a:pt x="644" y="299"/>
                    <a:pt x="616" y="401"/>
                  </a:cubicBezTo>
                  <a:cubicBezTo>
                    <a:pt x="602" y="475"/>
                    <a:pt x="584" y="549"/>
                    <a:pt x="556" y="623"/>
                  </a:cubicBezTo>
                  <a:lnTo>
                    <a:pt x="42" y="665"/>
                  </a:lnTo>
                  <a:cubicBezTo>
                    <a:pt x="14" y="665"/>
                    <a:pt x="0" y="697"/>
                    <a:pt x="0" y="711"/>
                  </a:cubicBezTo>
                  <a:cubicBezTo>
                    <a:pt x="0" y="739"/>
                    <a:pt x="28" y="753"/>
                    <a:pt x="42" y="753"/>
                  </a:cubicBezTo>
                  <a:lnTo>
                    <a:pt x="584" y="697"/>
                  </a:lnTo>
                  <a:cubicBezTo>
                    <a:pt x="602" y="711"/>
                    <a:pt x="602" y="711"/>
                    <a:pt x="616" y="711"/>
                  </a:cubicBezTo>
                  <a:cubicBezTo>
                    <a:pt x="616" y="711"/>
                    <a:pt x="630" y="711"/>
                    <a:pt x="630" y="697"/>
                  </a:cubicBezTo>
                  <a:lnTo>
                    <a:pt x="865" y="683"/>
                  </a:lnTo>
                  <a:cubicBezTo>
                    <a:pt x="894" y="683"/>
                    <a:pt x="908" y="651"/>
                    <a:pt x="908" y="623"/>
                  </a:cubicBezTo>
                  <a:cubicBezTo>
                    <a:pt x="1010" y="577"/>
                    <a:pt x="1112" y="521"/>
                    <a:pt x="1186" y="461"/>
                  </a:cubicBezTo>
                  <a:cubicBezTo>
                    <a:pt x="1217" y="447"/>
                    <a:pt x="1273" y="401"/>
                    <a:pt x="1259" y="331"/>
                  </a:cubicBezTo>
                  <a:cubicBezTo>
                    <a:pt x="1259" y="257"/>
                    <a:pt x="1186" y="211"/>
                    <a:pt x="1129" y="211"/>
                  </a:cubicBezTo>
                  <a:cubicBezTo>
                    <a:pt x="1084" y="225"/>
                    <a:pt x="1024" y="243"/>
                    <a:pt x="996" y="271"/>
                  </a:cubicBezTo>
                  <a:cubicBezTo>
                    <a:pt x="967" y="285"/>
                    <a:pt x="936" y="299"/>
                    <a:pt x="908" y="331"/>
                  </a:cubicBezTo>
                  <a:cubicBezTo>
                    <a:pt x="922" y="285"/>
                    <a:pt x="936" y="243"/>
                    <a:pt x="953" y="197"/>
                  </a:cubicBezTo>
                  <a:cubicBezTo>
                    <a:pt x="982" y="95"/>
                    <a:pt x="953" y="49"/>
                    <a:pt x="922" y="21"/>
                  </a:cubicBezTo>
                  <a:cubicBezTo>
                    <a:pt x="908" y="7"/>
                    <a:pt x="886" y="0"/>
                    <a:pt x="862" y="0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6" name="Google Shape;2595;p64">
              <a:extLst>
                <a:ext uri="{FF2B5EF4-FFF2-40B4-BE49-F238E27FC236}">
                  <a16:creationId xmlns:a16="http://schemas.microsoft.com/office/drawing/2014/main" id="{8E615402-ACF1-A4DF-9CB1-341DF3537FEE}"/>
                </a:ext>
              </a:extLst>
            </p:cNvPr>
            <p:cNvSpPr/>
            <p:nvPr/>
          </p:nvSpPr>
          <p:spPr>
            <a:xfrm>
              <a:off x="2277250" y="4413188"/>
              <a:ext cx="125325" cy="172900"/>
            </a:xfrm>
            <a:custGeom>
              <a:avLst/>
              <a:gdLst/>
              <a:ahLst/>
              <a:cxnLst/>
              <a:rect l="l" t="t" r="r" b="b"/>
              <a:pathLst>
                <a:path w="5013" h="6916" extrusionOk="0">
                  <a:moveTo>
                    <a:pt x="222" y="0"/>
                  </a:moveTo>
                  <a:lnTo>
                    <a:pt x="0" y="5744"/>
                  </a:lnTo>
                  <a:lnTo>
                    <a:pt x="4925" y="6916"/>
                  </a:lnTo>
                  <a:cubicBezTo>
                    <a:pt x="4925" y="6916"/>
                    <a:pt x="4999" y="1407"/>
                    <a:pt x="5013" y="1393"/>
                  </a:cubicBezTo>
                  <a:cubicBezTo>
                    <a:pt x="3152" y="528"/>
                    <a:pt x="222" y="0"/>
                    <a:pt x="222" y="0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7" name="Google Shape;2596;p64">
              <a:extLst>
                <a:ext uri="{FF2B5EF4-FFF2-40B4-BE49-F238E27FC236}">
                  <a16:creationId xmlns:a16="http://schemas.microsoft.com/office/drawing/2014/main" id="{D84D5EFE-1652-D8A5-91FA-6257F4CA39E2}"/>
                </a:ext>
              </a:extLst>
            </p:cNvPr>
            <p:cNvSpPr/>
            <p:nvPr/>
          </p:nvSpPr>
          <p:spPr>
            <a:xfrm>
              <a:off x="2268800" y="4414588"/>
              <a:ext cx="133775" cy="173700"/>
            </a:xfrm>
            <a:custGeom>
              <a:avLst/>
              <a:gdLst/>
              <a:ahLst/>
              <a:cxnLst/>
              <a:rect l="l" t="t" r="r" b="b"/>
              <a:pathLst>
                <a:path w="5351" h="6948" extrusionOk="0">
                  <a:moveTo>
                    <a:pt x="222" y="0"/>
                  </a:moveTo>
                  <a:lnTo>
                    <a:pt x="0" y="5748"/>
                  </a:lnTo>
                  <a:lnTo>
                    <a:pt x="5263" y="6948"/>
                  </a:lnTo>
                  <a:cubicBezTo>
                    <a:pt x="5263" y="6948"/>
                    <a:pt x="5337" y="1439"/>
                    <a:pt x="5351" y="1425"/>
                  </a:cubicBezTo>
                  <a:cubicBezTo>
                    <a:pt x="3374" y="546"/>
                    <a:pt x="222" y="0"/>
                    <a:pt x="222" y="0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8" name="Google Shape;2597;p64">
              <a:extLst>
                <a:ext uri="{FF2B5EF4-FFF2-40B4-BE49-F238E27FC236}">
                  <a16:creationId xmlns:a16="http://schemas.microsoft.com/office/drawing/2014/main" id="{DAC7F41F-A984-C9E7-C3BC-648F4327139C}"/>
                </a:ext>
              </a:extLst>
            </p:cNvPr>
            <p:cNvSpPr/>
            <p:nvPr/>
          </p:nvSpPr>
          <p:spPr>
            <a:xfrm>
              <a:off x="2266950" y="4416438"/>
              <a:ext cx="135275" cy="174050"/>
            </a:xfrm>
            <a:custGeom>
              <a:avLst/>
              <a:gdLst/>
              <a:ahLst/>
              <a:cxnLst/>
              <a:rect l="l" t="t" r="r" b="b"/>
              <a:pathLst>
                <a:path w="5411" h="6962" extrusionOk="0">
                  <a:moveTo>
                    <a:pt x="1" y="0"/>
                  </a:moveTo>
                  <a:lnTo>
                    <a:pt x="60" y="5762"/>
                  </a:lnTo>
                  <a:lnTo>
                    <a:pt x="5323" y="6961"/>
                  </a:lnTo>
                  <a:cubicBezTo>
                    <a:pt x="5323" y="6961"/>
                    <a:pt x="5411" y="1453"/>
                    <a:pt x="5411" y="1439"/>
                  </a:cubicBezTo>
                  <a:cubicBezTo>
                    <a:pt x="3652" y="66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9" name="Google Shape;2598;p64">
              <a:extLst>
                <a:ext uri="{FF2B5EF4-FFF2-40B4-BE49-F238E27FC236}">
                  <a16:creationId xmlns:a16="http://schemas.microsoft.com/office/drawing/2014/main" id="{E27DB02F-0EEB-0E6E-32E5-D31F54A8FC8A}"/>
                </a:ext>
              </a:extLst>
            </p:cNvPr>
            <p:cNvSpPr/>
            <p:nvPr/>
          </p:nvSpPr>
          <p:spPr>
            <a:xfrm>
              <a:off x="2402550" y="4415013"/>
              <a:ext cx="126475" cy="171075"/>
            </a:xfrm>
            <a:custGeom>
              <a:avLst/>
              <a:gdLst/>
              <a:ahLst/>
              <a:cxnLst/>
              <a:rect l="l" t="t" r="r" b="b"/>
              <a:pathLst>
                <a:path w="5059" h="6843" extrusionOk="0">
                  <a:moveTo>
                    <a:pt x="4837" y="1"/>
                  </a:moveTo>
                  <a:cubicBezTo>
                    <a:pt x="4837" y="1"/>
                    <a:pt x="1875" y="469"/>
                    <a:pt x="1" y="1320"/>
                  </a:cubicBezTo>
                  <a:cubicBezTo>
                    <a:pt x="15" y="1334"/>
                    <a:pt x="89" y="6843"/>
                    <a:pt x="89" y="6843"/>
                  </a:cubicBezTo>
                  <a:lnTo>
                    <a:pt x="5059" y="5745"/>
                  </a:lnTo>
                  <a:lnTo>
                    <a:pt x="4837" y="1"/>
                  </a:ln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0" name="Google Shape;2599;p64">
              <a:extLst>
                <a:ext uri="{FF2B5EF4-FFF2-40B4-BE49-F238E27FC236}">
                  <a16:creationId xmlns:a16="http://schemas.microsoft.com/office/drawing/2014/main" id="{2462DFE5-908D-CF2E-A5BF-3AC1C457F5B4}"/>
                </a:ext>
              </a:extLst>
            </p:cNvPr>
            <p:cNvSpPr/>
            <p:nvPr/>
          </p:nvSpPr>
          <p:spPr>
            <a:xfrm>
              <a:off x="2402550" y="4416438"/>
              <a:ext cx="134825" cy="171850"/>
            </a:xfrm>
            <a:custGeom>
              <a:avLst/>
              <a:gdLst/>
              <a:ahLst/>
              <a:cxnLst/>
              <a:rect l="l" t="t" r="r" b="b"/>
              <a:pathLst>
                <a:path w="5393" h="6874" extrusionOk="0">
                  <a:moveTo>
                    <a:pt x="5175" y="0"/>
                  </a:moveTo>
                  <a:cubicBezTo>
                    <a:pt x="5175" y="0"/>
                    <a:pt x="1995" y="500"/>
                    <a:pt x="1" y="1351"/>
                  </a:cubicBezTo>
                  <a:cubicBezTo>
                    <a:pt x="15" y="1365"/>
                    <a:pt x="89" y="6874"/>
                    <a:pt x="89" y="6874"/>
                  </a:cubicBezTo>
                  <a:lnTo>
                    <a:pt x="5393" y="5748"/>
                  </a:lnTo>
                  <a:lnTo>
                    <a:pt x="5175" y="0"/>
                  </a:ln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1" name="Google Shape;2600;p64">
              <a:extLst>
                <a:ext uri="{FF2B5EF4-FFF2-40B4-BE49-F238E27FC236}">
                  <a16:creationId xmlns:a16="http://schemas.microsoft.com/office/drawing/2014/main" id="{9BD84A9F-9616-C67A-C5F1-52A8241F7576}"/>
                </a:ext>
              </a:extLst>
            </p:cNvPr>
            <p:cNvSpPr/>
            <p:nvPr/>
          </p:nvSpPr>
          <p:spPr>
            <a:xfrm>
              <a:off x="2402900" y="4418288"/>
              <a:ext cx="136325" cy="172200"/>
            </a:xfrm>
            <a:custGeom>
              <a:avLst/>
              <a:gdLst/>
              <a:ahLst/>
              <a:cxnLst/>
              <a:rect l="l" t="t" r="r" b="b"/>
              <a:pathLst>
                <a:path w="5453" h="6888" extrusionOk="0">
                  <a:moveTo>
                    <a:pt x="5453" y="0"/>
                  </a:moveTo>
                  <a:cubicBezTo>
                    <a:pt x="5453" y="0"/>
                    <a:pt x="1773" y="616"/>
                    <a:pt x="1" y="1365"/>
                  </a:cubicBezTo>
                  <a:cubicBezTo>
                    <a:pt x="1" y="1379"/>
                    <a:pt x="89" y="6887"/>
                    <a:pt x="89" y="6887"/>
                  </a:cubicBezTo>
                  <a:lnTo>
                    <a:pt x="5397" y="5762"/>
                  </a:lnTo>
                  <a:lnTo>
                    <a:pt x="54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2" name="Google Shape;2601;p64">
              <a:extLst>
                <a:ext uri="{FF2B5EF4-FFF2-40B4-BE49-F238E27FC236}">
                  <a16:creationId xmlns:a16="http://schemas.microsoft.com/office/drawing/2014/main" id="{DE18CE22-97E6-C95A-28F8-3BD73BBB3E84}"/>
                </a:ext>
              </a:extLst>
            </p:cNvPr>
            <p:cNvSpPr/>
            <p:nvPr/>
          </p:nvSpPr>
          <p:spPr>
            <a:xfrm>
              <a:off x="2253050" y="4425113"/>
              <a:ext cx="142225" cy="176900"/>
            </a:xfrm>
            <a:custGeom>
              <a:avLst/>
              <a:gdLst/>
              <a:ahLst/>
              <a:cxnLst/>
              <a:rect l="l" t="t" r="r" b="b"/>
              <a:pathLst>
                <a:path w="5689" h="7076" extrusionOk="0">
                  <a:moveTo>
                    <a:pt x="246" y="1"/>
                  </a:moveTo>
                  <a:cubicBezTo>
                    <a:pt x="109" y="1"/>
                    <a:pt x="1" y="111"/>
                    <a:pt x="1" y="269"/>
                  </a:cubicBezTo>
                  <a:lnTo>
                    <a:pt x="1" y="5795"/>
                  </a:lnTo>
                  <a:cubicBezTo>
                    <a:pt x="1" y="5971"/>
                    <a:pt x="134" y="6147"/>
                    <a:pt x="293" y="6175"/>
                  </a:cubicBezTo>
                  <a:lnTo>
                    <a:pt x="5393" y="7072"/>
                  </a:lnTo>
                  <a:cubicBezTo>
                    <a:pt x="5409" y="7075"/>
                    <a:pt x="5425" y="7076"/>
                    <a:pt x="5441" y="7076"/>
                  </a:cubicBezTo>
                  <a:cubicBezTo>
                    <a:pt x="5580" y="7076"/>
                    <a:pt x="5689" y="6966"/>
                    <a:pt x="5689" y="6808"/>
                  </a:cubicBezTo>
                  <a:lnTo>
                    <a:pt x="5689" y="1282"/>
                  </a:lnTo>
                  <a:cubicBezTo>
                    <a:pt x="5689" y="1106"/>
                    <a:pt x="5555" y="944"/>
                    <a:pt x="5393" y="916"/>
                  </a:cubicBezTo>
                  <a:lnTo>
                    <a:pt x="293" y="5"/>
                  </a:lnTo>
                  <a:cubicBezTo>
                    <a:pt x="277" y="2"/>
                    <a:pt x="261" y="1"/>
                    <a:pt x="246" y="1"/>
                  </a:cubicBezTo>
                  <a:close/>
                </a:path>
              </a:pathLst>
            </a:custGeom>
            <a:solidFill>
              <a:srgbClr val="2B9E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3" name="Google Shape;2602;p64">
              <a:extLst>
                <a:ext uri="{FF2B5EF4-FFF2-40B4-BE49-F238E27FC236}">
                  <a16:creationId xmlns:a16="http://schemas.microsoft.com/office/drawing/2014/main" id="{CD86AF06-F002-AF98-A5D1-A548198B002E}"/>
                </a:ext>
              </a:extLst>
            </p:cNvPr>
            <p:cNvSpPr/>
            <p:nvPr/>
          </p:nvSpPr>
          <p:spPr>
            <a:xfrm>
              <a:off x="2254200" y="4426688"/>
              <a:ext cx="141075" cy="175325"/>
            </a:xfrm>
            <a:custGeom>
              <a:avLst/>
              <a:gdLst/>
              <a:ahLst/>
              <a:cxnLst/>
              <a:rect l="l" t="t" r="r" b="b"/>
              <a:pathLst>
                <a:path w="5643" h="7013" extrusionOk="0">
                  <a:moveTo>
                    <a:pt x="263" y="1"/>
                  </a:moveTo>
                  <a:cubicBezTo>
                    <a:pt x="115" y="1"/>
                    <a:pt x="1" y="101"/>
                    <a:pt x="1" y="266"/>
                  </a:cubicBezTo>
                  <a:lnTo>
                    <a:pt x="1" y="5746"/>
                  </a:lnTo>
                  <a:cubicBezTo>
                    <a:pt x="1" y="5922"/>
                    <a:pt x="131" y="6084"/>
                    <a:pt x="292" y="6112"/>
                  </a:cubicBezTo>
                  <a:lnTo>
                    <a:pt x="5347" y="7009"/>
                  </a:lnTo>
                  <a:cubicBezTo>
                    <a:pt x="5364" y="7012"/>
                    <a:pt x="5380" y="7013"/>
                    <a:pt x="5395" y="7013"/>
                  </a:cubicBezTo>
                  <a:cubicBezTo>
                    <a:pt x="5535" y="7013"/>
                    <a:pt x="5643" y="6904"/>
                    <a:pt x="5643" y="6759"/>
                  </a:cubicBezTo>
                  <a:lnTo>
                    <a:pt x="5643" y="1275"/>
                  </a:lnTo>
                  <a:cubicBezTo>
                    <a:pt x="5643" y="1099"/>
                    <a:pt x="5509" y="941"/>
                    <a:pt x="5347" y="909"/>
                  </a:cubicBezTo>
                  <a:lnTo>
                    <a:pt x="292" y="2"/>
                  </a:lnTo>
                  <a:cubicBezTo>
                    <a:pt x="283" y="1"/>
                    <a:pt x="273" y="1"/>
                    <a:pt x="263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4" name="Google Shape;2603;p64">
              <a:extLst>
                <a:ext uri="{FF2B5EF4-FFF2-40B4-BE49-F238E27FC236}">
                  <a16:creationId xmlns:a16="http://schemas.microsoft.com/office/drawing/2014/main" id="{241030A9-B4A1-21D8-456B-34BA1646F9D6}"/>
                </a:ext>
              </a:extLst>
            </p:cNvPr>
            <p:cNvSpPr/>
            <p:nvPr/>
          </p:nvSpPr>
          <p:spPr>
            <a:xfrm>
              <a:off x="2409850" y="4425113"/>
              <a:ext cx="142225" cy="176900"/>
            </a:xfrm>
            <a:custGeom>
              <a:avLst/>
              <a:gdLst/>
              <a:ahLst/>
              <a:cxnLst/>
              <a:rect l="l" t="t" r="r" b="b"/>
              <a:pathLst>
                <a:path w="5689" h="7076" extrusionOk="0">
                  <a:moveTo>
                    <a:pt x="5444" y="1"/>
                  </a:moveTo>
                  <a:cubicBezTo>
                    <a:pt x="5429" y="1"/>
                    <a:pt x="5413" y="2"/>
                    <a:pt x="5396" y="5"/>
                  </a:cubicBezTo>
                  <a:lnTo>
                    <a:pt x="296" y="916"/>
                  </a:lnTo>
                  <a:cubicBezTo>
                    <a:pt x="134" y="944"/>
                    <a:pt x="1" y="1106"/>
                    <a:pt x="1" y="1282"/>
                  </a:cubicBezTo>
                  <a:lnTo>
                    <a:pt x="1" y="6808"/>
                  </a:lnTo>
                  <a:cubicBezTo>
                    <a:pt x="1" y="6966"/>
                    <a:pt x="109" y="7076"/>
                    <a:pt x="248" y="7076"/>
                  </a:cubicBezTo>
                  <a:cubicBezTo>
                    <a:pt x="264" y="7076"/>
                    <a:pt x="280" y="7075"/>
                    <a:pt x="296" y="7072"/>
                  </a:cubicBezTo>
                  <a:lnTo>
                    <a:pt x="5396" y="6175"/>
                  </a:lnTo>
                  <a:cubicBezTo>
                    <a:pt x="5558" y="6147"/>
                    <a:pt x="5688" y="5971"/>
                    <a:pt x="5688" y="5795"/>
                  </a:cubicBezTo>
                  <a:lnTo>
                    <a:pt x="5688" y="269"/>
                  </a:lnTo>
                  <a:cubicBezTo>
                    <a:pt x="5688" y="111"/>
                    <a:pt x="5583" y="1"/>
                    <a:pt x="5444" y="1"/>
                  </a:cubicBezTo>
                  <a:close/>
                </a:path>
              </a:pathLst>
            </a:custGeom>
            <a:solidFill>
              <a:srgbClr val="2B9E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5" name="Google Shape;2604;p64">
              <a:extLst>
                <a:ext uri="{FF2B5EF4-FFF2-40B4-BE49-F238E27FC236}">
                  <a16:creationId xmlns:a16="http://schemas.microsoft.com/office/drawing/2014/main" id="{9E33B24A-690F-8D6A-0E8A-6F56C20633F6}"/>
                </a:ext>
              </a:extLst>
            </p:cNvPr>
            <p:cNvSpPr/>
            <p:nvPr/>
          </p:nvSpPr>
          <p:spPr>
            <a:xfrm>
              <a:off x="2409850" y="4426688"/>
              <a:ext cx="141175" cy="175325"/>
            </a:xfrm>
            <a:custGeom>
              <a:avLst/>
              <a:gdLst/>
              <a:ahLst/>
              <a:cxnLst/>
              <a:rect l="l" t="t" r="r" b="b"/>
              <a:pathLst>
                <a:path w="5647" h="7013" extrusionOk="0">
                  <a:moveTo>
                    <a:pt x="5380" y="1"/>
                  </a:moveTo>
                  <a:cubicBezTo>
                    <a:pt x="5370" y="1"/>
                    <a:pt x="5361" y="1"/>
                    <a:pt x="5351" y="2"/>
                  </a:cubicBezTo>
                  <a:lnTo>
                    <a:pt x="296" y="909"/>
                  </a:lnTo>
                  <a:cubicBezTo>
                    <a:pt x="134" y="941"/>
                    <a:pt x="1" y="1099"/>
                    <a:pt x="1" y="1275"/>
                  </a:cubicBezTo>
                  <a:lnTo>
                    <a:pt x="1" y="6759"/>
                  </a:lnTo>
                  <a:cubicBezTo>
                    <a:pt x="1" y="6904"/>
                    <a:pt x="109" y="7013"/>
                    <a:pt x="248" y="7013"/>
                  </a:cubicBezTo>
                  <a:cubicBezTo>
                    <a:pt x="264" y="7013"/>
                    <a:pt x="280" y="7012"/>
                    <a:pt x="296" y="7009"/>
                  </a:cubicBezTo>
                  <a:lnTo>
                    <a:pt x="5351" y="6112"/>
                  </a:lnTo>
                  <a:cubicBezTo>
                    <a:pt x="5512" y="6084"/>
                    <a:pt x="5646" y="5922"/>
                    <a:pt x="5646" y="5746"/>
                  </a:cubicBezTo>
                  <a:lnTo>
                    <a:pt x="5646" y="266"/>
                  </a:lnTo>
                  <a:cubicBezTo>
                    <a:pt x="5646" y="101"/>
                    <a:pt x="5528" y="1"/>
                    <a:pt x="5380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6" name="Google Shape;2605;p64">
              <a:extLst>
                <a:ext uri="{FF2B5EF4-FFF2-40B4-BE49-F238E27FC236}">
                  <a16:creationId xmlns:a16="http://schemas.microsoft.com/office/drawing/2014/main" id="{FBBBD481-9AFD-00CE-B268-3AA86713D653}"/>
                </a:ext>
              </a:extLst>
            </p:cNvPr>
            <p:cNvSpPr/>
            <p:nvPr/>
          </p:nvSpPr>
          <p:spPr>
            <a:xfrm>
              <a:off x="2389350" y="4449413"/>
              <a:ext cx="27125" cy="153900"/>
            </a:xfrm>
            <a:custGeom>
              <a:avLst/>
              <a:gdLst/>
              <a:ahLst/>
              <a:cxnLst/>
              <a:rect l="l" t="t" r="r" b="b"/>
              <a:pathLst>
                <a:path w="1085" h="6156" extrusionOk="0">
                  <a:moveTo>
                    <a:pt x="163" y="0"/>
                  </a:moveTo>
                  <a:cubicBezTo>
                    <a:pt x="75" y="0"/>
                    <a:pt x="1" y="60"/>
                    <a:pt x="1" y="148"/>
                  </a:cubicBezTo>
                  <a:lnTo>
                    <a:pt x="1" y="6012"/>
                  </a:lnTo>
                  <a:cubicBezTo>
                    <a:pt x="1" y="6082"/>
                    <a:pt x="75" y="6156"/>
                    <a:pt x="163" y="6156"/>
                  </a:cubicBezTo>
                  <a:lnTo>
                    <a:pt x="940" y="6156"/>
                  </a:lnTo>
                  <a:cubicBezTo>
                    <a:pt x="1028" y="6156"/>
                    <a:pt x="1084" y="6082"/>
                    <a:pt x="1084" y="6012"/>
                  </a:cubicBezTo>
                  <a:lnTo>
                    <a:pt x="1084" y="148"/>
                  </a:lnTo>
                  <a:cubicBezTo>
                    <a:pt x="1084" y="60"/>
                    <a:pt x="1028" y="0"/>
                    <a:pt x="940" y="0"/>
                  </a:cubicBezTo>
                  <a:close/>
                </a:path>
              </a:pathLst>
            </a:custGeom>
            <a:solidFill>
              <a:srgbClr val="2B9E9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7" name="Google Shape;2606;p64">
              <a:extLst>
                <a:ext uri="{FF2B5EF4-FFF2-40B4-BE49-F238E27FC236}">
                  <a16:creationId xmlns:a16="http://schemas.microsoft.com/office/drawing/2014/main" id="{8643A35A-092D-57A9-DB7E-3CC0E4AAFE15}"/>
                </a:ext>
              </a:extLst>
            </p:cNvPr>
            <p:cNvSpPr/>
            <p:nvPr/>
          </p:nvSpPr>
          <p:spPr>
            <a:xfrm>
              <a:off x="2240225" y="4489738"/>
              <a:ext cx="34500" cy="47100"/>
            </a:xfrm>
            <a:custGeom>
              <a:avLst/>
              <a:gdLst/>
              <a:ahLst/>
              <a:cxnLst/>
              <a:rect l="l" t="t" r="r" b="b"/>
              <a:pathLst>
                <a:path w="1380" h="1884" extrusionOk="0">
                  <a:moveTo>
                    <a:pt x="583" y="0"/>
                  </a:moveTo>
                  <a:cubicBezTo>
                    <a:pt x="409" y="0"/>
                    <a:pt x="176" y="410"/>
                    <a:pt x="176" y="410"/>
                  </a:cubicBezTo>
                  <a:cubicBezTo>
                    <a:pt x="176" y="410"/>
                    <a:pt x="0" y="1303"/>
                    <a:pt x="222" y="1655"/>
                  </a:cubicBezTo>
                  <a:cubicBezTo>
                    <a:pt x="319" y="1822"/>
                    <a:pt x="547" y="1883"/>
                    <a:pt x="769" y="1883"/>
                  </a:cubicBezTo>
                  <a:cubicBezTo>
                    <a:pt x="1015" y="1883"/>
                    <a:pt x="1252" y="1807"/>
                    <a:pt x="1291" y="1715"/>
                  </a:cubicBezTo>
                  <a:cubicBezTo>
                    <a:pt x="1345" y="1544"/>
                    <a:pt x="743" y="1504"/>
                    <a:pt x="622" y="1498"/>
                  </a:cubicBezTo>
                  <a:lnTo>
                    <a:pt x="622" y="1498"/>
                  </a:lnTo>
                  <a:cubicBezTo>
                    <a:pt x="648" y="1499"/>
                    <a:pt x="697" y="1500"/>
                    <a:pt x="757" y="1500"/>
                  </a:cubicBezTo>
                  <a:cubicBezTo>
                    <a:pt x="977" y="1500"/>
                    <a:pt x="1355" y="1479"/>
                    <a:pt x="1365" y="1335"/>
                  </a:cubicBezTo>
                  <a:cubicBezTo>
                    <a:pt x="1379" y="1127"/>
                    <a:pt x="574" y="1113"/>
                    <a:pt x="574" y="1113"/>
                  </a:cubicBezTo>
                  <a:cubicBezTo>
                    <a:pt x="574" y="1113"/>
                    <a:pt x="1319" y="1113"/>
                    <a:pt x="1305" y="864"/>
                  </a:cubicBezTo>
                  <a:cubicBezTo>
                    <a:pt x="1297" y="732"/>
                    <a:pt x="1038" y="703"/>
                    <a:pt x="815" y="703"/>
                  </a:cubicBezTo>
                  <a:cubicBezTo>
                    <a:pt x="737" y="703"/>
                    <a:pt x="663" y="707"/>
                    <a:pt x="607" y="710"/>
                  </a:cubicBezTo>
                  <a:lnTo>
                    <a:pt x="607" y="710"/>
                  </a:lnTo>
                  <a:cubicBezTo>
                    <a:pt x="842" y="688"/>
                    <a:pt x="1374" y="621"/>
                    <a:pt x="1305" y="484"/>
                  </a:cubicBezTo>
                  <a:cubicBezTo>
                    <a:pt x="1268" y="396"/>
                    <a:pt x="1077" y="374"/>
                    <a:pt x="896" y="374"/>
                  </a:cubicBezTo>
                  <a:cubicBezTo>
                    <a:pt x="714" y="374"/>
                    <a:pt x="542" y="396"/>
                    <a:pt x="542" y="396"/>
                  </a:cubicBezTo>
                  <a:cubicBezTo>
                    <a:pt x="542" y="396"/>
                    <a:pt x="764" y="30"/>
                    <a:pt x="602" y="2"/>
                  </a:cubicBezTo>
                  <a:cubicBezTo>
                    <a:pt x="596" y="1"/>
                    <a:pt x="589" y="0"/>
                    <a:pt x="583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8" name="Google Shape;2607;p64">
              <a:extLst>
                <a:ext uri="{FF2B5EF4-FFF2-40B4-BE49-F238E27FC236}">
                  <a16:creationId xmlns:a16="http://schemas.microsoft.com/office/drawing/2014/main" id="{F93A1D6B-A61C-D635-9BA7-C18AA7068761}"/>
                </a:ext>
              </a:extLst>
            </p:cNvPr>
            <p:cNvSpPr/>
            <p:nvPr/>
          </p:nvSpPr>
          <p:spPr>
            <a:xfrm>
              <a:off x="2532250" y="4489738"/>
              <a:ext cx="34150" cy="47100"/>
            </a:xfrm>
            <a:custGeom>
              <a:avLst/>
              <a:gdLst/>
              <a:ahLst/>
              <a:cxnLst/>
              <a:rect l="l" t="t" r="r" b="b"/>
              <a:pathLst>
                <a:path w="1366" h="1884" extrusionOk="0">
                  <a:moveTo>
                    <a:pt x="783" y="0"/>
                  </a:moveTo>
                  <a:cubicBezTo>
                    <a:pt x="777" y="0"/>
                    <a:pt x="770" y="1"/>
                    <a:pt x="764" y="2"/>
                  </a:cubicBezTo>
                  <a:cubicBezTo>
                    <a:pt x="602" y="30"/>
                    <a:pt x="821" y="396"/>
                    <a:pt x="821" y="396"/>
                  </a:cubicBezTo>
                  <a:cubicBezTo>
                    <a:pt x="821" y="396"/>
                    <a:pt x="649" y="374"/>
                    <a:pt x="468" y="374"/>
                  </a:cubicBezTo>
                  <a:cubicBezTo>
                    <a:pt x="288" y="374"/>
                    <a:pt x="98" y="396"/>
                    <a:pt x="61" y="484"/>
                  </a:cubicBezTo>
                  <a:cubicBezTo>
                    <a:pt x="3" y="622"/>
                    <a:pt x="535" y="689"/>
                    <a:pt x="764" y="711"/>
                  </a:cubicBezTo>
                  <a:lnTo>
                    <a:pt x="764" y="711"/>
                  </a:lnTo>
                  <a:cubicBezTo>
                    <a:pt x="707" y="707"/>
                    <a:pt x="631" y="703"/>
                    <a:pt x="551" y="703"/>
                  </a:cubicBezTo>
                  <a:cubicBezTo>
                    <a:pt x="328" y="703"/>
                    <a:pt x="69" y="732"/>
                    <a:pt x="61" y="864"/>
                  </a:cubicBezTo>
                  <a:cubicBezTo>
                    <a:pt x="61" y="1113"/>
                    <a:pt x="806" y="1113"/>
                    <a:pt x="806" y="1113"/>
                  </a:cubicBezTo>
                  <a:cubicBezTo>
                    <a:pt x="806" y="1113"/>
                    <a:pt x="1" y="1127"/>
                    <a:pt x="1" y="1335"/>
                  </a:cubicBezTo>
                  <a:cubicBezTo>
                    <a:pt x="11" y="1479"/>
                    <a:pt x="389" y="1500"/>
                    <a:pt x="609" y="1500"/>
                  </a:cubicBezTo>
                  <a:cubicBezTo>
                    <a:pt x="671" y="1500"/>
                    <a:pt x="720" y="1499"/>
                    <a:pt x="745" y="1498"/>
                  </a:cubicBezTo>
                  <a:lnTo>
                    <a:pt x="745" y="1498"/>
                  </a:lnTo>
                  <a:cubicBezTo>
                    <a:pt x="631" y="1504"/>
                    <a:pt x="35" y="1543"/>
                    <a:pt x="89" y="1715"/>
                  </a:cubicBezTo>
                  <a:cubicBezTo>
                    <a:pt x="120" y="1807"/>
                    <a:pt x="354" y="1883"/>
                    <a:pt x="601" y="1883"/>
                  </a:cubicBezTo>
                  <a:cubicBezTo>
                    <a:pt x="823" y="1883"/>
                    <a:pt x="1055" y="1822"/>
                    <a:pt x="1158" y="1655"/>
                  </a:cubicBezTo>
                  <a:cubicBezTo>
                    <a:pt x="1366" y="1303"/>
                    <a:pt x="1204" y="410"/>
                    <a:pt x="1204" y="410"/>
                  </a:cubicBezTo>
                  <a:cubicBezTo>
                    <a:pt x="1204" y="410"/>
                    <a:pt x="958" y="0"/>
                    <a:pt x="783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9" name="Google Shape;2608;p64">
              <a:extLst>
                <a:ext uri="{FF2B5EF4-FFF2-40B4-BE49-F238E27FC236}">
                  <a16:creationId xmlns:a16="http://schemas.microsoft.com/office/drawing/2014/main" id="{683AA24C-8CAC-6741-F46B-64A9FE2B62D2}"/>
                </a:ext>
              </a:extLst>
            </p:cNvPr>
            <p:cNvSpPr/>
            <p:nvPr/>
          </p:nvSpPr>
          <p:spPr>
            <a:xfrm>
              <a:off x="2508775" y="4452163"/>
              <a:ext cx="31950" cy="30700"/>
            </a:xfrm>
            <a:custGeom>
              <a:avLst/>
              <a:gdLst/>
              <a:ahLst/>
              <a:cxnLst/>
              <a:rect l="l" t="t" r="r" b="b"/>
              <a:pathLst>
                <a:path w="1278" h="1228" extrusionOk="0">
                  <a:moveTo>
                    <a:pt x="715" y="1"/>
                  </a:moveTo>
                  <a:cubicBezTo>
                    <a:pt x="687" y="1"/>
                    <a:pt x="658" y="13"/>
                    <a:pt x="634" y="38"/>
                  </a:cubicBezTo>
                  <a:lnTo>
                    <a:pt x="486" y="242"/>
                  </a:lnTo>
                  <a:cubicBezTo>
                    <a:pt x="458" y="274"/>
                    <a:pt x="426" y="288"/>
                    <a:pt x="398" y="288"/>
                  </a:cubicBezTo>
                  <a:lnTo>
                    <a:pt x="134" y="274"/>
                  </a:lnTo>
                  <a:cubicBezTo>
                    <a:pt x="61" y="274"/>
                    <a:pt x="1" y="362"/>
                    <a:pt x="46" y="432"/>
                  </a:cubicBezTo>
                  <a:lnTo>
                    <a:pt x="208" y="640"/>
                  </a:lnTo>
                  <a:cubicBezTo>
                    <a:pt x="222" y="668"/>
                    <a:pt x="222" y="696"/>
                    <a:pt x="208" y="742"/>
                  </a:cubicBezTo>
                  <a:lnTo>
                    <a:pt x="120" y="977"/>
                  </a:lnTo>
                  <a:cubicBezTo>
                    <a:pt x="93" y="1038"/>
                    <a:pt x="145" y="1113"/>
                    <a:pt x="217" y="1113"/>
                  </a:cubicBezTo>
                  <a:cubicBezTo>
                    <a:pt x="228" y="1113"/>
                    <a:pt x="239" y="1111"/>
                    <a:pt x="250" y="1107"/>
                  </a:cubicBezTo>
                  <a:lnTo>
                    <a:pt x="500" y="1034"/>
                  </a:lnTo>
                  <a:cubicBezTo>
                    <a:pt x="512" y="1028"/>
                    <a:pt x="524" y="1024"/>
                    <a:pt x="537" y="1024"/>
                  </a:cubicBezTo>
                  <a:cubicBezTo>
                    <a:pt x="554" y="1024"/>
                    <a:pt x="572" y="1031"/>
                    <a:pt x="588" y="1048"/>
                  </a:cubicBezTo>
                  <a:lnTo>
                    <a:pt x="792" y="1209"/>
                  </a:lnTo>
                  <a:cubicBezTo>
                    <a:pt x="809" y="1222"/>
                    <a:pt x="827" y="1228"/>
                    <a:pt x="846" y="1228"/>
                  </a:cubicBezTo>
                  <a:cubicBezTo>
                    <a:pt x="894" y="1228"/>
                    <a:pt x="940" y="1189"/>
                    <a:pt x="940" y="1136"/>
                  </a:cubicBezTo>
                  <a:lnTo>
                    <a:pt x="954" y="872"/>
                  </a:lnTo>
                  <a:cubicBezTo>
                    <a:pt x="954" y="844"/>
                    <a:pt x="968" y="815"/>
                    <a:pt x="1000" y="784"/>
                  </a:cubicBezTo>
                  <a:lnTo>
                    <a:pt x="1218" y="654"/>
                  </a:lnTo>
                  <a:cubicBezTo>
                    <a:pt x="1278" y="594"/>
                    <a:pt x="1264" y="492"/>
                    <a:pt x="1190" y="478"/>
                  </a:cubicBezTo>
                  <a:lnTo>
                    <a:pt x="940" y="390"/>
                  </a:lnTo>
                  <a:cubicBezTo>
                    <a:pt x="912" y="376"/>
                    <a:pt x="880" y="362"/>
                    <a:pt x="880" y="316"/>
                  </a:cubicBezTo>
                  <a:lnTo>
                    <a:pt x="810" y="66"/>
                  </a:lnTo>
                  <a:cubicBezTo>
                    <a:pt x="791" y="23"/>
                    <a:pt x="754" y="1"/>
                    <a:pt x="715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0" name="Google Shape;2609;p64">
              <a:extLst>
                <a:ext uri="{FF2B5EF4-FFF2-40B4-BE49-F238E27FC236}">
                  <a16:creationId xmlns:a16="http://schemas.microsoft.com/office/drawing/2014/main" id="{0C20CD6F-742E-8334-B050-C4A9B089186B}"/>
                </a:ext>
              </a:extLst>
            </p:cNvPr>
            <p:cNvSpPr/>
            <p:nvPr/>
          </p:nvSpPr>
          <p:spPr>
            <a:xfrm>
              <a:off x="2276250" y="4541613"/>
              <a:ext cx="31800" cy="30850"/>
            </a:xfrm>
            <a:custGeom>
              <a:avLst/>
              <a:gdLst/>
              <a:ahLst/>
              <a:cxnLst/>
              <a:rect l="l" t="t" r="r" b="b"/>
              <a:pathLst>
                <a:path w="1272" h="1234" extrusionOk="0">
                  <a:moveTo>
                    <a:pt x="714" y="0"/>
                  </a:moveTo>
                  <a:cubicBezTo>
                    <a:pt x="684" y="0"/>
                    <a:pt x="651" y="12"/>
                    <a:pt x="628" y="37"/>
                  </a:cubicBezTo>
                  <a:lnTo>
                    <a:pt x="480" y="255"/>
                  </a:lnTo>
                  <a:cubicBezTo>
                    <a:pt x="452" y="270"/>
                    <a:pt x="420" y="284"/>
                    <a:pt x="392" y="284"/>
                  </a:cubicBezTo>
                  <a:lnTo>
                    <a:pt x="128" y="284"/>
                  </a:lnTo>
                  <a:cubicBezTo>
                    <a:pt x="123" y="283"/>
                    <a:pt x="119" y="282"/>
                    <a:pt x="114" y="282"/>
                  </a:cubicBezTo>
                  <a:cubicBezTo>
                    <a:pt x="47" y="282"/>
                    <a:pt x="1" y="375"/>
                    <a:pt x="40" y="431"/>
                  </a:cubicBezTo>
                  <a:lnTo>
                    <a:pt x="202" y="653"/>
                  </a:lnTo>
                  <a:cubicBezTo>
                    <a:pt x="216" y="667"/>
                    <a:pt x="216" y="709"/>
                    <a:pt x="216" y="741"/>
                  </a:cubicBezTo>
                  <a:lnTo>
                    <a:pt x="114" y="987"/>
                  </a:lnTo>
                  <a:cubicBezTo>
                    <a:pt x="90" y="1050"/>
                    <a:pt x="137" y="1113"/>
                    <a:pt x="206" y="1113"/>
                  </a:cubicBezTo>
                  <a:cubicBezTo>
                    <a:pt x="218" y="1113"/>
                    <a:pt x="231" y="1111"/>
                    <a:pt x="244" y="1107"/>
                  </a:cubicBezTo>
                  <a:lnTo>
                    <a:pt x="494" y="1033"/>
                  </a:lnTo>
                  <a:cubicBezTo>
                    <a:pt x="503" y="1029"/>
                    <a:pt x="512" y="1027"/>
                    <a:pt x="521" y="1027"/>
                  </a:cubicBezTo>
                  <a:cubicBezTo>
                    <a:pt x="542" y="1027"/>
                    <a:pt x="562" y="1037"/>
                    <a:pt x="582" y="1047"/>
                  </a:cubicBezTo>
                  <a:lnTo>
                    <a:pt x="789" y="1209"/>
                  </a:lnTo>
                  <a:cubicBezTo>
                    <a:pt x="805" y="1226"/>
                    <a:pt x="824" y="1233"/>
                    <a:pt x="843" y="1233"/>
                  </a:cubicBezTo>
                  <a:cubicBezTo>
                    <a:pt x="890" y="1233"/>
                    <a:pt x="938" y="1188"/>
                    <a:pt x="948" y="1135"/>
                  </a:cubicBezTo>
                  <a:lnTo>
                    <a:pt x="948" y="871"/>
                  </a:lnTo>
                  <a:cubicBezTo>
                    <a:pt x="948" y="843"/>
                    <a:pt x="965" y="811"/>
                    <a:pt x="993" y="797"/>
                  </a:cubicBezTo>
                  <a:lnTo>
                    <a:pt x="1211" y="653"/>
                  </a:lnTo>
                  <a:cubicBezTo>
                    <a:pt x="1271" y="607"/>
                    <a:pt x="1257" y="505"/>
                    <a:pt x="1183" y="477"/>
                  </a:cubicBezTo>
                  <a:lnTo>
                    <a:pt x="934" y="389"/>
                  </a:lnTo>
                  <a:cubicBezTo>
                    <a:pt x="905" y="372"/>
                    <a:pt x="877" y="357"/>
                    <a:pt x="877" y="329"/>
                  </a:cubicBezTo>
                  <a:lnTo>
                    <a:pt x="803" y="66"/>
                  </a:lnTo>
                  <a:cubicBezTo>
                    <a:pt x="795" y="23"/>
                    <a:pt x="757" y="0"/>
                    <a:pt x="714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1" name="Google Shape;2610;p64">
              <a:extLst>
                <a:ext uri="{FF2B5EF4-FFF2-40B4-BE49-F238E27FC236}">
                  <a16:creationId xmlns:a16="http://schemas.microsoft.com/office/drawing/2014/main" id="{44559FE1-0357-4D3F-A897-A63243E54A32}"/>
                </a:ext>
              </a:extLst>
            </p:cNvPr>
            <p:cNvSpPr/>
            <p:nvPr/>
          </p:nvSpPr>
          <p:spPr>
            <a:xfrm>
              <a:off x="2466300" y="4446688"/>
              <a:ext cx="31525" cy="30700"/>
            </a:xfrm>
            <a:custGeom>
              <a:avLst/>
              <a:gdLst/>
              <a:ahLst/>
              <a:cxnLst/>
              <a:rect l="l" t="t" r="r" b="b"/>
              <a:pathLst>
                <a:path w="1261" h="1228" extrusionOk="0">
                  <a:moveTo>
                    <a:pt x="706" y="1"/>
                  </a:moveTo>
                  <a:cubicBezTo>
                    <a:pt x="678" y="1"/>
                    <a:pt x="649" y="12"/>
                    <a:pt x="630" y="35"/>
                  </a:cubicBezTo>
                  <a:lnTo>
                    <a:pt x="469" y="243"/>
                  </a:lnTo>
                  <a:cubicBezTo>
                    <a:pt x="455" y="271"/>
                    <a:pt x="412" y="285"/>
                    <a:pt x="381" y="285"/>
                  </a:cubicBezTo>
                  <a:lnTo>
                    <a:pt x="117" y="271"/>
                  </a:lnTo>
                  <a:cubicBezTo>
                    <a:pt x="47" y="271"/>
                    <a:pt x="1" y="359"/>
                    <a:pt x="47" y="433"/>
                  </a:cubicBezTo>
                  <a:lnTo>
                    <a:pt x="191" y="637"/>
                  </a:lnTo>
                  <a:cubicBezTo>
                    <a:pt x="205" y="669"/>
                    <a:pt x="222" y="697"/>
                    <a:pt x="205" y="725"/>
                  </a:cubicBezTo>
                  <a:lnTo>
                    <a:pt x="117" y="975"/>
                  </a:lnTo>
                  <a:cubicBezTo>
                    <a:pt x="92" y="1039"/>
                    <a:pt x="145" y="1114"/>
                    <a:pt x="208" y="1114"/>
                  </a:cubicBezTo>
                  <a:cubicBezTo>
                    <a:pt x="217" y="1114"/>
                    <a:pt x="227" y="1112"/>
                    <a:pt x="236" y="1108"/>
                  </a:cubicBezTo>
                  <a:lnTo>
                    <a:pt x="486" y="1034"/>
                  </a:lnTo>
                  <a:cubicBezTo>
                    <a:pt x="498" y="1029"/>
                    <a:pt x="510" y="1025"/>
                    <a:pt x="521" y="1025"/>
                  </a:cubicBezTo>
                  <a:cubicBezTo>
                    <a:pt x="538" y="1025"/>
                    <a:pt x="556" y="1032"/>
                    <a:pt x="574" y="1049"/>
                  </a:cubicBezTo>
                  <a:lnTo>
                    <a:pt x="778" y="1210"/>
                  </a:lnTo>
                  <a:cubicBezTo>
                    <a:pt x="795" y="1222"/>
                    <a:pt x="814" y="1227"/>
                    <a:pt x="834" y="1227"/>
                  </a:cubicBezTo>
                  <a:cubicBezTo>
                    <a:pt x="886" y="1227"/>
                    <a:pt x="940" y="1190"/>
                    <a:pt x="940" y="1136"/>
                  </a:cubicBezTo>
                  <a:lnTo>
                    <a:pt x="940" y="873"/>
                  </a:lnTo>
                  <a:cubicBezTo>
                    <a:pt x="940" y="844"/>
                    <a:pt x="954" y="813"/>
                    <a:pt x="982" y="785"/>
                  </a:cubicBezTo>
                  <a:lnTo>
                    <a:pt x="1204" y="637"/>
                  </a:lnTo>
                  <a:cubicBezTo>
                    <a:pt x="1260" y="595"/>
                    <a:pt x="1246" y="493"/>
                    <a:pt x="1172" y="475"/>
                  </a:cubicBezTo>
                  <a:lnTo>
                    <a:pt x="926" y="387"/>
                  </a:lnTo>
                  <a:cubicBezTo>
                    <a:pt x="894" y="373"/>
                    <a:pt x="880" y="345"/>
                    <a:pt x="866" y="317"/>
                  </a:cubicBezTo>
                  <a:lnTo>
                    <a:pt x="792" y="67"/>
                  </a:lnTo>
                  <a:cubicBezTo>
                    <a:pt x="784" y="24"/>
                    <a:pt x="745" y="1"/>
                    <a:pt x="706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2" name="Google Shape;2611;p64">
              <a:extLst>
                <a:ext uri="{FF2B5EF4-FFF2-40B4-BE49-F238E27FC236}">
                  <a16:creationId xmlns:a16="http://schemas.microsoft.com/office/drawing/2014/main" id="{9A1CDB4A-51A4-A66B-BC56-8A37A7DD1B48}"/>
                </a:ext>
              </a:extLst>
            </p:cNvPr>
            <p:cNvSpPr/>
            <p:nvPr/>
          </p:nvSpPr>
          <p:spPr>
            <a:xfrm>
              <a:off x="2483200" y="4491538"/>
              <a:ext cx="31075" cy="30875"/>
            </a:xfrm>
            <a:custGeom>
              <a:avLst/>
              <a:gdLst/>
              <a:ahLst/>
              <a:cxnLst/>
              <a:rect l="l" t="t" r="r" b="b"/>
              <a:pathLst>
                <a:path w="1243" h="1235" extrusionOk="0">
                  <a:moveTo>
                    <a:pt x="481" y="0"/>
                  </a:moveTo>
                  <a:cubicBezTo>
                    <a:pt x="436" y="0"/>
                    <a:pt x="394" y="32"/>
                    <a:pt x="394" y="88"/>
                  </a:cubicBezTo>
                  <a:lnTo>
                    <a:pt x="352" y="338"/>
                  </a:lnTo>
                  <a:cubicBezTo>
                    <a:pt x="352" y="384"/>
                    <a:pt x="338" y="412"/>
                    <a:pt x="306" y="426"/>
                  </a:cubicBezTo>
                  <a:lnTo>
                    <a:pt x="74" y="545"/>
                  </a:lnTo>
                  <a:cubicBezTo>
                    <a:pt x="0" y="574"/>
                    <a:pt x="0" y="676"/>
                    <a:pt x="74" y="721"/>
                  </a:cubicBezTo>
                  <a:lnTo>
                    <a:pt x="306" y="823"/>
                  </a:lnTo>
                  <a:cubicBezTo>
                    <a:pt x="338" y="837"/>
                    <a:pt x="366" y="866"/>
                    <a:pt x="366" y="897"/>
                  </a:cubicBezTo>
                  <a:lnTo>
                    <a:pt x="408" y="1161"/>
                  </a:lnTo>
                  <a:cubicBezTo>
                    <a:pt x="419" y="1206"/>
                    <a:pt x="464" y="1235"/>
                    <a:pt x="507" y="1235"/>
                  </a:cubicBezTo>
                  <a:cubicBezTo>
                    <a:pt x="531" y="1235"/>
                    <a:pt x="555" y="1225"/>
                    <a:pt x="570" y="1203"/>
                  </a:cubicBezTo>
                  <a:lnTo>
                    <a:pt x="760" y="1013"/>
                  </a:lnTo>
                  <a:cubicBezTo>
                    <a:pt x="778" y="999"/>
                    <a:pt x="806" y="985"/>
                    <a:pt x="834" y="985"/>
                  </a:cubicBezTo>
                  <a:lnTo>
                    <a:pt x="1098" y="1027"/>
                  </a:lnTo>
                  <a:cubicBezTo>
                    <a:pt x="1104" y="1028"/>
                    <a:pt x="1110" y="1029"/>
                    <a:pt x="1116" y="1029"/>
                  </a:cubicBezTo>
                  <a:cubicBezTo>
                    <a:pt x="1194" y="1029"/>
                    <a:pt x="1242" y="948"/>
                    <a:pt x="1200" y="880"/>
                  </a:cubicBezTo>
                  <a:lnTo>
                    <a:pt x="1069" y="662"/>
                  </a:lnTo>
                  <a:cubicBezTo>
                    <a:pt x="1055" y="633"/>
                    <a:pt x="1055" y="588"/>
                    <a:pt x="1069" y="560"/>
                  </a:cubicBezTo>
                  <a:lnTo>
                    <a:pt x="1186" y="324"/>
                  </a:lnTo>
                  <a:cubicBezTo>
                    <a:pt x="1227" y="269"/>
                    <a:pt x="1181" y="191"/>
                    <a:pt x="1106" y="191"/>
                  </a:cubicBezTo>
                  <a:cubicBezTo>
                    <a:pt x="1099" y="191"/>
                    <a:pt x="1091" y="192"/>
                    <a:pt x="1084" y="194"/>
                  </a:cubicBezTo>
                  <a:lnTo>
                    <a:pt x="834" y="236"/>
                  </a:lnTo>
                  <a:cubicBezTo>
                    <a:pt x="822" y="240"/>
                    <a:pt x="812" y="241"/>
                    <a:pt x="802" y="241"/>
                  </a:cubicBezTo>
                  <a:cubicBezTo>
                    <a:pt x="776" y="241"/>
                    <a:pt x="756" y="228"/>
                    <a:pt x="746" y="208"/>
                  </a:cubicBezTo>
                  <a:lnTo>
                    <a:pt x="556" y="32"/>
                  </a:lnTo>
                  <a:cubicBezTo>
                    <a:pt x="534" y="10"/>
                    <a:pt x="507" y="0"/>
                    <a:pt x="481" y="0"/>
                  </a:cubicBezTo>
                  <a:close/>
                </a:path>
              </a:pathLst>
            </a:custGeom>
            <a:solidFill>
              <a:srgbClr val="B1D6D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523" name="Google Shape;2612;p64">
            <a:extLst>
              <a:ext uri="{FF2B5EF4-FFF2-40B4-BE49-F238E27FC236}">
                <a16:creationId xmlns:a16="http://schemas.microsoft.com/office/drawing/2014/main" id="{8D3852B5-4725-72D4-DE80-D8D13C120F52}"/>
              </a:ext>
            </a:extLst>
          </p:cNvPr>
          <p:cNvGrpSpPr/>
          <p:nvPr/>
        </p:nvGrpSpPr>
        <p:grpSpPr>
          <a:xfrm>
            <a:off x="357021" y="2139601"/>
            <a:ext cx="1316191" cy="2115340"/>
            <a:chOff x="2436200" y="2107875"/>
            <a:chExt cx="319375" cy="543450"/>
          </a:xfrm>
        </p:grpSpPr>
        <p:sp>
          <p:nvSpPr>
            <p:cNvPr id="1524" name="Google Shape;2613;p64">
              <a:extLst>
                <a:ext uri="{FF2B5EF4-FFF2-40B4-BE49-F238E27FC236}">
                  <a16:creationId xmlns:a16="http://schemas.microsoft.com/office/drawing/2014/main" id="{A6C40D4A-51CC-F465-14E9-7E3FD90DBE4E}"/>
                </a:ext>
              </a:extLst>
            </p:cNvPr>
            <p:cNvSpPr/>
            <p:nvPr/>
          </p:nvSpPr>
          <p:spPr>
            <a:xfrm>
              <a:off x="2463275" y="2250725"/>
              <a:ext cx="184000" cy="225825"/>
            </a:xfrm>
            <a:custGeom>
              <a:avLst/>
              <a:gdLst/>
              <a:ahLst/>
              <a:cxnLst/>
              <a:rect l="l" t="t" r="r" b="b"/>
              <a:pathLst>
                <a:path w="7360" h="9033" extrusionOk="0">
                  <a:moveTo>
                    <a:pt x="3935" y="1"/>
                  </a:moveTo>
                  <a:cubicBezTo>
                    <a:pt x="2907" y="1"/>
                    <a:pt x="1689" y="208"/>
                    <a:pt x="1028" y="926"/>
                  </a:cubicBezTo>
                  <a:cubicBezTo>
                    <a:pt x="1" y="2055"/>
                    <a:pt x="296" y="4739"/>
                    <a:pt x="366" y="5425"/>
                  </a:cubicBezTo>
                  <a:cubicBezTo>
                    <a:pt x="440" y="6128"/>
                    <a:pt x="736" y="8636"/>
                    <a:pt x="1629" y="8872"/>
                  </a:cubicBezTo>
                  <a:cubicBezTo>
                    <a:pt x="1956" y="8961"/>
                    <a:pt x="2545" y="9033"/>
                    <a:pt x="3203" y="9033"/>
                  </a:cubicBezTo>
                  <a:cubicBezTo>
                    <a:pt x="4372" y="9033"/>
                    <a:pt x="5758" y="8805"/>
                    <a:pt x="6276" y="8035"/>
                  </a:cubicBezTo>
                  <a:cubicBezTo>
                    <a:pt x="7359" y="6364"/>
                    <a:pt x="6420" y="1587"/>
                    <a:pt x="6420" y="1587"/>
                  </a:cubicBezTo>
                  <a:cubicBezTo>
                    <a:pt x="6420" y="1587"/>
                    <a:pt x="6276" y="370"/>
                    <a:pt x="5379" y="148"/>
                  </a:cubicBezTo>
                  <a:cubicBezTo>
                    <a:pt x="5053" y="69"/>
                    <a:pt x="4525" y="1"/>
                    <a:pt x="3935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5" name="Google Shape;2614;p64">
              <a:extLst>
                <a:ext uri="{FF2B5EF4-FFF2-40B4-BE49-F238E27FC236}">
                  <a16:creationId xmlns:a16="http://schemas.microsoft.com/office/drawing/2014/main" id="{1E75BB7B-4DA2-5D21-6089-A77995EBF3D9}"/>
                </a:ext>
              </a:extLst>
            </p:cNvPr>
            <p:cNvSpPr/>
            <p:nvPr/>
          </p:nvSpPr>
          <p:spPr>
            <a:xfrm>
              <a:off x="2587525" y="2487450"/>
              <a:ext cx="85250" cy="163875"/>
            </a:xfrm>
            <a:custGeom>
              <a:avLst/>
              <a:gdLst/>
              <a:ahLst/>
              <a:cxnLst/>
              <a:rect l="l" t="t" r="r" b="b"/>
              <a:pathLst>
                <a:path w="3410" h="6555" extrusionOk="0">
                  <a:moveTo>
                    <a:pt x="2242" y="1"/>
                  </a:moveTo>
                  <a:lnTo>
                    <a:pt x="1" y="412"/>
                  </a:lnTo>
                  <a:cubicBezTo>
                    <a:pt x="1" y="412"/>
                    <a:pt x="279" y="1556"/>
                    <a:pt x="353" y="2569"/>
                  </a:cubicBezTo>
                  <a:cubicBezTo>
                    <a:pt x="441" y="3564"/>
                    <a:pt x="409" y="4679"/>
                    <a:pt x="381" y="5485"/>
                  </a:cubicBezTo>
                  <a:cubicBezTo>
                    <a:pt x="353" y="6290"/>
                    <a:pt x="265" y="6378"/>
                    <a:pt x="1408" y="6508"/>
                  </a:cubicBezTo>
                  <a:cubicBezTo>
                    <a:pt x="1681" y="6540"/>
                    <a:pt x="1939" y="6555"/>
                    <a:pt x="2171" y="6555"/>
                  </a:cubicBezTo>
                  <a:cubicBezTo>
                    <a:pt x="2923" y="6555"/>
                    <a:pt x="3410" y="6397"/>
                    <a:pt x="3297" y="6128"/>
                  </a:cubicBezTo>
                  <a:cubicBezTo>
                    <a:pt x="3153" y="5777"/>
                    <a:pt x="1862" y="5351"/>
                    <a:pt x="1862" y="5351"/>
                  </a:cubicBezTo>
                  <a:cubicBezTo>
                    <a:pt x="1862" y="5351"/>
                    <a:pt x="1964" y="4546"/>
                    <a:pt x="2097" y="3448"/>
                  </a:cubicBezTo>
                  <a:cubicBezTo>
                    <a:pt x="2213" y="2333"/>
                    <a:pt x="2242" y="1"/>
                    <a:pt x="2242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6" name="Google Shape;2615;p64">
              <a:extLst>
                <a:ext uri="{FF2B5EF4-FFF2-40B4-BE49-F238E27FC236}">
                  <a16:creationId xmlns:a16="http://schemas.microsoft.com/office/drawing/2014/main" id="{81CF6780-F372-FFF0-ADA9-181DD6B154A9}"/>
                </a:ext>
              </a:extLst>
            </p:cNvPr>
            <p:cNvSpPr/>
            <p:nvPr/>
          </p:nvSpPr>
          <p:spPr>
            <a:xfrm>
              <a:off x="2491500" y="2487900"/>
              <a:ext cx="77225" cy="162525"/>
            </a:xfrm>
            <a:custGeom>
              <a:avLst/>
              <a:gdLst/>
              <a:ahLst/>
              <a:cxnLst/>
              <a:rect l="l" t="t" r="r" b="b"/>
              <a:pathLst>
                <a:path w="3089" h="6501" extrusionOk="0">
                  <a:moveTo>
                    <a:pt x="3036" y="1"/>
                  </a:moveTo>
                  <a:lnTo>
                    <a:pt x="764" y="88"/>
                  </a:lnTo>
                  <a:cubicBezTo>
                    <a:pt x="764" y="88"/>
                    <a:pt x="866" y="1260"/>
                    <a:pt x="806" y="2269"/>
                  </a:cubicBezTo>
                  <a:cubicBezTo>
                    <a:pt x="732" y="3268"/>
                    <a:pt x="514" y="4222"/>
                    <a:pt x="324" y="4995"/>
                  </a:cubicBezTo>
                  <a:cubicBezTo>
                    <a:pt x="117" y="5773"/>
                    <a:pt x="1" y="5847"/>
                    <a:pt x="1102" y="6227"/>
                  </a:cubicBezTo>
                  <a:cubicBezTo>
                    <a:pt x="1634" y="6412"/>
                    <a:pt x="2129" y="6501"/>
                    <a:pt x="2486" y="6501"/>
                  </a:cubicBezTo>
                  <a:cubicBezTo>
                    <a:pt x="2865" y="6501"/>
                    <a:pt x="3089" y="6401"/>
                    <a:pt x="3036" y="6212"/>
                  </a:cubicBezTo>
                  <a:cubicBezTo>
                    <a:pt x="2931" y="5847"/>
                    <a:pt x="1731" y="5245"/>
                    <a:pt x="1731" y="5245"/>
                  </a:cubicBezTo>
                  <a:cubicBezTo>
                    <a:pt x="1731" y="5245"/>
                    <a:pt x="2139" y="4148"/>
                    <a:pt x="2421" y="3078"/>
                  </a:cubicBezTo>
                  <a:cubicBezTo>
                    <a:pt x="2699" y="1991"/>
                    <a:pt x="3036" y="1"/>
                    <a:pt x="3036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7" name="Google Shape;2616;p64">
              <a:extLst>
                <a:ext uri="{FF2B5EF4-FFF2-40B4-BE49-F238E27FC236}">
                  <a16:creationId xmlns:a16="http://schemas.microsoft.com/office/drawing/2014/main" id="{1DBF716B-4854-6934-7FE8-0745BF6F7356}"/>
                </a:ext>
              </a:extLst>
            </p:cNvPr>
            <p:cNvSpPr/>
            <p:nvPr/>
          </p:nvSpPr>
          <p:spPr>
            <a:xfrm>
              <a:off x="2493700" y="2425550"/>
              <a:ext cx="156475" cy="111150"/>
            </a:xfrm>
            <a:custGeom>
              <a:avLst/>
              <a:gdLst/>
              <a:ahLst/>
              <a:cxnLst/>
              <a:rect l="l" t="t" r="r" b="b"/>
              <a:pathLst>
                <a:path w="6259" h="4446" extrusionOk="0">
                  <a:moveTo>
                    <a:pt x="500" y="1"/>
                  </a:moveTo>
                  <a:cubicBezTo>
                    <a:pt x="500" y="1"/>
                    <a:pt x="338" y="384"/>
                    <a:pt x="177" y="1351"/>
                  </a:cubicBezTo>
                  <a:cubicBezTo>
                    <a:pt x="1" y="2333"/>
                    <a:pt x="46" y="4046"/>
                    <a:pt x="46" y="4046"/>
                  </a:cubicBezTo>
                  <a:cubicBezTo>
                    <a:pt x="46" y="4046"/>
                    <a:pt x="644" y="4222"/>
                    <a:pt x="1365" y="4324"/>
                  </a:cubicBezTo>
                  <a:cubicBezTo>
                    <a:pt x="1796" y="4402"/>
                    <a:pt x="2271" y="4415"/>
                    <a:pt x="2548" y="4415"/>
                  </a:cubicBezTo>
                  <a:cubicBezTo>
                    <a:pt x="2695" y="4415"/>
                    <a:pt x="2787" y="4412"/>
                    <a:pt x="2787" y="4412"/>
                  </a:cubicBezTo>
                  <a:lnTo>
                    <a:pt x="3300" y="2625"/>
                  </a:lnTo>
                  <a:lnTo>
                    <a:pt x="3532" y="4412"/>
                  </a:lnTo>
                  <a:cubicBezTo>
                    <a:pt x="3532" y="4412"/>
                    <a:pt x="3831" y="4446"/>
                    <a:pt x="4368" y="4446"/>
                  </a:cubicBezTo>
                  <a:cubicBezTo>
                    <a:pt x="4451" y="4446"/>
                    <a:pt x="4539" y="4445"/>
                    <a:pt x="4633" y="4443"/>
                  </a:cubicBezTo>
                  <a:cubicBezTo>
                    <a:pt x="5351" y="4429"/>
                    <a:pt x="6202" y="4310"/>
                    <a:pt x="6202" y="4310"/>
                  </a:cubicBezTo>
                  <a:cubicBezTo>
                    <a:pt x="6202" y="4310"/>
                    <a:pt x="6258" y="3286"/>
                    <a:pt x="6258" y="2333"/>
                  </a:cubicBezTo>
                  <a:cubicBezTo>
                    <a:pt x="6258" y="1394"/>
                    <a:pt x="6156" y="32"/>
                    <a:pt x="6156" y="32"/>
                  </a:cubicBezTo>
                  <a:cubicBezTo>
                    <a:pt x="6156" y="32"/>
                    <a:pt x="4832" y="399"/>
                    <a:pt x="3724" y="399"/>
                  </a:cubicBezTo>
                  <a:cubicBezTo>
                    <a:pt x="3684" y="399"/>
                    <a:pt x="3645" y="399"/>
                    <a:pt x="3606" y="398"/>
                  </a:cubicBezTo>
                  <a:cubicBezTo>
                    <a:pt x="2477" y="352"/>
                    <a:pt x="500" y="1"/>
                    <a:pt x="500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8" name="Google Shape;2617;p64">
              <a:extLst>
                <a:ext uri="{FF2B5EF4-FFF2-40B4-BE49-F238E27FC236}">
                  <a16:creationId xmlns:a16="http://schemas.microsoft.com/office/drawing/2014/main" id="{E400BDC5-9906-7524-325C-27F2F0A734F0}"/>
                </a:ext>
              </a:extLst>
            </p:cNvPr>
            <p:cNvSpPr/>
            <p:nvPr/>
          </p:nvSpPr>
          <p:spPr>
            <a:xfrm>
              <a:off x="2508750" y="2282075"/>
              <a:ext cx="141775" cy="160400"/>
            </a:xfrm>
            <a:custGeom>
              <a:avLst/>
              <a:gdLst/>
              <a:ahLst/>
              <a:cxnLst/>
              <a:rect l="l" t="t" r="r" b="b"/>
              <a:pathLst>
                <a:path w="5671" h="6416" extrusionOk="0">
                  <a:moveTo>
                    <a:pt x="1510" y="1"/>
                  </a:moveTo>
                  <a:cubicBezTo>
                    <a:pt x="782" y="1"/>
                    <a:pt x="264" y="143"/>
                    <a:pt x="264" y="143"/>
                  </a:cubicBezTo>
                  <a:cubicBezTo>
                    <a:pt x="264" y="143"/>
                    <a:pt x="426" y="449"/>
                    <a:pt x="468" y="1782"/>
                  </a:cubicBezTo>
                  <a:cubicBezTo>
                    <a:pt x="528" y="3115"/>
                    <a:pt x="0" y="5989"/>
                    <a:pt x="0" y="5989"/>
                  </a:cubicBezTo>
                  <a:cubicBezTo>
                    <a:pt x="0" y="5989"/>
                    <a:pt x="556" y="6253"/>
                    <a:pt x="2170" y="6387"/>
                  </a:cubicBezTo>
                  <a:cubicBezTo>
                    <a:pt x="2424" y="6407"/>
                    <a:pt x="2681" y="6416"/>
                    <a:pt x="2933" y="6416"/>
                  </a:cubicBezTo>
                  <a:cubicBezTo>
                    <a:pt x="4298" y="6416"/>
                    <a:pt x="5540" y="6165"/>
                    <a:pt x="5540" y="6165"/>
                  </a:cubicBezTo>
                  <a:cubicBezTo>
                    <a:pt x="5540" y="6165"/>
                    <a:pt x="5670" y="5226"/>
                    <a:pt x="5582" y="4114"/>
                  </a:cubicBezTo>
                  <a:cubicBezTo>
                    <a:pt x="5480" y="2999"/>
                    <a:pt x="5248" y="903"/>
                    <a:pt x="5027" y="639"/>
                  </a:cubicBezTo>
                  <a:cubicBezTo>
                    <a:pt x="4823" y="375"/>
                    <a:pt x="3929" y="245"/>
                    <a:pt x="3929" y="245"/>
                  </a:cubicBezTo>
                  <a:cubicBezTo>
                    <a:pt x="3929" y="245"/>
                    <a:pt x="3356" y="199"/>
                    <a:pt x="2272" y="55"/>
                  </a:cubicBezTo>
                  <a:cubicBezTo>
                    <a:pt x="2003" y="16"/>
                    <a:pt x="1745" y="1"/>
                    <a:pt x="1510" y="1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9" name="Google Shape;2618;p64">
              <a:extLst>
                <a:ext uri="{FF2B5EF4-FFF2-40B4-BE49-F238E27FC236}">
                  <a16:creationId xmlns:a16="http://schemas.microsoft.com/office/drawing/2014/main" id="{C5B389B0-A9A9-A0D6-6E00-20E684B7CC0D}"/>
                </a:ext>
              </a:extLst>
            </p:cNvPr>
            <p:cNvSpPr/>
            <p:nvPr/>
          </p:nvSpPr>
          <p:spPr>
            <a:xfrm>
              <a:off x="2502150" y="2419300"/>
              <a:ext cx="148025" cy="30925"/>
            </a:xfrm>
            <a:custGeom>
              <a:avLst/>
              <a:gdLst/>
              <a:ahLst/>
              <a:cxnLst/>
              <a:rect l="l" t="t" r="r" b="b"/>
              <a:pathLst>
                <a:path w="5921" h="1237" extrusionOk="0">
                  <a:moveTo>
                    <a:pt x="74" y="1"/>
                  </a:moveTo>
                  <a:lnTo>
                    <a:pt x="0" y="778"/>
                  </a:lnTo>
                  <a:cubicBezTo>
                    <a:pt x="0" y="778"/>
                    <a:pt x="1596" y="1237"/>
                    <a:pt x="3256" y="1237"/>
                  </a:cubicBezTo>
                  <a:cubicBezTo>
                    <a:pt x="3352" y="1237"/>
                    <a:pt x="3449" y="1235"/>
                    <a:pt x="3546" y="1232"/>
                  </a:cubicBezTo>
                  <a:cubicBezTo>
                    <a:pt x="5291" y="1176"/>
                    <a:pt x="5920" y="986"/>
                    <a:pt x="5920" y="986"/>
                  </a:cubicBezTo>
                  <a:lnTo>
                    <a:pt x="5906" y="75"/>
                  </a:lnTo>
                  <a:cubicBezTo>
                    <a:pt x="5906" y="75"/>
                    <a:pt x="4881" y="311"/>
                    <a:pt x="3395" y="311"/>
                  </a:cubicBezTo>
                  <a:cubicBezTo>
                    <a:pt x="3353" y="311"/>
                    <a:pt x="3311" y="311"/>
                    <a:pt x="3268" y="310"/>
                  </a:cubicBezTo>
                  <a:cubicBezTo>
                    <a:pt x="1699" y="282"/>
                    <a:pt x="74" y="1"/>
                    <a:pt x="74" y="1"/>
                  </a:cubicBezTo>
                  <a:close/>
                </a:path>
              </a:pathLst>
            </a:custGeom>
            <a:solidFill>
              <a:srgbClr val="FACCC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0" name="Google Shape;2619;p64">
              <a:extLst>
                <a:ext uri="{FF2B5EF4-FFF2-40B4-BE49-F238E27FC236}">
                  <a16:creationId xmlns:a16="http://schemas.microsoft.com/office/drawing/2014/main" id="{EA6E3F4F-BC98-89EF-AED1-38696313EBD3}"/>
                </a:ext>
              </a:extLst>
            </p:cNvPr>
            <p:cNvSpPr/>
            <p:nvPr/>
          </p:nvSpPr>
          <p:spPr>
            <a:xfrm>
              <a:off x="2646550" y="2176300"/>
              <a:ext cx="109025" cy="155525"/>
            </a:xfrm>
            <a:custGeom>
              <a:avLst/>
              <a:gdLst/>
              <a:ahLst/>
              <a:cxnLst/>
              <a:rect l="l" t="t" r="r" b="b"/>
              <a:pathLst>
                <a:path w="4361" h="6221" extrusionOk="0">
                  <a:moveTo>
                    <a:pt x="3011" y="0"/>
                  </a:moveTo>
                  <a:cubicBezTo>
                    <a:pt x="2923" y="0"/>
                    <a:pt x="2798" y="110"/>
                    <a:pt x="2680" y="311"/>
                  </a:cubicBezTo>
                  <a:cubicBezTo>
                    <a:pt x="2519" y="593"/>
                    <a:pt x="2227" y="1514"/>
                    <a:pt x="2227" y="1514"/>
                  </a:cubicBezTo>
                  <a:cubicBezTo>
                    <a:pt x="2227" y="1514"/>
                    <a:pt x="2005" y="1339"/>
                    <a:pt x="1861" y="1279"/>
                  </a:cubicBezTo>
                  <a:cubicBezTo>
                    <a:pt x="1814" y="1258"/>
                    <a:pt x="1755" y="1248"/>
                    <a:pt x="1698" y="1248"/>
                  </a:cubicBezTo>
                  <a:cubicBezTo>
                    <a:pt x="1558" y="1248"/>
                    <a:pt x="1428" y="1314"/>
                    <a:pt x="1523" y="1472"/>
                  </a:cubicBezTo>
                  <a:cubicBezTo>
                    <a:pt x="1653" y="1690"/>
                    <a:pt x="2125" y="1982"/>
                    <a:pt x="2125" y="1982"/>
                  </a:cubicBezTo>
                  <a:cubicBezTo>
                    <a:pt x="2125" y="1982"/>
                    <a:pt x="2167" y="2380"/>
                    <a:pt x="1699" y="3301"/>
                  </a:cubicBezTo>
                  <a:cubicBezTo>
                    <a:pt x="1245" y="4226"/>
                    <a:pt x="0" y="4328"/>
                    <a:pt x="0" y="4328"/>
                  </a:cubicBezTo>
                  <a:lnTo>
                    <a:pt x="482" y="6221"/>
                  </a:lnTo>
                  <a:cubicBezTo>
                    <a:pt x="482" y="6221"/>
                    <a:pt x="1801" y="6203"/>
                    <a:pt x="2564" y="5194"/>
                  </a:cubicBezTo>
                  <a:cubicBezTo>
                    <a:pt x="3324" y="4181"/>
                    <a:pt x="3148" y="2102"/>
                    <a:pt x="3148" y="2102"/>
                  </a:cubicBezTo>
                  <a:cubicBezTo>
                    <a:pt x="3148" y="2102"/>
                    <a:pt x="4147" y="1736"/>
                    <a:pt x="4175" y="1500"/>
                  </a:cubicBezTo>
                  <a:cubicBezTo>
                    <a:pt x="4180" y="1428"/>
                    <a:pt x="4116" y="1402"/>
                    <a:pt x="4025" y="1402"/>
                  </a:cubicBezTo>
                  <a:cubicBezTo>
                    <a:pt x="3822" y="1402"/>
                    <a:pt x="3486" y="1528"/>
                    <a:pt x="3486" y="1528"/>
                  </a:cubicBezTo>
                  <a:cubicBezTo>
                    <a:pt x="3486" y="1528"/>
                    <a:pt x="3898" y="1251"/>
                    <a:pt x="4116" y="1047"/>
                  </a:cubicBezTo>
                  <a:cubicBezTo>
                    <a:pt x="4322" y="870"/>
                    <a:pt x="4361" y="678"/>
                    <a:pt x="4189" y="678"/>
                  </a:cubicBezTo>
                  <a:cubicBezTo>
                    <a:pt x="4176" y="678"/>
                    <a:pt x="4162" y="679"/>
                    <a:pt x="4147" y="681"/>
                  </a:cubicBezTo>
                  <a:cubicBezTo>
                    <a:pt x="3926" y="709"/>
                    <a:pt x="3254" y="1177"/>
                    <a:pt x="3254" y="1177"/>
                  </a:cubicBezTo>
                  <a:cubicBezTo>
                    <a:pt x="3254" y="1177"/>
                    <a:pt x="3620" y="737"/>
                    <a:pt x="3781" y="505"/>
                  </a:cubicBezTo>
                  <a:cubicBezTo>
                    <a:pt x="3942" y="277"/>
                    <a:pt x="3968" y="73"/>
                    <a:pt x="3827" y="73"/>
                  </a:cubicBezTo>
                  <a:cubicBezTo>
                    <a:pt x="3814" y="73"/>
                    <a:pt x="3798" y="75"/>
                    <a:pt x="3781" y="79"/>
                  </a:cubicBezTo>
                  <a:cubicBezTo>
                    <a:pt x="3574" y="107"/>
                    <a:pt x="2842" y="1001"/>
                    <a:pt x="2842" y="1001"/>
                  </a:cubicBezTo>
                  <a:cubicBezTo>
                    <a:pt x="2842" y="1001"/>
                    <a:pt x="2884" y="913"/>
                    <a:pt x="2958" y="681"/>
                  </a:cubicBezTo>
                  <a:cubicBezTo>
                    <a:pt x="3046" y="459"/>
                    <a:pt x="3148" y="181"/>
                    <a:pt x="3092" y="48"/>
                  </a:cubicBezTo>
                  <a:cubicBezTo>
                    <a:pt x="3072" y="16"/>
                    <a:pt x="3044" y="0"/>
                    <a:pt x="3011" y="0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1" name="Google Shape;2620;p64">
              <a:extLst>
                <a:ext uri="{FF2B5EF4-FFF2-40B4-BE49-F238E27FC236}">
                  <a16:creationId xmlns:a16="http://schemas.microsoft.com/office/drawing/2014/main" id="{F2D2DF61-2200-CC7E-68E7-9CF9B0B76F88}"/>
                </a:ext>
              </a:extLst>
            </p:cNvPr>
            <p:cNvSpPr/>
            <p:nvPr/>
          </p:nvSpPr>
          <p:spPr>
            <a:xfrm>
              <a:off x="2602125" y="2276850"/>
              <a:ext cx="84725" cy="65975"/>
            </a:xfrm>
            <a:custGeom>
              <a:avLst/>
              <a:gdLst/>
              <a:ahLst/>
              <a:cxnLst/>
              <a:rect l="l" t="t" r="r" b="b"/>
              <a:pathLst>
                <a:path w="3389" h="2639" extrusionOk="0">
                  <a:moveTo>
                    <a:pt x="2671" y="0"/>
                  </a:moveTo>
                  <a:cubicBezTo>
                    <a:pt x="2671" y="0"/>
                    <a:pt x="2449" y="117"/>
                    <a:pt x="2055" y="204"/>
                  </a:cubicBezTo>
                  <a:cubicBezTo>
                    <a:pt x="1584" y="321"/>
                    <a:pt x="1425" y="292"/>
                    <a:pt x="954" y="380"/>
                  </a:cubicBezTo>
                  <a:cubicBezTo>
                    <a:pt x="500" y="454"/>
                    <a:pt x="1" y="528"/>
                    <a:pt x="1" y="528"/>
                  </a:cubicBezTo>
                  <a:cubicBezTo>
                    <a:pt x="338" y="644"/>
                    <a:pt x="1144" y="2639"/>
                    <a:pt x="1144" y="2639"/>
                  </a:cubicBezTo>
                  <a:cubicBezTo>
                    <a:pt x="1144" y="2639"/>
                    <a:pt x="1453" y="2639"/>
                    <a:pt x="2171" y="2505"/>
                  </a:cubicBezTo>
                  <a:cubicBezTo>
                    <a:pt x="2889" y="2375"/>
                    <a:pt x="3342" y="2125"/>
                    <a:pt x="3342" y="2125"/>
                  </a:cubicBezTo>
                  <a:cubicBezTo>
                    <a:pt x="3342" y="2125"/>
                    <a:pt x="3388" y="2037"/>
                    <a:pt x="3254" y="1274"/>
                  </a:cubicBezTo>
                  <a:cubicBezTo>
                    <a:pt x="3110" y="510"/>
                    <a:pt x="2671" y="0"/>
                    <a:pt x="2671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2" name="Google Shape;2621;p64">
              <a:extLst>
                <a:ext uri="{FF2B5EF4-FFF2-40B4-BE49-F238E27FC236}">
                  <a16:creationId xmlns:a16="http://schemas.microsoft.com/office/drawing/2014/main" id="{585C0816-65B5-EAC3-EC0F-9C33361A951D}"/>
                </a:ext>
              </a:extLst>
            </p:cNvPr>
            <p:cNvSpPr/>
            <p:nvPr/>
          </p:nvSpPr>
          <p:spPr>
            <a:xfrm>
              <a:off x="2541025" y="2266200"/>
              <a:ext cx="96300" cy="65675"/>
            </a:xfrm>
            <a:custGeom>
              <a:avLst/>
              <a:gdLst/>
              <a:ahLst/>
              <a:cxnLst/>
              <a:rect l="l" t="t" r="r" b="b"/>
              <a:pathLst>
                <a:path w="3852" h="2627" extrusionOk="0">
                  <a:moveTo>
                    <a:pt x="746" y="1"/>
                  </a:moveTo>
                  <a:cubicBezTo>
                    <a:pt x="746" y="1"/>
                    <a:pt x="792" y="585"/>
                    <a:pt x="718" y="894"/>
                  </a:cubicBezTo>
                  <a:cubicBezTo>
                    <a:pt x="686" y="998"/>
                    <a:pt x="586" y="1032"/>
                    <a:pt x="470" y="1032"/>
                  </a:cubicBezTo>
                  <a:cubicBezTo>
                    <a:pt x="261" y="1032"/>
                    <a:pt x="0" y="922"/>
                    <a:pt x="0" y="922"/>
                  </a:cubicBezTo>
                  <a:lnTo>
                    <a:pt x="0" y="922"/>
                  </a:lnTo>
                  <a:cubicBezTo>
                    <a:pt x="0" y="922"/>
                    <a:pt x="56" y="1288"/>
                    <a:pt x="176" y="1524"/>
                  </a:cubicBezTo>
                  <a:cubicBezTo>
                    <a:pt x="268" y="1724"/>
                    <a:pt x="802" y="2627"/>
                    <a:pt x="1984" y="2627"/>
                  </a:cubicBezTo>
                  <a:cubicBezTo>
                    <a:pt x="2111" y="2627"/>
                    <a:pt x="2246" y="2616"/>
                    <a:pt x="2388" y="2593"/>
                  </a:cubicBezTo>
                  <a:cubicBezTo>
                    <a:pt x="3852" y="2343"/>
                    <a:pt x="3384" y="1218"/>
                    <a:pt x="3384" y="1218"/>
                  </a:cubicBezTo>
                  <a:cubicBezTo>
                    <a:pt x="3384" y="1218"/>
                    <a:pt x="2972" y="1172"/>
                    <a:pt x="2870" y="968"/>
                  </a:cubicBezTo>
                  <a:cubicBezTo>
                    <a:pt x="2782" y="761"/>
                    <a:pt x="2842" y="191"/>
                    <a:pt x="2842" y="191"/>
                  </a:cubicBezTo>
                  <a:lnTo>
                    <a:pt x="746" y="1"/>
                  </a:ln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3" name="Google Shape;2622;p64">
              <a:extLst>
                <a:ext uri="{FF2B5EF4-FFF2-40B4-BE49-F238E27FC236}">
                  <a16:creationId xmlns:a16="http://schemas.microsoft.com/office/drawing/2014/main" id="{552EFC78-1ED5-37F6-90D2-F1155C701A2B}"/>
                </a:ext>
              </a:extLst>
            </p:cNvPr>
            <p:cNvSpPr/>
            <p:nvPr/>
          </p:nvSpPr>
          <p:spPr>
            <a:xfrm>
              <a:off x="2559650" y="2266200"/>
              <a:ext cx="52450" cy="18325"/>
            </a:xfrm>
            <a:custGeom>
              <a:avLst/>
              <a:gdLst/>
              <a:ahLst/>
              <a:cxnLst/>
              <a:rect l="l" t="t" r="r" b="b"/>
              <a:pathLst>
                <a:path w="2098" h="733" extrusionOk="0">
                  <a:moveTo>
                    <a:pt x="2097" y="191"/>
                  </a:moveTo>
                  <a:cubicBezTo>
                    <a:pt x="2097" y="191"/>
                    <a:pt x="2069" y="483"/>
                    <a:pt x="2083" y="732"/>
                  </a:cubicBezTo>
                  <a:lnTo>
                    <a:pt x="2083" y="732"/>
                  </a:lnTo>
                  <a:cubicBezTo>
                    <a:pt x="2069" y="483"/>
                    <a:pt x="2097" y="191"/>
                    <a:pt x="2097" y="191"/>
                  </a:cubicBezTo>
                  <a:close/>
                  <a:moveTo>
                    <a:pt x="1" y="1"/>
                  </a:moveTo>
                  <a:cubicBezTo>
                    <a:pt x="1" y="15"/>
                    <a:pt x="15" y="293"/>
                    <a:pt x="1" y="557"/>
                  </a:cubicBezTo>
                  <a:lnTo>
                    <a:pt x="1" y="557"/>
                  </a:lnTo>
                  <a:cubicBezTo>
                    <a:pt x="15" y="293"/>
                    <a:pt x="1" y="15"/>
                    <a:pt x="1" y="1"/>
                  </a:cubicBezTo>
                  <a:close/>
                </a:path>
              </a:pathLst>
            </a:custGeom>
            <a:solidFill>
              <a:srgbClr val="D65042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4" name="Google Shape;2623;p64">
              <a:extLst>
                <a:ext uri="{FF2B5EF4-FFF2-40B4-BE49-F238E27FC236}">
                  <a16:creationId xmlns:a16="http://schemas.microsoft.com/office/drawing/2014/main" id="{F9282DB7-98BA-3799-DF4C-E8B7C46E4D32}"/>
                </a:ext>
              </a:extLst>
            </p:cNvPr>
            <p:cNvSpPr/>
            <p:nvPr/>
          </p:nvSpPr>
          <p:spPr>
            <a:xfrm>
              <a:off x="2559650" y="2266200"/>
              <a:ext cx="52450" cy="20525"/>
            </a:xfrm>
            <a:custGeom>
              <a:avLst/>
              <a:gdLst/>
              <a:ahLst/>
              <a:cxnLst/>
              <a:rect l="l" t="t" r="r" b="b"/>
              <a:pathLst>
                <a:path w="2098" h="821" extrusionOk="0">
                  <a:moveTo>
                    <a:pt x="1" y="1"/>
                  </a:moveTo>
                  <a:cubicBezTo>
                    <a:pt x="1" y="15"/>
                    <a:pt x="15" y="293"/>
                    <a:pt x="1" y="557"/>
                  </a:cubicBezTo>
                  <a:cubicBezTo>
                    <a:pt x="222" y="645"/>
                    <a:pt x="440" y="704"/>
                    <a:pt x="676" y="747"/>
                  </a:cubicBezTo>
                  <a:cubicBezTo>
                    <a:pt x="908" y="792"/>
                    <a:pt x="1144" y="820"/>
                    <a:pt x="1380" y="820"/>
                  </a:cubicBezTo>
                  <a:cubicBezTo>
                    <a:pt x="1612" y="820"/>
                    <a:pt x="1847" y="792"/>
                    <a:pt x="2083" y="732"/>
                  </a:cubicBezTo>
                  <a:cubicBezTo>
                    <a:pt x="2069" y="483"/>
                    <a:pt x="2097" y="191"/>
                    <a:pt x="2097" y="1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CA99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5" name="Google Shape;2624;p64">
              <a:extLst>
                <a:ext uri="{FF2B5EF4-FFF2-40B4-BE49-F238E27FC236}">
                  <a16:creationId xmlns:a16="http://schemas.microsoft.com/office/drawing/2014/main" id="{9CF4C2B2-93C9-0825-E352-A641E09C906C}"/>
                </a:ext>
              </a:extLst>
            </p:cNvPr>
            <p:cNvSpPr/>
            <p:nvPr/>
          </p:nvSpPr>
          <p:spPr>
            <a:xfrm>
              <a:off x="2437675" y="2112000"/>
              <a:ext cx="78750" cy="115725"/>
            </a:xfrm>
            <a:custGeom>
              <a:avLst/>
              <a:gdLst/>
              <a:ahLst/>
              <a:cxnLst/>
              <a:rect l="l" t="t" r="r" b="b"/>
              <a:pathLst>
                <a:path w="3150" h="4629" extrusionOk="0">
                  <a:moveTo>
                    <a:pt x="1579" y="1"/>
                  </a:moveTo>
                  <a:cubicBezTo>
                    <a:pt x="840" y="1"/>
                    <a:pt x="345" y="746"/>
                    <a:pt x="455" y="1494"/>
                  </a:cubicBezTo>
                  <a:cubicBezTo>
                    <a:pt x="599" y="2416"/>
                    <a:pt x="1566" y="3457"/>
                    <a:pt x="1408" y="3721"/>
                  </a:cubicBezTo>
                  <a:cubicBezTo>
                    <a:pt x="1300" y="3881"/>
                    <a:pt x="1108" y="3935"/>
                    <a:pt x="899" y="3935"/>
                  </a:cubicBezTo>
                  <a:cubicBezTo>
                    <a:pt x="483" y="3935"/>
                    <a:pt x="1" y="3721"/>
                    <a:pt x="1" y="3721"/>
                  </a:cubicBezTo>
                  <a:lnTo>
                    <a:pt x="1" y="3721"/>
                  </a:lnTo>
                  <a:cubicBezTo>
                    <a:pt x="1" y="3721"/>
                    <a:pt x="188" y="4628"/>
                    <a:pt x="1394" y="4628"/>
                  </a:cubicBezTo>
                  <a:cubicBezTo>
                    <a:pt x="1403" y="4628"/>
                    <a:pt x="1413" y="4628"/>
                    <a:pt x="1422" y="4628"/>
                  </a:cubicBezTo>
                  <a:cubicBezTo>
                    <a:pt x="2653" y="4614"/>
                    <a:pt x="3149" y="3559"/>
                    <a:pt x="3149" y="3559"/>
                  </a:cubicBezTo>
                  <a:lnTo>
                    <a:pt x="3005" y="1814"/>
                  </a:lnTo>
                  <a:cubicBezTo>
                    <a:pt x="3005" y="1814"/>
                    <a:pt x="3093" y="555"/>
                    <a:pt x="2094" y="115"/>
                  </a:cubicBezTo>
                  <a:cubicBezTo>
                    <a:pt x="1913" y="36"/>
                    <a:pt x="1740" y="1"/>
                    <a:pt x="1579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6" name="Google Shape;2625;p64">
              <a:extLst>
                <a:ext uri="{FF2B5EF4-FFF2-40B4-BE49-F238E27FC236}">
                  <a16:creationId xmlns:a16="http://schemas.microsoft.com/office/drawing/2014/main" id="{DE931DDC-EF13-B274-BDC6-F3F15A1A1C84}"/>
                </a:ext>
              </a:extLst>
            </p:cNvPr>
            <p:cNvSpPr/>
            <p:nvPr/>
          </p:nvSpPr>
          <p:spPr>
            <a:xfrm>
              <a:off x="2490000" y="2147500"/>
              <a:ext cx="26425" cy="76950"/>
            </a:xfrm>
            <a:custGeom>
              <a:avLst/>
              <a:gdLst/>
              <a:ahLst/>
              <a:cxnLst/>
              <a:rect l="l" t="t" r="r" b="b"/>
              <a:pathLst>
                <a:path w="1057" h="3078" extrusionOk="0">
                  <a:moveTo>
                    <a:pt x="880" y="0"/>
                  </a:moveTo>
                  <a:cubicBezTo>
                    <a:pt x="648" y="292"/>
                    <a:pt x="398" y="584"/>
                    <a:pt x="265" y="936"/>
                  </a:cubicBezTo>
                  <a:cubicBezTo>
                    <a:pt x="61" y="1449"/>
                    <a:pt x="121" y="2009"/>
                    <a:pt x="121" y="2550"/>
                  </a:cubicBezTo>
                  <a:cubicBezTo>
                    <a:pt x="121" y="2754"/>
                    <a:pt x="106" y="2930"/>
                    <a:pt x="1" y="3078"/>
                  </a:cubicBezTo>
                  <a:cubicBezTo>
                    <a:pt x="736" y="2800"/>
                    <a:pt x="1056" y="2139"/>
                    <a:pt x="1056" y="2139"/>
                  </a:cubicBezTo>
                  <a:lnTo>
                    <a:pt x="912" y="394"/>
                  </a:lnTo>
                  <a:cubicBezTo>
                    <a:pt x="912" y="394"/>
                    <a:pt x="912" y="232"/>
                    <a:pt x="880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7" name="Google Shape;2626;p64">
              <a:extLst>
                <a:ext uri="{FF2B5EF4-FFF2-40B4-BE49-F238E27FC236}">
                  <a16:creationId xmlns:a16="http://schemas.microsoft.com/office/drawing/2014/main" id="{37810F31-14EE-01BA-0730-18DBB46C535D}"/>
                </a:ext>
              </a:extLst>
            </p:cNvPr>
            <p:cNvSpPr/>
            <p:nvPr/>
          </p:nvSpPr>
          <p:spPr>
            <a:xfrm>
              <a:off x="2634050" y="2107875"/>
              <a:ext cx="75475" cy="109050"/>
            </a:xfrm>
            <a:custGeom>
              <a:avLst/>
              <a:gdLst/>
              <a:ahLst/>
              <a:cxnLst/>
              <a:rect l="l" t="t" r="r" b="b"/>
              <a:pathLst>
                <a:path w="3019" h="4362" extrusionOk="0">
                  <a:moveTo>
                    <a:pt x="1677" y="1"/>
                  </a:moveTo>
                  <a:cubicBezTo>
                    <a:pt x="675" y="1"/>
                    <a:pt x="205" y="1423"/>
                    <a:pt x="205" y="1423"/>
                  </a:cubicBezTo>
                  <a:cubicBezTo>
                    <a:pt x="1" y="1891"/>
                    <a:pt x="454" y="3330"/>
                    <a:pt x="454" y="3330"/>
                  </a:cubicBezTo>
                  <a:cubicBezTo>
                    <a:pt x="454" y="3330"/>
                    <a:pt x="764" y="4002"/>
                    <a:pt x="1700" y="4280"/>
                  </a:cubicBezTo>
                  <a:cubicBezTo>
                    <a:pt x="1885" y="4338"/>
                    <a:pt x="2044" y="4361"/>
                    <a:pt x="2180" y="4361"/>
                  </a:cubicBezTo>
                  <a:cubicBezTo>
                    <a:pt x="2733" y="4361"/>
                    <a:pt x="2903" y="3974"/>
                    <a:pt x="2903" y="3974"/>
                  </a:cubicBezTo>
                  <a:lnTo>
                    <a:pt x="2903" y="3974"/>
                  </a:lnTo>
                  <a:cubicBezTo>
                    <a:pt x="2903" y="3974"/>
                    <a:pt x="2754" y="4012"/>
                    <a:pt x="2576" y="4012"/>
                  </a:cubicBezTo>
                  <a:cubicBezTo>
                    <a:pt x="2462" y="4012"/>
                    <a:pt x="2335" y="3996"/>
                    <a:pt x="2227" y="3945"/>
                  </a:cubicBezTo>
                  <a:cubicBezTo>
                    <a:pt x="1949" y="3812"/>
                    <a:pt x="2111" y="3330"/>
                    <a:pt x="2565" y="2479"/>
                  </a:cubicBezTo>
                  <a:cubicBezTo>
                    <a:pt x="3019" y="1627"/>
                    <a:pt x="3005" y="206"/>
                    <a:pt x="1861" y="16"/>
                  </a:cubicBezTo>
                  <a:cubicBezTo>
                    <a:pt x="1798" y="6"/>
                    <a:pt x="1737" y="1"/>
                    <a:pt x="1677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8" name="Google Shape;2627;p64">
              <a:extLst>
                <a:ext uri="{FF2B5EF4-FFF2-40B4-BE49-F238E27FC236}">
                  <a16:creationId xmlns:a16="http://schemas.microsoft.com/office/drawing/2014/main" id="{12AF3ACB-50D5-A6B1-3363-C4E05E9E933F}"/>
                </a:ext>
              </a:extLst>
            </p:cNvPr>
            <p:cNvSpPr/>
            <p:nvPr/>
          </p:nvSpPr>
          <p:spPr>
            <a:xfrm>
              <a:off x="2634050" y="2129900"/>
              <a:ext cx="36700" cy="83225"/>
            </a:xfrm>
            <a:custGeom>
              <a:avLst/>
              <a:gdLst/>
              <a:ahLst/>
              <a:cxnLst/>
              <a:rect l="l" t="t" r="r" b="b"/>
              <a:pathLst>
                <a:path w="1468" h="3329" extrusionOk="0">
                  <a:moveTo>
                    <a:pt x="468" y="1"/>
                  </a:moveTo>
                  <a:cubicBezTo>
                    <a:pt x="293" y="293"/>
                    <a:pt x="205" y="542"/>
                    <a:pt x="205" y="542"/>
                  </a:cubicBezTo>
                  <a:cubicBezTo>
                    <a:pt x="1" y="1010"/>
                    <a:pt x="454" y="2449"/>
                    <a:pt x="454" y="2449"/>
                  </a:cubicBezTo>
                  <a:cubicBezTo>
                    <a:pt x="454" y="2449"/>
                    <a:pt x="704" y="3005"/>
                    <a:pt x="1467" y="3328"/>
                  </a:cubicBezTo>
                  <a:cubicBezTo>
                    <a:pt x="1394" y="3180"/>
                    <a:pt x="1348" y="3019"/>
                    <a:pt x="1334" y="2843"/>
                  </a:cubicBezTo>
                  <a:cubicBezTo>
                    <a:pt x="1292" y="2255"/>
                    <a:pt x="1467" y="1686"/>
                    <a:pt x="1320" y="1112"/>
                  </a:cubicBezTo>
                  <a:cubicBezTo>
                    <a:pt x="1172" y="616"/>
                    <a:pt x="866" y="279"/>
                    <a:pt x="46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9" name="Google Shape;2628;p64">
              <a:extLst>
                <a:ext uri="{FF2B5EF4-FFF2-40B4-BE49-F238E27FC236}">
                  <a16:creationId xmlns:a16="http://schemas.microsoft.com/office/drawing/2014/main" id="{313454DD-4334-E497-D0F6-97CFE2739D7F}"/>
                </a:ext>
              </a:extLst>
            </p:cNvPr>
            <p:cNvSpPr/>
            <p:nvPr/>
          </p:nvSpPr>
          <p:spPr>
            <a:xfrm>
              <a:off x="2489650" y="2124375"/>
              <a:ext cx="33000" cy="41075"/>
            </a:xfrm>
            <a:custGeom>
              <a:avLst/>
              <a:gdLst/>
              <a:ahLst/>
              <a:cxnLst/>
              <a:rect l="l" t="t" r="r" b="b"/>
              <a:pathLst>
                <a:path w="1320" h="1643" extrusionOk="0">
                  <a:moveTo>
                    <a:pt x="1028" y="0"/>
                  </a:moveTo>
                  <a:cubicBezTo>
                    <a:pt x="866" y="278"/>
                    <a:pt x="778" y="689"/>
                    <a:pt x="824" y="1087"/>
                  </a:cubicBezTo>
                  <a:cubicBezTo>
                    <a:pt x="605" y="936"/>
                    <a:pt x="337" y="850"/>
                    <a:pt x="63" y="850"/>
                  </a:cubicBezTo>
                  <a:cubicBezTo>
                    <a:pt x="42" y="850"/>
                    <a:pt x="21" y="850"/>
                    <a:pt x="1" y="851"/>
                  </a:cubicBezTo>
                  <a:cubicBezTo>
                    <a:pt x="47" y="1129"/>
                    <a:pt x="163" y="1365"/>
                    <a:pt x="690" y="1643"/>
                  </a:cubicBezTo>
                  <a:cubicBezTo>
                    <a:pt x="866" y="1421"/>
                    <a:pt x="1042" y="1203"/>
                    <a:pt x="1218" y="967"/>
                  </a:cubicBezTo>
                  <a:lnTo>
                    <a:pt x="1232" y="1013"/>
                  </a:lnTo>
                  <a:cubicBezTo>
                    <a:pt x="1320" y="749"/>
                    <a:pt x="1204" y="208"/>
                    <a:pt x="1028" y="0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0" name="Google Shape;2629;p64">
              <a:extLst>
                <a:ext uri="{FF2B5EF4-FFF2-40B4-BE49-F238E27FC236}">
                  <a16:creationId xmlns:a16="http://schemas.microsoft.com/office/drawing/2014/main" id="{5FA5811E-6E2E-E1CD-9CD4-33C043D22CB6}"/>
                </a:ext>
              </a:extLst>
            </p:cNvPr>
            <p:cNvSpPr/>
            <p:nvPr/>
          </p:nvSpPr>
          <p:spPr>
            <a:xfrm>
              <a:off x="2636950" y="2109325"/>
              <a:ext cx="32650" cy="41800"/>
            </a:xfrm>
            <a:custGeom>
              <a:avLst/>
              <a:gdLst/>
              <a:ahLst/>
              <a:cxnLst/>
              <a:rect l="l" t="t" r="r" b="b"/>
              <a:pathLst>
                <a:path w="1306" h="1672" extrusionOk="0">
                  <a:moveTo>
                    <a:pt x="352" y="1"/>
                  </a:moveTo>
                  <a:cubicBezTo>
                    <a:pt x="148" y="194"/>
                    <a:pt x="1" y="722"/>
                    <a:pt x="60" y="985"/>
                  </a:cubicBezTo>
                  <a:lnTo>
                    <a:pt x="75" y="954"/>
                  </a:lnTo>
                  <a:cubicBezTo>
                    <a:pt x="236" y="1189"/>
                    <a:pt x="384" y="1425"/>
                    <a:pt x="528" y="1671"/>
                  </a:cubicBezTo>
                  <a:cubicBezTo>
                    <a:pt x="1088" y="1439"/>
                    <a:pt x="1232" y="1218"/>
                    <a:pt x="1306" y="954"/>
                  </a:cubicBezTo>
                  <a:cubicBezTo>
                    <a:pt x="1242" y="945"/>
                    <a:pt x="1177" y="940"/>
                    <a:pt x="1113" y="940"/>
                  </a:cubicBezTo>
                  <a:cubicBezTo>
                    <a:pt x="886" y="940"/>
                    <a:pt x="660" y="997"/>
                    <a:pt x="454" y="1102"/>
                  </a:cubicBezTo>
                  <a:cubicBezTo>
                    <a:pt x="528" y="722"/>
                    <a:pt x="500" y="296"/>
                    <a:pt x="352" y="1"/>
                  </a:cubicBezTo>
                  <a:close/>
                </a:path>
              </a:pathLst>
            </a:custGeom>
            <a:solidFill>
              <a:srgbClr val="E65C5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1" name="Google Shape;2630;p64">
              <a:extLst>
                <a:ext uri="{FF2B5EF4-FFF2-40B4-BE49-F238E27FC236}">
                  <a16:creationId xmlns:a16="http://schemas.microsoft.com/office/drawing/2014/main" id="{F8317D9C-6CF5-D802-BC65-BEEA7E414784}"/>
                </a:ext>
              </a:extLst>
            </p:cNvPr>
            <p:cNvSpPr/>
            <p:nvPr/>
          </p:nvSpPr>
          <p:spPr>
            <a:xfrm>
              <a:off x="2482700" y="2197375"/>
              <a:ext cx="34150" cy="23475"/>
            </a:xfrm>
            <a:custGeom>
              <a:avLst/>
              <a:gdLst/>
              <a:ahLst/>
              <a:cxnLst/>
              <a:rect l="l" t="t" r="r" b="b"/>
              <a:pathLst>
                <a:path w="1366" h="939" extrusionOk="0">
                  <a:moveTo>
                    <a:pt x="471" y="0"/>
                  </a:moveTo>
                  <a:cubicBezTo>
                    <a:pt x="430" y="0"/>
                    <a:pt x="390" y="5"/>
                    <a:pt x="353" y="14"/>
                  </a:cubicBezTo>
                  <a:cubicBezTo>
                    <a:pt x="205" y="56"/>
                    <a:pt x="103" y="158"/>
                    <a:pt x="47" y="292"/>
                  </a:cubicBezTo>
                  <a:cubicBezTo>
                    <a:pt x="1" y="422"/>
                    <a:pt x="29" y="569"/>
                    <a:pt x="117" y="685"/>
                  </a:cubicBezTo>
                  <a:cubicBezTo>
                    <a:pt x="163" y="745"/>
                    <a:pt x="223" y="788"/>
                    <a:pt x="279" y="819"/>
                  </a:cubicBezTo>
                  <a:cubicBezTo>
                    <a:pt x="414" y="897"/>
                    <a:pt x="571" y="938"/>
                    <a:pt x="726" y="938"/>
                  </a:cubicBezTo>
                  <a:cubicBezTo>
                    <a:pt x="857" y="938"/>
                    <a:pt x="987" y="909"/>
                    <a:pt x="1102" y="847"/>
                  </a:cubicBezTo>
                  <a:cubicBezTo>
                    <a:pt x="1158" y="805"/>
                    <a:pt x="1218" y="759"/>
                    <a:pt x="1260" y="700"/>
                  </a:cubicBezTo>
                  <a:cubicBezTo>
                    <a:pt x="1366" y="583"/>
                    <a:pt x="1366" y="394"/>
                    <a:pt x="1278" y="277"/>
                  </a:cubicBezTo>
                  <a:lnTo>
                    <a:pt x="1278" y="277"/>
                  </a:lnTo>
                  <a:lnTo>
                    <a:pt x="1306" y="394"/>
                  </a:lnTo>
                  <a:cubicBezTo>
                    <a:pt x="1172" y="144"/>
                    <a:pt x="866" y="42"/>
                    <a:pt x="588" y="14"/>
                  </a:cubicBezTo>
                  <a:cubicBezTo>
                    <a:pt x="551" y="5"/>
                    <a:pt x="511" y="0"/>
                    <a:pt x="471" y="0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2" name="Google Shape;2631;p64">
              <a:extLst>
                <a:ext uri="{FF2B5EF4-FFF2-40B4-BE49-F238E27FC236}">
                  <a16:creationId xmlns:a16="http://schemas.microsoft.com/office/drawing/2014/main" id="{237ADE82-7B14-B7B1-EEE1-7C63E4AF89CA}"/>
                </a:ext>
              </a:extLst>
            </p:cNvPr>
            <p:cNvSpPr/>
            <p:nvPr/>
          </p:nvSpPr>
          <p:spPr>
            <a:xfrm>
              <a:off x="2657525" y="2195600"/>
              <a:ext cx="28975" cy="19850"/>
            </a:xfrm>
            <a:custGeom>
              <a:avLst/>
              <a:gdLst/>
              <a:ahLst/>
              <a:cxnLst/>
              <a:rect l="l" t="t" r="r" b="b"/>
              <a:pathLst>
                <a:path w="1159" h="794" extrusionOk="0">
                  <a:moveTo>
                    <a:pt x="526" y="1"/>
                  </a:moveTo>
                  <a:cubicBezTo>
                    <a:pt x="343" y="1"/>
                    <a:pt x="162" y="46"/>
                    <a:pt x="1" y="127"/>
                  </a:cubicBezTo>
                  <a:lnTo>
                    <a:pt x="43" y="187"/>
                  </a:lnTo>
                  <a:cubicBezTo>
                    <a:pt x="71" y="261"/>
                    <a:pt x="71" y="348"/>
                    <a:pt x="103" y="419"/>
                  </a:cubicBezTo>
                  <a:cubicBezTo>
                    <a:pt x="145" y="626"/>
                    <a:pt x="321" y="788"/>
                    <a:pt x="528" y="788"/>
                  </a:cubicBezTo>
                  <a:cubicBezTo>
                    <a:pt x="545" y="792"/>
                    <a:pt x="561" y="794"/>
                    <a:pt x="578" y="794"/>
                  </a:cubicBezTo>
                  <a:cubicBezTo>
                    <a:pt x="620" y="794"/>
                    <a:pt x="666" y="783"/>
                    <a:pt x="718" y="771"/>
                  </a:cubicBezTo>
                  <a:cubicBezTo>
                    <a:pt x="806" y="742"/>
                    <a:pt x="894" y="728"/>
                    <a:pt x="968" y="669"/>
                  </a:cubicBezTo>
                  <a:cubicBezTo>
                    <a:pt x="1038" y="626"/>
                    <a:pt x="1112" y="552"/>
                    <a:pt x="1126" y="465"/>
                  </a:cubicBezTo>
                  <a:cubicBezTo>
                    <a:pt x="1158" y="348"/>
                    <a:pt x="1098" y="215"/>
                    <a:pt x="996" y="141"/>
                  </a:cubicBezTo>
                  <a:cubicBezTo>
                    <a:pt x="908" y="53"/>
                    <a:pt x="792" y="25"/>
                    <a:pt x="673" y="11"/>
                  </a:cubicBezTo>
                  <a:cubicBezTo>
                    <a:pt x="624" y="4"/>
                    <a:pt x="575" y="1"/>
                    <a:pt x="526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3" name="Google Shape;2632;p64">
              <a:extLst>
                <a:ext uri="{FF2B5EF4-FFF2-40B4-BE49-F238E27FC236}">
                  <a16:creationId xmlns:a16="http://schemas.microsoft.com/office/drawing/2014/main" id="{9AAEA8C8-6078-7EE0-F63F-938E43EC1EE7}"/>
                </a:ext>
              </a:extLst>
            </p:cNvPr>
            <p:cNvSpPr/>
            <p:nvPr/>
          </p:nvSpPr>
          <p:spPr>
            <a:xfrm>
              <a:off x="2506900" y="2133425"/>
              <a:ext cx="158300" cy="144975"/>
            </a:xfrm>
            <a:custGeom>
              <a:avLst/>
              <a:gdLst/>
              <a:ahLst/>
              <a:cxnLst/>
              <a:rect l="l" t="t" r="r" b="b"/>
              <a:pathLst>
                <a:path w="6332" h="5799" extrusionOk="0">
                  <a:moveTo>
                    <a:pt x="3513" y="0"/>
                  </a:moveTo>
                  <a:cubicBezTo>
                    <a:pt x="3392" y="0"/>
                    <a:pt x="3268" y="7"/>
                    <a:pt x="3138" y="21"/>
                  </a:cubicBezTo>
                  <a:cubicBezTo>
                    <a:pt x="2301" y="109"/>
                    <a:pt x="1481" y="342"/>
                    <a:pt x="908" y="827"/>
                  </a:cubicBezTo>
                  <a:cubicBezTo>
                    <a:pt x="380" y="1281"/>
                    <a:pt x="162" y="1851"/>
                    <a:pt x="148" y="2466"/>
                  </a:cubicBezTo>
                  <a:cubicBezTo>
                    <a:pt x="134" y="2966"/>
                    <a:pt x="0" y="3201"/>
                    <a:pt x="60" y="3697"/>
                  </a:cubicBezTo>
                  <a:cubicBezTo>
                    <a:pt x="88" y="3961"/>
                    <a:pt x="88" y="4211"/>
                    <a:pt x="222" y="4446"/>
                  </a:cubicBezTo>
                  <a:cubicBezTo>
                    <a:pt x="808" y="5497"/>
                    <a:pt x="2359" y="5799"/>
                    <a:pt x="3646" y="5799"/>
                  </a:cubicBezTo>
                  <a:cubicBezTo>
                    <a:pt x="3742" y="5799"/>
                    <a:pt x="3837" y="5797"/>
                    <a:pt x="3929" y="5794"/>
                  </a:cubicBezTo>
                  <a:cubicBezTo>
                    <a:pt x="4323" y="5780"/>
                    <a:pt x="4883" y="5692"/>
                    <a:pt x="5234" y="5562"/>
                  </a:cubicBezTo>
                  <a:cubicBezTo>
                    <a:pt x="6332" y="5164"/>
                    <a:pt x="6304" y="3697"/>
                    <a:pt x="6184" y="3433"/>
                  </a:cubicBezTo>
                  <a:cubicBezTo>
                    <a:pt x="6068" y="3141"/>
                    <a:pt x="6096" y="2730"/>
                    <a:pt x="6142" y="2438"/>
                  </a:cubicBezTo>
                  <a:cubicBezTo>
                    <a:pt x="6244" y="1836"/>
                    <a:pt x="6230" y="1165"/>
                    <a:pt x="5716" y="693"/>
                  </a:cubicBezTo>
                  <a:cubicBezTo>
                    <a:pt x="5438" y="444"/>
                    <a:pt x="5041" y="285"/>
                    <a:pt x="4633" y="166"/>
                  </a:cubicBezTo>
                  <a:cubicBezTo>
                    <a:pt x="4243" y="67"/>
                    <a:pt x="3895" y="0"/>
                    <a:pt x="3513" y="0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4" name="Google Shape;2633;p64">
              <a:extLst>
                <a:ext uri="{FF2B5EF4-FFF2-40B4-BE49-F238E27FC236}">
                  <a16:creationId xmlns:a16="http://schemas.microsoft.com/office/drawing/2014/main" id="{703D208C-C566-395B-CC99-FEF25466A45C}"/>
                </a:ext>
              </a:extLst>
            </p:cNvPr>
            <p:cNvSpPr/>
            <p:nvPr/>
          </p:nvSpPr>
          <p:spPr>
            <a:xfrm>
              <a:off x="2588325" y="2198050"/>
              <a:ext cx="27450" cy="21525"/>
            </a:xfrm>
            <a:custGeom>
              <a:avLst/>
              <a:gdLst/>
              <a:ahLst/>
              <a:cxnLst/>
              <a:rect l="l" t="t" r="r" b="b"/>
              <a:pathLst>
                <a:path w="1098" h="861" extrusionOk="0">
                  <a:moveTo>
                    <a:pt x="335" y="1"/>
                  </a:moveTo>
                  <a:cubicBezTo>
                    <a:pt x="321" y="15"/>
                    <a:pt x="289" y="15"/>
                    <a:pt x="275" y="29"/>
                  </a:cubicBezTo>
                  <a:cubicBezTo>
                    <a:pt x="275" y="103"/>
                    <a:pt x="289" y="191"/>
                    <a:pt x="349" y="233"/>
                  </a:cubicBezTo>
                  <a:cubicBezTo>
                    <a:pt x="420" y="291"/>
                    <a:pt x="284" y="748"/>
                    <a:pt x="90" y="748"/>
                  </a:cubicBezTo>
                  <a:cubicBezTo>
                    <a:pt x="84" y="748"/>
                    <a:pt x="77" y="747"/>
                    <a:pt x="71" y="746"/>
                  </a:cubicBezTo>
                  <a:cubicBezTo>
                    <a:pt x="67" y="745"/>
                    <a:pt x="63" y="745"/>
                    <a:pt x="59" y="745"/>
                  </a:cubicBezTo>
                  <a:cubicBezTo>
                    <a:pt x="21" y="745"/>
                    <a:pt x="1" y="807"/>
                    <a:pt x="43" y="820"/>
                  </a:cubicBezTo>
                  <a:cubicBezTo>
                    <a:pt x="120" y="844"/>
                    <a:pt x="253" y="861"/>
                    <a:pt x="400" y="861"/>
                  </a:cubicBezTo>
                  <a:cubicBezTo>
                    <a:pt x="718" y="861"/>
                    <a:pt x="1098" y="779"/>
                    <a:pt x="1098" y="497"/>
                  </a:cubicBezTo>
                  <a:cubicBezTo>
                    <a:pt x="1080" y="219"/>
                    <a:pt x="700" y="250"/>
                    <a:pt x="511" y="219"/>
                  </a:cubicBezTo>
                  <a:cubicBezTo>
                    <a:pt x="496" y="219"/>
                    <a:pt x="465" y="205"/>
                    <a:pt x="437" y="191"/>
                  </a:cubicBezTo>
                  <a:cubicBezTo>
                    <a:pt x="363" y="163"/>
                    <a:pt x="349" y="89"/>
                    <a:pt x="335" y="1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5" name="Google Shape;2634;p64">
              <a:extLst>
                <a:ext uri="{FF2B5EF4-FFF2-40B4-BE49-F238E27FC236}">
                  <a16:creationId xmlns:a16="http://schemas.microsoft.com/office/drawing/2014/main" id="{CF535249-67B1-0B25-23F8-034846D0047B}"/>
                </a:ext>
              </a:extLst>
            </p:cNvPr>
            <p:cNvSpPr/>
            <p:nvPr/>
          </p:nvSpPr>
          <p:spPr>
            <a:xfrm>
              <a:off x="2612075" y="2283300"/>
              <a:ext cx="47675" cy="117400"/>
            </a:xfrm>
            <a:custGeom>
              <a:avLst/>
              <a:gdLst/>
              <a:ahLst/>
              <a:cxnLst/>
              <a:rect l="l" t="t" r="r" b="b"/>
              <a:pathLst>
                <a:path w="1907" h="4696" extrusionOk="0">
                  <a:moveTo>
                    <a:pt x="384" y="1"/>
                  </a:moveTo>
                  <a:cubicBezTo>
                    <a:pt x="0" y="1"/>
                    <a:pt x="0" y="210"/>
                    <a:pt x="0" y="210"/>
                  </a:cubicBezTo>
                  <a:cubicBezTo>
                    <a:pt x="0" y="210"/>
                    <a:pt x="380" y="724"/>
                    <a:pt x="922" y="2349"/>
                  </a:cubicBezTo>
                  <a:cubicBezTo>
                    <a:pt x="1274" y="3436"/>
                    <a:pt x="1467" y="4695"/>
                    <a:pt x="1467" y="4695"/>
                  </a:cubicBezTo>
                  <a:cubicBezTo>
                    <a:pt x="1467" y="4695"/>
                    <a:pt x="1787" y="4505"/>
                    <a:pt x="1847" y="3700"/>
                  </a:cubicBezTo>
                  <a:cubicBezTo>
                    <a:pt x="1907" y="2877"/>
                    <a:pt x="1745" y="2423"/>
                    <a:pt x="1509" y="1645"/>
                  </a:cubicBezTo>
                  <a:cubicBezTo>
                    <a:pt x="1260" y="854"/>
                    <a:pt x="851" y="34"/>
                    <a:pt x="500" y="6"/>
                  </a:cubicBezTo>
                  <a:cubicBezTo>
                    <a:pt x="458" y="2"/>
                    <a:pt x="419" y="1"/>
                    <a:pt x="384" y="1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6" name="Google Shape;2635;p64">
              <a:extLst>
                <a:ext uri="{FF2B5EF4-FFF2-40B4-BE49-F238E27FC236}">
                  <a16:creationId xmlns:a16="http://schemas.microsoft.com/office/drawing/2014/main" id="{0E2288A6-EE35-E79D-F729-1C02AD20921C}"/>
                </a:ext>
              </a:extLst>
            </p:cNvPr>
            <p:cNvSpPr/>
            <p:nvPr/>
          </p:nvSpPr>
          <p:spPr>
            <a:xfrm>
              <a:off x="2516825" y="2279375"/>
              <a:ext cx="31525" cy="151250"/>
            </a:xfrm>
            <a:custGeom>
              <a:avLst/>
              <a:gdLst/>
              <a:ahLst/>
              <a:cxnLst/>
              <a:rect l="l" t="t" r="r" b="b"/>
              <a:pathLst>
                <a:path w="1261" h="6050" extrusionOk="0">
                  <a:moveTo>
                    <a:pt x="622" y="0"/>
                  </a:moveTo>
                  <a:cubicBezTo>
                    <a:pt x="574" y="0"/>
                    <a:pt x="519" y="5"/>
                    <a:pt x="455" y="16"/>
                  </a:cubicBezTo>
                  <a:cubicBezTo>
                    <a:pt x="103" y="89"/>
                    <a:pt x="71" y="191"/>
                    <a:pt x="71" y="191"/>
                  </a:cubicBezTo>
                  <a:cubicBezTo>
                    <a:pt x="71" y="191"/>
                    <a:pt x="279" y="997"/>
                    <a:pt x="307" y="2362"/>
                  </a:cubicBezTo>
                  <a:cubicBezTo>
                    <a:pt x="353" y="3723"/>
                    <a:pt x="71" y="4529"/>
                    <a:pt x="71" y="4529"/>
                  </a:cubicBezTo>
                  <a:lnTo>
                    <a:pt x="1" y="6009"/>
                  </a:lnTo>
                  <a:cubicBezTo>
                    <a:pt x="1" y="6009"/>
                    <a:pt x="85" y="6049"/>
                    <a:pt x="204" y="6049"/>
                  </a:cubicBezTo>
                  <a:cubicBezTo>
                    <a:pt x="375" y="6049"/>
                    <a:pt x="618" y="5967"/>
                    <a:pt x="792" y="5570"/>
                  </a:cubicBezTo>
                  <a:cubicBezTo>
                    <a:pt x="1070" y="4912"/>
                    <a:pt x="1232" y="3593"/>
                    <a:pt x="1246" y="2815"/>
                  </a:cubicBezTo>
                  <a:cubicBezTo>
                    <a:pt x="1260" y="1922"/>
                    <a:pt x="1172" y="1219"/>
                    <a:pt x="1084" y="747"/>
                  </a:cubicBezTo>
                  <a:cubicBezTo>
                    <a:pt x="1024" y="427"/>
                    <a:pt x="894" y="89"/>
                    <a:pt x="894" y="89"/>
                  </a:cubicBezTo>
                  <a:cubicBezTo>
                    <a:pt x="894" y="89"/>
                    <a:pt x="835" y="0"/>
                    <a:pt x="622" y="0"/>
                  </a:cubicBezTo>
                  <a:close/>
                </a:path>
              </a:pathLst>
            </a:custGeom>
            <a:solidFill>
              <a:srgbClr val="FA998A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7" name="Google Shape;2636;p64">
              <a:extLst>
                <a:ext uri="{FF2B5EF4-FFF2-40B4-BE49-F238E27FC236}">
                  <a16:creationId xmlns:a16="http://schemas.microsoft.com/office/drawing/2014/main" id="{F047339D-2746-4422-49FA-8C6068F4CD40}"/>
                </a:ext>
              </a:extLst>
            </p:cNvPr>
            <p:cNvSpPr/>
            <p:nvPr/>
          </p:nvSpPr>
          <p:spPr>
            <a:xfrm>
              <a:off x="2436200" y="2375350"/>
              <a:ext cx="136325" cy="104475"/>
            </a:xfrm>
            <a:custGeom>
              <a:avLst/>
              <a:gdLst/>
              <a:ahLst/>
              <a:cxnLst/>
              <a:rect l="l" t="t" r="r" b="b"/>
              <a:pathLst>
                <a:path w="5453" h="4179" extrusionOk="0">
                  <a:moveTo>
                    <a:pt x="190" y="0"/>
                  </a:moveTo>
                  <a:cubicBezTo>
                    <a:pt x="88" y="0"/>
                    <a:pt x="0" y="88"/>
                    <a:pt x="14" y="208"/>
                  </a:cubicBezTo>
                  <a:lnTo>
                    <a:pt x="528" y="3901"/>
                  </a:lnTo>
                  <a:cubicBezTo>
                    <a:pt x="542" y="3989"/>
                    <a:pt x="616" y="4045"/>
                    <a:pt x="704" y="4045"/>
                  </a:cubicBezTo>
                  <a:lnTo>
                    <a:pt x="5262" y="4179"/>
                  </a:lnTo>
                  <a:cubicBezTo>
                    <a:pt x="5364" y="4179"/>
                    <a:pt x="5452" y="4105"/>
                    <a:pt x="5438" y="3989"/>
                  </a:cubicBezTo>
                  <a:lnTo>
                    <a:pt x="5336" y="338"/>
                  </a:lnTo>
                  <a:cubicBezTo>
                    <a:pt x="5336" y="250"/>
                    <a:pt x="5262" y="162"/>
                    <a:pt x="5160" y="162"/>
                  </a:cubicBezTo>
                  <a:lnTo>
                    <a:pt x="190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8" name="Google Shape;2637;p64">
              <a:extLst>
                <a:ext uri="{FF2B5EF4-FFF2-40B4-BE49-F238E27FC236}">
                  <a16:creationId xmlns:a16="http://schemas.microsoft.com/office/drawing/2014/main" id="{82DD7753-B061-0DBC-F8C2-36E87D02C98C}"/>
                </a:ext>
              </a:extLst>
            </p:cNvPr>
            <p:cNvSpPr/>
            <p:nvPr/>
          </p:nvSpPr>
          <p:spPr>
            <a:xfrm>
              <a:off x="2506075" y="2378325"/>
              <a:ext cx="69250" cy="57700"/>
            </a:xfrm>
            <a:custGeom>
              <a:avLst/>
              <a:gdLst/>
              <a:ahLst/>
              <a:cxnLst/>
              <a:rect l="l" t="t" r="r" b="b"/>
              <a:pathLst>
                <a:path w="2770" h="2308" extrusionOk="0">
                  <a:moveTo>
                    <a:pt x="62" y="0"/>
                  </a:moveTo>
                  <a:cubicBezTo>
                    <a:pt x="27" y="0"/>
                    <a:pt x="0" y="53"/>
                    <a:pt x="33" y="89"/>
                  </a:cubicBezTo>
                  <a:cubicBezTo>
                    <a:pt x="459" y="514"/>
                    <a:pt x="941" y="880"/>
                    <a:pt x="1412" y="1260"/>
                  </a:cubicBezTo>
                  <a:cubicBezTo>
                    <a:pt x="1838" y="1612"/>
                    <a:pt x="2232" y="1992"/>
                    <a:pt x="2685" y="2301"/>
                  </a:cubicBezTo>
                  <a:cubicBezTo>
                    <a:pt x="2693" y="2306"/>
                    <a:pt x="2700" y="2307"/>
                    <a:pt x="2706" y="2307"/>
                  </a:cubicBezTo>
                  <a:cubicBezTo>
                    <a:pt x="2743" y="2307"/>
                    <a:pt x="2769" y="2251"/>
                    <a:pt x="2745" y="2227"/>
                  </a:cubicBezTo>
                  <a:cubicBezTo>
                    <a:pt x="2320" y="1802"/>
                    <a:pt x="1820" y="1436"/>
                    <a:pt x="1366" y="1056"/>
                  </a:cubicBezTo>
                  <a:cubicBezTo>
                    <a:pt x="958" y="704"/>
                    <a:pt x="547" y="321"/>
                    <a:pt x="93" y="15"/>
                  </a:cubicBezTo>
                  <a:cubicBezTo>
                    <a:pt x="83" y="5"/>
                    <a:pt x="72" y="0"/>
                    <a:pt x="62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9" name="Google Shape;2638;p64">
              <a:extLst>
                <a:ext uri="{FF2B5EF4-FFF2-40B4-BE49-F238E27FC236}">
                  <a16:creationId xmlns:a16="http://schemas.microsoft.com/office/drawing/2014/main" id="{E94453A5-1330-2CA1-8EFB-B026DC6C0232}"/>
                </a:ext>
              </a:extLst>
            </p:cNvPr>
            <p:cNvSpPr/>
            <p:nvPr/>
          </p:nvSpPr>
          <p:spPr>
            <a:xfrm>
              <a:off x="2439675" y="2377325"/>
              <a:ext cx="58300" cy="52975"/>
            </a:xfrm>
            <a:custGeom>
              <a:avLst/>
              <a:gdLst/>
              <a:ahLst/>
              <a:cxnLst/>
              <a:rect l="l" t="t" r="r" b="b"/>
              <a:pathLst>
                <a:path w="2332" h="2119" extrusionOk="0">
                  <a:moveTo>
                    <a:pt x="2278" y="0"/>
                  </a:moveTo>
                  <a:cubicBezTo>
                    <a:pt x="2269" y="0"/>
                    <a:pt x="2259" y="3"/>
                    <a:pt x="2250" y="9"/>
                  </a:cubicBezTo>
                  <a:cubicBezTo>
                    <a:pt x="1856" y="319"/>
                    <a:pt x="1504" y="656"/>
                    <a:pt x="1135" y="994"/>
                  </a:cubicBezTo>
                  <a:cubicBezTo>
                    <a:pt x="769" y="1314"/>
                    <a:pt x="361" y="1638"/>
                    <a:pt x="37" y="2003"/>
                  </a:cubicBezTo>
                  <a:cubicBezTo>
                    <a:pt x="0" y="2052"/>
                    <a:pt x="32" y="2118"/>
                    <a:pt x="77" y="2118"/>
                  </a:cubicBezTo>
                  <a:cubicBezTo>
                    <a:pt x="88" y="2118"/>
                    <a:pt x="99" y="2114"/>
                    <a:pt x="111" y="2105"/>
                  </a:cubicBezTo>
                  <a:cubicBezTo>
                    <a:pt x="505" y="1842"/>
                    <a:pt x="843" y="1476"/>
                    <a:pt x="1180" y="1170"/>
                  </a:cubicBezTo>
                  <a:cubicBezTo>
                    <a:pt x="1560" y="818"/>
                    <a:pt x="1958" y="449"/>
                    <a:pt x="2309" y="69"/>
                  </a:cubicBezTo>
                  <a:cubicBezTo>
                    <a:pt x="2331" y="36"/>
                    <a:pt x="2310" y="0"/>
                    <a:pt x="2278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0" name="Google Shape;2639;p64">
              <a:extLst>
                <a:ext uri="{FF2B5EF4-FFF2-40B4-BE49-F238E27FC236}">
                  <a16:creationId xmlns:a16="http://schemas.microsoft.com/office/drawing/2014/main" id="{A3E44F7B-1FA8-EBC5-1E09-B4BC9FF9F1D4}"/>
                </a:ext>
              </a:extLst>
            </p:cNvPr>
            <p:cNvSpPr/>
            <p:nvPr/>
          </p:nvSpPr>
          <p:spPr>
            <a:xfrm>
              <a:off x="2467325" y="2311475"/>
              <a:ext cx="60525" cy="176475"/>
            </a:xfrm>
            <a:custGeom>
              <a:avLst/>
              <a:gdLst/>
              <a:ahLst/>
              <a:cxnLst/>
              <a:rect l="l" t="t" r="r" b="b"/>
              <a:pathLst>
                <a:path w="2421" h="7059" extrusionOk="0">
                  <a:moveTo>
                    <a:pt x="1145" y="0"/>
                  </a:moveTo>
                  <a:cubicBezTo>
                    <a:pt x="1004" y="0"/>
                    <a:pt x="870" y="74"/>
                    <a:pt x="764" y="269"/>
                  </a:cubicBezTo>
                  <a:cubicBezTo>
                    <a:pt x="310" y="1078"/>
                    <a:pt x="74" y="1823"/>
                    <a:pt x="46" y="3012"/>
                  </a:cubicBezTo>
                  <a:cubicBezTo>
                    <a:pt x="0" y="4198"/>
                    <a:pt x="644" y="6234"/>
                    <a:pt x="644" y="6234"/>
                  </a:cubicBezTo>
                  <a:cubicBezTo>
                    <a:pt x="644" y="6234"/>
                    <a:pt x="732" y="6910"/>
                    <a:pt x="880" y="6970"/>
                  </a:cubicBezTo>
                  <a:cubicBezTo>
                    <a:pt x="912" y="6982"/>
                    <a:pt x="938" y="6988"/>
                    <a:pt x="959" y="6988"/>
                  </a:cubicBezTo>
                  <a:cubicBezTo>
                    <a:pt x="1056" y="6988"/>
                    <a:pt x="1056" y="6882"/>
                    <a:pt x="1056" y="6882"/>
                  </a:cubicBezTo>
                  <a:cubicBezTo>
                    <a:pt x="1056" y="6882"/>
                    <a:pt x="1124" y="7058"/>
                    <a:pt x="1300" y="7058"/>
                  </a:cubicBezTo>
                  <a:cubicBezTo>
                    <a:pt x="1306" y="7058"/>
                    <a:pt x="1313" y="7058"/>
                    <a:pt x="1319" y="7058"/>
                  </a:cubicBezTo>
                  <a:cubicBezTo>
                    <a:pt x="1481" y="7026"/>
                    <a:pt x="1453" y="6896"/>
                    <a:pt x="1453" y="6896"/>
                  </a:cubicBezTo>
                  <a:lnTo>
                    <a:pt x="1453" y="6896"/>
                  </a:lnTo>
                  <a:cubicBezTo>
                    <a:pt x="1453" y="6896"/>
                    <a:pt x="1536" y="7011"/>
                    <a:pt x="1684" y="7011"/>
                  </a:cubicBezTo>
                  <a:cubicBezTo>
                    <a:pt x="1712" y="7011"/>
                    <a:pt x="1741" y="7007"/>
                    <a:pt x="1773" y="6998"/>
                  </a:cubicBezTo>
                  <a:cubicBezTo>
                    <a:pt x="1935" y="6938"/>
                    <a:pt x="1921" y="6660"/>
                    <a:pt x="1921" y="6660"/>
                  </a:cubicBezTo>
                  <a:lnTo>
                    <a:pt x="1921" y="6660"/>
                  </a:lnTo>
                  <a:cubicBezTo>
                    <a:pt x="1921" y="6660"/>
                    <a:pt x="2083" y="6688"/>
                    <a:pt x="2157" y="6688"/>
                  </a:cubicBezTo>
                  <a:cubicBezTo>
                    <a:pt x="2227" y="6674"/>
                    <a:pt x="2420" y="6586"/>
                    <a:pt x="2375" y="6382"/>
                  </a:cubicBezTo>
                  <a:cubicBezTo>
                    <a:pt x="2333" y="6132"/>
                    <a:pt x="1949" y="6002"/>
                    <a:pt x="1921" y="5707"/>
                  </a:cubicBezTo>
                  <a:cubicBezTo>
                    <a:pt x="1907" y="5429"/>
                    <a:pt x="2023" y="3392"/>
                    <a:pt x="2111" y="2573"/>
                  </a:cubicBezTo>
                  <a:cubicBezTo>
                    <a:pt x="2213" y="1735"/>
                    <a:pt x="2111" y="726"/>
                    <a:pt x="2111" y="726"/>
                  </a:cubicBezTo>
                  <a:cubicBezTo>
                    <a:pt x="2111" y="726"/>
                    <a:pt x="1589" y="0"/>
                    <a:pt x="1145" y="0"/>
                  </a:cubicBezTo>
                  <a:close/>
                </a:path>
              </a:pathLst>
            </a:custGeom>
            <a:solidFill>
              <a:srgbClr val="FEC3B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1" name="Google Shape;2640;p64">
              <a:extLst>
                <a:ext uri="{FF2B5EF4-FFF2-40B4-BE49-F238E27FC236}">
                  <a16:creationId xmlns:a16="http://schemas.microsoft.com/office/drawing/2014/main" id="{3BFD18F8-669F-4D70-6EA1-A352C492A529}"/>
                </a:ext>
              </a:extLst>
            </p:cNvPr>
            <p:cNvSpPr/>
            <p:nvPr/>
          </p:nvSpPr>
          <p:spPr>
            <a:xfrm>
              <a:off x="2479800" y="2284150"/>
              <a:ext cx="44700" cy="60075"/>
            </a:xfrm>
            <a:custGeom>
              <a:avLst/>
              <a:gdLst/>
              <a:ahLst/>
              <a:cxnLst/>
              <a:rect l="l" t="t" r="r" b="b"/>
              <a:pathLst>
                <a:path w="1788" h="2403" extrusionOk="0">
                  <a:moveTo>
                    <a:pt x="1552" y="0"/>
                  </a:moveTo>
                  <a:cubicBezTo>
                    <a:pt x="1288" y="74"/>
                    <a:pt x="968" y="190"/>
                    <a:pt x="690" y="454"/>
                  </a:cubicBezTo>
                  <a:cubicBezTo>
                    <a:pt x="163" y="968"/>
                    <a:pt x="1" y="1625"/>
                    <a:pt x="1" y="1625"/>
                  </a:cubicBezTo>
                  <a:cubicBezTo>
                    <a:pt x="1" y="1625"/>
                    <a:pt x="20" y="1623"/>
                    <a:pt x="59" y="1623"/>
                  </a:cubicBezTo>
                  <a:cubicBezTo>
                    <a:pt x="173" y="1623"/>
                    <a:pt x="455" y="1646"/>
                    <a:pt x="894" y="1833"/>
                  </a:cubicBezTo>
                  <a:cubicBezTo>
                    <a:pt x="1362" y="2023"/>
                    <a:pt x="1686" y="2301"/>
                    <a:pt x="1788" y="2403"/>
                  </a:cubicBezTo>
                  <a:lnTo>
                    <a:pt x="1788" y="2171"/>
                  </a:lnTo>
                  <a:cubicBezTo>
                    <a:pt x="1760" y="820"/>
                    <a:pt x="1552" y="29"/>
                    <a:pt x="1552" y="0"/>
                  </a:cubicBezTo>
                  <a:close/>
                </a:path>
              </a:pathLst>
            </a:custGeom>
            <a:solidFill>
              <a:srgbClr val="FEE3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2" name="Google Shape;2641;p64">
              <a:extLst>
                <a:ext uri="{FF2B5EF4-FFF2-40B4-BE49-F238E27FC236}">
                  <a16:creationId xmlns:a16="http://schemas.microsoft.com/office/drawing/2014/main" id="{283028F8-656B-7050-2CAC-4A1A887B9C59}"/>
                </a:ext>
              </a:extLst>
            </p:cNvPr>
            <p:cNvSpPr/>
            <p:nvPr/>
          </p:nvSpPr>
          <p:spPr>
            <a:xfrm>
              <a:off x="2594125" y="2623775"/>
              <a:ext cx="78650" cy="27550"/>
            </a:xfrm>
            <a:custGeom>
              <a:avLst/>
              <a:gdLst/>
              <a:ahLst/>
              <a:cxnLst/>
              <a:rect l="l" t="t" r="r" b="b"/>
              <a:pathLst>
                <a:path w="3146" h="1102" extrusionOk="0">
                  <a:moveTo>
                    <a:pt x="117" y="0"/>
                  </a:moveTo>
                  <a:lnTo>
                    <a:pt x="117" y="32"/>
                  </a:lnTo>
                  <a:cubicBezTo>
                    <a:pt x="89" y="837"/>
                    <a:pt x="1" y="925"/>
                    <a:pt x="1144" y="1055"/>
                  </a:cubicBezTo>
                  <a:cubicBezTo>
                    <a:pt x="1417" y="1087"/>
                    <a:pt x="1675" y="1102"/>
                    <a:pt x="1907" y="1102"/>
                  </a:cubicBezTo>
                  <a:cubicBezTo>
                    <a:pt x="2659" y="1102"/>
                    <a:pt x="3146" y="944"/>
                    <a:pt x="3033" y="675"/>
                  </a:cubicBezTo>
                  <a:cubicBezTo>
                    <a:pt x="2945" y="486"/>
                    <a:pt x="2491" y="250"/>
                    <a:pt x="2125" y="106"/>
                  </a:cubicBezTo>
                  <a:lnTo>
                    <a:pt x="2125" y="106"/>
                  </a:lnTo>
                  <a:cubicBezTo>
                    <a:pt x="2139" y="134"/>
                    <a:pt x="2153" y="176"/>
                    <a:pt x="2153" y="222"/>
                  </a:cubicBezTo>
                  <a:cubicBezTo>
                    <a:pt x="2153" y="398"/>
                    <a:pt x="1963" y="440"/>
                    <a:pt x="1816" y="457"/>
                  </a:cubicBezTo>
                  <a:cubicBezTo>
                    <a:pt x="1791" y="458"/>
                    <a:pt x="1766" y="459"/>
                    <a:pt x="1740" y="459"/>
                  </a:cubicBezTo>
                  <a:cubicBezTo>
                    <a:pt x="1412" y="459"/>
                    <a:pt x="1075" y="376"/>
                    <a:pt x="778" y="281"/>
                  </a:cubicBezTo>
                  <a:cubicBezTo>
                    <a:pt x="570" y="208"/>
                    <a:pt x="321" y="120"/>
                    <a:pt x="117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3" name="Google Shape;2642;p64">
              <a:extLst>
                <a:ext uri="{FF2B5EF4-FFF2-40B4-BE49-F238E27FC236}">
                  <a16:creationId xmlns:a16="http://schemas.microsoft.com/office/drawing/2014/main" id="{652F36B7-549E-BDED-2D35-0D2349FD2321}"/>
                </a:ext>
              </a:extLst>
            </p:cNvPr>
            <p:cNvSpPr/>
            <p:nvPr/>
          </p:nvSpPr>
          <p:spPr>
            <a:xfrm>
              <a:off x="2493000" y="2616125"/>
              <a:ext cx="75725" cy="34300"/>
            </a:xfrm>
            <a:custGeom>
              <a:avLst/>
              <a:gdLst/>
              <a:ahLst/>
              <a:cxnLst/>
              <a:rect l="l" t="t" r="r" b="b"/>
              <a:pathLst>
                <a:path w="3029" h="1372" extrusionOk="0">
                  <a:moveTo>
                    <a:pt x="219" y="0"/>
                  </a:moveTo>
                  <a:cubicBezTo>
                    <a:pt x="43" y="658"/>
                    <a:pt x="1" y="746"/>
                    <a:pt x="1042" y="1098"/>
                  </a:cubicBezTo>
                  <a:cubicBezTo>
                    <a:pt x="1574" y="1283"/>
                    <a:pt x="2069" y="1372"/>
                    <a:pt x="2426" y="1372"/>
                  </a:cubicBezTo>
                  <a:cubicBezTo>
                    <a:pt x="2805" y="1372"/>
                    <a:pt x="3029" y="1272"/>
                    <a:pt x="2976" y="1083"/>
                  </a:cubicBezTo>
                  <a:cubicBezTo>
                    <a:pt x="2931" y="908"/>
                    <a:pt x="2653" y="690"/>
                    <a:pt x="2361" y="514"/>
                  </a:cubicBezTo>
                  <a:cubicBezTo>
                    <a:pt x="2361" y="542"/>
                    <a:pt x="2361" y="570"/>
                    <a:pt x="2329" y="602"/>
                  </a:cubicBezTo>
                  <a:cubicBezTo>
                    <a:pt x="2285" y="667"/>
                    <a:pt x="2194" y="685"/>
                    <a:pt x="2097" y="685"/>
                  </a:cubicBezTo>
                  <a:cubicBezTo>
                    <a:pt x="2000" y="685"/>
                    <a:pt x="1898" y="667"/>
                    <a:pt x="1833" y="658"/>
                  </a:cubicBezTo>
                  <a:cubicBezTo>
                    <a:pt x="1510" y="616"/>
                    <a:pt x="1200" y="500"/>
                    <a:pt x="908" y="352"/>
                  </a:cubicBezTo>
                  <a:cubicBezTo>
                    <a:pt x="690" y="250"/>
                    <a:pt x="440" y="130"/>
                    <a:pt x="219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4" name="Google Shape;2643;p64">
              <a:extLst>
                <a:ext uri="{FF2B5EF4-FFF2-40B4-BE49-F238E27FC236}">
                  <a16:creationId xmlns:a16="http://schemas.microsoft.com/office/drawing/2014/main" id="{EF4C7FD2-92D8-00E1-A45F-83F075B24778}"/>
                </a:ext>
              </a:extLst>
            </p:cNvPr>
            <p:cNvSpPr/>
            <p:nvPr/>
          </p:nvSpPr>
          <p:spPr>
            <a:xfrm>
              <a:off x="2582775" y="2249775"/>
              <a:ext cx="24925" cy="8725"/>
            </a:xfrm>
            <a:custGeom>
              <a:avLst/>
              <a:gdLst/>
              <a:ahLst/>
              <a:cxnLst/>
              <a:rect l="l" t="t" r="r" b="b"/>
              <a:pathLst>
                <a:path w="997" h="349" extrusionOk="0">
                  <a:moveTo>
                    <a:pt x="975" y="0"/>
                  </a:moveTo>
                  <a:cubicBezTo>
                    <a:pt x="972" y="0"/>
                    <a:pt x="968" y="4"/>
                    <a:pt x="968" y="11"/>
                  </a:cubicBezTo>
                  <a:cubicBezTo>
                    <a:pt x="968" y="11"/>
                    <a:pt x="951" y="28"/>
                    <a:pt x="937" y="56"/>
                  </a:cubicBezTo>
                  <a:cubicBezTo>
                    <a:pt x="922" y="84"/>
                    <a:pt x="894" y="116"/>
                    <a:pt x="863" y="158"/>
                  </a:cubicBezTo>
                  <a:cubicBezTo>
                    <a:pt x="820" y="186"/>
                    <a:pt x="775" y="232"/>
                    <a:pt x="704" y="246"/>
                  </a:cubicBezTo>
                  <a:cubicBezTo>
                    <a:pt x="673" y="260"/>
                    <a:pt x="645" y="260"/>
                    <a:pt x="616" y="274"/>
                  </a:cubicBezTo>
                  <a:lnTo>
                    <a:pt x="557" y="274"/>
                  </a:lnTo>
                  <a:cubicBezTo>
                    <a:pt x="543" y="274"/>
                    <a:pt x="529" y="292"/>
                    <a:pt x="511" y="292"/>
                  </a:cubicBezTo>
                  <a:lnTo>
                    <a:pt x="455" y="274"/>
                  </a:lnTo>
                  <a:lnTo>
                    <a:pt x="409" y="274"/>
                  </a:lnTo>
                  <a:cubicBezTo>
                    <a:pt x="367" y="274"/>
                    <a:pt x="335" y="260"/>
                    <a:pt x="307" y="260"/>
                  </a:cubicBezTo>
                  <a:cubicBezTo>
                    <a:pt x="279" y="246"/>
                    <a:pt x="247" y="232"/>
                    <a:pt x="219" y="218"/>
                  </a:cubicBezTo>
                  <a:cubicBezTo>
                    <a:pt x="191" y="204"/>
                    <a:pt x="177" y="186"/>
                    <a:pt x="145" y="172"/>
                  </a:cubicBezTo>
                  <a:cubicBezTo>
                    <a:pt x="117" y="144"/>
                    <a:pt x="71" y="116"/>
                    <a:pt x="57" y="84"/>
                  </a:cubicBezTo>
                  <a:cubicBezTo>
                    <a:pt x="57" y="70"/>
                    <a:pt x="43" y="56"/>
                    <a:pt x="43" y="56"/>
                  </a:cubicBezTo>
                  <a:lnTo>
                    <a:pt x="29" y="42"/>
                  </a:lnTo>
                  <a:cubicBezTo>
                    <a:pt x="29" y="42"/>
                    <a:pt x="29" y="36"/>
                    <a:pt x="25" y="36"/>
                  </a:cubicBezTo>
                  <a:cubicBezTo>
                    <a:pt x="23" y="36"/>
                    <a:pt x="20" y="38"/>
                    <a:pt x="15" y="42"/>
                  </a:cubicBezTo>
                  <a:cubicBezTo>
                    <a:pt x="1" y="42"/>
                    <a:pt x="1" y="56"/>
                    <a:pt x="1" y="56"/>
                  </a:cubicBezTo>
                  <a:cubicBezTo>
                    <a:pt x="1" y="56"/>
                    <a:pt x="1" y="70"/>
                    <a:pt x="15" y="70"/>
                  </a:cubicBezTo>
                  <a:cubicBezTo>
                    <a:pt x="15" y="84"/>
                    <a:pt x="15" y="99"/>
                    <a:pt x="29" y="116"/>
                  </a:cubicBezTo>
                  <a:cubicBezTo>
                    <a:pt x="43" y="144"/>
                    <a:pt x="71" y="172"/>
                    <a:pt x="117" y="218"/>
                  </a:cubicBezTo>
                  <a:cubicBezTo>
                    <a:pt x="131" y="246"/>
                    <a:pt x="159" y="260"/>
                    <a:pt x="191" y="274"/>
                  </a:cubicBezTo>
                  <a:cubicBezTo>
                    <a:pt x="219" y="292"/>
                    <a:pt x="247" y="306"/>
                    <a:pt x="279" y="320"/>
                  </a:cubicBezTo>
                  <a:cubicBezTo>
                    <a:pt x="321" y="334"/>
                    <a:pt x="353" y="348"/>
                    <a:pt x="395" y="348"/>
                  </a:cubicBezTo>
                  <a:lnTo>
                    <a:pt x="571" y="348"/>
                  </a:lnTo>
                  <a:cubicBezTo>
                    <a:pt x="585" y="348"/>
                    <a:pt x="599" y="348"/>
                    <a:pt x="631" y="334"/>
                  </a:cubicBezTo>
                  <a:cubicBezTo>
                    <a:pt x="659" y="334"/>
                    <a:pt x="704" y="320"/>
                    <a:pt x="733" y="306"/>
                  </a:cubicBezTo>
                  <a:cubicBezTo>
                    <a:pt x="806" y="274"/>
                    <a:pt x="849" y="232"/>
                    <a:pt x="894" y="186"/>
                  </a:cubicBezTo>
                  <a:cubicBezTo>
                    <a:pt x="937" y="144"/>
                    <a:pt x="968" y="99"/>
                    <a:pt x="982" y="70"/>
                  </a:cubicBezTo>
                  <a:cubicBezTo>
                    <a:pt x="996" y="42"/>
                    <a:pt x="996" y="28"/>
                    <a:pt x="996" y="28"/>
                  </a:cubicBezTo>
                  <a:cubicBezTo>
                    <a:pt x="996" y="11"/>
                    <a:pt x="996" y="11"/>
                    <a:pt x="982" y="11"/>
                  </a:cubicBezTo>
                  <a:cubicBezTo>
                    <a:pt x="982" y="4"/>
                    <a:pt x="979" y="0"/>
                    <a:pt x="975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5" name="Google Shape;2644;p64">
              <a:extLst>
                <a:ext uri="{FF2B5EF4-FFF2-40B4-BE49-F238E27FC236}">
                  <a16:creationId xmlns:a16="http://schemas.microsoft.com/office/drawing/2014/main" id="{2E9AFD3C-F722-C542-8180-E791F679BE8A}"/>
                </a:ext>
              </a:extLst>
            </p:cNvPr>
            <p:cNvSpPr/>
            <p:nvPr/>
          </p:nvSpPr>
          <p:spPr>
            <a:xfrm>
              <a:off x="2526325" y="2172850"/>
              <a:ext cx="44350" cy="29050"/>
            </a:xfrm>
            <a:custGeom>
              <a:avLst/>
              <a:gdLst/>
              <a:ahLst/>
              <a:cxnLst/>
              <a:rect l="l" t="t" r="r" b="b"/>
              <a:pathLst>
                <a:path w="1774" h="1162" extrusionOk="0">
                  <a:moveTo>
                    <a:pt x="1213" y="0"/>
                  </a:moveTo>
                  <a:cubicBezTo>
                    <a:pt x="770" y="0"/>
                    <a:pt x="103" y="875"/>
                    <a:pt x="103" y="875"/>
                  </a:cubicBezTo>
                  <a:cubicBezTo>
                    <a:pt x="1" y="1096"/>
                    <a:pt x="84" y="1161"/>
                    <a:pt x="217" y="1161"/>
                  </a:cubicBezTo>
                  <a:cubicBezTo>
                    <a:pt x="367" y="1161"/>
                    <a:pt x="582" y="1076"/>
                    <a:pt x="658" y="1037"/>
                  </a:cubicBezTo>
                  <a:cubicBezTo>
                    <a:pt x="806" y="963"/>
                    <a:pt x="1773" y="305"/>
                    <a:pt x="1362" y="41"/>
                  </a:cubicBezTo>
                  <a:cubicBezTo>
                    <a:pt x="1317" y="13"/>
                    <a:pt x="1267" y="0"/>
                    <a:pt x="1213" y="0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6" name="Google Shape;2645;p64">
              <a:extLst>
                <a:ext uri="{FF2B5EF4-FFF2-40B4-BE49-F238E27FC236}">
                  <a16:creationId xmlns:a16="http://schemas.microsoft.com/office/drawing/2014/main" id="{ED1BAF11-473E-A663-0623-356D038EA3D3}"/>
                </a:ext>
              </a:extLst>
            </p:cNvPr>
            <p:cNvSpPr/>
            <p:nvPr/>
          </p:nvSpPr>
          <p:spPr>
            <a:xfrm>
              <a:off x="2607675" y="2171875"/>
              <a:ext cx="47125" cy="25475"/>
            </a:xfrm>
            <a:custGeom>
              <a:avLst/>
              <a:gdLst/>
              <a:ahLst/>
              <a:cxnLst/>
              <a:rect l="l" t="t" r="r" b="b"/>
              <a:pathLst>
                <a:path w="1885" h="1019" extrusionOk="0">
                  <a:moveTo>
                    <a:pt x="568" y="1"/>
                  </a:moveTo>
                  <a:cubicBezTo>
                    <a:pt x="496" y="1"/>
                    <a:pt x="432" y="21"/>
                    <a:pt x="380" y="66"/>
                  </a:cubicBezTo>
                  <a:cubicBezTo>
                    <a:pt x="0" y="386"/>
                    <a:pt x="1042" y="900"/>
                    <a:pt x="1203" y="960"/>
                  </a:cubicBezTo>
                  <a:cubicBezTo>
                    <a:pt x="1268" y="979"/>
                    <a:pt x="1437" y="1019"/>
                    <a:pt x="1579" y="1019"/>
                  </a:cubicBezTo>
                  <a:cubicBezTo>
                    <a:pt x="1752" y="1019"/>
                    <a:pt x="1884" y="959"/>
                    <a:pt x="1731" y="724"/>
                  </a:cubicBezTo>
                  <a:cubicBezTo>
                    <a:pt x="1731" y="724"/>
                    <a:pt x="1005" y="1"/>
                    <a:pt x="568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7" name="Google Shape;2646;p64">
              <a:extLst>
                <a:ext uri="{FF2B5EF4-FFF2-40B4-BE49-F238E27FC236}">
                  <a16:creationId xmlns:a16="http://schemas.microsoft.com/office/drawing/2014/main" id="{7060C2D5-055E-4447-7C33-1ED113F864DB}"/>
                </a:ext>
              </a:extLst>
            </p:cNvPr>
            <p:cNvSpPr/>
            <p:nvPr/>
          </p:nvSpPr>
          <p:spPr>
            <a:xfrm>
              <a:off x="2585675" y="2196200"/>
              <a:ext cx="22375" cy="46900"/>
            </a:xfrm>
            <a:custGeom>
              <a:avLst/>
              <a:gdLst/>
              <a:ahLst/>
              <a:cxnLst/>
              <a:rect l="l" t="t" r="r" b="b"/>
              <a:pathLst>
                <a:path w="895" h="1876" extrusionOk="0">
                  <a:moveTo>
                    <a:pt x="43" y="1"/>
                  </a:moveTo>
                  <a:lnTo>
                    <a:pt x="29" y="15"/>
                  </a:lnTo>
                  <a:cubicBezTo>
                    <a:pt x="29" y="15"/>
                    <a:pt x="29" y="61"/>
                    <a:pt x="15" y="149"/>
                  </a:cubicBezTo>
                  <a:cubicBezTo>
                    <a:pt x="15" y="219"/>
                    <a:pt x="15" y="324"/>
                    <a:pt x="1" y="469"/>
                  </a:cubicBezTo>
                  <a:cubicBezTo>
                    <a:pt x="1" y="528"/>
                    <a:pt x="1" y="602"/>
                    <a:pt x="15" y="676"/>
                  </a:cubicBezTo>
                  <a:cubicBezTo>
                    <a:pt x="15" y="764"/>
                    <a:pt x="15" y="835"/>
                    <a:pt x="29" y="922"/>
                  </a:cubicBezTo>
                  <a:cubicBezTo>
                    <a:pt x="29" y="968"/>
                    <a:pt x="43" y="1010"/>
                    <a:pt x="43" y="1056"/>
                  </a:cubicBezTo>
                  <a:cubicBezTo>
                    <a:pt x="61" y="1098"/>
                    <a:pt x="75" y="1144"/>
                    <a:pt x="103" y="1186"/>
                  </a:cubicBezTo>
                  <a:cubicBezTo>
                    <a:pt x="117" y="1204"/>
                    <a:pt x="131" y="1232"/>
                    <a:pt x="163" y="1246"/>
                  </a:cubicBezTo>
                  <a:lnTo>
                    <a:pt x="237" y="1246"/>
                  </a:lnTo>
                  <a:cubicBezTo>
                    <a:pt x="293" y="1246"/>
                    <a:pt x="339" y="1232"/>
                    <a:pt x="381" y="1218"/>
                  </a:cubicBezTo>
                  <a:cubicBezTo>
                    <a:pt x="469" y="1186"/>
                    <a:pt x="543" y="1144"/>
                    <a:pt x="617" y="1130"/>
                  </a:cubicBezTo>
                  <a:cubicBezTo>
                    <a:pt x="638" y="1123"/>
                    <a:pt x="656" y="1119"/>
                    <a:pt x="673" y="1119"/>
                  </a:cubicBezTo>
                  <a:cubicBezTo>
                    <a:pt x="690" y="1119"/>
                    <a:pt x="704" y="1123"/>
                    <a:pt x="719" y="1130"/>
                  </a:cubicBezTo>
                  <a:cubicBezTo>
                    <a:pt x="747" y="1144"/>
                    <a:pt x="764" y="1186"/>
                    <a:pt x="792" y="1218"/>
                  </a:cubicBezTo>
                  <a:cubicBezTo>
                    <a:pt x="806" y="1292"/>
                    <a:pt x="821" y="1362"/>
                    <a:pt x="806" y="1436"/>
                  </a:cubicBezTo>
                  <a:cubicBezTo>
                    <a:pt x="792" y="1496"/>
                    <a:pt x="764" y="1570"/>
                    <a:pt x="719" y="1612"/>
                  </a:cubicBezTo>
                  <a:cubicBezTo>
                    <a:pt x="676" y="1658"/>
                    <a:pt x="631" y="1700"/>
                    <a:pt x="588" y="1731"/>
                  </a:cubicBezTo>
                  <a:cubicBezTo>
                    <a:pt x="543" y="1760"/>
                    <a:pt x="500" y="1774"/>
                    <a:pt x="469" y="1788"/>
                  </a:cubicBezTo>
                  <a:cubicBezTo>
                    <a:pt x="395" y="1833"/>
                    <a:pt x="353" y="1848"/>
                    <a:pt x="353" y="1848"/>
                  </a:cubicBezTo>
                  <a:lnTo>
                    <a:pt x="353" y="1862"/>
                  </a:lnTo>
                  <a:lnTo>
                    <a:pt x="367" y="1876"/>
                  </a:lnTo>
                  <a:cubicBezTo>
                    <a:pt x="367" y="1876"/>
                    <a:pt x="381" y="1862"/>
                    <a:pt x="395" y="1862"/>
                  </a:cubicBezTo>
                  <a:cubicBezTo>
                    <a:pt x="427" y="1848"/>
                    <a:pt x="455" y="1848"/>
                    <a:pt x="483" y="1833"/>
                  </a:cubicBezTo>
                  <a:cubicBezTo>
                    <a:pt x="557" y="1788"/>
                    <a:pt x="659" y="1746"/>
                    <a:pt x="764" y="1644"/>
                  </a:cubicBezTo>
                  <a:cubicBezTo>
                    <a:pt x="806" y="1598"/>
                    <a:pt x="852" y="1524"/>
                    <a:pt x="866" y="1450"/>
                  </a:cubicBezTo>
                  <a:cubicBezTo>
                    <a:pt x="894" y="1362"/>
                    <a:pt x="880" y="1274"/>
                    <a:pt x="852" y="1186"/>
                  </a:cubicBezTo>
                  <a:cubicBezTo>
                    <a:pt x="821" y="1158"/>
                    <a:pt x="806" y="1098"/>
                    <a:pt x="764" y="1084"/>
                  </a:cubicBezTo>
                  <a:cubicBezTo>
                    <a:pt x="721" y="1064"/>
                    <a:pt x="684" y="1051"/>
                    <a:pt x="646" y="1051"/>
                  </a:cubicBezTo>
                  <a:cubicBezTo>
                    <a:pt x="632" y="1051"/>
                    <a:pt x="618" y="1052"/>
                    <a:pt x="602" y="1056"/>
                  </a:cubicBezTo>
                  <a:cubicBezTo>
                    <a:pt x="515" y="1070"/>
                    <a:pt x="427" y="1116"/>
                    <a:pt x="353" y="1144"/>
                  </a:cubicBezTo>
                  <a:cubicBezTo>
                    <a:pt x="307" y="1158"/>
                    <a:pt x="265" y="1172"/>
                    <a:pt x="237" y="1186"/>
                  </a:cubicBezTo>
                  <a:lnTo>
                    <a:pt x="191" y="1186"/>
                  </a:lnTo>
                  <a:lnTo>
                    <a:pt x="191" y="1172"/>
                  </a:lnTo>
                  <a:cubicBezTo>
                    <a:pt x="177" y="1172"/>
                    <a:pt x="163" y="1158"/>
                    <a:pt x="163" y="1144"/>
                  </a:cubicBezTo>
                  <a:cubicBezTo>
                    <a:pt x="131" y="1116"/>
                    <a:pt x="117" y="1070"/>
                    <a:pt x="117" y="1042"/>
                  </a:cubicBezTo>
                  <a:cubicBezTo>
                    <a:pt x="103" y="996"/>
                    <a:pt x="103" y="954"/>
                    <a:pt x="89" y="908"/>
                  </a:cubicBezTo>
                  <a:cubicBezTo>
                    <a:pt x="75" y="747"/>
                    <a:pt x="61" y="602"/>
                    <a:pt x="61" y="469"/>
                  </a:cubicBezTo>
                  <a:lnTo>
                    <a:pt x="61" y="149"/>
                  </a:lnTo>
                  <a:lnTo>
                    <a:pt x="61" y="15"/>
                  </a:lnTo>
                  <a:cubicBezTo>
                    <a:pt x="61" y="15"/>
                    <a:pt x="61" y="1"/>
                    <a:pt x="43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8" name="Google Shape;2647;p64">
              <a:extLst>
                <a:ext uri="{FF2B5EF4-FFF2-40B4-BE49-F238E27FC236}">
                  <a16:creationId xmlns:a16="http://schemas.microsoft.com/office/drawing/2014/main" id="{866879CB-3889-34F8-CCE9-FABB67E36B5C}"/>
                </a:ext>
              </a:extLst>
            </p:cNvPr>
            <p:cNvSpPr/>
            <p:nvPr/>
          </p:nvSpPr>
          <p:spPr>
            <a:xfrm>
              <a:off x="2613575" y="2207200"/>
              <a:ext cx="32550" cy="19450"/>
            </a:xfrm>
            <a:custGeom>
              <a:avLst/>
              <a:gdLst/>
              <a:ahLst/>
              <a:cxnLst/>
              <a:rect l="l" t="t" r="r" b="b"/>
              <a:pathLst>
                <a:path w="1302" h="778" extrusionOk="0">
                  <a:moveTo>
                    <a:pt x="658" y="1"/>
                  </a:moveTo>
                  <a:cubicBezTo>
                    <a:pt x="584" y="1"/>
                    <a:pt x="510" y="15"/>
                    <a:pt x="454" y="29"/>
                  </a:cubicBezTo>
                  <a:cubicBezTo>
                    <a:pt x="380" y="60"/>
                    <a:pt x="320" y="88"/>
                    <a:pt x="264" y="117"/>
                  </a:cubicBezTo>
                  <a:cubicBezTo>
                    <a:pt x="158" y="205"/>
                    <a:pt x="88" y="307"/>
                    <a:pt x="42" y="412"/>
                  </a:cubicBezTo>
                  <a:cubicBezTo>
                    <a:pt x="28" y="426"/>
                    <a:pt x="28" y="454"/>
                    <a:pt x="14" y="482"/>
                  </a:cubicBezTo>
                  <a:cubicBezTo>
                    <a:pt x="14" y="500"/>
                    <a:pt x="14" y="528"/>
                    <a:pt x="0" y="542"/>
                  </a:cubicBezTo>
                  <a:lnTo>
                    <a:pt x="0" y="658"/>
                  </a:lnTo>
                  <a:lnTo>
                    <a:pt x="0" y="718"/>
                  </a:lnTo>
                  <a:cubicBezTo>
                    <a:pt x="14" y="732"/>
                    <a:pt x="14" y="746"/>
                    <a:pt x="14" y="746"/>
                  </a:cubicBezTo>
                  <a:cubicBezTo>
                    <a:pt x="14" y="764"/>
                    <a:pt x="28" y="778"/>
                    <a:pt x="42" y="778"/>
                  </a:cubicBezTo>
                  <a:cubicBezTo>
                    <a:pt x="56" y="764"/>
                    <a:pt x="56" y="764"/>
                    <a:pt x="56" y="746"/>
                  </a:cubicBezTo>
                  <a:lnTo>
                    <a:pt x="56" y="732"/>
                  </a:lnTo>
                  <a:lnTo>
                    <a:pt x="56" y="718"/>
                  </a:lnTo>
                  <a:lnTo>
                    <a:pt x="56" y="658"/>
                  </a:lnTo>
                  <a:cubicBezTo>
                    <a:pt x="56" y="630"/>
                    <a:pt x="70" y="588"/>
                    <a:pt x="70" y="556"/>
                  </a:cubicBezTo>
                  <a:cubicBezTo>
                    <a:pt x="88" y="514"/>
                    <a:pt x="102" y="482"/>
                    <a:pt x="116" y="440"/>
                  </a:cubicBezTo>
                  <a:cubicBezTo>
                    <a:pt x="158" y="352"/>
                    <a:pt x="218" y="264"/>
                    <a:pt x="320" y="205"/>
                  </a:cubicBezTo>
                  <a:cubicBezTo>
                    <a:pt x="366" y="176"/>
                    <a:pt x="422" y="148"/>
                    <a:pt x="482" y="131"/>
                  </a:cubicBezTo>
                  <a:cubicBezTo>
                    <a:pt x="542" y="117"/>
                    <a:pt x="598" y="103"/>
                    <a:pt x="658" y="103"/>
                  </a:cubicBezTo>
                  <a:cubicBezTo>
                    <a:pt x="774" y="103"/>
                    <a:pt x="908" y="148"/>
                    <a:pt x="995" y="205"/>
                  </a:cubicBezTo>
                  <a:cubicBezTo>
                    <a:pt x="1038" y="250"/>
                    <a:pt x="1083" y="278"/>
                    <a:pt x="1112" y="324"/>
                  </a:cubicBezTo>
                  <a:cubicBezTo>
                    <a:pt x="1143" y="366"/>
                    <a:pt x="1171" y="412"/>
                    <a:pt x="1185" y="440"/>
                  </a:cubicBezTo>
                  <a:cubicBezTo>
                    <a:pt x="1200" y="468"/>
                    <a:pt x="1200" y="482"/>
                    <a:pt x="1214" y="500"/>
                  </a:cubicBezTo>
                  <a:cubicBezTo>
                    <a:pt x="1214" y="528"/>
                    <a:pt x="1231" y="556"/>
                    <a:pt x="1231" y="556"/>
                  </a:cubicBezTo>
                  <a:cubicBezTo>
                    <a:pt x="1231" y="602"/>
                    <a:pt x="1245" y="630"/>
                    <a:pt x="1245" y="658"/>
                  </a:cubicBezTo>
                  <a:cubicBezTo>
                    <a:pt x="1245" y="690"/>
                    <a:pt x="1245" y="704"/>
                    <a:pt x="1231" y="718"/>
                  </a:cubicBezTo>
                  <a:lnTo>
                    <a:pt x="1231" y="746"/>
                  </a:lnTo>
                  <a:cubicBezTo>
                    <a:pt x="1231" y="764"/>
                    <a:pt x="1245" y="778"/>
                    <a:pt x="1259" y="778"/>
                  </a:cubicBezTo>
                  <a:cubicBezTo>
                    <a:pt x="1273" y="778"/>
                    <a:pt x="1273" y="778"/>
                    <a:pt x="1287" y="764"/>
                  </a:cubicBezTo>
                  <a:lnTo>
                    <a:pt x="1287" y="732"/>
                  </a:lnTo>
                  <a:cubicBezTo>
                    <a:pt x="1287" y="718"/>
                    <a:pt x="1302" y="690"/>
                    <a:pt x="1302" y="658"/>
                  </a:cubicBezTo>
                  <a:lnTo>
                    <a:pt x="1302" y="556"/>
                  </a:lnTo>
                  <a:cubicBezTo>
                    <a:pt x="1302" y="528"/>
                    <a:pt x="1302" y="514"/>
                    <a:pt x="1287" y="482"/>
                  </a:cubicBezTo>
                  <a:cubicBezTo>
                    <a:pt x="1287" y="468"/>
                    <a:pt x="1287" y="440"/>
                    <a:pt x="1273" y="412"/>
                  </a:cubicBezTo>
                  <a:cubicBezTo>
                    <a:pt x="1259" y="366"/>
                    <a:pt x="1231" y="307"/>
                    <a:pt x="1200" y="264"/>
                  </a:cubicBezTo>
                  <a:cubicBezTo>
                    <a:pt x="1157" y="205"/>
                    <a:pt x="1112" y="162"/>
                    <a:pt x="1055" y="117"/>
                  </a:cubicBezTo>
                  <a:cubicBezTo>
                    <a:pt x="995" y="88"/>
                    <a:pt x="936" y="43"/>
                    <a:pt x="879" y="29"/>
                  </a:cubicBezTo>
                  <a:cubicBezTo>
                    <a:pt x="806" y="1"/>
                    <a:pt x="732" y="1"/>
                    <a:pt x="658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9" name="Google Shape;2648;p64">
              <a:extLst>
                <a:ext uri="{FF2B5EF4-FFF2-40B4-BE49-F238E27FC236}">
                  <a16:creationId xmlns:a16="http://schemas.microsoft.com/office/drawing/2014/main" id="{623027F5-15C6-F764-9CC8-8E49E27F5041}"/>
                </a:ext>
              </a:extLst>
            </p:cNvPr>
            <p:cNvSpPr/>
            <p:nvPr/>
          </p:nvSpPr>
          <p:spPr>
            <a:xfrm>
              <a:off x="2644700" y="2221100"/>
              <a:ext cx="9175" cy="2575"/>
            </a:xfrm>
            <a:custGeom>
              <a:avLst/>
              <a:gdLst/>
              <a:ahLst/>
              <a:cxnLst/>
              <a:rect l="l" t="t" r="r" b="b"/>
              <a:pathLst>
                <a:path w="367" h="103" extrusionOk="0">
                  <a:moveTo>
                    <a:pt x="338" y="0"/>
                  </a:moveTo>
                  <a:lnTo>
                    <a:pt x="42" y="14"/>
                  </a:lnTo>
                  <a:cubicBezTo>
                    <a:pt x="14" y="14"/>
                    <a:pt x="0" y="46"/>
                    <a:pt x="0" y="60"/>
                  </a:cubicBezTo>
                  <a:cubicBezTo>
                    <a:pt x="14" y="88"/>
                    <a:pt x="28" y="102"/>
                    <a:pt x="57" y="102"/>
                  </a:cubicBezTo>
                  <a:lnTo>
                    <a:pt x="338" y="60"/>
                  </a:lnTo>
                  <a:cubicBezTo>
                    <a:pt x="352" y="60"/>
                    <a:pt x="366" y="46"/>
                    <a:pt x="366" y="32"/>
                  </a:cubicBezTo>
                  <a:cubicBezTo>
                    <a:pt x="366" y="14"/>
                    <a:pt x="352" y="0"/>
                    <a:pt x="33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0" name="Google Shape;2649;p64">
              <a:extLst>
                <a:ext uri="{FF2B5EF4-FFF2-40B4-BE49-F238E27FC236}">
                  <a16:creationId xmlns:a16="http://schemas.microsoft.com/office/drawing/2014/main" id="{02978324-3F8F-A7BF-6F62-3AC17C9DF745}"/>
                </a:ext>
              </a:extLst>
            </p:cNvPr>
            <p:cNvSpPr/>
            <p:nvPr/>
          </p:nvSpPr>
          <p:spPr>
            <a:xfrm>
              <a:off x="2643900" y="2216700"/>
              <a:ext cx="9250" cy="4225"/>
            </a:xfrm>
            <a:custGeom>
              <a:avLst/>
              <a:gdLst/>
              <a:ahLst/>
              <a:cxnLst/>
              <a:rect l="l" t="t" r="r" b="b"/>
              <a:pathLst>
                <a:path w="370" h="169" extrusionOk="0">
                  <a:moveTo>
                    <a:pt x="324" y="0"/>
                  </a:moveTo>
                  <a:lnTo>
                    <a:pt x="46" y="74"/>
                  </a:lnTo>
                  <a:cubicBezTo>
                    <a:pt x="18" y="88"/>
                    <a:pt x="1" y="120"/>
                    <a:pt x="18" y="148"/>
                  </a:cubicBezTo>
                  <a:cubicBezTo>
                    <a:pt x="18" y="158"/>
                    <a:pt x="32" y="168"/>
                    <a:pt x="50" y="168"/>
                  </a:cubicBezTo>
                  <a:cubicBezTo>
                    <a:pt x="58" y="168"/>
                    <a:pt x="66" y="166"/>
                    <a:pt x="74" y="162"/>
                  </a:cubicBezTo>
                  <a:lnTo>
                    <a:pt x="338" y="60"/>
                  </a:lnTo>
                  <a:cubicBezTo>
                    <a:pt x="352" y="60"/>
                    <a:pt x="370" y="46"/>
                    <a:pt x="352" y="32"/>
                  </a:cubicBezTo>
                  <a:cubicBezTo>
                    <a:pt x="352" y="15"/>
                    <a:pt x="338" y="0"/>
                    <a:pt x="324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1" name="Google Shape;2650;p64">
              <a:extLst>
                <a:ext uri="{FF2B5EF4-FFF2-40B4-BE49-F238E27FC236}">
                  <a16:creationId xmlns:a16="http://schemas.microsoft.com/office/drawing/2014/main" id="{3CA425AF-40CC-9D04-924C-AF46A75826C6}"/>
                </a:ext>
              </a:extLst>
            </p:cNvPr>
            <p:cNvSpPr/>
            <p:nvPr/>
          </p:nvSpPr>
          <p:spPr>
            <a:xfrm>
              <a:off x="2643200" y="2211950"/>
              <a:ext cx="8475" cy="5700"/>
            </a:xfrm>
            <a:custGeom>
              <a:avLst/>
              <a:gdLst/>
              <a:ahLst/>
              <a:cxnLst/>
              <a:rect l="l" t="t" r="r" b="b"/>
              <a:pathLst>
                <a:path w="339" h="228" extrusionOk="0">
                  <a:moveTo>
                    <a:pt x="278" y="0"/>
                  </a:moveTo>
                  <a:lnTo>
                    <a:pt x="29" y="134"/>
                  </a:lnTo>
                  <a:cubicBezTo>
                    <a:pt x="0" y="148"/>
                    <a:pt x="0" y="176"/>
                    <a:pt x="15" y="205"/>
                  </a:cubicBezTo>
                  <a:cubicBezTo>
                    <a:pt x="25" y="217"/>
                    <a:pt x="44" y="228"/>
                    <a:pt x="64" y="228"/>
                  </a:cubicBezTo>
                  <a:cubicBezTo>
                    <a:pt x="72" y="228"/>
                    <a:pt x="80" y="226"/>
                    <a:pt x="88" y="222"/>
                  </a:cubicBezTo>
                  <a:lnTo>
                    <a:pt x="324" y="60"/>
                  </a:lnTo>
                  <a:cubicBezTo>
                    <a:pt x="324" y="46"/>
                    <a:pt x="338" y="29"/>
                    <a:pt x="324" y="15"/>
                  </a:cubicBezTo>
                  <a:cubicBezTo>
                    <a:pt x="324" y="0"/>
                    <a:pt x="292" y="0"/>
                    <a:pt x="278" y="0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2" name="Google Shape;2651;p64">
              <a:extLst>
                <a:ext uri="{FF2B5EF4-FFF2-40B4-BE49-F238E27FC236}">
                  <a16:creationId xmlns:a16="http://schemas.microsoft.com/office/drawing/2014/main" id="{7586F2FA-24B7-BDB5-F2B5-8CF850A972CA}"/>
                </a:ext>
              </a:extLst>
            </p:cNvPr>
            <p:cNvSpPr/>
            <p:nvPr/>
          </p:nvSpPr>
          <p:spPr>
            <a:xfrm>
              <a:off x="2540225" y="2207050"/>
              <a:ext cx="33800" cy="20325"/>
            </a:xfrm>
            <a:custGeom>
              <a:avLst/>
              <a:gdLst/>
              <a:ahLst/>
              <a:cxnLst/>
              <a:rect l="l" t="t" r="r" b="b"/>
              <a:pathLst>
                <a:path w="1352" h="813" extrusionOk="0">
                  <a:moveTo>
                    <a:pt x="625" y="1"/>
                  </a:moveTo>
                  <a:cubicBezTo>
                    <a:pt x="573" y="1"/>
                    <a:pt x="522" y="11"/>
                    <a:pt x="472" y="21"/>
                  </a:cubicBezTo>
                  <a:cubicBezTo>
                    <a:pt x="398" y="49"/>
                    <a:pt x="338" y="80"/>
                    <a:pt x="278" y="123"/>
                  </a:cubicBezTo>
                  <a:cubicBezTo>
                    <a:pt x="222" y="154"/>
                    <a:pt x="176" y="211"/>
                    <a:pt x="134" y="256"/>
                  </a:cubicBezTo>
                  <a:cubicBezTo>
                    <a:pt x="88" y="298"/>
                    <a:pt x="60" y="358"/>
                    <a:pt x="46" y="401"/>
                  </a:cubicBezTo>
                  <a:cubicBezTo>
                    <a:pt x="32" y="432"/>
                    <a:pt x="32" y="460"/>
                    <a:pt x="14" y="488"/>
                  </a:cubicBezTo>
                  <a:lnTo>
                    <a:pt x="14" y="548"/>
                  </a:lnTo>
                  <a:cubicBezTo>
                    <a:pt x="0" y="594"/>
                    <a:pt x="0" y="636"/>
                    <a:pt x="14" y="664"/>
                  </a:cubicBezTo>
                  <a:lnTo>
                    <a:pt x="14" y="738"/>
                  </a:lnTo>
                  <a:cubicBezTo>
                    <a:pt x="32" y="752"/>
                    <a:pt x="32" y="770"/>
                    <a:pt x="32" y="770"/>
                  </a:cubicBezTo>
                  <a:cubicBezTo>
                    <a:pt x="32" y="784"/>
                    <a:pt x="46" y="784"/>
                    <a:pt x="60" y="784"/>
                  </a:cubicBezTo>
                  <a:cubicBezTo>
                    <a:pt x="74" y="784"/>
                    <a:pt x="74" y="770"/>
                    <a:pt x="74" y="752"/>
                  </a:cubicBezTo>
                  <a:lnTo>
                    <a:pt x="74" y="724"/>
                  </a:lnTo>
                  <a:lnTo>
                    <a:pt x="74" y="664"/>
                  </a:lnTo>
                  <a:cubicBezTo>
                    <a:pt x="74" y="636"/>
                    <a:pt x="74" y="608"/>
                    <a:pt x="88" y="562"/>
                  </a:cubicBezTo>
                  <a:lnTo>
                    <a:pt x="88" y="548"/>
                  </a:lnTo>
                  <a:lnTo>
                    <a:pt x="102" y="534"/>
                  </a:lnTo>
                  <a:lnTo>
                    <a:pt x="102" y="506"/>
                  </a:lnTo>
                  <a:cubicBezTo>
                    <a:pt x="120" y="488"/>
                    <a:pt x="120" y="460"/>
                    <a:pt x="134" y="446"/>
                  </a:cubicBezTo>
                  <a:cubicBezTo>
                    <a:pt x="148" y="401"/>
                    <a:pt x="176" y="358"/>
                    <a:pt x="208" y="313"/>
                  </a:cubicBezTo>
                  <a:cubicBezTo>
                    <a:pt x="250" y="284"/>
                    <a:pt x="296" y="242"/>
                    <a:pt x="338" y="211"/>
                  </a:cubicBezTo>
                  <a:cubicBezTo>
                    <a:pt x="440" y="154"/>
                    <a:pt x="560" y="109"/>
                    <a:pt x="676" y="109"/>
                  </a:cubicBezTo>
                  <a:cubicBezTo>
                    <a:pt x="750" y="109"/>
                    <a:pt x="806" y="123"/>
                    <a:pt x="866" y="137"/>
                  </a:cubicBezTo>
                  <a:cubicBezTo>
                    <a:pt x="926" y="154"/>
                    <a:pt x="982" y="182"/>
                    <a:pt x="1028" y="225"/>
                  </a:cubicBezTo>
                  <a:cubicBezTo>
                    <a:pt x="1130" y="284"/>
                    <a:pt x="1189" y="372"/>
                    <a:pt x="1232" y="460"/>
                  </a:cubicBezTo>
                  <a:cubicBezTo>
                    <a:pt x="1246" y="506"/>
                    <a:pt x="1263" y="548"/>
                    <a:pt x="1277" y="594"/>
                  </a:cubicBezTo>
                  <a:cubicBezTo>
                    <a:pt x="1277" y="622"/>
                    <a:pt x="1291" y="650"/>
                    <a:pt x="1291" y="682"/>
                  </a:cubicBezTo>
                  <a:cubicBezTo>
                    <a:pt x="1291" y="710"/>
                    <a:pt x="1277" y="738"/>
                    <a:pt x="1277" y="752"/>
                  </a:cubicBezTo>
                  <a:lnTo>
                    <a:pt x="1277" y="770"/>
                  </a:lnTo>
                  <a:lnTo>
                    <a:pt x="1277" y="784"/>
                  </a:lnTo>
                  <a:cubicBezTo>
                    <a:pt x="1277" y="798"/>
                    <a:pt x="1291" y="798"/>
                    <a:pt x="1305" y="812"/>
                  </a:cubicBezTo>
                  <a:cubicBezTo>
                    <a:pt x="1319" y="812"/>
                    <a:pt x="1334" y="798"/>
                    <a:pt x="1334" y="784"/>
                  </a:cubicBezTo>
                  <a:lnTo>
                    <a:pt x="1334" y="752"/>
                  </a:lnTo>
                  <a:cubicBezTo>
                    <a:pt x="1334" y="738"/>
                    <a:pt x="1351" y="724"/>
                    <a:pt x="1351" y="682"/>
                  </a:cubicBezTo>
                  <a:lnTo>
                    <a:pt x="1351" y="576"/>
                  </a:lnTo>
                  <a:cubicBezTo>
                    <a:pt x="1334" y="548"/>
                    <a:pt x="1334" y="534"/>
                    <a:pt x="1334" y="506"/>
                  </a:cubicBezTo>
                  <a:cubicBezTo>
                    <a:pt x="1319" y="474"/>
                    <a:pt x="1319" y="460"/>
                    <a:pt x="1305" y="432"/>
                  </a:cubicBezTo>
                  <a:cubicBezTo>
                    <a:pt x="1277" y="330"/>
                    <a:pt x="1203" y="225"/>
                    <a:pt x="1087" y="137"/>
                  </a:cubicBezTo>
                  <a:cubicBezTo>
                    <a:pt x="1028" y="94"/>
                    <a:pt x="968" y="66"/>
                    <a:pt x="894" y="35"/>
                  </a:cubicBezTo>
                  <a:cubicBezTo>
                    <a:pt x="838" y="21"/>
                    <a:pt x="764" y="7"/>
                    <a:pt x="690" y="7"/>
                  </a:cubicBezTo>
                  <a:cubicBezTo>
                    <a:pt x="668" y="2"/>
                    <a:pt x="647" y="1"/>
                    <a:pt x="625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3" name="Google Shape;2652;p64">
              <a:extLst>
                <a:ext uri="{FF2B5EF4-FFF2-40B4-BE49-F238E27FC236}">
                  <a16:creationId xmlns:a16="http://schemas.microsoft.com/office/drawing/2014/main" id="{E44A7533-7B88-18D8-8539-0E4718BAB4BA}"/>
                </a:ext>
              </a:extLst>
            </p:cNvPr>
            <p:cNvSpPr/>
            <p:nvPr/>
          </p:nvSpPr>
          <p:spPr>
            <a:xfrm>
              <a:off x="2532575" y="2220750"/>
              <a:ext cx="9175" cy="2925"/>
            </a:xfrm>
            <a:custGeom>
              <a:avLst/>
              <a:gdLst/>
              <a:ahLst/>
              <a:cxnLst/>
              <a:rect l="l" t="t" r="r" b="b"/>
              <a:pathLst>
                <a:path w="367" h="117" extrusionOk="0">
                  <a:moveTo>
                    <a:pt x="43" y="0"/>
                  </a:moveTo>
                  <a:cubicBezTo>
                    <a:pt x="14" y="0"/>
                    <a:pt x="0" y="14"/>
                    <a:pt x="0" y="28"/>
                  </a:cubicBezTo>
                  <a:cubicBezTo>
                    <a:pt x="0" y="46"/>
                    <a:pt x="14" y="60"/>
                    <a:pt x="29" y="60"/>
                  </a:cubicBezTo>
                  <a:lnTo>
                    <a:pt x="306" y="116"/>
                  </a:lnTo>
                  <a:lnTo>
                    <a:pt x="320" y="116"/>
                  </a:lnTo>
                  <a:cubicBezTo>
                    <a:pt x="352" y="116"/>
                    <a:pt x="366" y="102"/>
                    <a:pt x="366" y="74"/>
                  </a:cubicBezTo>
                  <a:cubicBezTo>
                    <a:pt x="366" y="46"/>
                    <a:pt x="352" y="14"/>
                    <a:pt x="320" y="14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4" name="Google Shape;2653;p64">
              <a:extLst>
                <a:ext uri="{FF2B5EF4-FFF2-40B4-BE49-F238E27FC236}">
                  <a16:creationId xmlns:a16="http://schemas.microsoft.com/office/drawing/2014/main" id="{E77691F3-E2C3-976C-C012-ED660DB557C3}"/>
                </a:ext>
              </a:extLst>
            </p:cNvPr>
            <p:cNvSpPr/>
            <p:nvPr/>
          </p:nvSpPr>
          <p:spPr>
            <a:xfrm>
              <a:off x="2533625" y="2216350"/>
              <a:ext cx="9175" cy="4550"/>
            </a:xfrm>
            <a:custGeom>
              <a:avLst/>
              <a:gdLst/>
              <a:ahLst/>
              <a:cxnLst/>
              <a:rect l="l" t="t" r="r" b="b"/>
              <a:pathLst>
                <a:path w="367" h="182" extrusionOk="0">
                  <a:moveTo>
                    <a:pt x="46" y="0"/>
                  </a:moveTo>
                  <a:cubicBezTo>
                    <a:pt x="32" y="0"/>
                    <a:pt x="15" y="0"/>
                    <a:pt x="1" y="14"/>
                  </a:cubicBezTo>
                  <a:cubicBezTo>
                    <a:pt x="1" y="46"/>
                    <a:pt x="1" y="60"/>
                    <a:pt x="32" y="60"/>
                  </a:cubicBezTo>
                  <a:lnTo>
                    <a:pt x="296" y="176"/>
                  </a:lnTo>
                  <a:cubicBezTo>
                    <a:pt x="304" y="180"/>
                    <a:pt x="311" y="182"/>
                    <a:pt x="318" y="182"/>
                  </a:cubicBezTo>
                  <a:cubicBezTo>
                    <a:pt x="337" y="182"/>
                    <a:pt x="352" y="169"/>
                    <a:pt x="352" y="148"/>
                  </a:cubicBezTo>
                  <a:cubicBezTo>
                    <a:pt x="366" y="116"/>
                    <a:pt x="352" y="88"/>
                    <a:pt x="324" y="88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5" name="Google Shape;2654;p64">
              <a:extLst>
                <a:ext uri="{FF2B5EF4-FFF2-40B4-BE49-F238E27FC236}">
                  <a16:creationId xmlns:a16="http://schemas.microsoft.com/office/drawing/2014/main" id="{7D458567-A7A9-3F19-E853-395690089B89}"/>
                </a:ext>
              </a:extLst>
            </p:cNvPr>
            <p:cNvSpPr/>
            <p:nvPr/>
          </p:nvSpPr>
          <p:spPr>
            <a:xfrm>
              <a:off x="2535125" y="2211450"/>
              <a:ext cx="8475" cy="5925"/>
            </a:xfrm>
            <a:custGeom>
              <a:avLst/>
              <a:gdLst/>
              <a:ahLst/>
              <a:cxnLst/>
              <a:rect l="l" t="t" r="r" b="b"/>
              <a:pathLst>
                <a:path w="339" h="237" extrusionOk="0">
                  <a:moveTo>
                    <a:pt x="46" y="1"/>
                  </a:moveTo>
                  <a:cubicBezTo>
                    <a:pt x="34" y="1"/>
                    <a:pt x="24" y="11"/>
                    <a:pt x="14" y="20"/>
                  </a:cubicBezTo>
                  <a:cubicBezTo>
                    <a:pt x="0" y="35"/>
                    <a:pt x="0" y="49"/>
                    <a:pt x="14" y="66"/>
                  </a:cubicBezTo>
                  <a:lnTo>
                    <a:pt x="250" y="225"/>
                  </a:lnTo>
                  <a:lnTo>
                    <a:pt x="264" y="225"/>
                  </a:lnTo>
                  <a:cubicBezTo>
                    <a:pt x="270" y="232"/>
                    <a:pt x="279" y="236"/>
                    <a:pt x="288" y="236"/>
                  </a:cubicBezTo>
                  <a:cubicBezTo>
                    <a:pt x="300" y="236"/>
                    <a:pt x="314" y="229"/>
                    <a:pt x="324" y="210"/>
                  </a:cubicBezTo>
                  <a:cubicBezTo>
                    <a:pt x="338" y="182"/>
                    <a:pt x="338" y="154"/>
                    <a:pt x="306" y="154"/>
                  </a:cubicBezTo>
                  <a:lnTo>
                    <a:pt x="60" y="6"/>
                  </a:lnTo>
                  <a:cubicBezTo>
                    <a:pt x="55" y="2"/>
                    <a:pt x="50" y="1"/>
                    <a:pt x="46" y="1"/>
                  </a:cubicBezTo>
                  <a:close/>
                </a:path>
              </a:pathLst>
            </a:custGeom>
            <a:solidFill>
              <a:srgbClr val="135675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6" name="Google Shape;2655;p64">
              <a:extLst>
                <a:ext uri="{FF2B5EF4-FFF2-40B4-BE49-F238E27FC236}">
                  <a16:creationId xmlns:a16="http://schemas.microsoft.com/office/drawing/2014/main" id="{8F5423FA-EF12-4958-F505-F6234159AC3C}"/>
                </a:ext>
              </a:extLst>
            </p:cNvPr>
            <p:cNvSpPr/>
            <p:nvPr/>
          </p:nvSpPr>
          <p:spPr>
            <a:xfrm>
              <a:off x="2485625" y="2112850"/>
              <a:ext cx="178875" cy="122950"/>
            </a:xfrm>
            <a:custGeom>
              <a:avLst/>
              <a:gdLst/>
              <a:ahLst/>
              <a:cxnLst/>
              <a:rect l="l" t="t" r="r" b="b"/>
              <a:pathLst>
                <a:path w="7155" h="4918" extrusionOk="0">
                  <a:moveTo>
                    <a:pt x="4368" y="1"/>
                  </a:moveTo>
                  <a:cubicBezTo>
                    <a:pt x="4276" y="1"/>
                    <a:pt x="4197" y="4"/>
                    <a:pt x="4133" y="7"/>
                  </a:cubicBezTo>
                  <a:cubicBezTo>
                    <a:pt x="3591" y="21"/>
                    <a:pt x="3152" y="197"/>
                    <a:pt x="2758" y="387"/>
                  </a:cubicBezTo>
                  <a:lnTo>
                    <a:pt x="2744" y="387"/>
                  </a:lnTo>
                  <a:cubicBezTo>
                    <a:pt x="2568" y="433"/>
                    <a:pt x="1189" y="799"/>
                    <a:pt x="616" y="2178"/>
                  </a:cubicBezTo>
                  <a:cubicBezTo>
                    <a:pt x="0" y="3658"/>
                    <a:pt x="897" y="4918"/>
                    <a:pt x="897" y="4918"/>
                  </a:cubicBezTo>
                  <a:cubicBezTo>
                    <a:pt x="897" y="4918"/>
                    <a:pt x="1615" y="3729"/>
                    <a:pt x="1878" y="2867"/>
                  </a:cubicBezTo>
                  <a:cubicBezTo>
                    <a:pt x="2110" y="2132"/>
                    <a:pt x="2156" y="1678"/>
                    <a:pt x="2156" y="1576"/>
                  </a:cubicBezTo>
                  <a:lnTo>
                    <a:pt x="2156" y="1576"/>
                  </a:lnTo>
                  <a:cubicBezTo>
                    <a:pt x="2156" y="1731"/>
                    <a:pt x="2131" y="2432"/>
                    <a:pt x="2420" y="2432"/>
                  </a:cubicBezTo>
                  <a:cubicBezTo>
                    <a:pt x="2434" y="2432"/>
                    <a:pt x="2448" y="2430"/>
                    <a:pt x="2462" y="2427"/>
                  </a:cubicBezTo>
                  <a:cubicBezTo>
                    <a:pt x="2638" y="2382"/>
                    <a:pt x="2814" y="2016"/>
                    <a:pt x="2948" y="1664"/>
                  </a:cubicBezTo>
                  <a:cubicBezTo>
                    <a:pt x="3138" y="2076"/>
                    <a:pt x="3430" y="2455"/>
                    <a:pt x="3767" y="2779"/>
                  </a:cubicBezTo>
                  <a:cubicBezTo>
                    <a:pt x="3799" y="2807"/>
                    <a:pt x="3827" y="2835"/>
                    <a:pt x="3855" y="2849"/>
                  </a:cubicBezTo>
                  <a:cubicBezTo>
                    <a:pt x="3863" y="2851"/>
                    <a:pt x="3871" y="2852"/>
                    <a:pt x="3878" y="2852"/>
                  </a:cubicBezTo>
                  <a:cubicBezTo>
                    <a:pt x="3956" y="2852"/>
                    <a:pt x="4021" y="2773"/>
                    <a:pt x="4063" y="2705"/>
                  </a:cubicBezTo>
                  <a:cubicBezTo>
                    <a:pt x="4355" y="2206"/>
                    <a:pt x="4502" y="1636"/>
                    <a:pt x="4502" y="1048"/>
                  </a:cubicBezTo>
                  <a:cubicBezTo>
                    <a:pt x="4692" y="1488"/>
                    <a:pt x="4925" y="1900"/>
                    <a:pt x="5188" y="2280"/>
                  </a:cubicBezTo>
                  <a:cubicBezTo>
                    <a:pt x="5262" y="2382"/>
                    <a:pt x="5350" y="2498"/>
                    <a:pt x="5452" y="2557"/>
                  </a:cubicBezTo>
                  <a:cubicBezTo>
                    <a:pt x="5484" y="2572"/>
                    <a:pt x="5512" y="2586"/>
                    <a:pt x="5540" y="2586"/>
                  </a:cubicBezTo>
                  <a:cubicBezTo>
                    <a:pt x="5614" y="2572"/>
                    <a:pt x="5660" y="2498"/>
                    <a:pt x="5674" y="2441"/>
                  </a:cubicBezTo>
                  <a:cubicBezTo>
                    <a:pt x="5850" y="1956"/>
                    <a:pt x="5924" y="1780"/>
                    <a:pt x="5938" y="1267"/>
                  </a:cubicBezTo>
                  <a:cubicBezTo>
                    <a:pt x="5938" y="1261"/>
                    <a:pt x="5945" y="1259"/>
                    <a:pt x="5956" y="1259"/>
                  </a:cubicBezTo>
                  <a:cubicBezTo>
                    <a:pt x="5982" y="1259"/>
                    <a:pt x="6031" y="1270"/>
                    <a:pt x="6065" y="1270"/>
                  </a:cubicBezTo>
                  <a:cubicBezTo>
                    <a:pt x="6085" y="1270"/>
                    <a:pt x="6099" y="1266"/>
                    <a:pt x="6099" y="1252"/>
                  </a:cubicBezTo>
                  <a:cubicBezTo>
                    <a:pt x="6289" y="1766"/>
                    <a:pt x="6318" y="1664"/>
                    <a:pt x="6525" y="2410"/>
                  </a:cubicBezTo>
                  <a:cubicBezTo>
                    <a:pt x="6803" y="3363"/>
                    <a:pt x="6729" y="3950"/>
                    <a:pt x="7035" y="4580"/>
                  </a:cubicBezTo>
                  <a:cubicBezTo>
                    <a:pt x="7053" y="4256"/>
                    <a:pt x="7109" y="3553"/>
                    <a:pt x="7123" y="3233"/>
                  </a:cubicBezTo>
                  <a:cubicBezTo>
                    <a:pt x="7155" y="2719"/>
                    <a:pt x="7155" y="2192"/>
                    <a:pt x="7021" y="1692"/>
                  </a:cubicBezTo>
                  <a:cubicBezTo>
                    <a:pt x="6891" y="1196"/>
                    <a:pt x="6303" y="595"/>
                    <a:pt x="5822" y="387"/>
                  </a:cubicBezTo>
                  <a:lnTo>
                    <a:pt x="5836" y="387"/>
                  </a:lnTo>
                  <a:cubicBezTo>
                    <a:pt x="5253" y="52"/>
                    <a:pt x="4718" y="1"/>
                    <a:pt x="4368" y="1"/>
                  </a:cubicBezTo>
                  <a:close/>
                </a:path>
              </a:pathLst>
            </a:custGeom>
            <a:solidFill>
              <a:srgbClr val="47A8A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Tx/>
                <a:defRPr/>
              </a:pPr>
              <a:endParaRPr sz="135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567" name="Google Shape;2525;p64">
            <a:extLst>
              <a:ext uri="{FF2B5EF4-FFF2-40B4-BE49-F238E27FC236}">
                <a16:creationId xmlns:a16="http://schemas.microsoft.com/office/drawing/2014/main" id="{6BC88837-FAA7-2913-47C5-57964AB2A0E9}"/>
              </a:ext>
            </a:extLst>
          </p:cNvPr>
          <p:cNvSpPr txBox="1">
            <a:spLocks/>
          </p:cNvSpPr>
          <p:nvPr/>
        </p:nvSpPr>
        <p:spPr>
          <a:xfrm>
            <a:off x="1689236" y="2079831"/>
            <a:ext cx="3656894" cy="73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ife Savers"/>
              <a:buNone/>
              <a:defRPr sz="7200" b="1" i="0" u="none" strike="noStrike" cap="none">
                <a:solidFill>
                  <a:schemeClr val="dk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Arial"/>
              <a:buNone/>
              <a:defRPr sz="4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685800">
              <a:buClr>
                <a:srgbClr val="135675"/>
              </a:buClr>
              <a:defRPr/>
            </a:pPr>
            <a:r>
              <a:rPr lang="en" sz="5400">
                <a:solidFill>
                  <a:srgbClr val="13567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 và tìm hiểu chung</a:t>
            </a:r>
          </a:p>
        </p:txBody>
      </p:sp>
    </p:spTree>
    <p:extLst>
      <p:ext uri="{BB962C8B-B14F-4D97-AF65-F5344CB8AC3E}">
        <p14:creationId xmlns:p14="http://schemas.microsoft.com/office/powerpoint/2010/main" val="2541947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6" grpId="0" animBg="1"/>
      <p:bldP spid="1484" grpId="0" animBg="1"/>
      <p:bldP spid="1378" grpId="0" animBg="1"/>
      <p:bldP spid="1379" grpId="0"/>
      <p:bldP spid="156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1" y="922019"/>
            <a:ext cx="5158350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b="1">
                <a:latin typeface="Times New Roman" panose="02020603050405020304" pitchFamily="18" charset="0"/>
                <a:cs typeface="Times New Roman" panose="02020603050405020304" pitchFamily="18" charset="0"/>
              </a:rPr>
              <a:t>I. Đọc và tìm hiểu chung</a:t>
            </a:r>
            <a:endParaRPr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25" name="Google Shape;1225;p50"/>
          <p:cNvGrpSpPr/>
          <p:nvPr/>
        </p:nvGrpSpPr>
        <p:grpSpPr>
          <a:xfrm>
            <a:off x="5698343" y="931654"/>
            <a:ext cx="920132" cy="920132"/>
            <a:chOff x="7597790" y="384954"/>
            <a:chExt cx="1226843" cy="1226843"/>
          </a:xfrm>
        </p:grpSpPr>
        <p:grpSp>
          <p:nvGrpSpPr>
            <p:cNvPr id="1226" name="Google Shape;1226;p50"/>
            <p:cNvGrpSpPr/>
            <p:nvPr/>
          </p:nvGrpSpPr>
          <p:grpSpPr>
            <a:xfrm rot="-2700000">
              <a:off x="7887919" y="454158"/>
              <a:ext cx="646584" cy="1088434"/>
              <a:chOff x="-599025" y="1372675"/>
              <a:chExt cx="785169" cy="1321723"/>
            </a:xfrm>
          </p:grpSpPr>
          <p:sp>
            <p:nvSpPr>
              <p:cNvPr id="1227" name="Google Shape;1227;p50"/>
              <p:cNvSpPr/>
              <p:nvPr/>
            </p:nvSpPr>
            <p:spPr>
              <a:xfrm>
                <a:off x="-553644" y="2036308"/>
                <a:ext cx="288457" cy="658089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28" name="Google Shape;1228;p50"/>
              <p:cNvSpPr/>
              <p:nvPr/>
            </p:nvSpPr>
            <p:spPr>
              <a:xfrm>
                <a:off x="-599025" y="1372675"/>
                <a:ext cx="785169" cy="690739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1229" name="Google Shape;1229;p50"/>
            <p:cNvGrpSpPr/>
            <p:nvPr/>
          </p:nvGrpSpPr>
          <p:grpSpPr>
            <a:xfrm>
              <a:off x="7597790" y="384959"/>
              <a:ext cx="964026" cy="1200408"/>
              <a:chOff x="7597790" y="384959"/>
              <a:chExt cx="964026" cy="1200408"/>
            </a:xfrm>
          </p:grpSpPr>
          <p:sp>
            <p:nvSpPr>
              <p:cNvPr id="1230" name="Google Shape;1230;p50"/>
              <p:cNvSpPr/>
              <p:nvPr/>
            </p:nvSpPr>
            <p:spPr>
              <a:xfrm rot="-2700000">
                <a:off x="8167462" y="1038820"/>
                <a:ext cx="237540" cy="541928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8788" extrusionOk="0">
                    <a:moveTo>
                      <a:pt x="3297" y="1"/>
                    </a:moveTo>
                    <a:cubicBezTo>
                      <a:pt x="3297" y="1"/>
                      <a:pt x="3163" y="257"/>
                      <a:pt x="2988" y="720"/>
                    </a:cubicBezTo>
                    <a:cubicBezTo>
                      <a:pt x="2136" y="2732"/>
                      <a:pt x="0" y="8380"/>
                      <a:pt x="1664" y="8770"/>
                    </a:cubicBezTo>
                    <a:cubicBezTo>
                      <a:pt x="1714" y="8782"/>
                      <a:pt x="1764" y="8788"/>
                      <a:pt x="1812" y="8788"/>
                    </a:cubicBezTo>
                    <a:cubicBezTo>
                      <a:pt x="3480" y="8788"/>
                      <a:pt x="3811" y="1919"/>
                      <a:pt x="3851" y="422"/>
                    </a:cubicBezTo>
                    <a:lnTo>
                      <a:pt x="3851" y="124"/>
                    </a:lnTo>
                    <a:lnTo>
                      <a:pt x="3297" y="1"/>
                    </a:lnTo>
                    <a:close/>
                  </a:path>
                </a:pathLst>
              </a:custGeom>
              <a:solidFill>
                <a:srgbClr val="BD6EEB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1" name="Google Shape;1231;p50"/>
              <p:cNvSpPr/>
              <p:nvPr/>
            </p:nvSpPr>
            <p:spPr>
              <a:xfrm rot="-2700000">
                <a:off x="8148838" y="1046532"/>
                <a:ext cx="53280" cy="4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0" extrusionOk="0">
                    <a:moveTo>
                      <a:pt x="309" y="1"/>
                    </a:moveTo>
                    <a:cubicBezTo>
                      <a:pt x="309" y="1"/>
                      <a:pt x="175" y="257"/>
                      <a:pt x="0" y="720"/>
                    </a:cubicBezTo>
                    <a:cubicBezTo>
                      <a:pt x="309" y="637"/>
                      <a:pt x="565" y="555"/>
                      <a:pt x="863" y="422"/>
                    </a:cubicBezTo>
                    <a:lnTo>
                      <a:pt x="863" y="124"/>
                    </a:lnTo>
                    <a:lnTo>
                      <a:pt x="309" y="1"/>
                    </a:lnTo>
                    <a:close/>
                  </a:path>
                </a:pathLst>
              </a:custGeom>
              <a:solidFill>
                <a:srgbClr val="512651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2" name="Google Shape;1232;p50"/>
              <p:cNvSpPr/>
              <p:nvPr/>
            </p:nvSpPr>
            <p:spPr>
              <a:xfrm rot="-2700000">
                <a:off x="7704207" y="530258"/>
                <a:ext cx="646576" cy="568814"/>
              </a:xfrm>
              <a:custGeom>
                <a:avLst/>
                <a:gdLst/>
                <a:ahLst/>
                <a:cxnLst/>
                <a:rect l="l" t="t" r="r" b="b"/>
                <a:pathLst>
                  <a:path w="10485" h="9224" extrusionOk="0">
                    <a:moveTo>
                      <a:pt x="5242" y="1"/>
                    </a:moveTo>
                    <a:cubicBezTo>
                      <a:pt x="4625" y="1"/>
                      <a:pt x="3996" y="126"/>
                      <a:pt x="3389" y="391"/>
                    </a:cubicBezTo>
                    <a:cubicBezTo>
                      <a:pt x="1079" y="1367"/>
                      <a:pt x="0" y="4108"/>
                      <a:pt x="986" y="6460"/>
                    </a:cubicBezTo>
                    <a:cubicBezTo>
                      <a:pt x="1755" y="8190"/>
                      <a:pt x="3463" y="9224"/>
                      <a:pt x="5260" y="9224"/>
                    </a:cubicBezTo>
                    <a:cubicBezTo>
                      <a:pt x="5863" y="9224"/>
                      <a:pt x="6475" y="9108"/>
                      <a:pt x="7065" y="8863"/>
                    </a:cubicBezTo>
                    <a:cubicBezTo>
                      <a:pt x="9376" y="7836"/>
                      <a:pt x="10485" y="5135"/>
                      <a:pt x="9458" y="2784"/>
                    </a:cubicBezTo>
                    <a:cubicBezTo>
                      <a:pt x="8696" y="1039"/>
                      <a:pt x="7018" y="1"/>
                      <a:pt x="5242" y="1"/>
                    </a:cubicBez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3" name="Google Shape;1233;p50"/>
              <p:cNvSpPr/>
              <p:nvPr/>
            </p:nvSpPr>
            <p:spPr>
              <a:xfrm rot="-2700000">
                <a:off x="7733816" y="558169"/>
                <a:ext cx="585834" cy="515041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8352" extrusionOk="0">
                    <a:moveTo>
                      <a:pt x="4727" y="1"/>
                    </a:moveTo>
                    <a:cubicBezTo>
                      <a:pt x="4179" y="1"/>
                      <a:pt x="3621" y="107"/>
                      <a:pt x="3081" y="332"/>
                    </a:cubicBezTo>
                    <a:cubicBezTo>
                      <a:pt x="987" y="1277"/>
                      <a:pt x="1" y="3710"/>
                      <a:pt x="945" y="5805"/>
                    </a:cubicBezTo>
                    <a:cubicBezTo>
                      <a:pt x="1608" y="7398"/>
                      <a:pt x="3125" y="8351"/>
                      <a:pt x="4736" y="8351"/>
                    </a:cubicBezTo>
                    <a:cubicBezTo>
                      <a:pt x="5296" y="8351"/>
                      <a:pt x="5868" y="8236"/>
                      <a:pt x="6419" y="7992"/>
                    </a:cubicBezTo>
                    <a:cubicBezTo>
                      <a:pt x="8514" y="7089"/>
                      <a:pt x="9499" y="4655"/>
                      <a:pt x="8606" y="2519"/>
                    </a:cubicBezTo>
                    <a:cubicBezTo>
                      <a:pt x="7899" y="944"/>
                      <a:pt x="6358" y="1"/>
                      <a:pt x="4727" y="1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4" name="Google Shape;1234;p50"/>
              <p:cNvSpPr/>
              <p:nvPr/>
            </p:nvSpPr>
            <p:spPr>
              <a:xfrm rot="-2700000">
                <a:off x="8116539" y="598078"/>
                <a:ext cx="74185" cy="10686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733" extrusionOk="0">
                    <a:moveTo>
                      <a:pt x="645" y="1"/>
                    </a:moveTo>
                    <a:cubicBezTo>
                      <a:pt x="605" y="1"/>
                      <a:pt x="561" y="6"/>
                      <a:pt x="514" y="17"/>
                    </a:cubicBezTo>
                    <a:cubicBezTo>
                      <a:pt x="1" y="151"/>
                      <a:pt x="1" y="746"/>
                      <a:pt x="134" y="1177"/>
                    </a:cubicBezTo>
                    <a:cubicBezTo>
                      <a:pt x="175" y="1301"/>
                      <a:pt x="216" y="1434"/>
                      <a:pt x="350" y="1516"/>
                    </a:cubicBezTo>
                    <a:cubicBezTo>
                      <a:pt x="432" y="1640"/>
                      <a:pt x="565" y="1732"/>
                      <a:pt x="689" y="1732"/>
                    </a:cubicBezTo>
                    <a:cubicBezTo>
                      <a:pt x="904" y="1732"/>
                      <a:pt x="1028" y="1557"/>
                      <a:pt x="1120" y="1383"/>
                    </a:cubicBezTo>
                    <a:cubicBezTo>
                      <a:pt x="1202" y="1260"/>
                      <a:pt x="1202" y="1044"/>
                      <a:pt x="1202" y="869"/>
                    </a:cubicBezTo>
                    <a:cubicBezTo>
                      <a:pt x="1165" y="524"/>
                      <a:pt x="1051" y="1"/>
                      <a:pt x="6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35" name="Google Shape;1235;p50"/>
              <p:cNvSpPr/>
              <p:nvPr/>
            </p:nvSpPr>
            <p:spPr>
              <a:xfrm rot="-2700000">
                <a:off x="8188913" y="705397"/>
                <a:ext cx="55808" cy="58892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55" extrusionOk="0">
                    <a:moveTo>
                      <a:pt x="511" y="1"/>
                    </a:moveTo>
                    <a:cubicBezTo>
                      <a:pt x="447" y="1"/>
                      <a:pt x="386" y="14"/>
                      <a:pt x="339" y="43"/>
                    </a:cubicBezTo>
                    <a:lnTo>
                      <a:pt x="134" y="218"/>
                    </a:lnTo>
                    <a:cubicBezTo>
                      <a:pt x="42" y="341"/>
                      <a:pt x="1" y="515"/>
                      <a:pt x="42" y="690"/>
                    </a:cubicBezTo>
                    <a:cubicBezTo>
                      <a:pt x="123" y="834"/>
                      <a:pt x="227" y="954"/>
                      <a:pt x="369" y="954"/>
                    </a:cubicBezTo>
                    <a:cubicBezTo>
                      <a:pt x="389" y="954"/>
                      <a:pt x="410" y="952"/>
                      <a:pt x="432" y="947"/>
                    </a:cubicBezTo>
                    <a:cubicBezTo>
                      <a:pt x="596" y="947"/>
                      <a:pt x="730" y="813"/>
                      <a:pt x="812" y="649"/>
                    </a:cubicBezTo>
                    <a:cubicBezTo>
                      <a:pt x="853" y="474"/>
                      <a:pt x="904" y="300"/>
                      <a:pt x="812" y="135"/>
                    </a:cubicBezTo>
                    <a:cubicBezTo>
                      <a:pt x="758" y="48"/>
                      <a:pt x="631" y="1"/>
                      <a:pt x="5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4" name="Google Shape;1242;p51">
            <a:extLst>
              <a:ext uri="{FF2B5EF4-FFF2-40B4-BE49-F238E27FC236}">
                <a16:creationId xmlns:a16="http://schemas.microsoft.com/office/drawing/2014/main" id="{34AB9158-F14D-A391-82D1-1BA9F6A7DE83}"/>
              </a:ext>
            </a:extLst>
          </p:cNvPr>
          <p:cNvGrpSpPr/>
          <p:nvPr/>
        </p:nvGrpSpPr>
        <p:grpSpPr>
          <a:xfrm>
            <a:off x="342693" y="1000571"/>
            <a:ext cx="644559" cy="344801"/>
            <a:chOff x="3690516" y="902025"/>
            <a:chExt cx="1871575" cy="952294"/>
          </a:xfrm>
        </p:grpSpPr>
        <p:grpSp>
          <p:nvGrpSpPr>
            <p:cNvPr id="5" name="Google Shape;1243;p51">
              <a:extLst>
                <a:ext uri="{FF2B5EF4-FFF2-40B4-BE49-F238E27FC236}">
                  <a16:creationId xmlns:a16="http://schemas.microsoft.com/office/drawing/2014/main" id="{54B0D1A7-5706-5C9B-E0DD-506B5221BC90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48" name="Google Shape;1244;p51">
                <a:extLst>
                  <a:ext uri="{FF2B5EF4-FFF2-40B4-BE49-F238E27FC236}">
                    <a16:creationId xmlns:a16="http://schemas.microsoft.com/office/drawing/2014/main" id="{64584CBB-C3D8-20F2-3F25-314F8FDA0866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9" name="Google Shape;1245;p51">
                <a:extLst>
                  <a:ext uri="{FF2B5EF4-FFF2-40B4-BE49-F238E27FC236}">
                    <a16:creationId xmlns:a16="http://schemas.microsoft.com/office/drawing/2014/main" id="{14419B9F-F6DA-BB8D-DF66-4B05B6977D7C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  <p:grpSp>
          <p:nvGrpSpPr>
            <p:cNvPr id="6" name="Google Shape;1246;p51">
              <a:extLst>
                <a:ext uri="{FF2B5EF4-FFF2-40B4-BE49-F238E27FC236}">
                  <a16:creationId xmlns:a16="http://schemas.microsoft.com/office/drawing/2014/main" id="{B827467A-CB64-017B-07DB-AF262C26BC1E}"/>
                </a:ext>
              </a:extLst>
            </p:cNvPr>
            <p:cNvGrpSpPr/>
            <p:nvPr/>
          </p:nvGrpSpPr>
          <p:grpSpPr>
            <a:xfrm>
              <a:off x="3690516" y="902025"/>
              <a:ext cx="1871575" cy="952294"/>
              <a:chOff x="3668622" y="601925"/>
              <a:chExt cx="1871575" cy="952294"/>
            </a:xfrm>
          </p:grpSpPr>
          <p:sp>
            <p:nvSpPr>
              <p:cNvPr id="7" name="Google Shape;1247;p51">
                <a:extLst>
                  <a:ext uri="{FF2B5EF4-FFF2-40B4-BE49-F238E27FC236}">
                    <a16:creationId xmlns:a16="http://schemas.microsoft.com/office/drawing/2014/main" id="{817FA98E-25D9-2F5B-D705-301B92CDA7F3}"/>
                  </a:ext>
                </a:extLst>
              </p:cNvPr>
              <p:cNvSpPr/>
              <p:nvPr/>
            </p:nvSpPr>
            <p:spPr>
              <a:xfrm>
                <a:off x="3668622" y="1040396"/>
                <a:ext cx="1871575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26823" h="7364" extrusionOk="0">
                    <a:moveTo>
                      <a:pt x="3379" y="1"/>
                    </a:moveTo>
                    <a:cubicBezTo>
                      <a:pt x="2434" y="1"/>
                      <a:pt x="1582" y="432"/>
                      <a:pt x="986" y="1079"/>
                    </a:cubicBezTo>
                    <a:cubicBezTo>
                      <a:pt x="381" y="1757"/>
                      <a:pt x="1" y="2660"/>
                      <a:pt x="1" y="3687"/>
                    </a:cubicBezTo>
                    <a:cubicBezTo>
                      <a:pt x="1" y="5700"/>
                      <a:pt x="1500" y="7364"/>
                      <a:pt x="3379" y="7364"/>
                    </a:cubicBezTo>
                    <a:lnTo>
                      <a:pt x="26823" y="7364"/>
                    </a:lnTo>
                    <a:lnTo>
                      <a:pt x="26823" y="1"/>
                    </a:lnTo>
                    <a:close/>
                  </a:path>
                </a:pathLst>
              </a:custGeom>
              <a:solidFill>
                <a:srgbClr val="F7607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8" name="Google Shape;1248;p51">
                <a:extLst>
                  <a:ext uri="{FF2B5EF4-FFF2-40B4-BE49-F238E27FC236}">
                    <a16:creationId xmlns:a16="http://schemas.microsoft.com/office/drawing/2014/main" id="{D249C2EB-CAC2-5C6C-EC9D-7851B6258124}"/>
                  </a:ext>
                </a:extLst>
              </p:cNvPr>
              <p:cNvSpPr/>
              <p:nvPr/>
            </p:nvSpPr>
            <p:spPr>
              <a:xfrm>
                <a:off x="4784953" y="1079819"/>
                <a:ext cx="755245" cy="444327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6368" extrusionOk="0">
                    <a:moveTo>
                      <a:pt x="2917" y="1"/>
                    </a:moveTo>
                    <a:cubicBezTo>
                      <a:pt x="2527" y="1"/>
                      <a:pt x="2095" y="83"/>
                      <a:pt x="1756" y="257"/>
                    </a:cubicBezTo>
                    <a:cubicBezTo>
                      <a:pt x="1715" y="257"/>
                      <a:pt x="1674" y="298"/>
                      <a:pt x="1674" y="298"/>
                    </a:cubicBezTo>
                    <a:cubicBezTo>
                      <a:pt x="1418" y="422"/>
                      <a:pt x="1202" y="596"/>
                      <a:pt x="986" y="812"/>
                    </a:cubicBezTo>
                    <a:lnTo>
                      <a:pt x="945" y="853"/>
                    </a:lnTo>
                    <a:cubicBezTo>
                      <a:pt x="904" y="853"/>
                      <a:pt x="904" y="894"/>
                      <a:pt x="863" y="935"/>
                    </a:cubicBezTo>
                    <a:cubicBezTo>
                      <a:pt x="730" y="1069"/>
                      <a:pt x="647" y="1192"/>
                      <a:pt x="555" y="1325"/>
                    </a:cubicBezTo>
                    <a:cubicBezTo>
                      <a:pt x="514" y="1366"/>
                      <a:pt x="514" y="1366"/>
                      <a:pt x="514" y="1407"/>
                    </a:cubicBezTo>
                    <a:cubicBezTo>
                      <a:pt x="432" y="1541"/>
                      <a:pt x="350" y="1705"/>
                      <a:pt x="257" y="1880"/>
                    </a:cubicBezTo>
                    <a:cubicBezTo>
                      <a:pt x="257" y="1921"/>
                      <a:pt x="257" y="1921"/>
                      <a:pt x="216" y="1921"/>
                    </a:cubicBezTo>
                    <a:cubicBezTo>
                      <a:pt x="175" y="2095"/>
                      <a:pt x="134" y="2260"/>
                      <a:pt x="93" y="2434"/>
                    </a:cubicBezTo>
                    <a:lnTo>
                      <a:pt x="93" y="2475"/>
                    </a:lnTo>
                    <a:cubicBezTo>
                      <a:pt x="42" y="2650"/>
                      <a:pt x="42" y="2824"/>
                      <a:pt x="0" y="2989"/>
                    </a:cubicBezTo>
                    <a:lnTo>
                      <a:pt x="0" y="3030"/>
                    </a:lnTo>
                    <a:lnTo>
                      <a:pt x="0" y="3163"/>
                    </a:lnTo>
                    <a:cubicBezTo>
                      <a:pt x="0" y="3287"/>
                      <a:pt x="0" y="3420"/>
                      <a:pt x="42" y="3543"/>
                    </a:cubicBezTo>
                    <a:lnTo>
                      <a:pt x="42" y="3595"/>
                    </a:lnTo>
                    <a:cubicBezTo>
                      <a:pt x="42" y="3759"/>
                      <a:pt x="93" y="3934"/>
                      <a:pt x="134" y="4057"/>
                    </a:cubicBezTo>
                    <a:lnTo>
                      <a:pt x="134" y="4149"/>
                    </a:lnTo>
                    <a:cubicBezTo>
                      <a:pt x="175" y="4313"/>
                      <a:pt x="257" y="4447"/>
                      <a:pt x="298" y="4622"/>
                    </a:cubicBezTo>
                    <a:lnTo>
                      <a:pt x="350" y="4663"/>
                    </a:lnTo>
                    <a:cubicBezTo>
                      <a:pt x="432" y="4827"/>
                      <a:pt x="514" y="5001"/>
                      <a:pt x="647" y="5176"/>
                    </a:cubicBezTo>
                    <a:cubicBezTo>
                      <a:pt x="647" y="5176"/>
                      <a:pt x="647" y="5217"/>
                      <a:pt x="688" y="5217"/>
                    </a:cubicBezTo>
                    <a:cubicBezTo>
                      <a:pt x="812" y="5392"/>
                      <a:pt x="986" y="5556"/>
                      <a:pt x="1161" y="5731"/>
                    </a:cubicBezTo>
                    <a:cubicBezTo>
                      <a:pt x="1161" y="5731"/>
                      <a:pt x="1202" y="5731"/>
                      <a:pt x="1202" y="5772"/>
                    </a:cubicBezTo>
                    <a:cubicBezTo>
                      <a:pt x="1500" y="5987"/>
                      <a:pt x="1798" y="6162"/>
                      <a:pt x="2147" y="6244"/>
                    </a:cubicBezTo>
                    <a:cubicBezTo>
                      <a:pt x="2188" y="6285"/>
                      <a:pt x="2270" y="6285"/>
                      <a:pt x="2352" y="6326"/>
                    </a:cubicBezTo>
                    <a:cubicBezTo>
                      <a:pt x="2527" y="6367"/>
                      <a:pt x="2742" y="6367"/>
                      <a:pt x="2917" y="6367"/>
                    </a:cubicBezTo>
                    <a:lnTo>
                      <a:pt x="10824" y="6367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9" name="Google Shape;1249;p51">
                <a:extLst>
                  <a:ext uri="{FF2B5EF4-FFF2-40B4-BE49-F238E27FC236}">
                    <a16:creationId xmlns:a16="http://schemas.microsoft.com/office/drawing/2014/main" id="{B2CED5B1-FA38-A254-A771-2F70D8893645}"/>
                  </a:ext>
                </a:extLst>
              </p:cNvPr>
              <p:cNvSpPr/>
              <p:nvPr/>
            </p:nvSpPr>
            <p:spPr>
              <a:xfrm>
                <a:off x="4901756" y="1097752"/>
                <a:ext cx="63844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150" h="42" extrusionOk="0">
                    <a:moveTo>
                      <a:pt x="82" y="0"/>
                    </a:moveTo>
                    <a:cubicBezTo>
                      <a:pt x="41" y="0"/>
                      <a:pt x="0" y="41"/>
                      <a:pt x="0" y="41"/>
                    </a:cubicBezTo>
                    <a:lnTo>
                      <a:pt x="9150" y="41"/>
                    </a:lnTo>
                    <a:lnTo>
                      <a:pt x="9150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0" name="Google Shape;1250;p51">
                <a:extLst>
                  <a:ext uri="{FF2B5EF4-FFF2-40B4-BE49-F238E27FC236}">
                    <a16:creationId xmlns:a16="http://schemas.microsoft.com/office/drawing/2014/main" id="{94A9EFE7-9ECB-9CE9-8F19-B51AA4D0ADAE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1" name="Google Shape;1251;p51">
                <a:extLst>
                  <a:ext uri="{FF2B5EF4-FFF2-40B4-BE49-F238E27FC236}">
                    <a16:creationId xmlns:a16="http://schemas.microsoft.com/office/drawing/2014/main" id="{FF94575F-3D6B-C0F1-8CFB-5991AA316D16}"/>
                  </a:ext>
                </a:extLst>
              </p:cNvPr>
              <p:cNvSpPr/>
              <p:nvPr/>
            </p:nvSpPr>
            <p:spPr>
              <a:xfrm>
                <a:off x="4850890" y="1136408"/>
                <a:ext cx="689307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79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879" y="42"/>
                    </a:lnTo>
                    <a:lnTo>
                      <a:pt x="9879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2" name="Google Shape;1252;p51">
                <a:extLst>
                  <a:ext uri="{FF2B5EF4-FFF2-40B4-BE49-F238E27FC236}">
                    <a16:creationId xmlns:a16="http://schemas.microsoft.com/office/drawing/2014/main" id="{17C0AF66-EACE-FA3B-95AD-7484C99189F9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3" name="Google Shape;1253;p51">
                <a:extLst>
                  <a:ext uri="{FF2B5EF4-FFF2-40B4-BE49-F238E27FC236}">
                    <a16:creationId xmlns:a16="http://schemas.microsoft.com/office/drawing/2014/main" id="{ADFFA1D1-DB85-2DEF-E296-B9FCE2721360}"/>
                  </a:ext>
                </a:extLst>
              </p:cNvPr>
              <p:cNvSpPr/>
              <p:nvPr/>
            </p:nvSpPr>
            <p:spPr>
              <a:xfrm>
                <a:off x="4820747" y="1172272"/>
                <a:ext cx="719450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0311" h="83" extrusionOk="0">
                    <a:moveTo>
                      <a:pt x="42" y="0"/>
                    </a:moveTo>
                    <a:cubicBezTo>
                      <a:pt x="1" y="41"/>
                      <a:pt x="1" y="41"/>
                      <a:pt x="1" y="82"/>
                    </a:cubicBezTo>
                    <a:lnTo>
                      <a:pt x="10311" y="82"/>
                    </a:lnTo>
                    <a:lnTo>
                      <a:pt x="10311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4" name="Google Shape;1254;p51">
                <a:extLst>
                  <a:ext uri="{FF2B5EF4-FFF2-40B4-BE49-F238E27FC236}">
                    <a16:creationId xmlns:a16="http://schemas.microsoft.com/office/drawing/2014/main" id="{236DA78A-719C-D20A-C83C-DFFD7653E6B9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5" name="Google Shape;1255;p51">
                <a:extLst>
                  <a:ext uri="{FF2B5EF4-FFF2-40B4-BE49-F238E27FC236}">
                    <a16:creationId xmlns:a16="http://schemas.microsoft.com/office/drawing/2014/main" id="{BBF6236E-F785-AE94-6725-F62F6999FC2E}"/>
                  </a:ext>
                </a:extLst>
              </p:cNvPr>
              <p:cNvSpPr/>
              <p:nvPr/>
            </p:nvSpPr>
            <p:spPr>
              <a:xfrm>
                <a:off x="4800024" y="1210928"/>
                <a:ext cx="74017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608" h="42" extrusionOk="0">
                    <a:moveTo>
                      <a:pt x="41" y="1"/>
                    </a:moveTo>
                    <a:cubicBezTo>
                      <a:pt x="41" y="42"/>
                      <a:pt x="41" y="42"/>
                      <a:pt x="0" y="42"/>
                    </a:cubicBezTo>
                    <a:lnTo>
                      <a:pt x="10608" y="42"/>
                    </a:lnTo>
                    <a:lnTo>
                      <a:pt x="1060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6" name="Google Shape;1256;p51">
                <a:extLst>
                  <a:ext uri="{FF2B5EF4-FFF2-40B4-BE49-F238E27FC236}">
                    <a16:creationId xmlns:a16="http://schemas.microsoft.com/office/drawing/2014/main" id="{40273C23-D0D4-AE72-87D5-BB355112A396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7" name="Google Shape;1257;p51">
                <a:extLst>
                  <a:ext uri="{FF2B5EF4-FFF2-40B4-BE49-F238E27FC236}">
                    <a16:creationId xmlns:a16="http://schemas.microsoft.com/office/drawing/2014/main" id="{330EE197-58C8-D314-785C-68C0BB264353}"/>
                  </a:ext>
                </a:extLst>
              </p:cNvPr>
              <p:cNvSpPr/>
              <p:nvPr/>
            </p:nvSpPr>
            <p:spPr>
              <a:xfrm>
                <a:off x="4791372" y="1249654"/>
                <a:ext cx="74882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732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10732" y="41"/>
                    </a:lnTo>
                    <a:lnTo>
                      <a:pt x="1073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8" name="Google Shape;1258;p51">
                <a:extLst>
                  <a:ext uri="{FF2B5EF4-FFF2-40B4-BE49-F238E27FC236}">
                    <a16:creationId xmlns:a16="http://schemas.microsoft.com/office/drawing/2014/main" id="{8187B238-0EE3-E3F9-7646-7E9903F664BF}"/>
                  </a:ext>
                </a:extLst>
              </p:cNvPr>
              <p:cNvSpPr/>
              <p:nvPr/>
            </p:nvSpPr>
            <p:spPr>
              <a:xfrm>
                <a:off x="4784953" y="1288309"/>
                <a:ext cx="755245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824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10824" y="42"/>
                    </a:lnTo>
                    <a:lnTo>
                      <a:pt x="1082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19" name="Google Shape;1259;p51">
                <a:extLst>
                  <a:ext uri="{FF2B5EF4-FFF2-40B4-BE49-F238E27FC236}">
                    <a16:creationId xmlns:a16="http://schemas.microsoft.com/office/drawing/2014/main" id="{38CBD72B-3C43-97D5-FFAB-452868CB8C8D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0" name="Google Shape;1260;p51">
                <a:extLst>
                  <a:ext uri="{FF2B5EF4-FFF2-40B4-BE49-F238E27FC236}">
                    <a16:creationId xmlns:a16="http://schemas.microsoft.com/office/drawing/2014/main" id="{BB61CBB1-FF18-8FFC-CEC4-CB5CBA9B5C1B}"/>
                  </a:ext>
                </a:extLst>
              </p:cNvPr>
              <p:cNvSpPr/>
              <p:nvPr/>
            </p:nvSpPr>
            <p:spPr>
              <a:xfrm>
                <a:off x="4787813" y="1327035"/>
                <a:ext cx="752384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10783" h="52" extrusionOk="0">
                    <a:moveTo>
                      <a:pt x="1" y="0"/>
                    </a:moveTo>
                    <a:lnTo>
                      <a:pt x="1" y="52"/>
                    </a:lnTo>
                    <a:lnTo>
                      <a:pt x="10783" y="52"/>
                    </a:lnTo>
                    <a:lnTo>
                      <a:pt x="1078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1" name="Google Shape;1261;p51">
                <a:extLst>
                  <a:ext uri="{FF2B5EF4-FFF2-40B4-BE49-F238E27FC236}">
                    <a16:creationId xmlns:a16="http://schemas.microsoft.com/office/drawing/2014/main" id="{79B96995-00E2-EDF0-9EA7-560EC4FD539A}"/>
                  </a:ext>
                </a:extLst>
              </p:cNvPr>
              <p:cNvSpPr/>
              <p:nvPr/>
            </p:nvSpPr>
            <p:spPr>
              <a:xfrm>
                <a:off x="4794233" y="1362830"/>
                <a:ext cx="745965" cy="6559"/>
              </a:xfrm>
              <a:custGeom>
                <a:avLst/>
                <a:gdLst/>
                <a:ahLst/>
                <a:cxnLst/>
                <a:rect l="l" t="t" r="r" b="b"/>
                <a:pathLst>
                  <a:path w="10691" h="94" extrusionOk="0">
                    <a:moveTo>
                      <a:pt x="1" y="1"/>
                    </a:moveTo>
                    <a:lnTo>
                      <a:pt x="1" y="93"/>
                    </a:lnTo>
                    <a:lnTo>
                      <a:pt x="10691" y="93"/>
                    </a:lnTo>
                    <a:lnTo>
                      <a:pt x="10691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2" name="Google Shape;1262;p51">
                <a:extLst>
                  <a:ext uri="{FF2B5EF4-FFF2-40B4-BE49-F238E27FC236}">
                    <a16:creationId xmlns:a16="http://schemas.microsoft.com/office/drawing/2014/main" id="{29EE57D8-E395-557E-0223-309BA3537E6E}"/>
                  </a:ext>
                </a:extLst>
              </p:cNvPr>
              <p:cNvSpPr/>
              <p:nvPr/>
            </p:nvSpPr>
            <p:spPr>
              <a:xfrm>
                <a:off x="4805746" y="1402253"/>
                <a:ext cx="73445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526" h="42" extrusionOk="0">
                    <a:moveTo>
                      <a:pt x="0" y="1"/>
                    </a:moveTo>
                    <a:lnTo>
                      <a:pt x="52" y="42"/>
                    </a:lnTo>
                    <a:lnTo>
                      <a:pt x="10526" y="42"/>
                    </a:lnTo>
                    <a:lnTo>
                      <a:pt x="10526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3" name="Google Shape;1263;p51">
                <a:extLst>
                  <a:ext uri="{FF2B5EF4-FFF2-40B4-BE49-F238E27FC236}">
                    <a16:creationId xmlns:a16="http://schemas.microsoft.com/office/drawing/2014/main" id="{A02923F8-3C7C-3166-35AF-0F15B0642209}"/>
                  </a:ext>
                </a:extLst>
              </p:cNvPr>
              <p:cNvSpPr/>
              <p:nvPr/>
            </p:nvSpPr>
            <p:spPr>
              <a:xfrm>
                <a:off x="4830097" y="1440979"/>
                <a:ext cx="710100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10177" h="42" extrusionOk="0">
                    <a:moveTo>
                      <a:pt x="0" y="0"/>
                    </a:moveTo>
                    <a:cubicBezTo>
                      <a:pt x="0" y="0"/>
                      <a:pt x="0" y="41"/>
                      <a:pt x="41" y="41"/>
                    </a:cubicBezTo>
                    <a:lnTo>
                      <a:pt x="10177" y="41"/>
                    </a:lnTo>
                    <a:lnTo>
                      <a:pt x="1017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4" name="Google Shape;1264;p51">
                <a:extLst>
                  <a:ext uri="{FF2B5EF4-FFF2-40B4-BE49-F238E27FC236}">
                    <a16:creationId xmlns:a16="http://schemas.microsoft.com/office/drawing/2014/main" id="{7E2E0D6F-2A7C-B680-14E8-F61D81409E4C}"/>
                  </a:ext>
                </a:extLst>
              </p:cNvPr>
              <p:cNvSpPr/>
              <p:nvPr/>
            </p:nvSpPr>
            <p:spPr>
              <a:xfrm>
                <a:off x="4865892" y="1479635"/>
                <a:ext cx="67430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64" h="42" extrusionOk="0">
                    <a:moveTo>
                      <a:pt x="1" y="1"/>
                    </a:moveTo>
                    <a:cubicBezTo>
                      <a:pt x="1" y="1"/>
                      <a:pt x="42" y="1"/>
                      <a:pt x="42" y="42"/>
                    </a:cubicBezTo>
                    <a:lnTo>
                      <a:pt x="9664" y="42"/>
                    </a:lnTo>
                    <a:lnTo>
                      <a:pt x="9664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5" name="Google Shape;1265;p51">
                <a:extLst>
                  <a:ext uri="{FF2B5EF4-FFF2-40B4-BE49-F238E27FC236}">
                    <a16:creationId xmlns:a16="http://schemas.microsoft.com/office/drawing/2014/main" id="{F5CA4A44-2ACE-A9C2-9AC3-77260A284604}"/>
                  </a:ext>
                </a:extLst>
              </p:cNvPr>
              <p:cNvSpPr/>
              <p:nvPr/>
            </p:nvSpPr>
            <p:spPr>
              <a:xfrm>
                <a:off x="4934690" y="1515430"/>
                <a:ext cx="60550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8678" h="84" extrusionOk="0">
                    <a:moveTo>
                      <a:pt x="1" y="1"/>
                    </a:moveTo>
                    <a:cubicBezTo>
                      <a:pt x="42" y="42"/>
                      <a:pt x="124" y="42"/>
                      <a:pt x="206" y="83"/>
                    </a:cubicBezTo>
                    <a:lnTo>
                      <a:pt x="8678" y="83"/>
                    </a:lnTo>
                    <a:lnTo>
                      <a:pt x="867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6" name="Google Shape;1266;p51">
                <a:extLst>
                  <a:ext uri="{FF2B5EF4-FFF2-40B4-BE49-F238E27FC236}">
                    <a16:creationId xmlns:a16="http://schemas.microsoft.com/office/drawing/2014/main" id="{69A17847-7048-1220-8BB8-F5FBDC99A558}"/>
                  </a:ext>
                </a:extLst>
              </p:cNvPr>
              <p:cNvSpPr/>
              <p:nvPr/>
            </p:nvSpPr>
            <p:spPr>
              <a:xfrm>
                <a:off x="3853526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60" y="1"/>
                    </a:moveTo>
                    <a:cubicBezTo>
                      <a:pt x="555" y="904"/>
                      <a:pt x="175" y="1972"/>
                      <a:pt x="134" y="3081"/>
                    </a:cubicBezTo>
                    <a:cubicBezTo>
                      <a:pt x="0" y="4581"/>
                      <a:pt x="472" y="6121"/>
                      <a:pt x="1376" y="7364"/>
                    </a:cubicBezTo>
                    <a:lnTo>
                      <a:pt x="3081" y="7364"/>
                    </a:lnTo>
                    <a:cubicBezTo>
                      <a:pt x="2228" y="5741"/>
                      <a:pt x="2013" y="3811"/>
                      <a:pt x="2444" y="2013"/>
                    </a:cubicBezTo>
                    <a:cubicBezTo>
                      <a:pt x="2608" y="1336"/>
                      <a:pt x="2916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7" name="Google Shape;1267;p51">
                <a:extLst>
                  <a:ext uri="{FF2B5EF4-FFF2-40B4-BE49-F238E27FC236}">
                    <a16:creationId xmlns:a16="http://schemas.microsoft.com/office/drawing/2014/main" id="{37EA5C96-F961-E196-C807-D9276F915671}"/>
                  </a:ext>
                </a:extLst>
              </p:cNvPr>
              <p:cNvSpPr/>
              <p:nvPr/>
            </p:nvSpPr>
            <p:spPr>
              <a:xfrm>
                <a:off x="4400213" y="1040396"/>
                <a:ext cx="230048" cy="513823"/>
              </a:xfrm>
              <a:custGeom>
                <a:avLst/>
                <a:gdLst/>
                <a:ahLst/>
                <a:cxnLst/>
                <a:rect l="l" t="t" r="r" b="b"/>
                <a:pathLst>
                  <a:path w="3297" h="7364" extrusionOk="0">
                    <a:moveTo>
                      <a:pt x="1109" y="1"/>
                    </a:moveTo>
                    <a:cubicBezTo>
                      <a:pt x="555" y="904"/>
                      <a:pt x="164" y="1972"/>
                      <a:pt x="82" y="3081"/>
                    </a:cubicBezTo>
                    <a:cubicBezTo>
                      <a:pt x="0" y="4581"/>
                      <a:pt x="421" y="6121"/>
                      <a:pt x="1325" y="7364"/>
                    </a:cubicBezTo>
                    <a:lnTo>
                      <a:pt x="3040" y="7364"/>
                    </a:lnTo>
                    <a:cubicBezTo>
                      <a:pt x="2218" y="5741"/>
                      <a:pt x="1961" y="3811"/>
                      <a:pt x="2393" y="2013"/>
                    </a:cubicBezTo>
                    <a:cubicBezTo>
                      <a:pt x="2567" y="1336"/>
                      <a:pt x="2865" y="607"/>
                      <a:pt x="3296" y="1"/>
                    </a:cubicBezTo>
                    <a:close/>
                  </a:path>
                </a:pathLst>
              </a:custGeom>
              <a:solidFill>
                <a:srgbClr val="FFA9DD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8" name="Google Shape;1268;p51">
                <a:extLst>
                  <a:ext uri="{FF2B5EF4-FFF2-40B4-BE49-F238E27FC236}">
                    <a16:creationId xmlns:a16="http://schemas.microsoft.com/office/drawing/2014/main" id="{18619B8C-04CF-9512-2017-1D8BE6469513}"/>
                  </a:ext>
                </a:extLst>
              </p:cNvPr>
              <p:cNvSpPr/>
              <p:nvPr/>
            </p:nvSpPr>
            <p:spPr>
              <a:xfrm>
                <a:off x="3737421" y="601925"/>
                <a:ext cx="1701742" cy="438536"/>
              </a:xfrm>
              <a:custGeom>
                <a:avLst/>
                <a:gdLst/>
                <a:ahLst/>
                <a:cxnLst/>
                <a:rect l="l" t="t" r="r" b="b"/>
                <a:pathLst>
                  <a:path w="24389" h="6285" extrusionOk="0">
                    <a:moveTo>
                      <a:pt x="3040" y="0"/>
                    </a:moveTo>
                    <a:cubicBezTo>
                      <a:pt x="2177" y="0"/>
                      <a:pt x="1407" y="339"/>
                      <a:pt x="853" y="894"/>
                    </a:cubicBezTo>
                    <a:cubicBezTo>
                      <a:pt x="339" y="1500"/>
                      <a:pt x="0" y="2270"/>
                      <a:pt x="0" y="3122"/>
                    </a:cubicBezTo>
                    <a:cubicBezTo>
                      <a:pt x="0" y="4878"/>
                      <a:pt x="1325" y="6285"/>
                      <a:pt x="3040" y="6285"/>
                    </a:cubicBezTo>
                    <a:lnTo>
                      <a:pt x="24389" y="6285"/>
                    </a:lnTo>
                    <a:lnTo>
                      <a:pt x="24389" y="0"/>
                    </a:lnTo>
                    <a:close/>
                  </a:path>
                </a:pathLst>
              </a:custGeom>
              <a:solidFill>
                <a:srgbClr val="7182FF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29" name="Google Shape;1269;p51">
                <a:extLst>
                  <a:ext uri="{FF2B5EF4-FFF2-40B4-BE49-F238E27FC236}">
                    <a16:creationId xmlns:a16="http://schemas.microsoft.com/office/drawing/2014/main" id="{0222635B-BDB9-3D74-2183-56E0213150CF}"/>
                  </a:ext>
                </a:extLst>
              </p:cNvPr>
              <p:cNvSpPr/>
              <p:nvPr/>
            </p:nvSpPr>
            <p:spPr>
              <a:xfrm>
                <a:off x="4752019" y="634859"/>
                <a:ext cx="687144" cy="381948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5474" extrusionOk="0">
                    <a:moveTo>
                      <a:pt x="2660" y="1"/>
                    </a:moveTo>
                    <a:cubicBezTo>
                      <a:pt x="2270" y="1"/>
                      <a:pt x="1931" y="42"/>
                      <a:pt x="1592" y="216"/>
                    </a:cubicBezTo>
                    <a:cubicBezTo>
                      <a:pt x="1540" y="216"/>
                      <a:pt x="1540" y="257"/>
                      <a:pt x="1499" y="257"/>
                    </a:cubicBezTo>
                    <a:cubicBezTo>
                      <a:pt x="1284" y="381"/>
                      <a:pt x="1078" y="514"/>
                      <a:pt x="904" y="678"/>
                    </a:cubicBezTo>
                    <a:cubicBezTo>
                      <a:pt x="863" y="678"/>
                      <a:pt x="863" y="730"/>
                      <a:pt x="822" y="730"/>
                    </a:cubicBezTo>
                    <a:lnTo>
                      <a:pt x="770" y="771"/>
                    </a:lnTo>
                    <a:cubicBezTo>
                      <a:pt x="647" y="894"/>
                      <a:pt x="565" y="1028"/>
                      <a:pt x="472" y="1151"/>
                    </a:cubicBezTo>
                    <a:lnTo>
                      <a:pt x="431" y="1192"/>
                    </a:lnTo>
                    <a:cubicBezTo>
                      <a:pt x="349" y="1325"/>
                      <a:pt x="308" y="1449"/>
                      <a:pt x="216" y="1623"/>
                    </a:cubicBezTo>
                    <a:lnTo>
                      <a:pt x="216" y="1664"/>
                    </a:lnTo>
                    <a:cubicBezTo>
                      <a:pt x="134" y="1798"/>
                      <a:pt x="93" y="1921"/>
                      <a:pt x="93" y="2096"/>
                    </a:cubicBezTo>
                    <a:cubicBezTo>
                      <a:pt x="51" y="2096"/>
                      <a:pt x="51" y="2096"/>
                      <a:pt x="51" y="2137"/>
                    </a:cubicBezTo>
                    <a:cubicBezTo>
                      <a:pt x="51" y="2270"/>
                      <a:pt x="0" y="2393"/>
                      <a:pt x="0" y="2568"/>
                    </a:cubicBezTo>
                    <a:lnTo>
                      <a:pt x="0" y="2609"/>
                    </a:lnTo>
                    <a:lnTo>
                      <a:pt x="0" y="2732"/>
                    </a:lnTo>
                    <a:lnTo>
                      <a:pt x="0" y="3040"/>
                    </a:lnTo>
                    <a:lnTo>
                      <a:pt x="0" y="3081"/>
                    </a:lnTo>
                    <a:cubicBezTo>
                      <a:pt x="51" y="3205"/>
                      <a:pt x="51" y="3338"/>
                      <a:pt x="93" y="3502"/>
                    </a:cubicBezTo>
                    <a:lnTo>
                      <a:pt x="134" y="3554"/>
                    </a:lnTo>
                    <a:cubicBezTo>
                      <a:pt x="175" y="3677"/>
                      <a:pt x="216" y="3810"/>
                      <a:pt x="257" y="3975"/>
                    </a:cubicBezTo>
                    <a:cubicBezTo>
                      <a:pt x="308" y="3975"/>
                      <a:pt x="308" y="3975"/>
                      <a:pt x="308" y="4016"/>
                    </a:cubicBezTo>
                    <a:cubicBezTo>
                      <a:pt x="390" y="4149"/>
                      <a:pt x="472" y="4272"/>
                      <a:pt x="565" y="4447"/>
                    </a:cubicBezTo>
                    <a:cubicBezTo>
                      <a:pt x="606" y="4447"/>
                      <a:pt x="606" y="4447"/>
                      <a:pt x="606" y="4488"/>
                    </a:cubicBezTo>
                    <a:cubicBezTo>
                      <a:pt x="729" y="4622"/>
                      <a:pt x="863" y="4786"/>
                      <a:pt x="1027" y="4878"/>
                    </a:cubicBezTo>
                    <a:cubicBezTo>
                      <a:pt x="1027" y="4919"/>
                      <a:pt x="1078" y="4919"/>
                      <a:pt x="1078" y="4961"/>
                    </a:cubicBezTo>
                    <a:cubicBezTo>
                      <a:pt x="1335" y="5135"/>
                      <a:pt x="1633" y="5258"/>
                      <a:pt x="1931" y="5351"/>
                    </a:cubicBezTo>
                    <a:cubicBezTo>
                      <a:pt x="1972" y="5392"/>
                      <a:pt x="2054" y="5392"/>
                      <a:pt x="2105" y="5433"/>
                    </a:cubicBezTo>
                    <a:cubicBezTo>
                      <a:pt x="2270" y="5433"/>
                      <a:pt x="2444" y="5474"/>
                      <a:pt x="2660" y="5474"/>
                    </a:cubicBezTo>
                    <a:lnTo>
                      <a:pt x="9848" y="5474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E9DC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0" name="Google Shape;1270;p51">
                <a:extLst>
                  <a:ext uri="{FF2B5EF4-FFF2-40B4-BE49-F238E27FC236}">
                    <a16:creationId xmlns:a16="http://schemas.microsoft.com/office/drawing/2014/main" id="{47AF511F-F8E2-85B6-0DB6-E6D6C87C52AC}"/>
                  </a:ext>
                </a:extLst>
              </p:cNvPr>
              <p:cNvSpPr/>
              <p:nvPr/>
            </p:nvSpPr>
            <p:spPr>
              <a:xfrm>
                <a:off x="4856612" y="649931"/>
                <a:ext cx="58255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8349" h="42" extrusionOk="0">
                    <a:moveTo>
                      <a:pt x="93" y="0"/>
                    </a:moveTo>
                    <a:cubicBezTo>
                      <a:pt x="41" y="0"/>
                      <a:pt x="41" y="41"/>
                      <a:pt x="0" y="41"/>
                    </a:cubicBezTo>
                    <a:lnTo>
                      <a:pt x="8349" y="41"/>
                    </a:lnTo>
                    <a:lnTo>
                      <a:pt x="8349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1" name="Google Shape;1271;p51">
                <a:extLst>
                  <a:ext uri="{FF2B5EF4-FFF2-40B4-BE49-F238E27FC236}">
                    <a16:creationId xmlns:a16="http://schemas.microsoft.com/office/drawing/2014/main" id="{6E1D6A9D-9472-8408-CE62-06993A62F1CD}"/>
                  </a:ext>
                </a:extLst>
              </p:cNvPr>
              <p:cNvSpPr/>
              <p:nvPr/>
            </p:nvSpPr>
            <p:spPr>
              <a:xfrm>
                <a:off x="4809304" y="682167"/>
                <a:ext cx="629859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027" h="52" extrusionOk="0">
                    <a:moveTo>
                      <a:pt x="83" y="0"/>
                    </a:moveTo>
                    <a:cubicBezTo>
                      <a:pt x="42" y="0"/>
                      <a:pt x="42" y="52"/>
                      <a:pt x="1" y="52"/>
                    </a:cubicBezTo>
                    <a:lnTo>
                      <a:pt x="9027" y="52"/>
                    </a:lnTo>
                    <a:lnTo>
                      <a:pt x="9027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2" name="Google Shape;1272;p51">
                <a:extLst>
                  <a:ext uri="{FF2B5EF4-FFF2-40B4-BE49-F238E27FC236}">
                    <a16:creationId xmlns:a16="http://schemas.microsoft.com/office/drawing/2014/main" id="{B82DA7E9-6541-9CF3-A316-2CED9F858345}"/>
                  </a:ext>
                </a:extLst>
              </p:cNvPr>
              <p:cNvSpPr/>
              <p:nvPr/>
            </p:nvSpPr>
            <p:spPr>
              <a:xfrm>
                <a:off x="4782092" y="715101"/>
                <a:ext cx="65707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417" h="42" extrusionOk="0">
                    <a:moveTo>
                      <a:pt x="41" y="1"/>
                    </a:moveTo>
                    <a:lnTo>
                      <a:pt x="0" y="42"/>
                    </a:lnTo>
                    <a:lnTo>
                      <a:pt x="9417" y="42"/>
                    </a:lnTo>
                    <a:lnTo>
                      <a:pt x="941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3" name="Google Shape;1273;p51">
                <a:extLst>
                  <a:ext uri="{FF2B5EF4-FFF2-40B4-BE49-F238E27FC236}">
                    <a16:creationId xmlns:a16="http://schemas.microsoft.com/office/drawing/2014/main" id="{F00756A1-5925-BF32-0907-75D5C8629367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4" name="Google Shape;1274;p51">
                <a:extLst>
                  <a:ext uri="{FF2B5EF4-FFF2-40B4-BE49-F238E27FC236}">
                    <a16:creationId xmlns:a16="http://schemas.microsoft.com/office/drawing/2014/main" id="{E3C05638-DBB2-9757-D5AF-36B4642B06C9}"/>
                  </a:ext>
                </a:extLst>
              </p:cNvPr>
              <p:cNvSpPr/>
              <p:nvPr/>
            </p:nvSpPr>
            <p:spPr>
              <a:xfrm>
                <a:off x="4767021" y="748105"/>
                <a:ext cx="672143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42" extrusionOk="0">
                    <a:moveTo>
                      <a:pt x="1" y="0"/>
                    </a:moveTo>
                    <a:lnTo>
                      <a:pt x="1" y="41"/>
                    </a:lnTo>
                    <a:lnTo>
                      <a:pt x="9633" y="41"/>
                    </a:lnTo>
                    <a:lnTo>
                      <a:pt x="9633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5" name="Google Shape;1275;p51">
                <a:extLst>
                  <a:ext uri="{FF2B5EF4-FFF2-40B4-BE49-F238E27FC236}">
                    <a16:creationId xmlns:a16="http://schemas.microsoft.com/office/drawing/2014/main" id="{48FFD584-F449-505A-32DC-7D9599D2D1E5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6" name="Google Shape;1276;p51">
                <a:extLst>
                  <a:ext uri="{FF2B5EF4-FFF2-40B4-BE49-F238E27FC236}">
                    <a16:creationId xmlns:a16="http://schemas.microsoft.com/office/drawing/2014/main" id="{E5735CD4-01CC-6220-F592-10F17C10F86E}"/>
                  </a:ext>
                </a:extLst>
              </p:cNvPr>
              <p:cNvSpPr/>
              <p:nvPr/>
            </p:nvSpPr>
            <p:spPr>
              <a:xfrm>
                <a:off x="4755577" y="781039"/>
                <a:ext cx="683586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797" h="42" extrusionOk="0">
                    <a:moveTo>
                      <a:pt x="42" y="1"/>
                    </a:moveTo>
                    <a:cubicBezTo>
                      <a:pt x="0" y="1"/>
                      <a:pt x="0" y="1"/>
                      <a:pt x="0" y="42"/>
                    </a:cubicBezTo>
                    <a:lnTo>
                      <a:pt x="9797" y="42"/>
                    </a:lnTo>
                    <a:lnTo>
                      <a:pt x="9797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7" name="Google Shape;1277;p51">
                <a:extLst>
                  <a:ext uri="{FF2B5EF4-FFF2-40B4-BE49-F238E27FC236}">
                    <a16:creationId xmlns:a16="http://schemas.microsoft.com/office/drawing/2014/main" id="{8FE545D2-CF31-5630-D6F9-BD58A33E0A64}"/>
                  </a:ext>
                </a:extLst>
              </p:cNvPr>
              <p:cNvSpPr/>
              <p:nvPr/>
            </p:nvSpPr>
            <p:spPr>
              <a:xfrm>
                <a:off x="4752019" y="813974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1"/>
                    </a:moveTo>
                    <a:lnTo>
                      <a:pt x="0" y="42"/>
                    </a:lnTo>
                    <a:lnTo>
                      <a:pt x="9848" y="42"/>
                    </a:lnTo>
                    <a:lnTo>
                      <a:pt x="984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8" name="Google Shape;1278;p51">
                <a:extLst>
                  <a:ext uri="{FF2B5EF4-FFF2-40B4-BE49-F238E27FC236}">
                    <a16:creationId xmlns:a16="http://schemas.microsoft.com/office/drawing/2014/main" id="{7B65521D-6AFB-AAEC-2206-4CBCDD983B44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39" name="Google Shape;1279;p51">
                <a:extLst>
                  <a:ext uri="{FF2B5EF4-FFF2-40B4-BE49-F238E27FC236}">
                    <a16:creationId xmlns:a16="http://schemas.microsoft.com/office/drawing/2014/main" id="{02B24B76-72E3-EE6C-BC08-71BC87AB7331}"/>
                  </a:ext>
                </a:extLst>
              </p:cNvPr>
              <p:cNvSpPr/>
              <p:nvPr/>
            </p:nvSpPr>
            <p:spPr>
              <a:xfrm>
                <a:off x="4752019" y="846978"/>
                <a:ext cx="687144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848" h="42" extrusionOk="0">
                    <a:moveTo>
                      <a:pt x="0" y="0"/>
                    </a:moveTo>
                    <a:lnTo>
                      <a:pt x="0" y="41"/>
                    </a:lnTo>
                    <a:lnTo>
                      <a:pt x="9848" y="41"/>
                    </a:lnTo>
                    <a:lnTo>
                      <a:pt x="9848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0" name="Google Shape;1280;p51">
                <a:extLst>
                  <a:ext uri="{FF2B5EF4-FFF2-40B4-BE49-F238E27FC236}">
                    <a16:creationId xmlns:a16="http://schemas.microsoft.com/office/drawing/2014/main" id="{E2734B13-9444-41CE-9F36-38CCBB3E1983}"/>
                  </a:ext>
                </a:extLst>
              </p:cNvPr>
              <p:cNvSpPr/>
              <p:nvPr/>
            </p:nvSpPr>
            <p:spPr>
              <a:xfrm>
                <a:off x="4758438" y="879214"/>
                <a:ext cx="680725" cy="3628"/>
              </a:xfrm>
              <a:custGeom>
                <a:avLst/>
                <a:gdLst/>
                <a:ahLst/>
                <a:cxnLst/>
                <a:rect l="l" t="t" r="r" b="b"/>
                <a:pathLst>
                  <a:path w="9756" h="52" extrusionOk="0">
                    <a:moveTo>
                      <a:pt x="1" y="0"/>
                    </a:moveTo>
                    <a:lnTo>
                      <a:pt x="42" y="52"/>
                    </a:lnTo>
                    <a:lnTo>
                      <a:pt x="9756" y="52"/>
                    </a:lnTo>
                    <a:lnTo>
                      <a:pt x="9756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1" name="Google Shape;1281;p51">
                <a:extLst>
                  <a:ext uri="{FF2B5EF4-FFF2-40B4-BE49-F238E27FC236}">
                    <a16:creationId xmlns:a16="http://schemas.microsoft.com/office/drawing/2014/main" id="{60A7968C-5A27-6B9E-F494-615F2C895C4A}"/>
                  </a:ext>
                </a:extLst>
              </p:cNvPr>
              <p:cNvSpPr/>
              <p:nvPr/>
            </p:nvSpPr>
            <p:spPr>
              <a:xfrm>
                <a:off x="4769881" y="912148"/>
                <a:ext cx="669282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592" h="42" extrusionOk="0">
                    <a:moveTo>
                      <a:pt x="1" y="1"/>
                    </a:moveTo>
                    <a:cubicBezTo>
                      <a:pt x="52" y="1"/>
                      <a:pt x="52" y="1"/>
                      <a:pt x="52" y="42"/>
                    </a:cubicBezTo>
                    <a:lnTo>
                      <a:pt x="9592" y="42"/>
                    </a:lnTo>
                    <a:lnTo>
                      <a:pt x="9592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2" name="Google Shape;1282;p51">
                <a:extLst>
                  <a:ext uri="{FF2B5EF4-FFF2-40B4-BE49-F238E27FC236}">
                    <a16:creationId xmlns:a16="http://schemas.microsoft.com/office/drawing/2014/main" id="{F532E58A-064D-27FA-9AAB-328C8973C9FE}"/>
                  </a:ext>
                </a:extLst>
              </p:cNvPr>
              <p:cNvSpPr/>
              <p:nvPr/>
            </p:nvSpPr>
            <p:spPr>
              <a:xfrm>
                <a:off x="4791372" y="945152"/>
                <a:ext cx="647791" cy="2931"/>
              </a:xfrm>
              <a:custGeom>
                <a:avLst/>
                <a:gdLst/>
                <a:ahLst/>
                <a:cxnLst/>
                <a:rect l="l" t="t" r="r" b="b"/>
                <a:pathLst>
                  <a:path w="9284" h="42" extrusionOk="0">
                    <a:moveTo>
                      <a:pt x="1" y="0"/>
                    </a:moveTo>
                    <a:cubicBezTo>
                      <a:pt x="42" y="0"/>
                      <a:pt x="42" y="0"/>
                      <a:pt x="42" y="41"/>
                    </a:cubicBezTo>
                    <a:lnTo>
                      <a:pt x="9284" y="41"/>
                    </a:lnTo>
                    <a:lnTo>
                      <a:pt x="9284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3" name="Google Shape;1283;p51">
                <a:extLst>
                  <a:ext uri="{FF2B5EF4-FFF2-40B4-BE49-F238E27FC236}">
                    <a16:creationId xmlns:a16="http://schemas.microsoft.com/office/drawing/2014/main" id="{04C9E7E4-F358-7ACC-2FC6-E5BD6F56E0CE}"/>
                  </a:ext>
                </a:extLst>
              </p:cNvPr>
              <p:cNvSpPr/>
              <p:nvPr/>
            </p:nvSpPr>
            <p:spPr>
              <a:xfrm>
                <a:off x="4823608" y="975225"/>
                <a:ext cx="615555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8822" h="83" extrusionOk="0">
                    <a:moveTo>
                      <a:pt x="1" y="0"/>
                    </a:moveTo>
                    <a:cubicBezTo>
                      <a:pt x="1" y="41"/>
                      <a:pt x="52" y="41"/>
                      <a:pt x="52" y="83"/>
                    </a:cubicBezTo>
                    <a:lnTo>
                      <a:pt x="8822" y="83"/>
                    </a:lnTo>
                    <a:lnTo>
                      <a:pt x="8822" y="0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4" name="Google Shape;1284;p51">
                <a:extLst>
                  <a:ext uri="{FF2B5EF4-FFF2-40B4-BE49-F238E27FC236}">
                    <a16:creationId xmlns:a16="http://schemas.microsoft.com/office/drawing/2014/main" id="{5924CC6B-68FD-D159-BCD5-CE281CF1B7F8}"/>
                  </a:ext>
                </a:extLst>
              </p:cNvPr>
              <p:cNvSpPr/>
              <p:nvPr/>
            </p:nvSpPr>
            <p:spPr>
              <a:xfrm>
                <a:off x="4886685" y="1008160"/>
                <a:ext cx="552478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7918" h="83" extrusionOk="0">
                    <a:moveTo>
                      <a:pt x="1" y="1"/>
                    </a:moveTo>
                    <a:cubicBezTo>
                      <a:pt x="42" y="42"/>
                      <a:pt x="124" y="42"/>
                      <a:pt x="175" y="83"/>
                    </a:cubicBezTo>
                    <a:lnTo>
                      <a:pt x="7918" y="83"/>
                    </a:lnTo>
                    <a:lnTo>
                      <a:pt x="7918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5" name="Google Shape;1285;p51">
                <a:extLst>
                  <a:ext uri="{FF2B5EF4-FFF2-40B4-BE49-F238E27FC236}">
                    <a16:creationId xmlns:a16="http://schemas.microsoft.com/office/drawing/2014/main" id="{ECC208A9-860B-3953-8C64-67D0B6DED27A}"/>
                  </a:ext>
                </a:extLst>
              </p:cNvPr>
              <p:cNvSpPr/>
              <p:nvPr/>
            </p:nvSpPr>
            <p:spPr>
              <a:xfrm>
                <a:off x="3892182" y="721590"/>
                <a:ext cx="687214" cy="172693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2475" extrusionOk="0">
                    <a:moveTo>
                      <a:pt x="1284" y="0"/>
                    </a:moveTo>
                    <a:cubicBezTo>
                      <a:pt x="606" y="0"/>
                      <a:pt x="1" y="555"/>
                      <a:pt x="1" y="1232"/>
                    </a:cubicBezTo>
                    <a:cubicBezTo>
                      <a:pt x="1" y="1920"/>
                      <a:pt x="606" y="2475"/>
                      <a:pt x="1284" y="2475"/>
                    </a:cubicBezTo>
                    <a:lnTo>
                      <a:pt x="8606" y="2475"/>
                    </a:lnTo>
                    <a:cubicBezTo>
                      <a:pt x="9294" y="2475"/>
                      <a:pt x="9848" y="1920"/>
                      <a:pt x="9848" y="1232"/>
                    </a:cubicBezTo>
                    <a:cubicBezTo>
                      <a:pt x="9848" y="555"/>
                      <a:pt x="9294" y="0"/>
                      <a:pt x="8606" y="0"/>
                    </a:cubicBez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6" name="Google Shape;1286;p51">
                <a:extLst>
                  <a:ext uri="{FF2B5EF4-FFF2-40B4-BE49-F238E27FC236}">
                    <a16:creationId xmlns:a16="http://schemas.microsoft.com/office/drawing/2014/main" id="{16FEE725-FAC0-E8FC-6AC2-4F28790836F7}"/>
                  </a:ext>
                </a:extLst>
              </p:cNvPr>
              <p:cNvSpPr/>
              <p:nvPr/>
            </p:nvSpPr>
            <p:spPr>
              <a:xfrm>
                <a:off x="4952622" y="631998"/>
                <a:ext cx="92522" cy="197114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2825" extrusionOk="0">
                    <a:moveTo>
                      <a:pt x="0" y="1"/>
                    </a:moveTo>
                    <a:lnTo>
                      <a:pt x="0" y="2825"/>
                    </a:lnTo>
                    <a:lnTo>
                      <a:pt x="1325" y="2825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  <p:sp>
            <p:nvSpPr>
              <p:cNvPr id="47" name="Google Shape;1287;p51">
                <a:extLst>
                  <a:ext uri="{FF2B5EF4-FFF2-40B4-BE49-F238E27FC236}">
                    <a16:creationId xmlns:a16="http://schemas.microsoft.com/office/drawing/2014/main" id="{707B721B-1E87-00E5-D216-3411A38D6855}"/>
                  </a:ext>
                </a:extLst>
              </p:cNvPr>
              <p:cNvSpPr/>
              <p:nvPr/>
            </p:nvSpPr>
            <p:spPr>
              <a:xfrm>
                <a:off x="4997069" y="1079819"/>
                <a:ext cx="92452" cy="232909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338" extrusionOk="0">
                    <a:moveTo>
                      <a:pt x="0" y="1"/>
                    </a:moveTo>
                    <a:lnTo>
                      <a:pt x="0" y="3338"/>
                    </a:lnTo>
                    <a:lnTo>
                      <a:pt x="1325" y="3338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FFB289"/>
              </a:solidFill>
              <a:ln>
                <a:noFill/>
              </a:ln>
            </p:spPr>
            <p:txBody>
              <a:bodyPr spcFirstLastPara="1" wrap="square" lIns="68569" tIns="68569" rIns="68569" bIns="68569" anchor="ctr" anchorCtr="0">
                <a:noAutofit/>
              </a:bodyPr>
              <a:lstStyle/>
              <a:p>
                <a:endParaRPr sz="1050"/>
              </a:p>
            </p:txBody>
          </p:sp>
        </p:grpSp>
      </p:grpSp>
      <p:grpSp>
        <p:nvGrpSpPr>
          <p:cNvPr id="1340" name="组合 13">
            <a:extLst>
              <a:ext uri="{FF2B5EF4-FFF2-40B4-BE49-F238E27FC236}">
                <a16:creationId xmlns:a16="http://schemas.microsoft.com/office/drawing/2014/main" id="{FD4F7861-DF93-F733-2FAE-8CD91B29679F}"/>
              </a:ext>
            </a:extLst>
          </p:cNvPr>
          <p:cNvGrpSpPr/>
          <p:nvPr/>
        </p:nvGrpSpPr>
        <p:grpSpPr>
          <a:xfrm>
            <a:off x="424596" y="1623089"/>
            <a:ext cx="2552689" cy="2412751"/>
            <a:chOff x="907381" y="1504666"/>
            <a:chExt cx="5450795" cy="5151986"/>
          </a:xfrm>
        </p:grpSpPr>
        <p:grpSp>
          <p:nvGrpSpPr>
            <p:cNvPr id="1341" name="组合 3">
              <a:extLst>
                <a:ext uri="{FF2B5EF4-FFF2-40B4-BE49-F238E27FC236}">
                  <a16:creationId xmlns:a16="http://schemas.microsoft.com/office/drawing/2014/main" id="{38B0CDB5-02D5-31D9-76A5-8EBFCEE8ACC1}"/>
                </a:ext>
              </a:extLst>
            </p:cNvPr>
            <p:cNvGrpSpPr/>
            <p:nvPr/>
          </p:nvGrpSpPr>
          <p:grpSpPr>
            <a:xfrm>
              <a:off x="1605061" y="1504666"/>
              <a:ext cx="1733529" cy="1575864"/>
              <a:chOff x="1605061" y="1504666"/>
              <a:chExt cx="1733529" cy="1575864"/>
            </a:xfrm>
          </p:grpSpPr>
          <p:sp>
            <p:nvSpPr>
              <p:cNvPr id="1343" name="等腰三角形 1">
                <a:extLst>
                  <a:ext uri="{FF2B5EF4-FFF2-40B4-BE49-F238E27FC236}">
                    <a16:creationId xmlns:a16="http://schemas.microsoft.com/office/drawing/2014/main" id="{FD5BED2D-F5B0-5604-AD78-AF2110367DA3}"/>
                  </a:ext>
                </a:extLst>
              </p:cNvPr>
              <p:cNvSpPr/>
              <p:nvPr/>
            </p:nvSpPr>
            <p:spPr>
              <a:xfrm rot="2601797">
                <a:off x="1605061" y="1504666"/>
                <a:ext cx="1733529" cy="1575864"/>
              </a:xfrm>
              <a:custGeom>
                <a:avLst/>
                <a:gdLst>
                  <a:gd name="connsiteX0" fmla="*/ 0 w 2472324"/>
                  <a:gd name="connsiteY0" fmla="*/ 2131314 h 2131314"/>
                  <a:gd name="connsiteX1" fmla="*/ 1236162 w 2472324"/>
                  <a:gd name="connsiteY1" fmla="*/ 0 h 2131314"/>
                  <a:gd name="connsiteX2" fmla="*/ 2472324 w 2472324"/>
                  <a:gd name="connsiteY2" fmla="*/ 2131314 h 2131314"/>
                  <a:gd name="connsiteX3" fmla="*/ 0 w 2472324"/>
                  <a:gd name="connsiteY3" fmla="*/ 2131314 h 2131314"/>
                  <a:gd name="connsiteX0" fmla="*/ 0 w 2472324"/>
                  <a:gd name="connsiteY0" fmla="*/ 2131495 h 2131495"/>
                  <a:gd name="connsiteX1" fmla="*/ 1236162 w 2472324"/>
                  <a:gd name="connsiteY1" fmla="*/ 181 h 2131495"/>
                  <a:gd name="connsiteX2" fmla="*/ 2472324 w 2472324"/>
                  <a:gd name="connsiteY2" fmla="*/ 2131495 h 2131495"/>
                  <a:gd name="connsiteX3" fmla="*/ 0 w 2472324"/>
                  <a:gd name="connsiteY3" fmla="*/ 2131495 h 2131495"/>
                  <a:gd name="connsiteX0" fmla="*/ 0 w 2472470"/>
                  <a:gd name="connsiteY0" fmla="*/ 2131449 h 2218902"/>
                  <a:gd name="connsiteX1" fmla="*/ 1236162 w 2472470"/>
                  <a:gd name="connsiteY1" fmla="*/ 135 h 2218902"/>
                  <a:gd name="connsiteX2" fmla="*/ 2472324 w 2472470"/>
                  <a:gd name="connsiteY2" fmla="*/ 2131449 h 2218902"/>
                  <a:gd name="connsiteX3" fmla="*/ 0 w 2472470"/>
                  <a:gd name="connsiteY3" fmla="*/ 2131449 h 2218902"/>
                  <a:gd name="connsiteX0" fmla="*/ 7425 w 2479895"/>
                  <a:gd name="connsiteY0" fmla="*/ 2131449 h 2254348"/>
                  <a:gd name="connsiteX1" fmla="*/ 1243587 w 2479895"/>
                  <a:gd name="connsiteY1" fmla="*/ 135 h 2254348"/>
                  <a:gd name="connsiteX2" fmla="*/ 2479749 w 2479895"/>
                  <a:gd name="connsiteY2" fmla="*/ 2131449 h 2254348"/>
                  <a:gd name="connsiteX3" fmla="*/ 7425 w 2479895"/>
                  <a:gd name="connsiteY3" fmla="*/ 2131449 h 2254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9895" h="2254348">
                    <a:moveTo>
                      <a:pt x="7425" y="2131449"/>
                    </a:moveTo>
                    <a:cubicBezTo>
                      <a:pt x="-99052" y="2004127"/>
                      <a:pt x="970429" y="18903"/>
                      <a:pt x="1243587" y="135"/>
                    </a:cubicBezTo>
                    <a:cubicBezTo>
                      <a:pt x="1516745" y="-18633"/>
                      <a:pt x="2493629" y="1934679"/>
                      <a:pt x="2479749" y="2131449"/>
                    </a:cubicBezTo>
                    <a:cubicBezTo>
                      <a:pt x="2465869" y="2328219"/>
                      <a:pt x="113902" y="2258771"/>
                      <a:pt x="7425" y="2131449"/>
                    </a:cubicBezTo>
                    <a:close/>
                  </a:path>
                </a:pathLst>
              </a:custGeom>
              <a:solidFill>
                <a:srgbClr val="49D99B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162">
                  <a:buClrTx/>
                  <a:defRPr/>
                </a:pPr>
                <a:endParaRPr lang="zh-CN" altLang="en-US" sz="1013" b="1" kern="1200">
                  <a:solidFill>
                    <a:prstClr val="white"/>
                  </a:solidFill>
                  <a:latin typeface="Times New Roman" panose="02020603050405020304" pitchFamily="18" charset="0"/>
                  <a:ea typeface="等线" panose="02010600030101010101" pitchFamily="2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4" name="椭圆 2">
                <a:extLst>
                  <a:ext uri="{FF2B5EF4-FFF2-40B4-BE49-F238E27FC236}">
                    <a16:creationId xmlns:a16="http://schemas.microsoft.com/office/drawing/2014/main" id="{6EBCC64E-3283-67FB-E341-03E4E3363088}"/>
                  </a:ext>
                </a:extLst>
              </p:cNvPr>
              <p:cNvSpPr/>
              <p:nvPr/>
            </p:nvSpPr>
            <p:spPr>
              <a:xfrm>
                <a:off x="2457765" y="2176909"/>
                <a:ext cx="847138" cy="847138"/>
              </a:xfrm>
              <a:prstGeom prst="ellipse">
                <a:avLst/>
              </a:prstGeom>
              <a:solidFill>
                <a:sysClr val="window" lastClr="FFFFFF"/>
              </a:solidFill>
              <a:ln w="44450" cap="flat" cmpd="sng" algn="ctr">
                <a:solidFill>
                  <a:srgbClr val="49D99B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162">
                  <a:buClrTx/>
                  <a:defRPr/>
                </a:pPr>
                <a:r>
                  <a:rPr lang="en-US" altLang="zh-CN" sz="1350" b="1" kern="1200" dirty="0">
                    <a:solidFill>
                      <a:srgbClr val="A53731"/>
                    </a:solidFill>
                    <a:latin typeface="Times New Roman" panose="02020603050405020304" pitchFamily="18" charset="0"/>
                    <a:ea typeface="字魂70号-灵悦黑体" panose="00000500000000000000" pitchFamily="2" charset="-122"/>
                    <a:cs typeface="Times New Roman" panose="02020603050405020304" pitchFamily="18" charset="0"/>
                  </a:rPr>
                  <a:t>01</a:t>
                </a:r>
                <a:endParaRPr lang="zh-CN" altLang="en-US" sz="1350" b="1" kern="1200" dirty="0">
                  <a:solidFill>
                    <a:srgbClr val="A53731"/>
                  </a:solidFill>
                  <a:latin typeface="Times New Roman" panose="02020603050405020304" pitchFamily="18" charset="0"/>
                  <a:ea typeface="字魂70号-灵悦黑体" panose="00000500000000000000" pitchFamily="2" charset="-122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342" name="矩形 12">
              <a:extLst>
                <a:ext uri="{FF2B5EF4-FFF2-40B4-BE49-F238E27FC236}">
                  <a16:creationId xmlns:a16="http://schemas.microsoft.com/office/drawing/2014/main" id="{1EF73652-9C6C-0839-7D15-FC07CEECE248}"/>
                </a:ext>
              </a:extLst>
            </p:cNvPr>
            <p:cNvSpPr/>
            <p:nvPr/>
          </p:nvSpPr>
          <p:spPr>
            <a:xfrm>
              <a:off x="907381" y="3699250"/>
              <a:ext cx="5450795" cy="295740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spcAft>
                  <a:spcPts val="750"/>
                </a:spcAft>
              </a:pPr>
              <a:r>
                <a:rPr lang="en-US" sz="2800" i="1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HS </a:t>
              </a:r>
              <a:r>
                <a:rPr lang="en-US" sz="2800" i="1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chú</a:t>
              </a:r>
              <a:r>
                <a:rPr lang="en-US" sz="2800" i="1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ý </a:t>
              </a:r>
              <a:r>
                <a:rPr lang="en-US" sz="2800" i="1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về</a:t>
              </a:r>
              <a:r>
                <a:rPr lang="en-US" sz="2800" i="1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i="1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các</a:t>
              </a:r>
              <a:r>
                <a:rPr lang="en-US" sz="2800" i="1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i="1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câu</a:t>
              </a:r>
              <a:r>
                <a:rPr lang="en-US" sz="2800" i="1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i="1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hỏi</a:t>
              </a:r>
              <a:r>
                <a:rPr lang="en-US" sz="2800" i="1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i="1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suy</a:t>
              </a:r>
              <a:r>
                <a:rPr lang="en-US" sz="2800" i="1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i="1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luận</a:t>
              </a:r>
              <a:r>
                <a:rPr lang="en-US" sz="2800" i="1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en-US" sz="2800" i="1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theo</a:t>
              </a:r>
              <a:r>
                <a:rPr lang="en-US" sz="2800" i="1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i="1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dõi</a:t>
              </a:r>
              <a:endParaRPr lang="en-US" sz="2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345" name="组合 24">
            <a:extLst>
              <a:ext uri="{FF2B5EF4-FFF2-40B4-BE49-F238E27FC236}">
                <a16:creationId xmlns:a16="http://schemas.microsoft.com/office/drawing/2014/main" id="{53FF96A4-8702-0B6D-99A9-6046D1C51DD4}"/>
              </a:ext>
            </a:extLst>
          </p:cNvPr>
          <p:cNvGrpSpPr/>
          <p:nvPr/>
        </p:nvGrpSpPr>
        <p:grpSpPr>
          <a:xfrm>
            <a:off x="3031712" y="1320077"/>
            <a:ext cx="3464571" cy="1912769"/>
            <a:chOff x="1234585" y="1504666"/>
            <a:chExt cx="4073083" cy="4084363"/>
          </a:xfrm>
        </p:grpSpPr>
        <p:grpSp>
          <p:nvGrpSpPr>
            <p:cNvPr id="1346" name="组合 25">
              <a:extLst>
                <a:ext uri="{FF2B5EF4-FFF2-40B4-BE49-F238E27FC236}">
                  <a16:creationId xmlns:a16="http://schemas.microsoft.com/office/drawing/2014/main" id="{A038B95E-63B6-CA8E-7AE7-F78CFBB40E9B}"/>
                </a:ext>
              </a:extLst>
            </p:cNvPr>
            <p:cNvGrpSpPr/>
            <p:nvPr/>
          </p:nvGrpSpPr>
          <p:grpSpPr>
            <a:xfrm>
              <a:off x="1605061" y="1504666"/>
              <a:ext cx="1733529" cy="1575864"/>
              <a:chOff x="1605061" y="1504666"/>
              <a:chExt cx="1733529" cy="1575864"/>
            </a:xfrm>
          </p:grpSpPr>
          <p:sp>
            <p:nvSpPr>
              <p:cNvPr id="1348" name="等腰三角形 1">
                <a:extLst>
                  <a:ext uri="{FF2B5EF4-FFF2-40B4-BE49-F238E27FC236}">
                    <a16:creationId xmlns:a16="http://schemas.microsoft.com/office/drawing/2014/main" id="{9E118703-AE6E-F7CE-1814-5B9B42B5FE27}"/>
                  </a:ext>
                </a:extLst>
              </p:cNvPr>
              <p:cNvSpPr/>
              <p:nvPr/>
            </p:nvSpPr>
            <p:spPr>
              <a:xfrm rot="2601797">
                <a:off x="1605061" y="1504666"/>
                <a:ext cx="1733529" cy="1575864"/>
              </a:xfrm>
              <a:custGeom>
                <a:avLst/>
                <a:gdLst>
                  <a:gd name="connsiteX0" fmla="*/ 0 w 2472324"/>
                  <a:gd name="connsiteY0" fmla="*/ 2131314 h 2131314"/>
                  <a:gd name="connsiteX1" fmla="*/ 1236162 w 2472324"/>
                  <a:gd name="connsiteY1" fmla="*/ 0 h 2131314"/>
                  <a:gd name="connsiteX2" fmla="*/ 2472324 w 2472324"/>
                  <a:gd name="connsiteY2" fmla="*/ 2131314 h 2131314"/>
                  <a:gd name="connsiteX3" fmla="*/ 0 w 2472324"/>
                  <a:gd name="connsiteY3" fmla="*/ 2131314 h 2131314"/>
                  <a:gd name="connsiteX0" fmla="*/ 0 w 2472324"/>
                  <a:gd name="connsiteY0" fmla="*/ 2131495 h 2131495"/>
                  <a:gd name="connsiteX1" fmla="*/ 1236162 w 2472324"/>
                  <a:gd name="connsiteY1" fmla="*/ 181 h 2131495"/>
                  <a:gd name="connsiteX2" fmla="*/ 2472324 w 2472324"/>
                  <a:gd name="connsiteY2" fmla="*/ 2131495 h 2131495"/>
                  <a:gd name="connsiteX3" fmla="*/ 0 w 2472324"/>
                  <a:gd name="connsiteY3" fmla="*/ 2131495 h 2131495"/>
                  <a:gd name="connsiteX0" fmla="*/ 0 w 2472470"/>
                  <a:gd name="connsiteY0" fmla="*/ 2131449 h 2218902"/>
                  <a:gd name="connsiteX1" fmla="*/ 1236162 w 2472470"/>
                  <a:gd name="connsiteY1" fmla="*/ 135 h 2218902"/>
                  <a:gd name="connsiteX2" fmla="*/ 2472324 w 2472470"/>
                  <a:gd name="connsiteY2" fmla="*/ 2131449 h 2218902"/>
                  <a:gd name="connsiteX3" fmla="*/ 0 w 2472470"/>
                  <a:gd name="connsiteY3" fmla="*/ 2131449 h 2218902"/>
                  <a:gd name="connsiteX0" fmla="*/ 7425 w 2479895"/>
                  <a:gd name="connsiteY0" fmla="*/ 2131449 h 2254348"/>
                  <a:gd name="connsiteX1" fmla="*/ 1243587 w 2479895"/>
                  <a:gd name="connsiteY1" fmla="*/ 135 h 2254348"/>
                  <a:gd name="connsiteX2" fmla="*/ 2479749 w 2479895"/>
                  <a:gd name="connsiteY2" fmla="*/ 2131449 h 2254348"/>
                  <a:gd name="connsiteX3" fmla="*/ 7425 w 2479895"/>
                  <a:gd name="connsiteY3" fmla="*/ 2131449 h 2254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9895" h="2254348">
                    <a:moveTo>
                      <a:pt x="7425" y="2131449"/>
                    </a:moveTo>
                    <a:cubicBezTo>
                      <a:pt x="-99052" y="2004127"/>
                      <a:pt x="970429" y="18903"/>
                      <a:pt x="1243587" y="135"/>
                    </a:cubicBezTo>
                    <a:cubicBezTo>
                      <a:pt x="1516745" y="-18633"/>
                      <a:pt x="2493629" y="1934679"/>
                      <a:pt x="2479749" y="2131449"/>
                    </a:cubicBezTo>
                    <a:cubicBezTo>
                      <a:pt x="2465869" y="2328219"/>
                      <a:pt x="113902" y="2258771"/>
                      <a:pt x="7425" y="2131449"/>
                    </a:cubicBezTo>
                    <a:close/>
                  </a:path>
                </a:pathLst>
              </a:custGeom>
              <a:solidFill>
                <a:srgbClr val="FFE272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162">
                  <a:buClrTx/>
                  <a:defRPr/>
                </a:pPr>
                <a:endParaRPr lang="zh-CN" altLang="en-US" sz="1013" b="1" kern="1200">
                  <a:solidFill>
                    <a:prstClr val="white"/>
                  </a:solidFill>
                  <a:latin typeface="Times New Roman" panose="02020603050405020304" pitchFamily="18" charset="0"/>
                  <a:ea typeface="等线" panose="02010600030101010101" pitchFamily="2" charset="-122"/>
                  <a:cs typeface="Times New Roman" panose="02020603050405020304" pitchFamily="18" charset="0"/>
                </a:endParaRPr>
              </a:p>
            </p:txBody>
          </p:sp>
          <p:sp>
            <p:nvSpPr>
              <p:cNvPr id="1349" name="椭圆 28">
                <a:extLst>
                  <a:ext uri="{FF2B5EF4-FFF2-40B4-BE49-F238E27FC236}">
                    <a16:creationId xmlns:a16="http://schemas.microsoft.com/office/drawing/2014/main" id="{F475E4A6-37E2-ECD0-215A-E2F20738683E}"/>
                  </a:ext>
                </a:extLst>
              </p:cNvPr>
              <p:cNvSpPr/>
              <p:nvPr/>
            </p:nvSpPr>
            <p:spPr>
              <a:xfrm>
                <a:off x="2457765" y="2176909"/>
                <a:ext cx="847138" cy="847138"/>
              </a:xfrm>
              <a:prstGeom prst="ellipse">
                <a:avLst/>
              </a:prstGeom>
              <a:solidFill>
                <a:sysClr val="window" lastClr="FFFFFF"/>
              </a:solidFill>
              <a:ln w="44450" cap="flat" cmpd="sng" algn="ctr">
                <a:solidFill>
                  <a:srgbClr val="FFE272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162">
                  <a:buClrTx/>
                  <a:defRPr/>
                </a:pPr>
                <a:r>
                  <a:rPr lang="en-US" altLang="zh-CN" sz="1350" b="1" kern="1200" dirty="0">
                    <a:solidFill>
                      <a:srgbClr val="A53731"/>
                    </a:solidFill>
                    <a:latin typeface="Times New Roman" panose="02020603050405020304" pitchFamily="18" charset="0"/>
                    <a:ea typeface="字魂70号-灵悦黑体" panose="00000500000000000000" pitchFamily="2" charset="-122"/>
                    <a:cs typeface="Times New Roman" panose="02020603050405020304" pitchFamily="18" charset="0"/>
                  </a:rPr>
                  <a:t>02</a:t>
                </a:r>
                <a:endParaRPr lang="zh-CN" altLang="en-US" sz="1350" b="1" kern="1200" dirty="0">
                  <a:solidFill>
                    <a:srgbClr val="A53731"/>
                  </a:solidFill>
                  <a:latin typeface="Times New Roman" panose="02020603050405020304" pitchFamily="18" charset="0"/>
                  <a:ea typeface="字魂70号-灵悦黑体" panose="00000500000000000000" pitchFamily="2" charset="-122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347" name="矩形 26">
              <a:extLst>
                <a:ext uri="{FF2B5EF4-FFF2-40B4-BE49-F238E27FC236}">
                  <a16:creationId xmlns:a16="http://schemas.microsoft.com/office/drawing/2014/main" id="{008FBEAF-0DA5-6EED-FD91-8E97198DF26F}"/>
                </a:ext>
              </a:extLst>
            </p:cNvPr>
            <p:cNvSpPr/>
            <p:nvPr/>
          </p:nvSpPr>
          <p:spPr>
            <a:xfrm>
              <a:off x="1234585" y="3551711"/>
              <a:ext cx="4073083" cy="203731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spcAft>
                  <a:spcPts val="750"/>
                </a:spcAft>
              </a:pPr>
              <a:r>
                <a:rPr lang="en-US" sz="2800" i="1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Trình</a:t>
              </a:r>
              <a:r>
                <a:rPr lang="en-US" sz="2800" i="1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i="1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bày</a:t>
              </a:r>
              <a:r>
                <a:rPr lang="en-US" sz="2800" i="1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i="1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vài</a:t>
              </a:r>
              <a:r>
                <a:rPr lang="en-US" sz="2800" i="1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i="1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thông</a:t>
              </a:r>
              <a:r>
                <a:rPr lang="en-US" sz="2800" i="1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tin </a:t>
              </a:r>
              <a:r>
                <a:rPr lang="en-US" sz="2800" i="1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về</a:t>
              </a:r>
              <a:r>
                <a:rPr lang="en-US" sz="2800" i="1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i="1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tác</a:t>
              </a:r>
              <a:r>
                <a:rPr lang="en-US" sz="2800" i="1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i="1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giả</a:t>
              </a:r>
              <a:r>
                <a:rPr lang="en-US" sz="2800" i="1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en-US" sz="2800" i="1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tác</a:t>
              </a:r>
              <a:r>
                <a:rPr lang="en-US" sz="2800" i="1" dirty="0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i="1" dirty="0" err="1"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phẩm</a:t>
              </a:r>
              <a:endParaRPr lang="en-US" sz="2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15927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1288;p51">
            <a:extLst>
              <a:ext uri="{FF2B5EF4-FFF2-40B4-BE49-F238E27FC236}">
                <a16:creationId xmlns:a16="http://schemas.microsoft.com/office/drawing/2014/main" id="{6D799C03-7E96-8864-3912-6B7C9AB685F3}"/>
              </a:ext>
            </a:extLst>
          </p:cNvPr>
          <p:cNvGrpSpPr/>
          <p:nvPr/>
        </p:nvGrpSpPr>
        <p:grpSpPr>
          <a:xfrm rot="541442">
            <a:off x="6086201" y="683992"/>
            <a:ext cx="654571" cy="895160"/>
            <a:chOff x="1290475" y="2139165"/>
            <a:chExt cx="1625875" cy="2216834"/>
          </a:xfrm>
        </p:grpSpPr>
        <p:sp>
          <p:nvSpPr>
            <p:cNvPr id="51" name="Google Shape;1289;p51">
              <a:extLst>
                <a:ext uri="{FF2B5EF4-FFF2-40B4-BE49-F238E27FC236}">
                  <a16:creationId xmlns:a16="http://schemas.microsoft.com/office/drawing/2014/main" id="{604DECFA-9DB7-723F-D859-3F4CD37F09A9}"/>
                </a:ext>
              </a:extLst>
            </p:cNvPr>
            <p:cNvSpPr/>
            <p:nvPr/>
          </p:nvSpPr>
          <p:spPr>
            <a:xfrm>
              <a:off x="1290475" y="2594291"/>
              <a:ext cx="1625875" cy="1761708"/>
            </a:xfrm>
            <a:custGeom>
              <a:avLst/>
              <a:gdLst/>
              <a:ahLst/>
              <a:cxnLst/>
              <a:rect l="l" t="t" r="r" b="b"/>
              <a:pathLst>
                <a:path w="22120" h="23968" extrusionOk="0">
                  <a:moveTo>
                    <a:pt x="4364" y="0"/>
                  </a:moveTo>
                  <a:cubicBezTo>
                    <a:pt x="4323" y="0"/>
                    <a:pt x="4272" y="51"/>
                    <a:pt x="4272" y="93"/>
                  </a:cubicBezTo>
                  <a:cubicBezTo>
                    <a:pt x="4272" y="134"/>
                    <a:pt x="4323" y="175"/>
                    <a:pt x="4364" y="175"/>
                  </a:cubicBezTo>
                  <a:cubicBezTo>
                    <a:pt x="4744" y="216"/>
                    <a:pt x="5134" y="349"/>
                    <a:pt x="5473" y="514"/>
                  </a:cubicBezTo>
                  <a:lnTo>
                    <a:pt x="5514" y="514"/>
                  </a:lnTo>
                  <a:cubicBezTo>
                    <a:pt x="5555" y="514"/>
                    <a:pt x="5555" y="514"/>
                    <a:pt x="5607" y="472"/>
                  </a:cubicBezTo>
                  <a:lnTo>
                    <a:pt x="5607" y="431"/>
                  </a:lnTo>
                  <a:cubicBezTo>
                    <a:pt x="5607" y="390"/>
                    <a:pt x="5607" y="390"/>
                    <a:pt x="5555" y="349"/>
                  </a:cubicBezTo>
                  <a:cubicBezTo>
                    <a:pt x="5217" y="175"/>
                    <a:pt x="4785" y="51"/>
                    <a:pt x="4364" y="0"/>
                  </a:cubicBezTo>
                  <a:close/>
                  <a:moveTo>
                    <a:pt x="3198" y="117"/>
                  </a:moveTo>
                  <a:cubicBezTo>
                    <a:pt x="3187" y="117"/>
                    <a:pt x="3175" y="122"/>
                    <a:pt x="3163" y="134"/>
                  </a:cubicBezTo>
                  <a:cubicBezTo>
                    <a:pt x="3040" y="175"/>
                    <a:pt x="2906" y="216"/>
                    <a:pt x="2824" y="257"/>
                  </a:cubicBezTo>
                  <a:cubicBezTo>
                    <a:pt x="2567" y="349"/>
                    <a:pt x="2311" y="514"/>
                    <a:pt x="2095" y="729"/>
                  </a:cubicBezTo>
                  <a:cubicBezTo>
                    <a:pt x="2054" y="729"/>
                    <a:pt x="2054" y="770"/>
                    <a:pt x="2054" y="770"/>
                  </a:cubicBezTo>
                  <a:cubicBezTo>
                    <a:pt x="2054" y="822"/>
                    <a:pt x="2054" y="822"/>
                    <a:pt x="2095" y="863"/>
                  </a:cubicBezTo>
                  <a:lnTo>
                    <a:pt x="2177" y="863"/>
                  </a:lnTo>
                  <a:cubicBezTo>
                    <a:pt x="2393" y="647"/>
                    <a:pt x="2649" y="514"/>
                    <a:pt x="2865" y="390"/>
                  </a:cubicBezTo>
                  <a:cubicBezTo>
                    <a:pt x="2988" y="349"/>
                    <a:pt x="3081" y="308"/>
                    <a:pt x="3204" y="308"/>
                  </a:cubicBezTo>
                  <a:cubicBezTo>
                    <a:pt x="3245" y="257"/>
                    <a:pt x="3245" y="257"/>
                    <a:pt x="3245" y="216"/>
                  </a:cubicBezTo>
                  <a:lnTo>
                    <a:pt x="3245" y="175"/>
                  </a:lnTo>
                  <a:cubicBezTo>
                    <a:pt x="3245" y="146"/>
                    <a:pt x="3224" y="117"/>
                    <a:pt x="3198" y="117"/>
                  </a:cubicBezTo>
                  <a:close/>
                  <a:moveTo>
                    <a:pt x="10998" y="308"/>
                  </a:moveTo>
                  <a:cubicBezTo>
                    <a:pt x="10947" y="308"/>
                    <a:pt x="10864" y="308"/>
                    <a:pt x="10864" y="349"/>
                  </a:cubicBezTo>
                  <a:cubicBezTo>
                    <a:pt x="10608" y="688"/>
                    <a:pt x="10392" y="986"/>
                    <a:pt x="10135" y="1284"/>
                  </a:cubicBezTo>
                  <a:lnTo>
                    <a:pt x="10094" y="1335"/>
                  </a:lnTo>
                  <a:cubicBezTo>
                    <a:pt x="10094" y="1376"/>
                    <a:pt x="10135" y="1376"/>
                    <a:pt x="10135" y="1417"/>
                  </a:cubicBezTo>
                  <a:lnTo>
                    <a:pt x="10269" y="1417"/>
                  </a:lnTo>
                  <a:lnTo>
                    <a:pt x="10269" y="1376"/>
                  </a:lnTo>
                  <a:cubicBezTo>
                    <a:pt x="10526" y="1119"/>
                    <a:pt x="10741" y="770"/>
                    <a:pt x="10998" y="431"/>
                  </a:cubicBezTo>
                  <a:cubicBezTo>
                    <a:pt x="11039" y="390"/>
                    <a:pt x="10998" y="349"/>
                    <a:pt x="10998" y="308"/>
                  </a:cubicBezTo>
                  <a:close/>
                  <a:moveTo>
                    <a:pt x="6377" y="1119"/>
                  </a:moveTo>
                  <a:lnTo>
                    <a:pt x="6377" y="1202"/>
                  </a:lnTo>
                  <a:lnTo>
                    <a:pt x="6377" y="1243"/>
                  </a:lnTo>
                  <a:cubicBezTo>
                    <a:pt x="6634" y="1540"/>
                    <a:pt x="6798" y="1931"/>
                    <a:pt x="6932" y="2270"/>
                  </a:cubicBezTo>
                  <a:cubicBezTo>
                    <a:pt x="6932" y="2311"/>
                    <a:pt x="6973" y="2362"/>
                    <a:pt x="7014" y="2362"/>
                  </a:cubicBezTo>
                  <a:cubicBezTo>
                    <a:pt x="7055" y="2311"/>
                    <a:pt x="7096" y="2270"/>
                    <a:pt x="7096" y="2270"/>
                  </a:cubicBezTo>
                  <a:lnTo>
                    <a:pt x="7096" y="2228"/>
                  </a:lnTo>
                  <a:cubicBezTo>
                    <a:pt x="6973" y="1848"/>
                    <a:pt x="6757" y="1458"/>
                    <a:pt x="6500" y="1160"/>
                  </a:cubicBezTo>
                  <a:cubicBezTo>
                    <a:pt x="6459" y="1119"/>
                    <a:pt x="6418" y="1119"/>
                    <a:pt x="6377" y="1119"/>
                  </a:cubicBezTo>
                  <a:close/>
                  <a:moveTo>
                    <a:pt x="1499" y="1674"/>
                  </a:moveTo>
                  <a:cubicBezTo>
                    <a:pt x="1448" y="1674"/>
                    <a:pt x="1407" y="1674"/>
                    <a:pt x="1366" y="1715"/>
                  </a:cubicBezTo>
                  <a:cubicBezTo>
                    <a:pt x="1243" y="2013"/>
                    <a:pt x="1191" y="2311"/>
                    <a:pt x="1191" y="2619"/>
                  </a:cubicBezTo>
                  <a:cubicBezTo>
                    <a:pt x="1191" y="2701"/>
                    <a:pt x="1191" y="2824"/>
                    <a:pt x="1243" y="2958"/>
                  </a:cubicBezTo>
                  <a:cubicBezTo>
                    <a:pt x="1243" y="2999"/>
                    <a:pt x="1284" y="2999"/>
                    <a:pt x="1325" y="2999"/>
                  </a:cubicBezTo>
                  <a:cubicBezTo>
                    <a:pt x="1366" y="2999"/>
                    <a:pt x="1407" y="2958"/>
                    <a:pt x="1407" y="2958"/>
                  </a:cubicBezTo>
                  <a:lnTo>
                    <a:pt x="1407" y="2916"/>
                  </a:lnTo>
                  <a:cubicBezTo>
                    <a:pt x="1366" y="2824"/>
                    <a:pt x="1366" y="2701"/>
                    <a:pt x="1366" y="2619"/>
                  </a:cubicBezTo>
                  <a:cubicBezTo>
                    <a:pt x="1366" y="2311"/>
                    <a:pt x="1407" y="2054"/>
                    <a:pt x="1540" y="1797"/>
                  </a:cubicBezTo>
                  <a:lnTo>
                    <a:pt x="1540" y="1756"/>
                  </a:lnTo>
                  <a:cubicBezTo>
                    <a:pt x="1540" y="1715"/>
                    <a:pt x="1499" y="1674"/>
                    <a:pt x="1499" y="1674"/>
                  </a:cubicBezTo>
                  <a:close/>
                  <a:moveTo>
                    <a:pt x="9387" y="2157"/>
                  </a:moveTo>
                  <a:cubicBezTo>
                    <a:pt x="9365" y="2157"/>
                    <a:pt x="9345" y="2167"/>
                    <a:pt x="9324" y="2187"/>
                  </a:cubicBezTo>
                  <a:cubicBezTo>
                    <a:pt x="9150" y="2403"/>
                    <a:pt x="8944" y="2567"/>
                    <a:pt x="8729" y="2742"/>
                  </a:cubicBezTo>
                  <a:cubicBezTo>
                    <a:pt x="8636" y="2824"/>
                    <a:pt x="8554" y="2916"/>
                    <a:pt x="8472" y="2999"/>
                  </a:cubicBezTo>
                  <a:cubicBezTo>
                    <a:pt x="8431" y="2999"/>
                    <a:pt x="8431" y="2999"/>
                    <a:pt x="8431" y="3040"/>
                  </a:cubicBezTo>
                  <a:lnTo>
                    <a:pt x="8431" y="3081"/>
                  </a:lnTo>
                  <a:cubicBezTo>
                    <a:pt x="8472" y="3132"/>
                    <a:pt x="8472" y="3132"/>
                    <a:pt x="8513" y="3132"/>
                  </a:cubicBezTo>
                  <a:lnTo>
                    <a:pt x="8554" y="3132"/>
                  </a:lnTo>
                  <a:cubicBezTo>
                    <a:pt x="8636" y="3040"/>
                    <a:pt x="8770" y="2958"/>
                    <a:pt x="8852" y="2875"/>
                  </a:cubicBezTo>
                  <a:cubicBezTo>
                    <a:pt x="9067" y="2701"/>
                    <a:pt x="9283" y="2485"/>
                    <a:pt x="9458" y="2311"/>
                  </a:cubicBezTo>
                  <a:cubicBezTo>
                    <a:pt x="9499" y="2270"/>
                    <a:pt x="9499" y="2270"/>
                    <a:pt x="9499" y="2228"/>
                  </a:cubicBezTo>
                  <a:cubicBezTo>
                    <a:pt x="9499" y="2228"/>
                    <a:pt x="9499" y="2187"/>
                    <a:pt x="9458" y="2187"/>
                  </a:cubicBezTo>
                  <a:cubicBezTo>
                    <a:pt x="9432" y="2167"/>
                    <a:pt x="9409" y="2157"/>
                    <a:pt x="9387" y="2157"/>
                  </a:cubicBezTo>
                  <a:close/>
                  <a:moveTo>
                    <a:pt x="1879" y="3864"/>
                  </a:moveTo>
                  <a:cubicBezTo>
                    <a:pt x="1859" y="3864"/>
                    <a:pt x="1838" y="3877"/>
                    <a:pt x="1838" y="3902"/>
                  </a:cubicBezTo>
                  <a:cubicBezTo>
                    <a:pt x="1797" y="3943"/>
                    <a:pt x="1797" y="3943"/>
                    <a:pt x="1797" y="3984"/>
                  </a:cubicBezTo>
                  <a:cubicBezTo>
                    <a:pt x="1797" y="3984"/>
                    <a:pt x="1797" y="4025"/>
                    <a:pt x="1838" y="4025"/>
                  </a:cubicBezTo>
                  <a:cubicBezTo>
                    <a:pt x="2095" y="4282"/>
                    <a:pt x="2475" y="4498"/>
                    <a:pt x="2865" y="4621"/>
                  </a:cubicBezTo>
                  <a:lnTo>
                    <a:pt x="2906" y="4621"/>
                  </a:lnTo>
                  <a:cubicBezTo>
                    <a:pt x="2947" y="4621"/>
                    <a:pt x="2988" y="4621"/>
                    <a:pt x="2988" y="4580"/>
                  </a:cubicBezTo>
                  <a:lnTo>
                    <a:pt x="2988" y="4539"/>
                  </a:lnTo>
                  <a:cubicBezTo>
                    <a:pt x="2988" y="4539"/>
                    <a:pt x="2988" y="4498"/>
                    <a:pt x="2947" y="4457"/>
                  </a:cubicBezTo>
                  <a:cubicBezTo>
                    <a:pt x="2526" y="4323"/>
                    <a:pt x="2177" y="4159"/>
                    <a:pt x="1920" y="3902"/>
                  </a:cubicBezTo>
                  <a:cubicBezTo>
                    <a:pt x="1920" y="3877"/>
                    <a:pt x="1900" y="3864"/>
                    <a:pt x="1879" y="3864"/>
                  </a:cubicBezTo>
                  <a:close/>
                  <a:moveTo>
                    <a:pt x="7147" y="3337"/>
                  </a:moveTo>
                  <a:cubicBezTo>
                    <a:pt x="7096" y="3337"/>
                    <a:pt x="7055" y="3389"/>
                    <a:pt x="7055" y="3430"/>
                  </a:cubicBezTo>
                  <a:cubicBezTo>
                    <a:pt x="7014" y="3594"/>
                    <a:pt x="7014" y="3769"/>
                    <a:pt x="6973" y="3943"/>
                  </a:cubicBezTo>
                  <a:cubicBezTo>
                    <a:pt x="6798" y="4025"/>
                    <a:pt x="6582" y="4108"/>
                    <a:pt x="6418" y="4200"/>
                  </a:cubicBezTo>
                  <a:cubicBezTo>
                    <a:pt x="6377" y="4200"/>
                    <a:pt x="6377" y="4241"/>
                    <a:pt x="6377" y="4282"/>
                  </a:cubicBezTo>
                  <a:cubicBezTo>
                    <a:pt x="6377" y="4311"/>
                    <a:pt x="6398" y="4340"/>
                    <a:pt x="6424" y="4340"/>
                  </a:cubicBezTo>
                  <a:cubicBezTo>
                    <a:pt x="6435" y="4340"/>
                    <a:pt x="6447" y="4335"/>
                    <a:pt x="6459" y="4323"/>
                  </a:cubicBezTo>
                  <a:cubicBezTo>
                    <a:pt x="6634" y="4282"/>
                    <a:pt x="6757" y="4241"/>
                    <a:pt x="6890" y="4159"/>
                  </a:cubicBezTo>
                  <a:lnTo>
                    <a:pt x="6890" y="4159"/>
                  </a:lnTo>
                  <a:cubicBezTo>
                    <a:pt x="6890" y="4282"/>
                    <a:pt x="6798" y="4457"/>
                    <a:pt x="6757" y="4580"/>
                  </a:cubicBezTo>
                  <a:lnTo>
                    <a:pt x="6757" y="4621"/>
                  </a:lnTo>
                  <a:cubicBezTo>
                    <a:pt x="6757" y="4621"/>
                    <a:pt x="6757" y="4672"/>
                    <a:pt x="6798" y="4672"/>
                  </a:cubicBezTo>
                  <a:lnTo>
                    <a:pt x="6839" y="4713"/>
                  </a:lnTo>
                  <a:cubicBezTo>
                    <a:pt x="6890" y="4713"/>
                    <a:pt x="6890" y="4672"/>
                    <a:pt x="6932" y="4621"/>
                  </a:cubicBezTo>
                  <a:cubicBezTo>
                    <a:pt x="7014" y="4457"/>
                    <a:pt x="7055" y="4241"/>
                    <a:pt x="7096" y="4067"/>
                  </a:cubicBezTo>
                  <a:cubicBezTo>
                    <a:pt x="7270" y="3984"/>
                    <a:pt x="7404" y="3902"/>
                    <a:pt x="7568" y="3810"/>
                  </a:cubicBezTo>
                  <a:cubicBezTo>
                    <a:pt x="7568" y="3769"/>
                    <a:pt x="7609" y="3769"/>
                    <a:pt x="7609" y="3728"/>
                  </a:cubicBezTo>
                  <a:lnTo>
                    <a:pt x="7609" y="3687"/>
                  </a:lnTo>
                  <a:cubicBezTo>
                    <a:pt x="7568" y="3646"/>
                    <a:pt x="7527" y="3646"/>
                    <a:pt x="7486" y="3646"/>
                  </a:cubicBezTo>
                  <a:cubicBezTo>
                    <a:pt x="7353" y="3728"/>
                    <a:pt x="7270" y="3769"/>
                    <a:pt x="7147" y="3851"/>
                  </a:cubicBezTo>
                  <a:cubicBezTo>
                    <a:pt x="7188" y="3728"/>
                    <a:pt x="7188" y="3594"/>
                    <a:pt x="7229" y="3471"/>
                  </a:cubicBezTo>
                  <a:lnTo>
                    <a:pt x="7229" y="3430"/>
                  </a:lnTo>
                  <a:cubicBezTo>
                    <a:pt x="7229" y="3389"/>
                    <a:pt x="7188" y="3337"/>
                    <a:pt x="7147" y="3337"/>
                  </a:cubicBezTo>
                  <a:close/>
                  <a:moveTo>
                    <a:pt x="5258" y="4539"/>
                  </a:moveTo>
                  <a:cubicBezTo>
                    <a:pt x="4919" y="4580"/>
                    <a:pt x="4580" y="4621"/>
                    <a:pt x="4231" y="4672"/>
                  </a:cubicBezTo>
                  <a:lnTo>
                    <a:pt x="4108" y="4672"/>
                  </a:lnTo>
                  <a:cubicBezTo>
                    <a:pt x="4067" y="4672"/>
                    <a:pt x="4015" y="4713"/>
                    <a:pt x="4015" y="4755"/>
                  </a:cubicBezTo>
                  <a:cubicBezTo>
                    <a:pt x="4015" y="4755"/>
                    <a:pt x="4015" y="4796"/>
                    <a:pt x="4067" y="4796"/>
                  </a:cubicBezTo>
                  <a:cubicBezTo>
                    <a:pt x="4067" y="4796"/>
                    <a:pt x="4067" y="4837"/>
                    <a:pt x="4108" y="4837"/>
                  </a:cubicBezTo>
                  <a:lnTo>
                    <a:pt x="4272" y="4837"/>
                  </a:lnTo>
                  <a:cubicBezTo>
                    <a:pt x="4621" y="4796"/>
                    <a:pt x="4960" y="4755"/>
                    <a:pt x="5299" y="4713"/>
                  </a:cubicBezTo>
                  <a:cubicBezTo>
                    <a:pt x="5350" y="4713"/>
                    <a:pt x="5391" y="4672"/>
                    <a:pt x="5391" y="4621"/>
                  </a:cubicBezTo>
                  <a:lnTo>
                    <a:pt x="5391" y="4580"/>
                  </a:lnTo>
                  <a:cubicBezTo>
                    <a:pt x="5391" y="4539"/>
                    <a:pt x="5350" y="4539"/>
                    <a:pt x="5258" y="4539"/>
                  </a:cubicBezTo>
                  <a:close/>
                  <a:moveTo>
                    <a:pt x="6290" y="5590"/>
                  </a:moveTo>
                  <a:cubicBezTo>
                    <a:pt x="6261" y="5590"/>
                    <a:pt x="6231" y="5619"/>
                    <a:pt x="6202" y="5648"/>
                  </a:cubicBezTo>
                  <a:cubicBezTo>
                    <a:pt x="6069" y="5864"/>
                    <a:pt x="5946" y="6079"/>
                    <a:pt x="5771" y="6336"/>
                  </a:cubicBezTo>
                  <a:cubicBezTo>
                    <a:pt x="5689" y="6418"/>
                    <a:pt x="5607" y="6552"/>
                    <a:pt x="5555" y="6634"/>
                  </a:cubicBezTo>
                  <a:cubicBezTo>
                    <a:pt x="5555" y="6634"/>
                    <a:pt x="5514" y="6634"/>
                    <a:pt x="5514" y="6675"/>
                  </a:cubicBezTo>
                  <a:cubicBezTo>
                    <a:pt x="5514" y="6726"/>
                    <a:pt x="5555" y="6726"/>
                    <a:pt x="5555" y="6726"/>
                  </a:cubicBezTo>
                  <a:lnTo>
                    <a:pt x="5607" y="6767"/>
                  </a:lnTo>
                  <a:cubicBezTo>
                    <a:pt x="5648" y="6767"/>
                    <a:pt x="5689" y="6767"/>
                    <a:pt x="5689" y="6726"/>
                  </a:cubicBezTo>
                  <a:cubicBezTo>
                    <a:pt x="5730" y="6634"/>
                    <a:pt x="5812" y="6552"/>
                    <a:pt x="5905" y="6418"/>
                  </a:cubicBezTo>
                  <a:cubicBezTo>
                    <a:pt x="6069" y="6161"/>
                    <a:pt x="6244" y="5956"/>
                    <a:pt x="6377" y="5740"/>
                  </a:cubicBezTo>
                  <a:lnTo>
                    <a:pt x="6377" y="5699"/>
                  </a:lnTo>
                  <a:cubicBezTo>
                    <a:pt x="6377" y="5648"/>
                    <a:pt x="6377" y="5607"/>
                    <a:pt x="6326" y="5607"/>
                  </a:cubicBezTo>
                  <a:cubicBezTo>
                    <a:pt x="6314" y="5595"/>
                    <a:pt x="6302" y="5590"/>
                    <a:pt x="6290" y="5590"/>
                  </a:cubicBezTo>
                  <a:close/>
                  <a:moveTo>
                    <a:pt x="4898" y="7548"/>
                  </a:moveTo>
                  <a:cubicBezTo>
                    <a:pt x="4878" y="7548"/>
                    <a:pt x="4857" y="7558"/>
                    <a:pt x="4837" y="7578"/>
                  </a:cubicBezTo>
                  <a:cubicBezTo>
                    <a:pt x="4621" y="7876"/>
                    <a:pt x="4364" y="8174"/>
                    <a:pt x="4149" y="8472"/>
                  </a:cubicBezTo>
                  <a:lnTo>
                    <a:pt x="4108" y="8523"/>
                  </a:lnTo>
                  <a:lnTo>
                    <a:pt x="4108" y="8605"/>
                  </a:lnTo>
                  <a:lnTo>
                    <a:pt x="4108" y="8646"/>
                  </a:lnTo>
                  <a:cubicBezTo>
                    <a:pt x="4149" y="8687"/>
                    <a:pt x="4149" y="8687"/>
                    <a:pt x="4190" y="8687"/>
                  </a:cubicBezTo>
                  <a:lnTo>
                    <a:pt x="4231" y="8646"/>
                  </a:lnTo>
                  <a:lnTo>
                    <a:pt x="4272" y="8564"/>
                  </a:lnTo>
                  <a:cubicBezTo>
                    <a:pt x="4529" y="8308"/>
                    <a:pt x="4744" y="8010"/>
                    <a:pt x="4960" y="7702"/>
                  </a:cubicBezTo>
                  <a:cubicBezTo>
                    <a:pt x="5001" y="7661"/>
                    <a:pt x="5001" y="7661"/>
                    <a:pt x="5001" y="7620"/>
                  </a:cubicBezTo>
                  <a:lnTo>
                    <a:pt x="4960" y="7578"/>
                  </a:lnTo>
                  <a:cubicBezTo>
                    <a:pt x="4939" y="7558"/>
                    <a:pt x="4919" y="7548"/>
                    <a:pt x="4898" y="7548"/>
                  </a:cubicBezTo>
                  <a:close/>
                  <a:moveTo>
                    <a:pt x="21986" y="9632"/>
                  </a:moveTo>
                  <a:cubicBezTo>
                    <a:pt x="21945" y="9632"/>
                    <a:pt x="21903" y="9673"/>
                    <a:pt x="21903" y="9714"/>
                  </a:cubicBezTo>
                  <a:lnTo>
                    <a:pt x="21903" y="9755"/>
                  </a:lnTo>
                  <a:cubicBezTo>
                    <a:pt x="21945" y="9755"/>
                    <a:pt x="21945" y="9807"/>
                    <a:pt x="21986" y="9807"/>
                  </a:cubicBezTo>
                  <a:lnTo>
                    <a:pt x="22037" y="9807"/>
                  </a:lnTo>
                  <a:cubicBezTo>
                    <a:pt x="22078" y="9755"/>
                    <a:pt x="22119" y="9714"/>
                    <a:pt x="22119" y="9673"/>
                  </a:cubicBezTo>
                  <a:cubicBezTo>
                    <a:pt x="22078" y="9632"/>
                    <a:pt x="22037" y="9632"/>
                    <a:pt x="21986" y="9632"/>
                  </a:cubicBezTo>
                  <a:close/>
                  <a:moveTo>
                    <a:pt x="3502" y="9458"/>
                  </a:moveTo>
                  <a:cubicBezTo>
                    <a:pt x="3461" y="9458"/>
                    <a:pt x="3379" y="9458"/>
                    <a:pt x="3379" y="9499"/>
                  </a:cubicBezTo>
                  <a:cubicBezTo>
                    <a:pt x="3122" y="9848"/>
                    <a:pt x="2865" y="10146"/>
                    <a:pt x="2649" y="10443"/>
                  </a:cubicBezTo>
                  <a:lnTo>
                    <a:pt x="2649" y="10526"/>
                  </a:lnTo>
                  <a:cubicBezTo>
                    <a:pt x="2649" y="10526"/>
                    <a:pt x="2649" y="10577"/>
                    <a:pt x="2690" y="10577"/>
                  </a:cubicBezTo>
                  <a:cubicBezTo>
                    <a:pt x="2690" y="10618"/>
                    <a:pt x="2690" y="10618"/>
                    <a:pt x="2732" y="10618"/>
                  </a:cubicBezTo>
                  <a:lnTo>
                    <a:pt x="2783" y="10577"/>
                  </a:lnTo>
                  <a:cubicBezTo>
                    <a:pt x="2988" y="10269"/>
                    <a:pt x="3245" y="9971"/>
                    <a:pt x="3502" y="9591"/>
                  </a:cubicBezTo>
                  <a:lnTo>
                    <a:pt x="3502" y="9550"/>
                  </a:lnTo>
                  <a:lnTo>
                    <a:pt x="3502" y="9458"/>
                  </a:lnTo>
                  <a:close/>
                  <a:moveTo>
                    <a:pt x="20877" y="10187"/>
                  </a:moveTo>
                  <a:cubicBezTo>
                    <a:pt x="20579" y="10402"/>
                    <a:pt x="20281" y="10700"/>
                    <a:pt x="19983" y="10998"/>
                  </a:cubicBezTo>
                  <a:cubicBezTo>
                    <a:pt x="19983" y="11039"/>
                    <a:pt x="19932" y="11039"/>
                    <a:pt x="19932" y="11039"/>
                  </a:cubicBezTo>
                  <a:cubicBezTo>
                    <a:pt x="19932" y="11090"/>
                    <a:pt x="19983" y="11131"/>
                    <a:pt x="19983" y="11131"/>
                  </a:cubicBezTo>
                  <a:lnTo>
                    <a:pt x="20106" y="11131"/>
                  </a:lnTo>
                  <a:cubicBezTo>
                    <a:pt x="20404" y="10834"/>
                    <a:pt x="20661" y="10526"/>
                    <a:pt x="20959" y="10320"/>
                  </a:cubicBezTo>
                  <a:cubicBezTo>
                    <a:pt x="21010" y="10320"/>
                    <a:pt x="21010" y="10269"/>
                    <a:pt x="21010" y="10269"/>
                  </a:cubicBezTo>
                  <a:lnTo>
                    <a:pt x="21010" y="10228"/>
                  </a:lnTo>
                  <a:cubicBezTo>
                    <a:pt x="20959" y="10187"/>
                    <a:pt x="20918" y="10187"/>
                    <a:pt x="20877" y="10187"/>
                  </a:cubicBezTo>
                  <a:close/>
                  <a:moveTo>
                    <a:pt x="2095" y="11429"/>
                  </a:moveTo>
                  <a:cubicBezTo>
                    <a:pt x="2054" y="11429"/>
                    <a:pt x="2013" y="11429"/>
                    <a:pt x="1961" y="11470"/>
                  </a:cubicBezTo>
                  <a:cubicBezTo>
                    <a:pt x="1756" y="11809"/>
                    <a:pt x="1540" y="12158"/>
                    <a:pt x="1366" y="12497"/>
                  </a:cubicBezTo>
                  <a:lnTo>
                    <a:pt x="1366" y="12538"/>
                  </a:lnTo>
                  <a:cubicBezTo>
                    <a:pt x="1366" y="12579"/>
                    <a:pt x="1366" y="12631"/>
                    <a:pt x="1407" y="12631"/>
                  </a:cubicBezTo>
                  <a:lnTo>
                    <a:pt x="1448" y="12631"/>
                  </a:lnTo>
                  <a:cubicBezTo>
                    <a:pt x="1448" y="12631"/>
                    <a:pt x="1499" y="12631"/>
                    <a:pt x="1499" y="12579"/>
                  </a:cubicBezTo>
                  <a:cubicBezTo>
                    <a:pt x="1705" y="12240"/>
                    <a:pt x="1879" y="11902"/>
                    <a:pt x="2136" y="11552"/>
                  </a:cubicBezTo>
                  <a:lnTo>
                    <a:pt x="2136" y="11511"/>
                  </a:lnTo>
                  <a:cubicBezTo>
                    <a:pt x="2136" y="11470"/>
                    <a:pt x="2136" y="11470"/>
                    <a:pt x="2095" y="11429"/>
                  </a:cubicBezTo>
                  <a:close/>
                  <a:moveTo>
                    <a:pt x="19275" y="11912"/>
                  </a:moveTo>
                  <a:cubicBezTo>
                    <a:pt x="19254" y="11912"/>
                    <a:pt x="19234" y="11922"/>
                    <a:pt x="19213" y="11943"/>
                  </a:cubicBezTo>
                  <a:cubicBezTo>
                    <a:pt x="19162" y="11984"/>
                    <a:pt x="19121" y="12066"/>
                    <a:pt x="19080" y="12117"/>
                  </a:cubicBezTo>
                  <a:cubicBezTo>
                    <a:pt x="18905" y="12374"/>
                    <a:pt x="18741" y="12672"/>
                    <a:pt x="18525" y="12970"/>
                  </a:cubicBezTo>
                  <a:lnTo>
                    <a:pt x="18525" y="13011"/>
                  </a:lnTo>
                  <a:cubicBezTo>
                    <a:pt x="18525" y="13011"/>
                    <a:pt x="18525" y="13052"/>
                    <a:pt x="18566" y="13052"/>
                  </a:cubicBezTo>
                  <a:cubicBezTo>
                    <a:pt x="18566" y="13093"/>
                    <a:pt x="18607" y="13093"/>
                    <a:pt x="18607" y="13093"/>
                  </a:cubicBezTo>
                  <a:cubicBezTo>
                    <a:pt x="18648" y="13093"/>
                    <a:pt x="18648" y="13052"/>
                    <a:pt x="18700" y="13052"/>
                  </a:cubicBezTo>
                  <a:cubicBezTo>
                    <a:pt x="18864" y="12754"/>
                    <a:pt x="19038" y="12456"/>
                    <a:pt x="19254" y="12199"/>
                  </a:cubicBezTo>
                  <a:cubicBezTo>
                    <a:pt x="19295" y="12158"/>
                    <a:pt x="19295" y="12117"/>
                    <a:pt x="19336" y="12066"/>
                  </a:cubicBezTo>
                  <a:cubicBezTo>
                    <a:pt x="19377" y="12025"/>
                    <a:pt x="19377" y="12025"/>
                    <a:pt x="19377" y="11984"/>
                  </a:cubicBezTo>
                  <a:lnTo>
                    <a:pt x="19336" y="11943"/>
                  </a:lnTo>
                  <a:cubicBezTo>
                    <a:pt x="19316" y="11922"/>
                    <a:pt x="19295" y="11912"/>
                    <a:pt x="19275" y="11912"/>
                  </a:cubicBezTo>
                  <a:close/>
                  <a:moveTo>
                    <a:pt x="899" y="13548"/>
                  </a:moveTo>
                  <a:cubicBezTo>
                    <a:pt x="873" y="13548"/>
                    <a:pt x="852" y="13577"/>
                    <a:pt x="852" y="13606"/>
                  </a:cubicBezTo>
                  <a:cubicBezTo>
                    <a:pt x="678" y="13955"/>
                    <a:pt x="555" y="14335"/>
                    <a:pt x="421" y="14726"/>
                  </a:cubicBezTo>
                  <a:lnTo>
                    <a:pt x="421" y="14767"/>
                  </a:lnTo>
                  <a:cubicBezTo>
                    <a:pt x="421" y="14808"/>
                    <a:pt x="421" y="14808"/>
                    <a:pt x="472" y="14849"/>
                  </a:cubicBezTo>
                  <a:lnTo>
                    <a:pt x="514" y="14849"/>
                  </a:lnTo>
                  <a:cubicBezTo>
                    <a:pt x="555" y="14849"/>
                    <a:pt x="596" y="14808"/>
                    <a:pt x="596" y="14767"/>
                  </a:cubicBezTo>
                  <a:cubicBezTo>
                    <a:pt x="678" y="14428"/>
                    <a:pt x="852" y="14038"/>
                    <a:pt x="986" y="13658"/>
                  </a:cubicBezTo>
                  <a:lnTo>
                    <a:pt x="986" y="13606"/>
                  </a:lnTo>
                  <a:cubicBezTo>
                    <a:pt x="986" y="13606"/>
                    <a:pt x="986" y="13565"/>
                    <a:pt x="935" y="13565"/>
                  </a:cubicBezTo>
                  <a:cubicBezTo>
                    <a:pt x="923" y="13553"/>
                    <a:pt x="910" y="13548"/>
                    <a:pt x="899" y="13548"/>
                  </a:cubicBezTo>
                  <a:close/>
                  <a:moveTo>
                    <a:pt x="18053" y="13955"/>
                  </a:moveTo>
                  <a:cubicBezTo>
                    <a:pt x="18012" y="13955"/>
                    <a:pt x="17970" y="13955"/>
                    <a:pt x="17929" y="13996"/>
                  </a:cubicBezTo>
                  <a:cubicBezTo>
                    <a:pt x="17755" y="14294"/>
                    <a:pt x="17580" y="14633"/>
                    <a:pt x="17324" y="15023"/>
                  </a:cubicBezTo>
                  <a:lnTo>
                    <a:pt x="17324" y="15064"/>
                  </a:lnTo>
                  <a:cubicBezTo>
                    <a:pt x="17324" y="15105"/>
                    <a:pt x="17324" y="15147"/>
                    <a:pt x="17365" y="15147"/>
                  </a:cubicBezTo>
                  <a:lnTo>
                    <a:pt x="17416" y="15147"/>
                  </a:lnTo>
                  <a:cubicBezTo>
                    <a:pt x="17457" y="15147"/>
                    <a:pt x="17457" y="15147"/>
                    <a:pt x="17498" y="15105"/>
                  </a:cubicBezTo>
                  <a:cubicBezTo>
                    <a:pt x="17714" y="14684"/>
                    <a:pt x="17878" y="14376"/>
                    <a:pt x="18053" y="14079"/>
                  </a:cubicBezTo>
                  <a:lnTo>
                    <a:pt x="18094" y="14038"/>
                  </a:lnTo>
                  <a:cubicBezTo>
                    <a:pt x="18094" y="13996"/>
                    <a:pt x="18053" y="13996"/>
                    <a:pt x="18053" y="13955"/>
                  </a:cubicBezTo>
                  <a:close/>
                  <a:moveTo>
                    <a:pt x="257" y="15835"/>
                  </a:moveTo>
                  <a:cubicBezTo>
                    <a:pt x="216" y="15835"/>
                    <a:pt x="164" y="15876"/>
                    <a:pt x="123" y="15917"/>
                  </a:cubicBezTo>
                  <a:cubicBezTo>
                    <a:pt x="82" y="16307"/>
                    <a:pt x="41" y="16738"/>
                    <a:pt x="0" y="17118"/>
                  </a:cubicBezTo>
                  <a:cubicBezTo>
                    <a:pt x="0" y="17159"/>
                    <a:pt x="41" y="17200"/>
                    <a:pt x="82" y="17200"/>
                  </a:cubicBezTo>
                  <a:cubicBezTo>
                    <a:pt x="123" y="17200"/>
                    <a:pt x="164" y="17159"/>
                    <a:pt x="164" y="17118"/>
                  </a:cubicBezTo>
                  <a:cubicBezTo>
                    <a:pt x="216" y="16738"/>
                    <a:pt x="257" y="16348"/>
                    <a:pt x="298" y="15968"/>
                  </a:cubicBezTo>
                  <a:lnTo>
                    <a:pt x="298" y="15917"/>
                  </a:lnTo>
                  <a:cubicBezTo>
                    <a:pt x="298" y="15876"/>
                    <a:pt x="298" y="15835"/>
                    <a:pt x="257" y="15835"/>
                  </a:cubicBezTo>
                  <a:close/>
                  <a:moveTo>
                    <a:pt x="16851" y="16050"/>
                  </a:moveTo>
                  <a:cubicBezTo>
                    <a:pt x="16810" y="16050"/>
                    <a:pt x="16769" y="16050"/>
                    <a:pt x="16769" y="16091"/>
                  </a:cubicBezTo>
                  <a:cubicBezTo>
                    <a:pt x="16512" y="16523"/>
                    <a:pt x="16338" y="16861"/>
                    <a:pt x="16173" y="17159"/>
                  </a:cubicBezTo>
                  <a:lnTo>
                    <a:pt x="16173" y="17200"/>
                  </a:lnTo>
                  <a:cubicBezTo>
                    <a:pt x="16173" y="17200"/>
                    <a:pt x="16173" y="17252"/>
                    <a:pt x="16215" y="17252"/>
                  </a:cubicBezTo>
                  <a:lnTo>
                    <a:pt x="16256" y="17293"/>
                  </a:lnTo>
                  <a:lnTo>
                    <a:pt x="16297" y="17252"/>
                  </a:lnTo>
                  <a:cubicBezTo>
                    <a:pt x="16512" y="16902"/>
                    <a:pt x="16687" y="16605"/>
                    <a:pt x="16903" y="16173"/>
                  </a:cubicBezTo>
                  <a:lnTo>
                    <a:pt x="16903" y="16132"/>
                  </a:lnTo>
                  <a:cubicBezTo>
                    <a:pt x="16903" y="16091"/>
                    <a:pt x="16903" y="16091"/>
                    <a:pt x="16851" y="16050"/>
                  </a:cubicBezTo>
                  <a:close/>
                  <a:moveTo>
                    <a:pt x="15623" y="18128"/>
                  </a:moveTo>
                  <a:cubicBezTo>
                    <a:pt x="15593" y="18128"/>
                    <a:pt x="15568" y="18157"/>
                    <a:pt x="15568" y="18186"/>
                  </a:cubicBezTo>
                  <a:cubicBezTo>
                    <a:pt x="15311" y="18535"/>
                    <a:pt x="15105" y="18874"/>
                    <a:pt x="14890" y="19172"/>
                  </a:cubicBezTo>
                  <a:lnTo>
                    <a:pt x="14890" y="19213"/>
                  </a:lnTo>
                  <a:cubicBezTo>
                    <a:pt x="14890" y="19254"/>
                    <a:pt x="14890" y="19254"/>
                    <a:pt x="14931" y="19305"/>
                  </a:cubicBezTo>
                  <a:lnTo>
                    <a:pt x="14972" y="19305"/>
                  </a:lnTo>
                  <a:cubicBezTo>
                    <a:pt x="14972" y="19305"/>
                    <a:pt x="15013" y="19305"/>
                    <a:pt x="15013" y="19254"/>
                  </a:cubicBezTo>
                  <a:cubicBezTo>
                    <a:pt x="15270" y="18956"/>
                    <a:pt x="15485" y="18617"/>
                    <a:pt x="15701" y="18278"/>
                  </a:cubicBezTo>
                  <a:lnTo>
                    <a:pt x="15701" y="18227"/>
                  </a:lnTo>
                  <a:cubicBezTo>
                    <a:pt x="15701" y="18186"/>
                    <a:pt x="15701" y="18145"/>
                    <a:pt x="15660" y="18145"/>
                  </a:cubicBezTo>
                  <a:cubicBezTo>
                    <a:pt x="15648" y="18133"/>
                    <a:pt x="15635" y="18128"/>
                    <a:pt x="15623" y="18128"/>
                  </a:cubicBezTo>
                  <a:close/>
                  <a:moveTo>
                    <a:pt x="123" y="18227"/>
                  </a:moveTo>
                  <a:cubicBezTo>
                    <a:pt x="82" y="18227"/>
                    <a:pt x="82" y="18278"/>
                    <a:pt x="82" y="18320"/>
                  </a:cubicBezTo>
                  <a:cubicBezTo>
                    <a:pt x="123" y="18741"/>
                    <a:pt x="216" y="19131"/>
                    <a:pt x="339" y="19511"/>
                  </a:cubicBezTo>
                  <a:cubicBezTo>
                    <a:pt x="339" y="19562"/>
                    <a:pt x="380" y="19562"/>
                    <a:pt x="421" y="19562"/>
                  </a:cubicBezTo>
                  <a:lnTo>
                    <a:pt x="472" y="19562"/>
                  </a:lnTo>
                  <a:cubicBezTo>
                    <a:pt x="472" y="19562"/>
                    <a:pt x="514" y="19511"/>
                    <a:pt x="514" y="19470"/>
                  </a:cubicBezTo>
                  <a:cubicBezTo>
                    <a:pt x="380" y="19090"/>
                    <a:pt x="298" y="18700"/>
                    <a:pt x="257" y="18320"/>
                  </a:cubicBezTo>
                  <a:cubicBezTo>
                    <a:pt x="216" y="18278"/>
                    <a:pt x="164" y="18227"/>
                    <a:pt x="123" y="18227"/>
                  </a:cubicBezTo>
                  <a:close/>
                  <a:moveTo>
                    <a:pt x="14222" y="20086"/>
                  </a:moveTo>
                  <a:cubicBezTo>
                    <a:pt x="14202" y="20086"/>
                    <a:pt x="14181" y="20096"/>
                    <a:pt x="14161" y="20117"/>
                  </a:cubicBezTo>
                  <a:cubicBezTo>
                    <a:pt x="13904" y="20455"/>
                    <a:pt x="13647" y="20753"/>
                    <a:pt x="13391" y="21010"/>
                  </a:cubicBezTo>
                  <a:cubicBezTo>
                    <a:pt x="13350" y="21051"/>
                    <a:pt x="13350" y="21051"/>
                    <a:pt x="13350" y="21102"/>
                  </a:cubicBezTo>
                  <a:cubicBezTo>
                    <a:pt x="13350" y="21102"/>
                    <a:pt x="13350" y="21143"/>
                    <a:pt x="13391" y="21143"/>
                  </a:cubicBezTo>
                  <a:lnTo>
                    <a:pt x="13432" y="21185"/>
                  </a:lnTo>
                  <a:cubicBezTo>
                    <a:pt x="13473" y="21185"/>
                    <a:pt x="13473" y="21143"/>
                    <a:pt x="13473" y="21143"/>
                  </a:cubicBezTo>
                  <a:cubicBezTo>
                    <a:pt x="13771" y="20846"/>
                    <a:pt x="14027" y="20538"/>
                    <a:pt x="14284" y="20240"/>
                  </a:cubicBezTo>
                  <a:lnTo>
                    <a:pt x="14335" y="20199"/>
                  </a:lnTo>
                  <a:cubicBezTo>
                    <a:pt x="14335" y="20158"/>
                    <a:pt x="14335" y="20117"/>
                    <a:pt x="14284" y="20117"/>
                  </a:cubicBezTo>
                  <a:cubicBezTo>
                    <a:pt x="14263" y="20096"/>
                    <a:pt x="14243" y="20086"/>
                    <a:pt x="14222" y="20086"/>
                  </a:cubicBezTo>
                  <a:close/>
                  <a:moveTo>
                    <a:pt x="852" y="20497"/>
                  </a:moveTo>
                  <a:lnTo>
                    <a:pt x="852" y="20589"/>
                  </a:lnTo>
                  <a:lnTo>
                    <a:pt x="852" y="20630"/>
                  </a:lnTo>
                  <a:cubicBezTo>
                    <a:pt x="1068" y="20969"/>
                    <a:pt x="1284" y="21308"/>
                    <a:pt x="1581" y="21616"/>
                  </a:cubicBezTo>
                  <a:lnTo>
                    <a:pt x="1623" y="21657"/>
                  </a:lnTo>
                  <a:cubicBezTo>
                    <a:pt x="1664" y="21657"/>
                    <a:pt x="1664" y="21616"/>
                    <a:pt x="1664" y="21616"/>
                  </a:cubicBezTo>
                  <a:cubicBezTo>
                    <a:pt x="1705" y="21616"/>
                    <a:pt x="1705" y="21564"/>
                    <a:pt x="1705" y="21564"/>
                  </a:cubicBezTo>
                  <a:lnTo>
                    <a:pt x="1705" y="21482"/>
                  </a:lnTo>
                  <a:cubicBezTo>
                    <a:pt x="1407" y="21185"/>
                    <a:pt x="1191" y="20887"/>
                    <a:pt x="986" y="20538"/>
                  </a:cubicBezTo>
                  <a:cubicBezTo>
                    <a:pt x="986" y="20497"/>
                    <a:pt x="893" y="20497"/>
                    <a:pt x="852" y="20497"/>
                  </a:cubicBezTo>
                  <a:close/>
                  <a:moveTo>
                    <a:pt x="12558" y="21790"/>
                  </a:moveTo>
                  <a:cubicBezTo>
                    <a:pt x="12536" y="21790"/>
                    <a:pt x="12513" y="21801"/>
                    <a:pt x="12487" y="21821"/>
                  </a:cubicBezTo>
                  <a:cubicBezTo>
                    <a:pt x="12189" y="22078"/>
                    <a:pt x="11850" y="22294"/>
                    <a:pt x="11552" y="22509"/>
                  </a:cubicBezTo>
                  <a:lnTo>
                    <a:pt x="11511" y="22509"/>
                  </a:lnTo>
                  <a:cubicBezTo>
                    <a:pt x="11511" y="22509"/>
                    <a:pt x="11460" y="22550"/>
                    <a:pt x="11460" y="22591"/>
                  </a:cubicBezTo>
                  <a:lnTo>
                    <a:pt x="11511" y="22643"/>
                  </a:lnTo>
                  <a:lnTo>
                    <a:pt x="11552" y="22684"/>
                  </a:lnTo>
                  <a:lnTo>
                    <a:pt x="11635" y="22684"/>
                  </a:lnTo>
                  <a:lnTo>
                    <a:pt x="11635" y="22643"/>
                  </a:lnTo>
                  <a:cubicBezTo>
                    <a:pt x="11973" y="22427"/>
                    <a:pt x="12282" y="22211"/>
                    <a:pt x="12620" y="21955"/>
                  </a:cubicBezTo>
                  <a:lnTo>
                    <a:pt x="12620" y="21873"/>
                  </a:lnTo>
                  <a:lnTo>
                    <a:pt x="12620" y="21821"/>
                  </a:lnTo>
                  <a:cubicBezTo>
                    <a:pt x="12600" y="21801"/>
                    <a:pt x="12579" y="21790"/>
                    <a:pt x="12558" y="21790"/>
                  </a:cubicBezTo>
                  <a:close/>
                  <a:moveTo>
                    <a:pt x="2524" y="22275"/>
                  </a:moveTo>
                  <a:cubicBezTo>
                    <a:pt x="2493" y="22275"/>
                    <a:pt x="2461" y="22294"/>
                    <a:pt x="2434" y="22294"/>
                  </a:cubicBezTo>
                  <a:lnTo>
                    <a:pt x="2434" y="22386"/>
                  </a:lnTo>
                  <a:cubicBezTo>
                    <a:pt x="2434" y="22386"/>
                    <a:pt x="2434" y="22427"/>
                    <a:pt x="2475" y="22427"/>
                  </a:cubicBezTo>
                  <a:cubicBezTo>
                    <a:pt x="2783" y="22684"/>
                    <a:pt x="3122" y="22899"/>
                    <a:pt x="3502" y="23064"/>
                  </a:cubicBezTo>
                  <a:lnTo>
                    <a:pt x="3553" y="23105"/>
                  </a:lnTo>
                  <a:cubicBezTo>
                    <a:pt x="3553" y="23105"/>
                    <a:pt x="3594" y="23064"/>
                    <a:pt x="3594" y="23023"/>
                  </a:cubicBezTo>
                  <a:lnTo>
                    <a:pt x="3635" y="23023"/>
                  </a:lnTo>
                  <a:cubicBezTo>
                    <a:pt x="3635" y="22982"/>
                    <a:pt x="3594" y="22941"/>
                    <a:pt x="3594" y="22941"/>
                  </a:cubicBezTo>
                  <a:cubicBezTo>
                    <a:pt x="3204" y="22725"/>
                    <a:pt x="2865" y="22509"/>
                    <a:pt x="2567" y="22294"/>
                  </a:cubicBezTo>
                  <a:cubicBezTo>
                    <a:pt x="2554" y="22280"/>
                    <a:pt x="2539" y="22275"/>
                    <a:pt x="2524" y="22275"/>
                  </a:cubicBezTo>
                  <a:close/>
                  <a:moveTo>
                    <a:pt x="10485" y="23064"/>
                  </a:moveTo>
                  <a:cubicBezTo>
                    <a:pt x="10094" y="23238"/>
                    <a:pt x="9755" y="23362"/>
                    <a:pt x="9365" y="23495"/>
                  </a:cubicBezTo>
                  <a:cubicBezTo>
                    <a:pt x="9324" y="23495"/>
                    <a:pt x="9283" y="23536"/>
                    <a:pt x="9283" y="23536"/>
                  </a:cubicBezTo>
                  <a:lnTo>
                    <a:pt x="9283" y="23577"/>
                  </a:lnTo>
                  <a:cubicBezTo>
                    <a:pt x="9324" y="23618"/>
                    <a:pt x="9324" y="23618"/>
                    <a:pt x="9365" y="23618"/>
                  </a:cubicBezTo>
                  <a:lnTo>
                    <a:pt x="9406" y="23618"/>
                  </a:lnTo>
                  <a:cubicBezTo>
                    <a:pt x="9797" y="23536"/>
                    <a:pt x="10176" y="23413"/>
                    <a:pt x="10526" y="23238"/>
                  </a:cubicBezTo>
                  <a:cubicBezTo>
                    <a:pt x="10567" y="23197"/>
                    <a:pt x="10608" y="23197"/>
                    <a:pt x="10608" y="23156"/>
                  </a:cubicBezTo>
                  <a:lnTo>
                    <a:pt x="10567" y="23105"/>
                  </a:lnTo>
                  <a:cubicBezTo>
                    <a:pt x="10567" y="23064"/>
                    <a:pt x="10526" y="23064"/>
                    <a:pt x="10485" y="23064"/>
                  </a:cubicBezTo>
                  <a:close/>
                  <a:moveTo>
                    <a:pt x="4626" y="23391"/>
                  </a:moveTo>
                  <a:cubicBezTo>
                    <a:pt x="4600" y="23391"/>
                    <a:pt x="4580" y="23425"/>
                    <a:pt x="4580" y="23454"/>
                  </a:cubicBezTo>
                  <a:lnTo>
                    <a:pt x="4529" y="23495"/>
                  </a:lnTo>
                  <a:cubicBezTo>
                    <a:pt x="4529" y="23495"/>
                    <a:pt x="4580" y="23536"/>
                    <a:pt x="4621" y="23536"/>
                  </a:cubicBezTo>
                  <a:cubicBezTo>
                    <a:pt x="5001" y="23670"/>
                    <a:pt x="5391" y="23793"/>
                    <a:pt x="5771" y="23834"/>
                  </a:cubicBezTo>
                  <a:lnTo>
                    <a:pt x="5812" y="23834"/>
                  </a:lnTo>
                  <a:cubicBezTo>
                    <a:pt x="5864" y="23834"/>
                    <a:pt x="5905" y="23834"/>
                    <a:pt x="5905" y="23793"/>
                  </a:cubicBezTo>
                  <a:lnTo>
                    <a:pt x="5905" y="23752"/>
                  </a:lnTo>
                  <a:cubicBezTo>
                    <a:pt x="5905" y="23711"/>
                    <a:pt x="5864" y="23711"/>
                    <a:pt x="5812" y="23670"/>
                  </a:cubicBezTo>
                  <a:cubicBezTo>
                    <a:pt x="5432" y="23618"/>
                    <a:pt x="5042" y="23536"/>
                    <a:pt x="4662" y="23413"/>
                  </a:cubicBezTo>
                  <a:cubicBezTo>
                    <a:pt x="4650" y="23398"/>
                    <a:pt x="4638" y="23391"/>
                    <a:pt x="4626" y="23391"/>
                  </a:cubicBezTo>
                  <a:close/>
                  <a:moveTo>
                    <a:pt x="8174" y="23711"/>
                  </a:moveTo>
                  <a:cubicBezTo>
                    <a:pt x="8082" y="23752"/>
                    <a:pt x="7999" y="23752"/>
                    <a:pt x="7917" y="23752"/>
                  </a:cubicBezTo>
                  <a:cubicBezTo>
                    <a:pt x="7609" y="23793"/>
                    <a:pt x="7311" y="23793"/>
                    <a:pt x="7014" y="23793"/>
                  </a:cubicBezTo>
                  <a:cubicBezTo>
                    <a:pt x="6973" y="23793"/>
                    <a:pt x="6932" y="23834"/>
                    <a:pt x="6932" y="23875"/>
                  </a:cubicBezTo>
                  <a:cubicBezTo>
                    <a:pt x="6932" y="23926"/>
                    <a:pt x="6973" y="23967"/>
                    <a:pt x="7014" y="23967"/>
                  </a:cubicBezTo>
                  <a:lnTo>
                    <a:pt x="7147" y="23967"/>
                  </a:lnTo>
                  <a:cubicBezTo>
                    <a:pt x="7404" y="23967"/>
                    <a:pt x="7661" y="23967"/>
                    <a:pt x="7917" y="23926"/>
                  </a:cubicBezTo>
                  <a:cubicBezTo>
                    <a:pt x="7999" y="23926"/>
                    <a:pt x="8082" y="23926"/>
                    <a:pt x="8215" y="23875"/>
                  </a:cubicBezTo>
                  <a:cubicBezTo>
                    <a:pt x="8256" y="23875"/>
                    <a:pt x="8297" y="23834"/>
                    <a:pt x="8297" y="23793"/>
                  </a:cubicBezTo>
                  <a:cubicBezTo>
                    <a:pt x="8297" y="23752"/>
                    <a:pt x="8215" y="23711"/>
                    <a:pt x="8174" y="23711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290;p51">
              <a:extLst>
                <a:ext uri="{FF2B5EF4-FFF2-40B4-BE49-F238E27FC236}">
                  <a16:creationId xmlns:a16="http://schemas.microsoft.com/office/drawing/2014/main" id="{376FE1B1-E46E-717C-F0E0-D94B42EAD344}"/>
                </a:ext>
              </a:extLst>
            </p:cNvPr>
            <p:cNvSpPr/>
            <p:nvPr/>
          </p:nvSpPr>
          <p:spPr>
            <a:xfrm>
              <a:off x="1900320" y="2145192"/>
              <a:ext cx="609924" cy="669534"/>
            </a:xfrm>
            <a:custGeom>
              <a:avLst/>
              <a:gdLst/>
              <a:ahLst/>
              <a:cxnLst/>
              <a:rect l="l" t="t" r="r" b="b"/>
              <a:pathLst>
                <a:path w="8298" h="9109" extrusionOk="0">
                  <a:moveTo>
                    <a:pt x="8297" y="0"/>
                  </a:moveTo>
                  <a:lnTo>
                    <a:pt x="0" y="4056"/>
                  </a:lnTo>
                  <a:lnTo>
                    <a:pt x="2701" y="6069"/>
                  </a:lnTo>
                  <a:lnTo>
                    <a:pt x="4108" y="5340"/>
                  </a:lnTo>
                  <a:lnTo>
                    <a:pt x="3512" y="6624"/>
                  </a:lnTo>
                  <a:lnTo>
                    <a:pt x="5689" y="9109"/>
                  </a:lnTo>
                  <a:lnTo>
                    <a:pt x="8297" y="0"/>
                  </a:lnTo>
                  <a:close/>
                </a:path>
              </a:pathLst>
            </a:custGeom>
            <a:solidFill>
              <a:srgbClr val="FFB28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291;p51">
              <a:extLst>
                <a:ext uri="{FF2B5EF4-FFF2-40B4-BE49-F238E27FC236}">
                  <a16:creationId xmlns:a16="http://schemas.microsoft.com/office/drawing/2014/main" id="{7C1F5EE3-CB7B-50C1-B3EA-FF99D95C1A87}"/>
                </a:ext>
              </a:extLst>
            </p:cNvPr>
            <p:cNvSpPr/>
            <p:nvPr/>
          </p:nvSpPr>
          <p:spPr>
            <a:xfrm>
              <a:off x="2092013" y="2139165"/>
              <a:ext cx="424991" cy="502757"/>
            </a:xfrm>
            <a:custGeom>
              <a:avLst/>
              <a:gdLst/>
              <a:ahLst/>
              <a:cxnLst/>
              <a:rect l="l" t="t" r="r" b="b"/>
              <a:pathLst>
                <a:path w="5782" h="6840" extrusionOk="0">
                  <a:moveTo>
                    <a:pt x="5053" y="852"/>
                  </a:moveTo>
                  <a:lnTo>
                    <a:pt x="1243" y="6243"/>
                  </a:lnTo>
                  <a:lnTo>
                    <a:pt x="1582" y="5473"/>
                  </a:lnTo>
                  <a:cubicBezTo>
                    <a:pt x="1582" y="5422"/>
                    <a:pt x="1582" y="5381"/>
                    <a:pt x="1541" y="5381"/>
                  </a:cubicBezTo>
                  <a:cubicBezTo>
                    <a:pt x="1541" y="5381"/>
                    <a:pt x="1541" y="5340"/>
                    <a:pt x="1500" y="5340"/>
                  </a:cubicBezTo>
                  <a:lnTo>
                    <a:pt x="1500" y="5381"/>
                  </a:lnTo>
                  <a:lnTo>
                    <a:pt x="391" y="5935"/>
                  </a:lnTo>
                  <a:lnTo>
                    <a:pt x="391" y="5935"/>
                  </a:lnTo>
                  <a:lnTo>
                    <a:pt x="5053" y="852"/>
                  </a:lnTo>
                  <a:close/>
                  <a:moveTo>
                    <a:pt x="5675" y="0"/>
                  </a:moveTo>
                  <a:cubicBezTo>
                    <a:pt x="5659" y="0"/>
                    <a:pt x="5648" y="10"/>
                    <a:pt x="5648" y="31"/>
                  </a:cubicBezTo>
                  <a:lnTo>
                    <a:pt x="42" y="6110"/>
                  </a:lnTo>
                  <a:cubicBezTo>
                    <a:pt x="1" y="6151"/>
                    <a:pt x="1" y="6192"/>
                    <a:pt x="42" y="6192"/>
                  </a:cubicBezTo>
                  <a:cubicBezTo>
                    <a:pt x="42" y="6243"/>
                    <a:pt x="93" y="6243"/>
                    <a:pt x="134" y="6243"/>
                  </a:cubicBezTo>
                  <a:lnTo>
                    <a:pt x="1377" y="5555"/>
                  </a:lnTo>
                  <a:lnTo>
                    <a:pt x="1377" y="5555"/>
                  </a:lnTo>
                  <a:lnTo>
                    <a:pt x="863" y="6757"/>
                  </a:lnTo>
                  <a:cubicBezTo>
                    <a:pt x="863" y="6798"/>
                    <a:pt x="863" y="6839"/>
                    <a:pt x="904" y="6839"/>
                  </a:cubicBezTo>
                  <a:lnTo>
                    <a:pt x="986" y="6839"/>
                  </a:lnTo>
                  <a:lnTo>
                    <a:pt x="5741" y="123"/>
                  </a:lnTo>
                  <a:cubicBezTo>
                    <a:pt x="5782" y="82"/>
                    <a:pt x="5741" y="31"/>
                    <a:pt x="5741" y="31"/>
                  </a:cubicBezTo>
                  <a:cubicBezTo>
                    <a:pt x="5715" y="10"/>
                    <a:pt x="5692" y="0"/>
                    <a:pt x="5675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292;p51">
              <a:extLst>
                <a:ext uri="{FF2B5EF4-FFF2-40B4-BE49-F238E27FC236}">
                  <a16:creationId xmlns:a16="http://schemas.microsoft.com/office/drawing/2014/main" id="{A45AE3F4-0CCC-8F1A-BADB-25CAD9969167}"/>
                </a:ext>
              </a:extLst>
            </p:cNvPr>
            <p:cNvSpPr/>
            <p:nvPr/>
          </p:nvSpPr>
          <p:spPr>
            <a:xfrm>
              <a:off x="2199179" y="2139165"/>
              <a:ext cx="317825" cy="402353"/>
            </a:xfrm>
            <a:custGeom>
              <a:avLst/>
              <a:gdLst/>
              <a:ahLst/>
              <a:cxnLst/>
              <a:rect l="l" t="t" r="r" b="b"/>
              <a:pathLst>
                <a:path w="4324" h="5474" extrusionOk="0">
                  <a:moveTo>
                    <a:pt x="4217" y="0"/>
                  </a:moveTo>
                  <a:cubicBezTo>
                    <a:pt x="4201" y="0"/>
                    <a:pt x="4190" y="10"/>
                    <a:pt x="4190" y="31"/>
                  </a:cubicBezTo>
                  <a:lnTo>
                    <a:pt x="1" y="5381"/>
                  </a:lnTo>
                  <a:cubicBezTo>
                    <a:pt x="1" y="5422"/>
                    <a:pt x="1" y="5473"/>
                    <a:pt x="42" y="5473"/>
                  </a:cubicBezTo>
                  <a:lnTo>
                    <a:pt x="124" y="5473"/>
                  </a:lnTo>
                  <a:lnTo>
                    <a:pt x="4283" y="123"/>
                  </a:lnTo>
                  <a:cubicBezTo>
                    <a:pt x="4324" y="82"/>
                    <a:pt x="4324" y="31"/>
                    <a:pt x="4283" y="31"/>
                  </a:cubicBezTo>
                  <a:cubicBezTo>
                    <a:pt x="4257" y="10"/>
                    <a:pt x="4234" y="0"/>
                    <a:pt x="4217" y="0"/>
                  </a:cubicBezTo>
                  <a:close/>
                </a:path>
              </a:pathLst>
            </a:custGeom>
            <a:solidFill>
              <a:srgbClr val="51265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1223" name="Google Shape;1223;p50"/>
          <p:cNvSpPr txBox="1">
            <a:spLocks noGrp="1"/>
          </p:cNvSpPr>
          <p:nvPr>
            <p:ph type="title"/>
          </p:nvPr>
        </p:nvSpPr>
        <p:spPr>
          <a:xfrm>
            <a:off x="1038820" y="453847"/>
            <a:ext cx="3811157" cy="429525"/>
          </a:xfrm>
          <a:prstGeom prst="rect">
            <a:avLst/>
          </a:prstGeom>
        </p:spPr>
        <p:txBody>
          <a:bodyPr spcFirstLastPara="1" wrap="square" lIns="68569" tIns="68569" rIns="68569" bIns="68569" anchor="ctr" anchorCtr="0">
            <a:noAutofit/>
          </a:bodyPr>
          <a:lstStyle/>
          <a:p>
            <a:r>
              <a:rPr lang="e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ĐỌC VĂN BẢN</a:t>
            </a:r>
            <a:endParaRPr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" name="组合 11">
            <a:extLst>
              <a:ext uri="{FF2B5EF4-FFF2-40B4-BE49-F238E27FC236}">
                <a16:creationId xmlns:a16="http://schemas.microsoft.com/office/drawing/2014/main" id="{CC26A913-CE97-27DD-C368-C5FDCDA636F4}"/>
              </a:ext>
            </a:extLst>
          </p:cNvPr>
          <p:cNvGrpSpPr/>
          <p:nvPr/>
        </p:nvGrpSpPr>
        <p:grpSpPr>
          <a:xfrm>
            <a:off x="366149" y="1406852"/>
            <a:ext cx="6224871" cy="2703767"/>
            <a:chOff x="-631" y="-1562"/>
            <a:chExt cx="12208" cy="13190"/>
          </a:xfrm>
          <a:solidFill>
            <a:srgbClr val="5E8381">
              <a:lumMod val="20000"/>
              <a:lumOff val="80000"/>
            </a:srgbClr>
          </a:solidFill>
        </p:grpSpPr>
        <p:sp>
          <p:nvSpPr>
            <p:cNvPr id="1560" name="椭圆形标注 12">
              <a:extLst>
                <a:ext uri="{FF2B5EF4-FFF2-40B4-BE49-F238E27FC236}">
                  <a16:creationId xmlns:a16="http://schemas.microsoft.com/office/drawing/2014/main" id="{20579B24-9676-E7E5-BC9A-A25589763998}"/>
                </a:ext>
              </a:extLst>
            </p:cNvPr>
            <p:cNvSpPr/>
            <p:nvPr/>
          </p:nvSpPr>
          <p:spPr>
            <a:xfrm flipH="1">
              <a:off x="-631" y="-1562"/>
              <a:ext cx="12208" cy="10764"/>
            </a:xfrm>
            <a:prstGeom prst="wedgeEllipseCallout">
              <a:avLst>
                <a:gd name="adj1" fmla="val 52101"/>
                <a:gd name="adj2" fmla="val 48024"/>
              </a:avLst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buClrTx/>
                <a:buFontTx/>
                <a:buNone/>
                <a:defRPr/>
              </a:pPr>
              <a:endParaRPr lang="zh-CN" altLang="en-US" sz="2400">
                <a:solidFill>
                  <a:srgbClr val="C2E5F3"/>
                </a:solidFill>
                <a:latin typeface="思源黑体 CN Light" panose="020B0300000000000000" charset="-122"/>
                <a:ea typeface="思源黑体 CN Light" panose="020B0300000000000000" charset="-122"/>
              </a:endParaRPr>
            </a:p>
          </p:txBody>
        </p:sp>
        <p:sp>
          <p:nvSpPr>
            <p:cNvPr id="1561" name="文本框 13">
              <a:extLst>
                <a:ext uri="{FF2B5EF4-FFF2-40B4-BE49-F238E27FC236}">
                  <a16:creationId xmlns:a16="http://schemas.microsoft.com/office/drawing/2014/main" id="{FBE3DD86-ECF5-464E-7776-E217C55B9E08}"/>
                </a:ext>
              </a:extLst>
            </p:cNvPr>
            <p:cNvSpPr txBox="1"/>
            <p:nvPr/>
          </p:nvSpPr>
          <p:spPr>
            <a:xfrm>
              <a:off x="248" y="-851"/>
              <a:ext cx="10675" cy="12479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spcAft>
                  <a:spcPts val="750"/>
                </a:spcAft>
              </a:pPr>
              <a:r>
                <a:rPr lang="en-US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HS </a:t>
              </a:r>
              <a:r>
                <a:rPr lang="en-US" sz="28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biết</a:t>
              </a:r>
              <a:r>
                <a:rPr lang="en-US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cách</a:t>
              </a:r>
              <a:r>
                <a:rPr lang="en-US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đọc</a:t>
              </a:r>
              <a:r>
                <a:rPr lang="en-US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to </a:t>
              </a:r>
              <a:r>
                <a:rPr lang="en-US" sz="28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rõ</a:t>
              </a:r>
              <a:r>
                <a:rPr lang="en-US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ràng</a:t>
              </a:r>
              <a:r>
                <a:rPr lang="en-US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en-US" sz="28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trả</a:t>
              </a:r>
              <a:r>
                <a:rPr lang="en-US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lời</a:t>
              </a:r>
              <a:r>
                <a:rPr lang="en-US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được</a:t>
              </a:r>
              <a:r>
                <a:rPr lang="en-US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các</a:t>
              </a:r>
              <a:r>
                <a:rPr lang="en-US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câu</a:t>
              </a:r>
              <a:r>
                <a:rPr lang="en-US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hỏi</a:t>
              </a:r>
              <a:r>
                <a:rPr lang="vi-VN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trong</a:t>
              </a:r>
              <a:r>
                <a:rPr lang="en-US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các</a:t>
              </a:r>
              <a:r>
                <a:rPr lang="en-US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thẻ</a:t>
              </a:r>
              <a:r>
                <a:rPr lang="en-US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chỉ</a:t>
              </a:r>
              <a:r>
                <a:rPr lang="en-US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dẫn</a:t>
              </a:r>
              <a:r>
                <a:rPr lang="en-US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: </a:t>
              </a:r>
              <a:r>
                <a:rPr lang="vi-VN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hình dung,</a:t>
              </a:r>
              <a:r>
                <a:rPr lang="en-US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theo</a:t>
              </a:r>
              <a:r>
                <a:rPr lang="vi-VN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dõi</a:t>
              </a:r>
              <a:r>
                <a:rPr lang="en-US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en-US" sz="28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phán</a:t>
              </a:r>
              <a:r>
                <a:rPr lang="en-US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en-US" sz="2800" dirty="0" err="1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đoán</a:t>
              </a:r>
              <a:r>
                <a:rPr lang="en-US" sz="2800" dirty="0">
                  <a:solidFill>
                    <a:srgbClr val="00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…</a:t>
              </a:r>
              <a:endParaRPr lang="en-US" sz="2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60628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Language Arts Subject for Middle School - 8th Grade: Comprehension by Slidesgo">
  <a:themeElements>
    <a:clrScheme name="Simple Light">
      <a:dk1>
        <a:srgbClr val="FFE9DC"/>
      </a:dk1>
      <a:lt1>
        <a:srgbClr val="FFB289"/>
      </a:lt1>
      <a:dk2>
        <a:srgbClr val="FF8C9D"/>
      </a:dk2>
      <a:lt2>
        <a:srgbClr val="FFA9DD"/>
      </a:lt2>
      <a:accent1>
        <a:srgbClr val="F7607D"/>
      </a:accent1>
      <a:accent2>
        <a:srgbClr val="BD6EEB"/>
      </a:accent2>
      <a:accent3>
        <a:srgbClr val="7182FF"/>
      </a:accent3>
      <a:accent4>
        <a:srgbClr val="512651"/>
      </a:accent4>
      <a:accent5>
        <a:srgbClr val="FFFFFF"/>
      </a:accent5>
      <a:accent6>
        <a:srgbClr val="FFFFFF"/>
      </a:accent6>
      <a:hlink>
        <a:srgbClr val="51265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4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573</TotalTime>
  <Words>2542</Words>
  <Application>Microsoft Office PowerPoint</Application>
  <PresentationFormat>Custom</PresentationFormat>
  <Paragraphs>298</Paragraphs>
  <Slides>57</Slides>
  <Notes>44</Notes>
  <HiddenSlides>0</HiddenSlides>
  <MMClips>1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57</vt:i4>
      </vt:variant>
    </vt:vector>
  </HeadingPairs>
  <TitlesOfParts>
    <vt:vector size="72" baseType="lpstr">
      <vt:lpstr>等线</vt:lpstr>
      <vt:lpstr>.VnTime</vt:lpstr>
      <vt:lpstr>Arial</vt:lpstr>
      <vt:lpstr>Bahiana</vt:lpstr>
      <vt:lpstr>Calibri</vt:lpstr>
      <vt:lpstr>Calibri Light</vt:lpstr>
      <vt:lpstr>Fira Sans Extra Condensed</vt:lpstr>
      <vt:lpstr>Overpass</vt:lpstr>
      <vt:lpstr>Paytone One</vt:lpstr>
      <vt:lpstr>Roboto</vt:lpstr>
      <vt:lpstr>Times New Roman</vt:lpstr>
      <vt:lpstr>思源黑体 CN Light</vt:lpstr>
      <vt:lpstr>Language Arts Subject for Middle School - 8th Grade: Comprehension by Slidesgo</vt:lpstr>
      <vt:lpstr>Office Theme</vt:lpstr>
      <vt:lpstr>4_Office Theme</vt:lpstr>
      <vt:lpstr>VĂN BẢN 2 Hãy cầm lấy và đọc</vt:lpstr>
      <vt:lpstr>Hoạt động khởi động</vt:lpstr>
      <vt:lpstr>Hoạt động khởi động</vt:lpstr>
      <vt:lpstr>Hoạt động khởi động</vt:lpstr>
      <vt:lpstr>Hoạt động khởi động</vt:lpstr>
      <vt:lpstr>Hình thành kiến thức</vt:lpstr>
      <vt:lpstr>PowerPoint Presentation</vt:lpstr>
      <vt:lpstr>I. Đọc và tìm hiểu chung</vt:lpstr>
      <vt:lpstr>1. ĐỌC VĂN BẢN</vt:lpstr>
      <vt:lpstr>2. Tìm hiểu chung:   a. Tác giả</vt:lpstr>
      <vt:lpstr>2. Tìm hiểu chung</vt:lpstr>
      <vt:lpstr>2. Tìm hiểu chung</vt:lpstr>
      <vt:lpstr>PowerPoint Presentation</vt:lpstr>
      <vt:lpstr>Vấn đề  bàn luận</vt:lpstr>
      <vt:lpstr>1. Vấn đề bàn luận</vt:lpstr>
      <vt:lpstr>1. Vấn đề bàn luận</vt:lpstr>
      <vt:lpstr>1. Vấn đề bàn luận</vt:lpstr>
      <vt:lpstr>Tóm lược  ý kiến</vt:lpstr>
      <vt:lpstr>2. Tóm lược ý kiến</vt:lpstr>
      <vt:lpstr>2. Tóm lược ý kiến</vt:lpstr>
      <vt:lpstr>2. Tóm lược ý kiến</vt:lpstr>
      <vt:lpstr>PowerPoint Presentation</vt:lpstr>
      <vt:lpstr>Thông điệp của tác phẩm</vt:lpstr>
      <vt:lpstr>3. Thông điệp của tác phẩm</vt:lpstr>
      <vt:lpstr>3. Thông điệp của tác phẩm</vt:lpstr>
      <vt:lpstr>3. Thông điệp của tác phẩm</vt:lpstr>
      <vt:lpstr>3. Thông điệp của tác phẩm</vt:lpstr>
      <vt:lpstr>3. Thông điệp của tác phẩm</vt:lpstr>
      <vt:lpstr>Vai trò của việc đọc sách đối với đời sống tâm hồn</vt:lpstr>
      <vt:lpstr>+Lí lẽ:  Lối so sánh, liên tưởng</vt:lpstr>
      <vt:lpstr>PowerPoint Presentation</vt:lpstr>
      <vt:lpstr>4. Nhu cầu đọc sách ngày nay</vt:lpstr>
      <vt:lpstr>Bằng chứng</vt:lpstr>
      <vt:lpstr>Chia sẻ,  kết nối</vt:lpstr>
      <vt:lpstr>5. Giải pháp đọc sách ngày nay</vt:lpstr>
      <vt:lpstr>PowerPoint Presentation</vt:lpstr>
      <vt:lpstr>PowerPoint Presentation</vt:lpstr>
      <vt:lpstr>PowerPoint Presentation</vt:lpstr>
      <vt:lpstr>PowerPoint Presentation</vt:lpstr>
      <vt:lpstr>5. Chia sẻ, kết nối</vt:lpstr>
      <vt:lpstr>5. Chia sẻ, kết nối</vt:lpstr>
      <vt:lpstr>5. Chia sẻ, kết nối</vt:lpstr>
      <vt:lpstr>III. Tổng kết</vt:lpstr>
      <vt:lpstr>1. Nội dung</vt:lpstr>
      <vt:lpstr>2. Nghệ thuật</vt:lpstr>
      <vt:lpstr>Hoạt động luyện tập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vận dụng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LANGUAGE ARTS SUBJECT FOR MIDDLE SCHOOL: Comprehension</dc:title>
  <dc:creator>PC</dc:creator>
  <cp:lastModifiedBy>Tran Nhat Minh 20206430</cp:lastModifiedBy>
  <cp:revision>40</cp:revision>
  <dcterms:modified xsi:type="dcterms:W3CDTF">2025-04-09T02:13:05Z</dcterms:modified>
</cp:coreProperties>
</file>