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7" r:id="rId1"/>
    <p:sldMasterId id="2147483681" r:id="rId2"/>
    <p:sldMasterId id="2147483697" r:id="rId3"/>
    <p:sldMasterId id="2147483712" r:id="rId4"/>
    <p:sldMasterId id="2147483755" r:id="rId5"/>
    <p:sldMasterId id="2147483780" r:id="rId6"/>
  </p:sldMasterIdLst>
  <p:notesMasterIdLst>
    <p:notesMasterId r:id="rId26"/>
  </p:notesMasterIdLst>
  <p:sldIdLst>
    <p:sldId id="312" r:id="rId7"/>
    <p:sldId id="313" r:id="rId8"/>
    <p:sldId id="256" r:id="rId9"/>
    <p:sldId id="284" r:id="rId10"/>
    <p:sldId id="307" r:id="rId11"/>
    <p:sldId id="286" r:id="rId12"/>
    <p:sldId id="314" r:id="rId13"/>
    <p:sldId id="287" r:id="rId14"/>
    <p:sldId id="290" r:id="rId15"/>
    <p:sldId id="291" r:id="rId16"/>
    <p:sldId id="308" r:id="rId17"/>
    <p:sldId id="285" r:id="rId18"/>
    <p:sldId id="292" r:id="rId19"/>
    <p:sldId id="300" r:id="rId20"/>
    <p:sldId id="301" r:id="rId21"/>
    <p:sldId id="302" r:id="rId22"/>
    <p:sldId id="303" r:id="rId23"/>
    <p:sldId id="264" r:id="rId24"/>
    <p:sldId id="304" r:id="rId25"/>
  </p:sldIdLst>
  <p:sldSz cx="12192000" cy="6858000"/>
  <p:notesSz cx="6858000" cy="9144000"/>
  <p:embeddedFontLst>
    <p:embeddedFont>
      <p:font typeface="Abril Fatface" panose="020F0502020204030204" pitchFamily="2" charset="0"/>
      <p:regular r:id="rId27"/>
    </p:embeddedFont>
    <p:embeddedFont>
      <p:font typeface="Barlow Condensed" panose="020F0502020204030204" pitchFamily="2" charset="0"/>
      <p:regular r:id="rId28"/>
      <p:bold r:id="rId29"/>
      <p:italic r:id="rId30"/>
      <p:boldItalic r:id="rId31"/>
    </p:embeddedFont>
    <p:embeddedFont>
      <p:font typeface="Fira Sans Extra Condensed" panose="020F0502020204030204" pitchFamily="34" charset="0"/>
      <p:regular r:id="rId32"/>
      <p:bold r:id="rId33"/>
      <p:italic r:id="rId34"/>
      <p:boldItalic r:id="rId35"/>
    </p:embeddedFont>
    <p:embeddedFont>
      <p:font typeface="Lobster" panose="020F0502020204030204" pitchFamily="2" charset="0"/>
      <p:regular r:id="rId36"/>
    </p:embeddedFont>
    <p:embeddedFont>
      <p:font typeface="Shadows Into Light Two" panose="020F0502020204030204" pitchFamily="2" charset="0"/>
      <p:regular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FBFA"/>
    <a:srgbClr val="F8F8FE"/>
    <a:srgbClr val="F9F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042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font" Target="fonts/font8.fntdata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3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7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00768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77212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467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4755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4174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74096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55313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41859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2" name="Google Shape;512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86475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739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905708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3" name="Google Shape;40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8957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9" name="Google Shape;4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9983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5" name="Google Shape;29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3793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2" name="Google Shape;34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0802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333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7" name="Google Shape;8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5451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96297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77878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80613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CUSTOM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093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6044854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4145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9667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1247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002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52934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839171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1988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3173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CUSTOM_18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08144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05878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567730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52400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7781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053096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88989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56174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1559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180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CUSTOM_8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7094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6297557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8 Custom Layout 1">
  <p:cSld name="018 Custom Layout 1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/>
          <p:nvPr/>
        </p:nvSpPr>
        <p:spPr>
          <a:xfrm>
            <a:off x="716423" y="62965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19"/>
          <p:cNvSpPr/>
          <p:nvPr/>
        </p:nvSpPr>
        <p:spPr>
          <a:xfrm rot="8712581">
            <a:off x="-89583" y="67800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19"/>
          <p:cNvSpPr/>
          <p:nvPr/>
        </p:nvSpPr>
        <p:spPr>
          <a:xfrm rot="5400000" flipH="1">
            <a:off x="3327092" y="-185518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4" name="Google Shape;274;p19"/>
          <p:cNvGrpSpPr/>
          <p:nvPr/>
        </p:nvGrpSpPr>
        <p:grpSpPr>
          <a:xfrm>
            <a:off x="5614964" y="5391461"/>
            <a:ext cx="6677447" cy="1466527"/>
            <a:chOff x="-2474" y="4177944"/>
            <a:chExt cx="12202937" cy="2680057"/>
          </a:xfrm>
        </p:grpSpPr>
        <p:sp>
          <p:nvSpPr>
            <p:cNvPr id="275" name="Google Shape;275;p1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7" name="Google Shape;277;p19"/>
          <p:cNvSpPr/>
          <p:nvPr/>
        </p:nvSpPr>
        <p:spPr>
          <a:xfrm flipH="1">
            <a:off x="8465300" y="1350"/>
            <a:ext cx="3726700" cy="2782860"/>
          </a:xfrm>
          <a:custGeom>
            <a:avLst/>
            <a:gdLst/>
            <a:ahLst/>
            <a:cxnLst/>
            <a:rect l="l" t="t" r="r" b="b"/>
            <a:pathLst>
              <a:path w="3726700" h="2782860" extrusionOk="0">
                <a:moveTo>
                  <a:pt x="3726700" y="0"/>
                </a:moveTo>
                <a:lnTo>
                  <a:pt x="0" y="0"/>
                </a:lnTo>
                <a:lnTo>
                  <a:pt x="0" y="2782860"/>
                </a:lnTo>
                <a:lnTo>
                  <a:pt x="37242" y="2782860"/>
                </a:lnTo>
                <a:cubicBezTo>
                  <a:pt x="69396" y="2752890"/>
                  <a:pt x="105920" y="2752474"/>
                  <a:pt x="144632" y="2766521"/>
                </a:cubicBezTo>
                <a:cubicBezTo>
                  <a:pt x="200720" y="2757156"/>
                  <a:pt x="255769" y="2743628"/>
                  <a:pt x="313418" y="2764440"/>
                </a:cubicBezTo>
                <a:cubicBezTo>
                  <a:pt x="344532" y="2774846"/>
                  <a:pt x="374502" y="2761631"/>
                  <a:pt x="395314" y="2733222"/>
                </a:cubicBezTo>
                <a:cubicBezTo>
                  <a:pt x="448280" y="2662566"/>
                  <a:pt x="525389" y="2614073"/>
                  <a:pt x="574298" y="2539253"/>
                </a:cubicBezTo>
                <a:cubicBezTo>
                  <a:pt x="583559" y="2524893"/>
                  <a:pt x="598752" y="2511053"/>
                  <a:pt x="615922" y="2510325"/>
                </a:cubicBezTo>
                <a:cubicBezTo>
                  <a:pt x="686684" y="2507202"/>
                  <a:pt x="744333" y="2457566"/>
                  <a:pt x="815510" y="2456213"/>
                </a:cubicBezTo>
                <a:cubicBezTo>
                  <a:pt x="836978" y="2454402"/>
                  <a:pt x="856074" y="2441873"/>
                  <a:pt x="866292" y="2422914"/>
                </a:cubicBezTo>
                <a:cubicBezTo>
                  <a:pt x="927064" y="2321663"/>
                  <a:pt x="1024880" y="2264117"/>
                  <a:pt x="1123946" y="2212086"/>
                </a:cubicBezTo>
                <a:cubicBezTo>
                  <a:pt x="1179411" y="2182742"/>
                  <a:pt x="1209588" y="2136539"/>
                  <a:pt x="1236331" y="2089087"/>
                </a:cubicBezTo>
                <a:cubicBezTo>
                  <a:pt x="1270984" y="2027796"/>
                  <a:pt x="1322495" y="2010105"/>
                  <a:pt x="1383265" y="2010834"/>
                </a:cubicBezTo>
                <a:cubicBezTo>
                  <a:pt x="1454755" y="2011562"/>
                  <a:pt x="1492113" y="1984610"/>
                  <a:pt x="1523331" y="1915721"/>
                </a:cubicBezTo>
                <a:cubicBezTo>
                  <a:pt x="1549867" y="1856095"/>
                  <a:pt x="1607724" y="1809372"/>
                  <a:pt x="1656009" y="1761192"/>
                </a:cubicBezTo>
                <a:cubicBezTo>
                  <a:pt x="1670265" y="1747352"/>
                  <a:pt x="1688058" y="1739651"/>
                  <a:pt x="1697633" y="1718839"/>
                </a:cubicBezTo>
                <a:cubicBezTo>
                  <a:pt x="1712929" y="1686164"/>
                  <a:pt x="1741442" y="1667017"/>
                  <a:pt x="1777032" y="1657236"/>
                </a:cubicBezTo>
                <a:cubicBezTo>
                  <a:pt x="1874858" y="1630262"/>
                  <a:pt x="1969168" y="1591843"/>
                  <a:pt x="2057995" y="1542769"/>
                </a:cubicBezTo>
                <a:cubicBezTo>
                  <a:pt x="2094416" y="1522997"/>
                  <a:pt x="2118974" y="1483038"/>
                  <a:pt x="2134168" y="1449115"/>
                </a:cubicBezTo>
                <a:cubicBezTo>
                  <a:pt x="2158308" y="1395731"/>
                  <a:pt x="2213669" y="1364513"/>
                  <a:pt x="2226781" y="1302076"/>
                </a:cubicBezTo>
                <a:cubicBezTo>
                  <a:pt x="2232504" y="1274188"/>
                  <a:pt x="2275898" y="1250775"/>
                  <a:pt x="2303162" y="1229963"/>
                </a:cubicBezTo>
                <a:cubicBezTo>
                  <a:pt x="2334380" y="1205612"/>
                  <a:pt x="2354568" y="1175539"/>
                  <a:pt x="2376004" y="1145153"/>
                </a:cubicBezTo>
                <a:cubicBezTo>
                  <a:pt x="2412143" y="1092051"/>
                  <a:pt x="2463779" y="1051384"/>
                  <a:pt x="2523873" y="1028709"/>
                </a:cubicBezTo>
                <a:cubicBezTo>
                  <a:pt x="2563209" y="1013620"/>
                  <a:pt x="2583708" y="973454"/>
                  <a:pt x="2616279" y="948583"/>
                </a:cubicBezTo>
                <a:cubicBezTo>
                  <a:pt x="2633761" y="935263"/>
                  <a:pt x="2644168" y="912161"/>
                  <a:pt x="2670079" y="910912"/>
                </a:cubicBezTo>
                <a:cubicBezTo>
                  <a:pt x="2675449" y="901776"/>
                  <a:pt x="2685407" y="896334"/>
                  <a:pt x="2695990" y="896760"/>
                </a:cubicBezTo>
                <a:lnTo>
                  <a:pt x="2718884" y="875948"/>
                </a:lnTo>
                <a:cubicBezTo>
                  <a:pt x="2719144" y="865365"/>
                  <a:pt x="2726148" y="856145"/>
                  <a:pt x="2736262" y="853054"/>
                </a:cubicBezTo>
                <a:cubicBezTo>
                  <a:pt x="2779239" y="812159"/>
                  <a:pt x="2842091" y="805915"/>
                  <a:pt x="2886317" y="766580"/>
                </a:cubicBezTo>
                <a:cubicBezTo>
                  <a:pt x="2922322" y="734529"/>
                  <a:pt x="2960513" y="706121"/>
                  <a:pt x="2993292" y="669491"/>
                </a:cubicBezTo>
                <a:cubicBezTo>
                  <a:pt x="3064988" y="589365"/>
                  <a:pt x="3138352" y="510487"/>
                  <a:pt x="3215044" y="434523"/>
                </a:cubicBezTo>
                <a:cubicBezTo>
                  <a:pt x="3289448" y="361681"/>
                  <a:pt x="3374778" y="304551"/>
                  <a:pt x="3452199" y="236808"/>
                </a:cubicBezTo>
                <a:cubicBezTo>
                  <a:pt x="3480920" y="211313"/>
                  <a:pt x="3512658" y="180303"/>
                  <a:pt x="3525042" y="145442"/>
                </a:cubicBezTo>
                <a:cubicBezTo>
                  <a:pt x="3554490" y="62819"/>
                  <a:pt x="3625876" y="41486"/>
                  <a:pt x="3693411" y="131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9"/>
          <p:cNvSpPr/>
          <p:nvPr/>
        </p:nvSpPr>
        <p:spPr>
          <a:xfrm flipH="1">
            <a:off x="8493976" y="1350"/>
            <a:ext cx="3698024" cy="2789237"/>
          </a:xfrm>
          <a:custGeom>
            <a:avLst/>
            <a:gdLst/>
            <a:ahLst/>
            <a:cxnLst/>
            <a:rect l="l" t="t" r="r" b="b"/>
            <a:pathLst>
              <a:path w="3698024" h="2789237" extrusionOk="0">
                <a:moveTo>
                  <a:pt x="3698024" y="0"/>
                </a:moveTo>
                <a:lnTo>
                  <a:pt x="0" y="0"/>
                </a:lnTo>
                <a:lnTo>
                  <a:pt x="0" y="2781185"/>
                </a:lnTo>
                <a:lnTo>
                  <a:pt x="6100" y="2779447"/>
                </a:lnTo>
                <a:cubicBezTo>
                  <a:pt x="24089" y="2777353"/>
                  <a:pt x="42898" y="2780760"/>
                  <a:pt x="62254" y="2787784"/>
                </a:cubicBezTo>
                <a:cubicBezTo>
                  <a:pt x="118342" y="2778419"/>
                  <a:pt x="173391" y="2764891"/>
                  <a:pt x="231040" y="2785703"/>
                </a:cubicBezTo>
                <a:cubicBezTo>
                  <a:pt x="262154" y="2796109"/>
                  <a:pt x="292124" y="2782894"/>
                  <a:pt x="312936" y="2754485"/>
                </a:cubicBezTo>
                <a:cubicBezTo>
                  <a:pt x="365902" y="2683829"/>
                  <a:pt x="443011" y="2635335"/>
                  <a:pt x="491920" y="2560516"/>
                </a:cubicBezTo>
                <a:cubicBezTo>
                  <a:pt x="501181" y="2546156"/>
                  <a:pt x="516374" y="2532316"/>
                  <a:pt x="533544" y="2531588"/>
                </a:cubicBezTo>
                <a:cubicBezTo>
                  <a:pt x="604306" y="2528465"/>
                  <a:pt x="661955" y="2478828"/>
                  <a:pt x="733132" y="2477476"/>
                </a:cubicBezTo>
                <a:cubicBezTo>
                  <a:pt x="754600" y="2475665"/>
                  <a:pt x="773696" y="2463136"/>
                  <a:pt x="783914" y="2444177"/>
                </a:cubicBezTo>
                <a:cubicBezTo>
                  <a:pt x="844686" y="2342926"/>
                  <a:pt x="942502" y="2285379"/>
                  <a:pt x="1041568" y="2233349"/>
                </a:cubicBezTo>
                <a:cubicBezTo>
                  <a:pt x="1097033" y="2204005"/>
                  <a:pt x="1127210" y="2157802"/>
                  <a:pt x="1153953" y="2110350"/>
                </a:cubicBezTo>
                <a:cubicBezTo>
                  <a:pt x="1188606" y="2049058"/>
                  <a:pt x="1240117" y="2031368"/>
                  <a:pt x="1300887" y="2032097"/>
                </a:cubicBezTo>
                <a:cubicBezTo>
                  <a:pt x="1372377" y="2032825"/>
                  <a:pt x="1409735" y="2005873"/>
                  <a:pt x="1440953" y="1936984"/>
                </a:cubicBezTo>
                <a:cubicBezTo>
                  <a:pt x="1467489" y="1877358"/>
                  <a:pt x="1525346" y="1830635"/>
                  <a:pt x="1573631" y="1782455"/>
                </a:cubicBezTo>
                <a:cubicBezTo>
                  <a:pt x="1587887" y="1768615"/>
                  <a:pt x="1605680" y="1760914"/>
                  <a:pt x="1615255" y="1740102"/>
                </a:cubicBezTo>
                <a:cubicBezTo>
                  <a:pt x="1630551" y="1707427"/>
                  <a:pt x="1659064" y="1688280"/>
                  <a:pt x="1694654" y="1678499"/>
                </a:cubicBezTo>
                <a:cubicBezTo>
                  <a:pt x="1792480" y="1651525"/>
                  <a:pt x="1886790" y="1613106"/>
                  <a:pt x="1975617" y="1564032"/>
                </a:cubicBezTo>
                <a:cubicBezTo>
                  <a:pt x="2012038" y="1544260"/>
                  <a:pt x="2036596" y="1504301"/>
                  <a:pt x="2051790" y="1470378"/>
                </a:cubicBezTo>
                <a:cubicBezTo>
                  <a:pt x="2075930" y="1416994"/>
                  <a:pt x="2131291" y="1385776"/>
                  <a:pt x="2144403" y="1323339"/>
                </a:cubicBezTo>
                <a:cubicBezTo>
                  <a:pt x="2150126" y="1295451"/>
                  <a:pt x="2193520" y="1272038"/>
                  <a:pt x="2220784" y="1251225"/>
                </a:cubicBezTo>
                <a:cubicBezTo>
                  <a:pt x="2252002" y="1226875"/>
                  <a:pt x="2272190" y="1196801"/>
                  <a:pt x="2293626" y="1166416"/>
                </a:cubicBezTo>
                <a:cubicBezTo>
                  <a:pt x="2329765" y="1113314"/>
                  <a:pt x="2381401" y="1072647"/>
                  <a:pt x="2441495" y="1049972"/>
                </a:cubicBezTo>
                <a:cubicBezTo>
                  <a:pt x="2480831" y="1034883"/>
                  <a:pt x="2501330" y="994716"/>
                  <a:pt x="2533901" y="969846"/>
                </a:cubicBezTo>
                <a:cubicBezTo>
                  <a:pt x="2551383" y="956526"/>
                  <a:pt x="2561790" y="933424"/>
                  <a:pt x="2587701" y="932175"/>
                </a:cubicBezTo>
                <a:cubicBezTo>
                  <a:pt x="2593071" y="923038"/>
                  <a:pt x="2603029" y="917597"/>
                  <a:pt x="2613612" y="918023"/>
                </a:cubicBezTo>
                <a:lnTo>
                  <a:pt x="2636506" y="897211"/>
                </a:lnTo>
                <a:cubicBezTo>
                  <a:pt x="2636766" y="886628"/>
                  <a:pt x="2643770" y="877408"/>
                  <a:pt x="2653884" y="874317"/>
                </a:cubicBezTo>
                <a:cubicBezTo>
                  <a:pt x="2696861" y="833422"/>
                  <a:pt x="2759713" y="827178"/>
                  <a:pt x="2803939" y="787843"/>
                </a:cubicBezTo>
                <a:cubicBezTo>
                  <a:pt x="2839944" y="755792"/>
                  <a:pt x="2878135" y="727384"/>
                  <a:pt x="2910914" y="690755"/>
                </a:cubicBezTo>
                <a:cubicBezTo>
                  <a:pt x="2982610" y="610628"/>
                  <a:pt x="3055974" y="531750"/>
                  <a:pt x="3132666" y="455786"/>
                </a:cubicBezTo>
                <a:cubicBezTo>
                  <a:pt x="3207070" y="382944"/>
                  <a:pt x="3292400" y="325814"/>
                  <a:pt x="3369821" y="258071"/>
                </a:cubicBezTo>
                <a:cubicBezTo>
                  <a:pt x="3398542" y="232576"/>
                  <a:pt x="3430280" y="201566"/>
                  <a:pt x="3442664" y="166705"/>
                </a:cubicBezTo>
                <a:cubicBezTo>
                  <a:pt x="3472112" y="84082"/>
                  <a:pt x="3543498" y="62749"/>
                  <a:pt x="3611033" y="34444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19"/>
          <p:cNvSpPr txBox="1">
            <a:spLocks noGrp="1"/>
          </p:cNvSpPr>
          <p:nvPr>
            <p:ph type="subTitle" idx="1"/>
          </p:nvPr>
        </p:nvSpPr>
        <p:spPr>
          <a:xfrm>
            <a:off x="1553450" y="2920588"/>
            <a:ext cx="84525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280" name="Google Shape;280;p19"/>
          <p:cNvSpPr txBox="1">
            <a:spLocks noGrp="1"/>
          </p:cNvSpPr>
          <p:nvPr>
            <p:ph type="title"/>
          </p:nvPr>
        </p:nvSpPr>
        <p:spPr>
          <a:xfrm>
            <a:off x="1553450" y="1987738"/>
            <a:ext cx="845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Abril Fatface"/>
              <a:buNone/>
              <a:defRPr sz="8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81" name="Google Shape;281;p19"/>
          <p:cNvSpPr txBox="1">
            <a:spLocks noGrp="1"/>
          </p:cNvSpPr>
          <p:nvPr>
            <p:ph type="body" idx="2"/>
          </p:nvPr>
        </p:nvSpPr>
        <p:spPr>
          <a:xfrm>
            <a:off x="1553526" y="3785388"/>
            <a:ext cx="8452500" cy="13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71497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56294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9372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5125947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490571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078404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38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8738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2377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8140493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52690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77188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641641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15834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225283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36585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756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013454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2163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064429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729417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00842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352288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402082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9330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17780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105648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9436012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1969088" y="852125"/>
            <a:ext cx="8557500" cy="46305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507975" y="1729750"/>
            <a:ext cx="7338300" cy="24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507975" y="4207450"/>
            <a:ext cx="73383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None/>
              <a:defRPr>
                <a:highlight>
                  <a:schemeClr val="accent1"/>
                </a:highlight>
              </a:defRPr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None/>
              <a:defRPr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3474600" y="4802050"/>
            <a:ext cx="5437018" cy="172202"/>
          </a:xfrm>
          <a:custGeom>
            <a:avLst/>
            <a:gdLst/>
            <a:ahLst/>
            <a:cxnLst/>
            <a:rect l="l" t="t" r="r" b="b"/>
            <a:pathLst>
              <a:path w="1666519" h="95668" extrusionOk="0">
                <a:moveTo>
                  <a:pt x="-56" y="96382"/>
                </a:moveTo>
                <a:cubicBezTo>
                  <a:pt x="416970" y="37752"/>
                  <a:pt x="839962" y="-21157"/>
                  <a:pt x="1261835" y="8764"/>
                </a:cubicBezTo>
                <a:cubicBezTo>
                  <a:pt x="1397848" y="18308"/>
                  <a:pt x="1533051" y="37211"/>
                  <a:pt x="1666464" y="65343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4398672" y="4896782"/>
            <a:ext cx="3669585" cy="154858"/>
          </a:xfrm>
          <a:custGeom>
            <a:avLst/>
            <a:gdLst/>
            <a:ahLst/>
            <a:cxnLst/>
            <a:rect l="l" t="t" r="r" b="b"/>
            <a:pathLst>
              <a:path w="1124777" h="86032" extrusionOk="0">
                <a:moveTo>
                  <a:pt x="-56" y="86746"/>
                </a:moveTo>
                <a:cubicBezTo>
                  <a:pt x="369218" y="7088"/>
                  <a:pt x="748261" y="-17445"/>
                  <a:pt x="1124721" y="13948"/>
                </a:cubicBezTo>
              </a:path>
            </a:pathLst>
          </a:custGeom>
          <a:noFill/>
          <a:ln w="19050" cap="rnd" cmpd="sng">
            <a:solidFill>
              <a:srgbClr val="17171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7648" y="4177944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0" y="4245676"/>
            <a:ext cx="12192815" cy="2612324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 rot="-5400000">
            <a:off x="5078600" y="-255366"/>
            <a:ext cx="2537285" cy="11688619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 rot="-8940610">
            <a:off x="1440311" y="4913382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527252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5400000">
            <a:off x="2709812" y="-2709806"/>
            <a:ext cx="7119717" cy="12539329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193124" y="9798938"/>
                </a:moveTo>
                <a:lnTo>
                  <a:pt x="193124" y="9813518"/>
                </a:lnTo>
                <a:lnTo>
                  <a:pt x="0" y="9813518"/>
                </a:lnTo>
                <a:lnTo>
                  <a:pt x="0" y="9798938"/>
                </a:lnTo>
                <a:close/>
                <a:moveTo>
                  <a:pt x="193124" y="9433810"/>
                </a:moveTo>
                <a:lnTo>
                  <a:pt x="193124" y="9448390"/>
                </a:lnTo>
                <a:lnTo>
                  <a:pt x="0" y="9448390"/>
                </a:lnTo>
                <a:lnTo>
                  <a:pt x="0" y="9433810"/>
                </a:lnTo>
                <a:close/>
                <a:moveTo>
                  <a:pt x="193124" y="9068682"/>
                </a:moveTo>
                <a:lnTo>
                  <a:pt x="193124" y="9083262"/>
                </a:lnTo>
                <a:lnTo>
                  <a:pt x="0" y="9083262"/>
                </a:lnTo>
                <a:lnTo>
                  <a:pt x="0" y="9068682"/>
                </a:lnTo>
                <a:close/>
                <a:moveTo>
                  <a:pt x="193124" y="8703555"/>
                </a:moveTo>
                <a:lnTo>
                  <a:pt x="193124" y="8718135"/>
                </a:lnTo>
                <a:lnTo>
                  <a:pt x="0" y="8718135"/>
                </a:lnTo>
                <a:lnTo>
                  <a:pt x="0" y="8703555"/>
                </a:lnTo>
                <a:close/>
                <a:moveTo>
                  <a:pt x="193124" y="8338428"/>
                </a:moveTo>
                <a:lnTo>
                  <a:pt x="193124" y="8353008"/>
                </a:lnTo>
                <a:lnTo>
                  <a:pt x="0" y="8353008"/>
                </a:lnTo>
                <a:lnTo>
                  <a:pt x="0" y="8338428"/>
                </a:lnTo>
                <a:close/>
                <a:moveTo>
                  <a:pt x="193124" y="7973301"/>
                </a:moveTo>
                <a:lnTo>
                  <a:pt x="193124" y="7980077"/>
                </a:lnTo>
                <a:lnTo>
                  <a:pt x="193124" y="7987881"/>
                </a:lnTo>
                <a:lnTo>
                  <a:pt x="0" y="7987881"/>
                </a:lnTo>
                <a:lnTo>
                  <a:pt x="0" y="7973301"/>
                </a:lnTo>
                <a:close/>
                <a:moveTo>
                  <a:pt x="193124" y="7608174"/>
                </a:moveTo>
                <a:lnTo>
                  <a:pt x="193124" y="7622754"/>
                </a:lnTo>
                <a:lnTo>
                  <a:pt x="0" y="7622754"/>
                </a:lnTo>
                <a:lnTo>
                  <a:pt x="0" y="7608174"/>
                </a:lnTo>
                <a:close/>
                <a:moveTo>
                  <a:pt x="193124" y="7243044"/>
                </a:moveTo>
                <a:lnTo>
                  <a:pt x="193124" y="7257625"/>
                </a:lnTo>
                <a:lnTo>
                  <a:pt x="0" y="7257625"/>
                </a:lnTo>
                <a:lnTo>
                  <a:pt x="0" y="7243044"/>
                </a:lnTo>
                <a:close/>
                <a:moveTo>
                  <a:pt x="193134" y="6877920"/>
                </a:moveTo>
                <a:lnTo>
                  <a:pt x="193131" y="6892501"/>
                </a:lnTo>
                <a:lnTo>
                  <a:pt x="0" y="6892501"/>
                </a:lnTo>
                <a:lnTo>
                  <a:pt x="0" y="6877920"/>
                </a:lnTo>
                <a:close/>
                <a:moveTo>
                  <a:pt x="193171" y="10178645"/>
                </a:moveTo>
                <a:lnTo>
                  <a:pt x="0" y="10178645"/>
                </a:lnTo>
                <a:lnTo>
                  <a:pt x="0" y="10164065"/>
                </a:lnTo>
                <a:lnTo>
                  <a:pt x="193159" y="10164065"/>
                </a:lnTo>
                <a:close/>
                <a:moveTo>
                  <a:pt x="193206" y="6512794"/>
                </a:moveTo>
                <a:lnTo>
                  <a:pt x="193203" y="6527374"/>
                </a:lnTo>
                <a:lnTo>
                  <a:pt x="0" y="6527374"/>
                </a:lnTo>
                <a:lnTo>
                  <a:pt x="0" y="6512794"/>
                </a:lnTo>
                <a:close/>
                <a:moveTo>
                  <a:pt x="193272" y="6172803"/>
                </a:moveTo>
                <a:lnTo>
                  <a:pt x="193272" y="6178585"/>
                </a:lnTo>
                <a:lnTo>
                  <a:pt x="193270" y="6187383"/>
                </a:lnTo>
                <a:lnTo>
                  <a:pt x="1" y="6187383"/>
                </a:lnTo>
                <a:lnTo>
                  <a:pt x="1" y="6172803"/>
                </a:lnTo>
                <a:close/>
                <a:moveTo>
                  <a:pt x="193272" y="5807676"/>
                </a:moveTo>
                <a:lnTo>
                  <a:pt x="193272" y="5822255"/>
                </a:lnTo>
                <a:lnTo>
                  <a:pt x="1" y="5822255"/>
                </a:lnTo>
                <a:lnTo>
                  <a:pt x="1" y="5807676"/>
                </a:lnTo>
                <a:close/>
                <a:moveTo>
                  <a:pt x="193272" y="5442548"/>
                </a:moveTo>
                <a:lnTo>
                  <a:pt x="193272" y="5457129"/>
                </a:lnTo>
                <a:lnTo>
                  <a:pt x="1" y="5457129"/>
                </a:lnTo>
                <a:lnTo>
                  <a:pt x="1" y="5442548"/>
                </a:lnTo>
                <a:close/>
                <a:moveTo>
                  <a:pt x="193272" y="5077421"/>
                </a:moveTo>
                <a:lnTo>
                  <a:pt x="193272" y="5092001"/>
                </a:lnTo>
                <a:lnTo>
                  <a:pt x="1" y="5092001"/>
                </a:lnTo>
                <a:lnTo>
                  <a:pt x="1" y="5077421"/>
                </a:lnTo>
                <a:close/>
                <a:moveTo>
                  <a:pt x="193272" y="4712293"/>
                </a:moveTo>
                <a:lnTo>
                  <a:pt x="193272" y="4726873"/>
                </a:lnTo>
                <a:lnTo>
                  <a:pt x="1" y="4726873"/>
                </a:lnTo>
                <a:lnTo>
                  <a:pt x="1" y="4712293"/>
                </a:lnTo>
                <a:close/>
                <a:moveTo>
                  <a:pt x="193272" y="4347165"/>
                </a:moveTo>
                <a:lnTo>
                  <a:pt x="193272" y="4361745"/>
                </a:lnTo>
                <a:lnTo>
                  <a:pt x="1" y="4361745"/>
                </a:lnTo>
                <a:lnTo>
                  <a:pt x="1" y="4347165"/>
                </a:lnTo>
                <a:close/>
                <a:moveTo>
                  <a:pt x="193272" y="3982038"/>
                </a:moveTo>
                <a:lnTo>
                  <a:pt x="193272" y="3996618"/>
                </a:lnTo>
                <a:lnTo>
                  <a:pt x="1" y="3996618"/>
                </a:lnTo>
                <a:lnTo>
                  <a:pt x="1" y="3982038"/>
                </a:lnTo>
                <a:close/>
                <a:moveTo>
                  <a:pt x="193272" y="3616911"/>
                </a:moveTo>
                <a:lnTo>
                  <a:pt x="193272" y="3631491"/>
                </a:lnTo>
                <a:lnTo>
                  <a:pt x="1" y="3631491"/>
                </a:lnTo>
                <a:lnTo>
                  <a:pt x="1" y="3616911"/>
                </a:lnTo>
                <a:close/>
                <a:moveTo>
                  <a:pt x="193272" y="3251783"/>
                </a:moveTo>
                <a:lnTo>
                  <a:pt x="193272" y="3266363"/>
                </a:lnTo>
                <a:lnTo>
                  <a:pt x="1" y="3266363"/>
                </a:lnTo>
                <a:lnTo>
                  <a:pt x="1" y="3251783"/>
                </a:lnTo>
                <a:close/>
                <a:moveTo>
                  <a:pt x="193272" y="2886655"/>
                </a:moveTo>
                <a:lnTo>
                  <a:pt x="193272" y="2901235"/>
                </a:lnTo>
                <a:lnTo>
                  <a:pt x="1" y="2901235"/>
                </a:lnTo>
                <a:lnTo>
                  <a:pt x="1" y="2886655"/>
                </a:lnTo>
                <a:close/>
                <a:moveTo>
                  <a:pt x="193272" y="2521528"/>
                </a:moveTo>
                <a:lnTo>
                  <a:pt x="193272" y="2536108"/>
                </a:lnTo>
                <a:lnTo>
                  <a:pt x="1" y="2536108"/>
                </a:lnTo>
                <a:lnTo>
                  <a:pt x="1" y="2521528"/>
                </a:lnTo>
                <a:close/>
                <a:moveTo>
                  <a:pt x="193272" y="2156401"/>
                </a:moveTo>
                <a:lnTo>
                  <a:pt x="193272" y="2170981"/>
                </a:lnTo>
                <a:lnTo>
                  <a:pt x="1" y="2170981"/>
                </a:lnTo>
                <a:lnTo>
                  <a:pt x="1" y="2156401"/>
                </a:lnTo>
                <a:close/>
                <a:moveTo>
                  <a:pt x="193272" y="1791274"/>
                </a:moveTo>
                <a:lnTo>
                  <a:pt x="193272" y="1805854"/>
                </a:lnTo>
                <a:lnTo>
                  <a:pt x="1" y="1805854"/>
                </a:lnTo>
                <a:lnTo>
                  <a:pt x="1" y="1791274"/>
                </a:lnTo>
                <a:close/>
                <a:moveTo>
                  <a:pt x="193272" y="1426147"/>
                </a:moveTo>
                <a:lnTo>
                  <a:pt x="193272" y="1440727"/>
                </a:lnTo>
                <a:lnTo>
                  <a:pt x="1" y="1440727"/>
                </a:lnTo>
                <a:lnTo>
                  <a:pt x="1" y="1426147"/>
                </a:lnTo>
                <a:close/>
                <a:moveTo>
                  <a:pt x="193272" y="1061017"/>
                </a:moveTo>
                <a:lnTo>
                  <a:pt x="193272" y="1075598"/>
                </a:lnTo>
                <a:lnTo>
                  <a:pt x="1" y="1075598"/>
                </a:lnTo>
                <a:lnTo>
                  <a:pt x="1" y="1061017"/>
                </a:lnTo>
                <a:close/>
                <a:moveTo>
                  <a:pt x="193272" y="695893"/>
                </a:moveTo>
                <a:lnTo>
                  <a:pt x="193272" y="710474"/>
                </a:lnTo>
                <a:lnTo>
                  <a:pt x="1" y="710474"/>
                </a:lnTo>
                <a:lnTo>
                  <a:pt x="1" y="695893"/>
                </a:lnTo>
                <a:close/>
                <a:moveTo>
                  <a:pt x="193272" y="330767"/>
                </a:moveTo>
                <a:lnTo>
                  <a:pt x="193272" y="345347"/>
                </a:lnTo>
                <a:lnTo>
                  <a:pt x="1" y="345347"/>
                </a:lnTo>
                <a:lnTo>
                  <a:pt x="1" y="330767"/>
                </a:lnTo>
                <a:close/>
                <a:moveTo>
                  <a:pt x="193459" y="10543772"/>
                </a:moveTo>
                <a:lnTo>
                  <a:pt x="0" y="10543772"/>
                </a:lnTo>
                <a:lnTo>
                  <a:pt x="0" y="10529192"/>
                </a:lnTo>
                <a:lnTo>
                  <a:pt x="193447" y="10529192"/>
                </a:lnTo>
                <a:close/>
                <a:moveTo>
                  <a:pt x="193747" y="10908900"/>
                </a:moveTo>
                <a:lnTo>
                  <a:pt x="0" y="10908900"/>
                </a:lnTo>
                <a:lnTo>
                  <a:pt x="0" y="10894320"/>
                </a:lnTo>
                <a:lnTo>
                  <a:pt x="193735" y="10894320"/>
                </a:lnTo>
                <a:close/>
                <a:moveTo>
                  <a:pt x="193858" y="11989703"/>
                </a:moveTo>
                <a:lnTo>
                  <a:pt x="193858" y="12004282"/>
                </a:lnTo>
                <a:lnTo>
                  <a:pt x="0" y="12004282"/>
                </a:lnTo>
                <a:lnTo>
                  <a:pt x="0" y="11989703"/>
                </a:lnTo>
                <a:close/>
                <a:moveTo>
                  <a:pt x="193858" y="11624575"/>
                </a:moveTo>
                <a:lnTo>
                  <a:pt x="193858" y="11639155"/>
                </a:lnTo>
                <a:lnTo>
                  <a:pt x="0" y="11639155"/>
                </a:lnTo>
                <a:lnTo>
                  <a:pt x="0" y="11624575"/>
                </a:lnTo>
                <a:close/>
                <a:moveTo>
                  <a:pt x="193858" y="11259448"/>
                </a:moveTo>
                <a:lnTo>
                  <a:pt x="193858" y="11274028"/>
                </a:lnTo>
                <a:lnTo>
                  <a:pt x="0" y="11274028"/>
                </a:lnTo>
                <a:lnTo>
                  <a:pt x="0" y="11259448"/>
                </a:lnTo>
                <a:close/>
                <a:moveTo>
                  <a:pt x="1301470" y="447031"/>
                </a:moveTo>
                <a:lnTo>
                  <a:pt x="1301470" y="515727"/>
                </a:lnTo>
                <a:lnTo>
                  <a:pt x="1287207" y="492830"/>
                </a:lnTo>
                <a:cubicBezTo>
                  <a:pt x="1284695" y="481095"/>
                  <a:pt x="1286510" y="468700"/>
                  <a:pt x="1292914" y="456350"/>
                </a:cubicBez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5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5"/>
                </a:moveTo>
                <a:lnTo>
                  <a:pt x="4131845" y="1805855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5"/>
                </a:moveTo>
                <a:lnTo>
                  <a:pt x="4483435" y="1805855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5"/>
                </a:moveTo>
                <a:lnTo>
                  <a:pt x="4835025" y="1805855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5"/>
                </a:moveTo>
                <a:lnTo>
                  <a:pt x="5186614" y="1805855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5"/>
                </a:moveTo>
                <a:lnTo>
                  <a:pt x="5538204" y="1805855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5"/>
                </a:moveTo>
                <a:lnTo>
                  <a:pt x="5889794" y="1805855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5"/>
                </a:moveTo>
                <a:lnTo>
                  <a:pt x="6241383" y="1805855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5"/>
                </a:moveTo>
                <a:lnTo>
                  <a:pt x="6592972" y="1805855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5"/>
                </a:lnTo>
                <a:lnTo>
                  <a:pt x="6944563" y="1805855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349591"/>
                </a:lnTo>
                <a:lnTo>
                  <a:pt x="246697" y="12350861"/>
                </a:lnTo>
                <a:lnTo>
                  <a:pt x="246697" y="12354830"/>
                </a:lnTo>
                <a:lnTo>
                  <a:pt x="583070" y="12354830"/>
                </a:lnTo>
                <a:lnTo>
                  <a:pt x="583070" y="12354576"/>
                </a:lnTo>
                <a:lnTo>
                  <a:pt x="598290" y="12354690"/>
                </a:lnTo>
                <a:lnTo>
                  <a:pt x="598290" y="12354830"/>
                </a:lnTo>
                <a:lnTo>
                  <a:pt x="616779" y="12354830"/>
                </a:lnTo>
                <a:lnTo>
                  <a:pt x="767705" y="12355968"/>
                </a:lnTo>
                <a:cubicBezTo>
                  <a:pt x="1150858" y="12358608"/>
                  <a:pt x="1534158" y="12362130"/>
                  <a:pt x="1917311" y="12362130"/>
                </a:cubicBezTo>
                <a:lnTo>
                  <a:pt x="2548122" y="12354830"/>
                </a:lnTo>
                <a:lnTo>
                  <a:pt x="2692608" y="12354830"/>
                </a:lnTo>
                <a:lnTo>
                  <a:pt x="2692608" y="12353158"/>
                </a:lnTo>
                <a:lnTo>
                  <a:pt x="2707828" y="12352982"/>
                </a:lnTo>
                <a:lnTo>
                  <a:pt x="2707828" y="12354830"/>
                </a:lnTo>
                <a:lnTo>
                  <a:pt x="3044198" y="12354830"/>
                </a:lnTo>
                <a:lnTo>
                  <a:pt x="3044198" y="12351827"/>
                </a:lnTo>
                <a:lnTo>
                  <a:pt x="3059418" y="12351872"/>
                </a:lnTo>
                <a:lnTo>
                  <a:pt x="3059418" y="12354830"/>
                </a:lnTo>
                <a:lnTo>
                  <a:pt x="3395788" y="12354830"/>
                </a:lnTo>
                <a:lnTo>
                  <a:pt x="3395788" y="12352858"/>
                </a:lnTo>
                <a:lnTo>
                  <a:pt x="3411008" y="12352903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lnTo>
                  <a:pt x="3765030" y="12353316"/>
                </a:lnTo>
                <a:lnTo>
                  <a:pt x="3780250" y="12353198"/>
                </a:lnTo>
                <a:lnTo>
                  <a:pt x="3780250" y="12354830"/>
                </a:lnTo>
                <a:lnTo>
                  <a:pt x="4116623" y="12354830"/>
                </a:lnTo>
                <a:lnTo>
                  <a:pt x="4116623" y="12350612"/>
                </a:lnTo>
                <a:lnTo>
                  <a:pt x="4131843" y="12350495"/>
                </a:lnTo>
                <a:lnTo>
                  <a:pt x="4131843" y="12354830"/>
                </a:lnTo>
                <a:lnTo>
                  <a:pt x="4468213" y="12354830"/>
                </a:lnTo>
                <a:lnTo>
                  <a:pt x="4468213" y="12004282"/>
                </a:lnTo>
                <a:lnTo>
                  <a:pt x="4309565" y="12004282"/>
                </a:lnTo>
                <a:lnTo>
                  <a:pt x="4321280" y="11989703"/>
                </a:lnTo>
                <a:lnTo>
                  <a:pt x="4468213" y="11989703"/>
                </a:lnTo>
                <a:lnTo>
                  <a:pt x="4468213" y="11639155"/>
                </a:lnTo>
                <a:lnTo>
                  <a:pt x="4148635" y="11639155"/>
                </a:lnTo>
                <a:lnTo>
                  <a:pt x="4116135" y="11624575"/>
                </a:lnTo>
                <a:lnTo>
                  <a:pt x="4116623" y="11624575"/>
                </a:lnTo>
                <a:lnTo>
                  <a:pt x="4116623" y="11274028"/>
                </a:lnTo>
                <a:lnTo>
                  <a:pt x="3873132" y="11274028"/>
                </a:lnTo>
                <a:lnTo>
                  <a:pt x="3867545" y="11266508"/>
                </a:lnTo>
                <a:lnTo>
                  <a:pt x="3864201" y="11259448"/>
                </a:lnTo>
                <a:lnTo>
                  <a:pt x="4116623" y="11259448"/>
                </a:lnTo>
                <a:lnTo>
                  <a:pt x="4116623" y="10908900"/>
                </a:lnTo>
                <a:lnTo>
                  <a:pt x="3859406" y="10908900"/>
                </a:lnTo>
                <a:lnTo>
                  <a:pt x="3857794" y="10894320"/>
                </a:lnTo>
                <a:lnTo>
                  <a:pt x="4116623" y="10894320"/>
                </a:lnTo>
                <a:lnTo>
                  <a:pt x="4116623" y="10603997"/>
                </a:lnTo>
                <a:lnTo>
                  <a:pt x="4131843" y="10601182"/>
                </a:lnTo>
                <a:lnTo>
                  <a:pt x="4131843" y="10894320"/>
                </a:lnTo>
                <a:lnTo>
                  <a:pt x="4468213" y="10894320"/>
                </a:lnTo>
                <a:lnTo>
                  <a:pt x="4468213" y="10543772"/>
                </a:lnTo>
                <a:lnTo>
                  <a:pt x="4261298" y="10543772"/>
                </a:lnTo>
                <a:lnTo>
                  <a:pt x="4282334" y="10529192"/>
                </a:lnTo>
                <a:lnTo>
                  <a:pt x="4468213" y="10529192"/>
                </a:lnTo>
                <a:lnTo>
                  <a:pt x="4468213" y="10178645"/>
                </a:lnTo>
                <a:lnTo>
                  <a:pt x="4131843" y="10178645"/>
                </a:lnTo>
                <a:lnTo>
                  <a:pt x="4131843" y="10422078"/>
                </a:lnTo>
                <a:lnTo>
                  <a:pt x="4116623" y="10415433"/>
                </a:lnTo>
                <a:lnTo>
                  <a:pt x="4116623" y="10178645"/>
                </a:lnTo>
                <a:lnTo>
                  <a:pt x="3888320" y="10178645"/>
                </a:lnTo>
                <a:lnTo>
                  <a:pt x="3878131" y="10164065"/>
                </a:lnTo>
                <a:lnTo>
                  <a:pt x="4116623" y="10164065"/>
                </a:lnTo>
                <a:lnTo>
                  <a:pt x="4116623" y="9813518"/>
                </a:lnTo>
                <a:lnTo>
                  <a:pt x="3780251" y="9813518"/>
                </a:lnTo>
                <a:lnTo>
                  <a:pt x="3780251" y="9918782"/>
                </a:lnTo>
                <a:lnTo>
                  <a:pt x="3771612" y="9902882"/>
                </a:lnTo>
                <a:lnTo>
                  <a:pt x="3765030" y="9893263"/>
                </a:lnTo>
                <a:lnTo>
                  <a:pt x="3765030" y="9813518"/>
                </a:lnTo>
                <a:lnTo>
                  <a:pt x="3710464" y="9813518"/>
                </a:lnTo>
                <a:lnTo>
                  <a:pt x="3707043" y="9808519"/>
                </a:lnTo>
                <a:lnTo>
                  <a:pt x="3701000" y="9798938"/>
                </a:lnTo>
                <a:lnTo>
                  <a:pt x="3765030" y="9798938"/>
                </a:lnTo>
                <a:lnTo>
                  <a:pt x="3765030" y="9448390"/>
                </a:lnTo>
                <a:lnTo>
                  <a:pt x="3586162" y="9448390"/>
                </a:lnTo>
                <a:lnTo>
                  <a:pt x="3566686" y="9448390"/>
                </a:lnTo>
                <a:lnTo>
                  <a:pt x="3558959" y="9433810"/>
                </a:lnTo>
                <a:lnTo>
                  <a:pt x="3586162" y="9433810"/>
                </a:lnTo>
                <a:lnTo>
                  <a:pt x="3765030" y="9433810"/>
                </a:lnTo>
                <a:lnTo>
                  <a:pt x="3765030" y="9083262"/>
                </a:ln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146117"/>
                </a:lnTo>
                <a:lnTo>
                  <a:pt x="3395789" y="9109418"/>
                </a:lnTo>
                <a:lnTo>
                  <a:pt x="3395789" y="9083262"/>
                </a:lnTo>
                <a:lnTo>
                  <a:pt x="3384935" y="9083262"/>
                </a:lnTo>
                <a:lnTo>
                  <a:pt x="3378834" y="9068682"/>
                </a:lnTo>
                <a:lnTo>
                  <a:pt x="3395789" y="9068682"/>
                </a:lnTo>
                <a:lnTo>
                  <a:pt x="3395789" y="8864334"/>
                </a:lnTo>
                <a:lnTo>
                  <a:pt x="3401807" y="8861828"/>
                </a:lnTo>
                <a:lnTo>
                  <a:pt x="3411009" y="885778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lnTo>
                  <a:pt x="3765030" y="8718135"/>
                </a:lnTo>
                <a:lnTo>
                  <a:pt x="3617950" y="8718135"/>
                </a:lnTo>
                <a:lnTo>
                  <a:pt x="3621773" y="8703555"/>
                </a:lnTo>
                <a:lnTo>
                  <a:pt x="3765030" y="8703555"/>
                </a:lnTo>
                <a:lnTo>
                  <a:pt x="3765030" y="8353008"/>
                </a:lnTo>
                <a:lnTo>
                  <a:pt x="3586162" y="8353008"/>
                </a:lnTo>
                <a:lnTo>
                  <a:pt x="3533554" y="8353008"/>
                </a:lnTo>
                <a:lnTo>
                  <a:pt x="3530881" y="8353008"/>
                </a:lnTo>
                <a:lnTo>
                  <a:pt x="3531260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lnTo>
                  <a:pt x="3765030" y="7987881"/>
                </a:lnTo>
                <a:lnTo>
                  <a:pt x="3586162" y="7987881"/>
                </a:lnTo>
                <a:lnTo>
                  <a:pt x="3533554" y="7987881"/>
                </a:lnTo>
                <a:lnTo>
                  <a:pt x="3529778" y="7987881"/>
                </a:lnTo>
                <a:lnTo>
                  <a:pt x="3525101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lnTo>
                  <a:pt x="3765030" y="7622754"/>
                </a:lnTo>
                <a:lnTo>
                  <a:pt x="3586162" y="7622754"/>
                </a:lnTo>
                <a:lnTo>
                  <a:pt x="3533554" y="7622754"/>
                </a:lnTo>
                <a:lnTo>
                  <a:pt x="3463023" y="7622754"/>
                </a:lnTo>
                <a:lnTo>
                  <a:pt x="3464106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lnTo>
                  <a:pt x="3765030" y="7257625"/>
                </a:ln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350848"/>
                </a:lnTo>
                <a:lnTo>
                  <a:pt x="3395789" y="7328068"/>
                </a:lnTo>
                <a:lnTo>
                  <a:pt x="3395789" y="7257625"/>
                </a:lnTo>
                <a:lnTo>
                  <a:pt x="3359654" y="7257625"/>
                </a:lnTo>
                <a:lnTo>
                  <a:pt x="3354477" y="7246541"/>
                </a:lnTo>
                <a:lnTo>
                  <a:pt x="3353438" y="7243044"/>
                </a:lnTo>
                <a:lnTo>
                  <a:pt x="3395789" y="7243044"/>
                </a:lnTo>
                <a:lnTo>
                  <a:pt x="3395789" y="6892501"/>
                </a:lnTo>
                <a:lnTo>
                  <a:pt x="3339644" y="6892501"/>
                </a:lnTo>
                <a:lnTo>
                  <a:pt x="3342114" y="6877921"/>
                </a:lnTo>
                <a:lnTo>
                  <a:pt x="3395789" y="6877921"/>
                </a:lnTo>
                <a:lnTo>
                  <a:pt x="3395789" y="6527374"/>
                </a:lnTo>
                <a:lnTo>
                  <a:pt x="3303863" y="6527374"/>
                </a:lnTo>
                <a:lnTo>
                  <a:pt x="3298370" y="6515005"/>
                </a:lnTo>
                <a:lnTo>
                  <a:pt x="3297761" y="6512794"/>
                </a:lnTo>
                <a:lnTo>
                  <a:pt x="3395789" y="6512794"/>
                </a:lnTo>
                <a:lnTo>
                  <a:pt x="3395789" y="6357302"/>
                </a:lnTo>
                <a:lnTo>
                  <a:pt x="3395789" y="6187384"/>
                </a:lnTo>
                <a:lnTo>
                  <a:pt x="3283651" y="6187384"/>
                </a:lnTo>
                <a:lnTo>
                  <a:pt x="3283464" y="6172803"/>
                </a:lnTo>
                <a:lnTo>
                  <a:pt x="3395789" y="6172803"/>
                </a:lnTo>
                <a:lnTo>
                  <a:pt x="3395789" y="5822257"/>
                </a:lnTo>
                <a:lnTo>
                  <a:pt x="3225422" y="5822257"/>
                </a:lnTo>
                <a:lnTo>
                  <a:pt x="3220555" y="5813860"/>
                </a:lnTo>
                <a:lnTo>
                  <a:pt x="3216521" y="5807676"/>
                </a:lnTo>
                <a:lnTo>
                  <a:pt x="3395789" y="5807676"/>
                </a:lnTo>
                <a:lnTo>
                  <a:pt x="3395789" y="5457129"/>
                </a:lnTo>
                <a:lnTo>
                  <a:pt x="3127185" y="5457129"/>
                </a:lnTo>
                <a:lnTo>
                  <a:pt x="3117279" y="5442548"/>
                </a:lnTo>
                <a:lnTo>
                  <a:pt x="3395789" y="5442548"/>
                </a:lnTo>
                <a:lnTo>
                  <a:pt x="3395790" y="5092001"/>
                </a:lnTo>
                <a:lnTo>
                  <a:pt x="3059419" y="5092001"/>
                </a:lnTo>
                <a:lnTo>
                  <a:pt x="3059419" y="5343843"/>
                </a:lnTo>
                <a:lnTo>
                  <a:pt x="3044199" y="5304769"/>
                </a:lnTo>
                <a:lnTo>
                  <a:pt x="3044199" y="5128951"/>
                </a:lnTo>
                <a:lnTo>
                  <a:pt x="3044326" y="5128582"/>
                </a:lnTo>
                <a:cubicBezTo>
                  <a:pt x="3052357" y="5111052"/>
                  <a:pt x="3058534" y="5094760"/>
                  <a:pt x="3062975" y="5079551"/>
                </a:cubicBezTo>
                <a:lnTo>
                  <a:pt x="3063387" y="5077421"/>
                </a:lnTo>
                <a:lnTo>
                  <a:pt x="3395790" y="5077421"/>
                </a:lnTo>
                <a:lnTo>
                  <a:pt x="3395790" y="4726873"/>
                </a:lnTo>
                <a:lnTo>
                  <a:pt x="3059419" y="4726873"/>
                </a:lnTo>
                <a:lnTo>
                  <a:pt x="3059419" y="4968125"/>
                </a:lnTo>
                <a:lnTo>
                  <a:pt x="3059270" y="4967663"/>
                </a:lnTo>
                <a:lnTo>
                  <a:pt x="3044199" y="4944617"/>
                </a:lnTo>
                <a:lnTo>
                  <a:pt x="3044199" y="4726873"/>
                </a:lnTo>
                <a:lnTo>
                  <a:pt x="2834460" y="4726873"/>
                </a:lnTo>
                <a:lnTo>
                  <a:pt x="2830808" y="4716263"/>
                </a:lnTo>
                <a:lnTo>
                  <a:pt x="2830540" y="4712293"/>
                </a:lnTo>
                <a:lnTo>
                  <a:pt x="3044199" y="4712293"/>
                </a:lnTo>
                <a:lnTo>
                  <a:pt x="3044199" y="4361746"/>
                </a:lnTo>
                <a:lnTo>
                  <a:pt x="2787332" y="4361746"/>
                </a:lnTo>
                <a:lnTo>
                  <a:pt x="2786462" y="4347165"/>
                </a:lnTo>
                <a:lnTo>
                  <a:pt x="3044199" y="4347165"/>
                </a:lnTo>
                <a:lnTo>
                  <a:pt x="3044199" y="3996618"/>
                </a:lnTo>
                <a:lnTo>
                  <a:pt x="2707829" y="3996618"/>
                </a:lnTo>
                <a:lnTo>
                  <a:pt x="2707829" y="4046208"/>
                </a:lnTo>
                <a:lnTo>
                  <a:pt x="2692609" y="4029734"/>
                </a:lnTo>
                <a:lnTo>
                  <a:pt x="2692609" y="3996618"/>
                </a:lnTo>
                <a:lnTo>
                  <a:pt x="2666554" y="3996618"/>
                </a:lnTo>
                <a:lnTo>
                  <a:pt x="2661473" y="3990126"/>
                </a:lnTo>
                <a:lnTo>
                  <a:pt x="2657112" y="3982038"/>
                </a:lnTo>
                <a:lnTo>
                  <a:pt x="2692609" y="3982038"/>
                </a:lnTo>
                <a:lnTo>
                  <a:pt x="2692609" y="3830197"/>
                </a:lnTo>
                <a:lnTo>
                  <a:pt x="2692859" y="3829914"/>
                </a:lnTo>
                <a:lnTo>
                  <a:pt x="2707829" y="3815822"/>
                </a:lnTo>
                <a:lnTo>
                  <a:pt x="2707829" y="3982038"/>
                </a:lnTo>
                <a:lnTo>
                  <a:pt x="3044199" y="3982038"/>
                </a:lnTo>
                <a:lnTo>
                  <a:pt x="3044199" y="3631491"/>
                </a:lnTo>
                <a:lnTo>
                  <a:pt x="2846243" y="3631491"/>
                </a:lnTo>
                <a:lnTo>
                  <a:pt x="2847505" y="3627326"/>
                </a:lnTo>
                <a:lnTo>
                  <a:pt x="2847652" y="3616911"/>
                </a:lnTo>
                <a:lnTo>
                  <a:pt x="3044199" y="3616911"/>
                </a:lnTo>
                <a:lnTo>
                  <a:pt x="3044199" y="3266363"/>
                </a:lnTo>
                <a:lnTo>
                  <a:pt x="2741764" y="3266363"/>
                </a:lnTo>
                <a:lnTo>
                  <a:pt x="2744559" y="3251783"/>
                </a:lnTo>
                <a:lnTo>
                  <a:pt x="3044199" y="3251783"/>
                </a:lnTo>
                <a:lnTo>
                  <a:pt x="3044199" y="2901235"/>
                </a:lnTo>
                <a:lnTo>
                  <a:pt x="2806609" y="2901235"/>
                </a:lnTo>
                <a:lnTo>
                  <a:pt x="2774012" y="2886655"/>
                </a:lnTo>
                <a:lnTo>
                  <a:pt x="3044199" y="2886655"/>
                </a:lnTo>
                <a:lnTo>
                  <a:pt x="3044199" y="2536108"/>
                </a:lnTo>
                <a:lnTo>
                  <a:pt x="2707829" y="2536108"/>
                </a:lnTo>
                <a:lnTo>
                  <a:pt x="2707829" y="2864995"/>
                </a:lnTo>
                <a:lnTo>
                  <a:pt x="2692609" y="2860290"/>
                </a:lnTo>
                <a:lnTo>
                  <a:pt x="2692609" y="2536108"/>
                </a:lnTo>
                <a:lnTo>
                  <a:pt x="2356240" y="2536108"/>
                </a:lnTo>
                <a:lnTo>
                  <a:pt x="2356240" y="2714842"/>
                </a:lnTo>
                <a:lnTo>
                  <a:pt x="2345388" y="2706667"/>
                </a:lnTo>
                <a:lnTo>
                  <a:pt x="2341021" y="2701130"/>
                </a:lnTo>
                <a:lnTo>
                  <a:pt x="2341021" y="2536108"/>
                </a:lnTo>
                <a:lnTo>
                  <a:pt x="2300447" y="2536108"/>
                </a:lnTo>
                <a:lnTo>
                  <a:pt x="2303838" y="2525139"/>
                </a:lnTo>
                <a:lnTo>
                  <a:pt x="2304827" y="2521528"/>
                </a:lnTo>
                <a:lnTo>
                  <a:pt x="2341021" y="2521528"/>
                </a:lnTo>
                <a:lnTo>
                  <a:pt x="2341021" y="2170981"/>
                </a:lnTo>
                <a:lnTo>
                  <a:pt x="2192772" y="2170981"/>
                </a:lnTo>
                <a:lnTo>
                  <a:pt x="2195067" y="2156401"/>
                </a:lnTo>
                <a:lnTo>
                  <a:pt x="2341021" y="2156401"/>
                </a:lnTo>
                <a:lnTo>
                  <a:pt x="2341021" y="1805854"/>
                </a:lnTo>
                <a:lnTo>
                  <a:pt x="2242675" y="1805854"/>
                </a:lnTo>
                <a:lnTo>
                  <a:pt x="2242831" y="1805319"/>
                </a:lnTo>
                <a:lnTo>
                  <a:pt x="2248697" y="1791274"/>
                </a:lnTo>
                <a:lnTo>
                  <a:pt x="2341021" y="1791274"/>
                </a:lnTo>
                <a:lnTo>
                  <a:pt x="2341021" y="1440727"/>
                </a:lnTo>
                <a:lnTo>
                  <a:pt x="2153741" y="1440727"/>
                </a:lnTo>
                <a:lnTo>
                  <a:pt x="2148237" y="1429552"/>
                </a:lnTo>
                <a:lnTo>
                  <a:pt x="2147446" y="1426147"/>
                </a:lnTo>
                <a:lnTo>
                  <a:pt x="2341021" y="1426147"/>
                </a:lnTo>
                <a:lnTo>
                  <a:pt x="2341021" y="1075598"/>
                </a:lnTo>
                <a:lnTo>
                  <a:pt x="2056852" y="1075598"/>
                </a:lnTo>
                <a:lnTo>
                  <a:pt x="2027975" y="1061017"/>
                </a:lnTo>
                <a:lnTo>
                  <a:pt x="2341021" y="1061017"/>
                </a:lnTo>
                <a:lnTo>
                  <a:pt x="2341021" y="710474"/>
                </a:lnTo>
                <a:lnTo>
                  <a:pt x="2004650" y="710474"/>
                </a:lnTo>
                <a:lnTo>
                  <a:pt x="2004650" y="1049239"/>
                </a:lnTo>
                <a:lnTo>
                  <a:pt x="1989430" y="1041554"/>
                </a:lnTo>
                <a:lnTo>
                  <a:pt x="1989430" y="710474"/>
                </a:lnTo>
                <a:lnTo>
                  <a:pt x="1653060" y="710474"/>
                </a:lnTo>
                <a:lnTo>
                  <a:pt x="1653060" y="730975"/>
                </a:lnTo>
                <a:lnTo>
                  <a:pt x="1650043" y="726726"/>
                </a:lnTo>
                <a:lnTo>
                  <a:pt x="1630522" y="695893"/>
                </a:lnTo>
                <a:lnTo>
                  <a:pt x="1637840" y="695893"/>
                </a:lnTo>
                <a:lnTo>
                  <a:pt x="1637840" y="345347"/>
                </a:lnTo>
                <a:lnTo>
                  <a:pt x="1448730" y="345347"/>
                </a:lnTo>
                <a:lnTo>
                  <a:pt x="1473403" y="330767"/>
                </a:lnTo>
                <a:lnTo>
                  <a:pt x="1637840" y="330767"/>
                </a:lnTo>
                <a:lnTo>
                  <a:pt x="1637840" y="220832"/>
                </a:lnTo>
                <a:lnTo>
                  <a:pt x="1650979" y="210563"/>
                </a:lnTo>
                <a:lnTo>
                  <a:pt x="1653060" y="207762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5093677" y="1633450"/>
            <a:ext cx="56985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ldrich"/>
              <a:buNone/>
              <a:defRPr sz="7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Abril Fatface"/>
              <a:buNone/>
              <a:defRPr sz="7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5093650" y="3037750"/>
            <a:ext cx="5698500" cy="223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3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3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3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3779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alking Points">
  <p:cSld name="003 Talking Points">
    <p:bg>
      <p:bgPr>
        <a:solidFill>
          <a:schemeClr val="accent1"/>
        </a:solidFill>
        <a:effectLst/>
      </p:bgPr>
    </p:bg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4"/>
          <p:cNvSpPr/>
          <p:nvPr/>
        </p:nvSpPr>
        <p:spPr>
          <a:xfrm rot="10800000">
            <a:off x="1" y="1349"/>
            <a:ext cx="12191999" cy="1893636"/>
          </a:xfrm>
          <a:custGeom>
            <a:avLst/>
            <a:gdLst/>
            <a:ahLst/>
            <a:cxnLst/>
            <a:rect l="l" t="t" r="r" b="b"/>
            <a:pathLst>
              <a:path w="12191999" h="1893636" extrusionOk="0">
                <a:moveTo>
                  <a:pt x="12191999" y="1893636"/>
                </a:moveTo>
                <a:lnTo>
                  <a:pt x="0" y="18936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8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7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10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5"/>
                </a:cubicBezTo>
                <a:cubicBezTo>
                  <a:pt x="4527967" y="163719"/>
                  <a:pt x="4601499" y="172944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39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5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5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4"/>
          <p:cNvSpPr/>
          <p:nvPr/>
        </p:nvSpPr>
        <p:spPr>
          <a:xfrm rot="10800000">
            <a:off x="1" y="1350"/>
            <a:ext cx="12191999" cy="1859775"/>
          </a:xfrm>
          <a:custGeom>
            <a:avLst/>
            <a:gdLst/>
            <a:ahLst/>
            <a:cxnLst/>
            <a:rect l="l" t="t" r="r" b="b"/>
            <a:pathLst>
              <a:path w="12191999" h="1859775" extrusionOk="0">
                <a:moveTo>
                  <a:pt x="12191999" y="1859775"/>
                </a:moveTo>
                <a:lnTo>
                  <a:pt x="0" y="18597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6"/>
                </a:cubicBezTo>
                <a:cubicBezTo>
                  <a:pt x="478221" y="307062"/>
                  <a:pt x="558579" y="271758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10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7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6"/>
                  <a:pt x="5261404" y="216940"/>
                  <a:pt x="5316020" y="235391"/>
                </a:cubicBezTo>
                <a:cubicBezTo>
                  <a:pt x="5432193" y="274243"/>
                  <a:pt x="5545453" y="297305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6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4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7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0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4"/>
          <p:cNvSpPr/>
          <p:nvPr/>
        </p:nvSpPr>
        <p:spPr>
          <a:xfrm rot="-5400000">
            <a:off x="4775735" y="-5538424"/>
            <a:ext cx="2540434" cy="12106265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rgbClr val="FFFFFF">
              <a:alpha val="1921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4"/>
          <p:cNvSpPr txBox="1">
            <a:spLocks noGrp="1"/>
          </p:cNvSpPr>
          <p:nvPr>
            <p:ph type="title"/>
          </p:nvPr>
        </p:nvSpPr>
        <p:spPr>
          <a:xfrm>
            <a:off x="720400" y="669575"/>
            <a:ext cx="11055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Aldrich"/>
              <a:buNone/>
              <a:defRPr>
                <a:solidFill>
                  <a:schemeClr val="lt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20400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2"/>
          </p:nvPr>
        </p:nvSpPr>
        <p:spPr>
          <a:xfrm>
            <a:off x="4678325" y="2841595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4"/>
          <p:cNvSpPr txBox="1">
            <a:spLocks noGrp="1"/>
          </p:cNvSpPr>
          <p:nvPr>
            <p:ph type="body" idx="3"/>
          </p:nvPr>
        </p:nvSpPr>
        <p:spPr>
          <a:xfrm>
            <a:off x="720400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body" idx="4"/>
          </p:nvPr>
        </p:nvSpPr>
        <p:spPr>
          <a:xfrm>
            <a:off x="4678325" y="4882654"/>
            <a:ext cx="3294600" cy="13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title" idx="5"/>
          </p:nvPr>
        </p:nvSpPr>
        <p:spPr>
          <a:xfrm>
            <a:off x="720400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title" idx="6"/>
          </p:nvPr>
        </p:nvSpPr>
        <p:spPr>
          <a:xfrm>
            <a:off x="4678325" y="2145825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title" idx="7"/>
          </p:nvPr>
        </p:nvSpPr>
        <p:spPr>
          <a:xfrm>
            <a:off x="720400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title" idx="8"/>
          </p:nvPr>
        </p:nvSpPr>
        <p:spPr>
          <a:xfrm>
            <a:off x="4678325" y="4186884"/>
            <a:ext cx="3294600" cy="6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ldrich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bril Fatface"/>
              <a:buNone/>
              <a:defRPr sz="35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6" name="Google Shape;46;p4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7913315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8000151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Quote">
  <p:cSld name="007 Quote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8"/>
          <p:cNvSpPr/>
          <p:nvPr/>
        </p:nvSpPr>
        <p:spPr>
          <a:xfrm>
            <a:off x="560975" y="1489950"/>
            <a:ext cx="11095500" cy="38781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" name="Google Shape;89;p8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90" name="Google Shape;90;p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8"/>
          <p:cNvSpPr/>
          <p:nvPr/>
        </p:nvSpPr>
        <p:spPr>
          <a:xfrm rot="10800000">
            <a:off x="1" y="1349"/>
            <a:ext cx="12191999" cy="1284036"/>
          </a:xfrm>
          <a:custGeom>
            <a:avLst/>
            <a:gdLst/>
            <a:ahLst/>
            <a:cxnLst/>
            <a:rect l="l" t="t" r="r" b="b"/>
            <a:pathLst>
              <a:path w="12191999" h="1284036" extrusionOk="0">
                <a:moveTo>
                  <a:pt x="12191999" y="1284036"/>
                </a:moveTo>
                <a:lnTo>
                  <a:pt x="0" y="1284036"/>
                </a:lnTo>
                <a:lnTo>
                  <a:pt x="0" y="429324"/>
                </a:lnTo>
                <a:lnTo>
                  <a:pt x="49292" y="421841"/>
                </a:lnTo>
                <a:cubicBezTo>
                  <a:pt x="171732" y="417229"/>
                  <a:pt x="287456" y="378200"/>
                  <a:pt x="399598" y="337576"/>
                </a:cubicBezTo>
                <a:cubicBezTo>
                  <a:pt x="483986" y="307062"/>
                  <a:pt x="564344" y="271759"/>
                  <a:pt x="665516" y="295353"/>
                </a:cubicBezTo>
                <a:cubicBezTo>
                  <a:pt x="723491" y="308835"/>
                  <a:pt x="763333" y="271405"/>
                  <a:pt x="789747" y="234680"/>
                </a:cubicBezTo>
                <a:cubicBezTo>
                  <a:pt x="831605" y="176138"/>
                  <a:pt x="892040" y="154849"/>
                  <a:pt x="975084" y="157688"/>
                </a:cubicBezTo>
                <a:cubicBezTo>
                  <a:pt x="1064619" y="160526"/>
                  <a:pt x="1151694" y="148463"/>
                  <a:pt x="1224889" y="97725"/>
                </a:cubicBezTo>
                <a:cubicBezTo>
                  <a:pt x="1271445" y="65438"/>
                  <a:pt x="1328524" y="71648"/>
                  <a:pt x="1384036" y="87436"/>
                </a:cubicBezTo>
                <a:cubicBezTo>
                  <a:pt x="1472452" y="112982"/>
                  <a:pt x="1568701" y="110146"/>
                  <a:pt x="1656894" y="126998"/>
                </a:cubicBezTo>
                <a:cubicBezTo>
                  <a:pt x="1807088" y="155915"/>
                  <a:pt x="1992651" y="150946"/>
                  <a:pt x="2057562" y="304401"/>
                </a:cubicBezTo>
                <a:cubicBezTo>
                  <a:pt x="2066965" y="326043"/>
                  <a:pt x="2094048" y="331189"/>
                  <a:pt x="2119565" y="337929"/>
                </a:cubicBezTo>
                <a:cubicBezTo>
                  <a:pt x="2145084" y="344672"/>
                  <a:pt x="2184926" y="350170"/>
                  <a:pt x="2199251" y="366670"/>
                </a:cubicBezTo>
                <a:cubicBezTo>
                  <a:pt x="2323705" y="510009"/>
                  <a:pt x="2519563" y="508592"/>
                  <a:pt x="2691694" y="485352"/>
                </a:cubicBezTo>
                <a:cubicBezTo>
                  <a:pt x="2893147" y="458740"/>
                  <a:pt x="3100645" y="416341"/>
                  <a:pt x="3262929" y="302628"/>
                </a:cubicBezTo>
                <a:cubicBezTo>
                  <a:pt x="3306352" y="272289"/>
                  <a:pt x="3345748" y="246034"/>
                  <a:pt x="3407304" y="244616"/>
                </a:cubicBezTo>
                <a:cubicBezTo>
                  <a:pt x="3488555" y="242841"/>
                  <a:pt x="3539367" y="192813"/>
                  <a:pt x="3598460" y="158753"/>
                </a:cubicBezTo>
                <a:cubicBezTo>
                  <a:pt x="3745297" y="73777"/>
                  <a:pt x="3859456" y="74309"/>
                  <a:pt x="4020842" y="139238"/>
                </a:cubicBezTo>
                <a:cubicBezTo>
                  <a:pt x="4157607" y="194234"/>
                  <a:pt x="4302205" y="241243"/>
                  <a:pt x="4464489" y="185364"/>
                </a:cubicBezTo>
                <a:cubicBezTo>
                  <a:pt x="4527967" y="163719"/>
                  <a:pt x="4601499" y="172943"/>
                  <a:pt x="4653408" y="209136"/>
                </a:cubicBezTo>
                <a:cubicBezTo>
                  <a:pt x="4772264" y="283112"/>
                  <a:pt x="4888436" y="283289"/>
                  <a:pt x="5008413" y="211974"/>
                </a:cubicBezTo>
                <a:cubicBezTo>
                  <a:pt x="5054748" y="184299"/>
                  <a:pt x="5097948" y="173655"/>
                  <a:pt x="5153236" y="188911"/>
                </a:cubicBezTo>
                <a:cubicBezTo>
                  <a:pt x="5208525" y="204166"/>
                  <a:pt x="5267169" y="216940"/>
                  <a:pt x="5321785" y="235391"/>
                </a:cubicBezTo>
                <a:cubicBezTo>
                  <a:pt x="5437958" y="274243"/>
                  <a:pt x="5551218" y="297305"/>
                  <a:pt x="5677463" y="254728"/>
                </a:cubicBezTo>
                <a:cubicBezTo>
                  <a:pt x="5744614" y="232374"/>
                  <a:pt x="5820495" y="239114"/>
                  <a:pt x="5896600" y="243197"/>
                </a:cubicBezTo>
                <a:cubicBezTo>
                  <a:pt x="6213107" y="260937"/>
                  <a:pt x="6530285" y="292336"/>
                  <a:pt x="6847685" y="248518"/>
                </a:cubicBezTo>
                <a:cubicBezTo>
                  <a:pt x="6899550" y="244084"/>
                  <a:pt x="6950361" y="233795"/>
                  <a:pt x="6998552" y="218005"/>
                </a:cubicBezTo>
                <a:cubicBezTo>
                  <a:pt x="7068859" y="187138"/>
                  <a:pt x="7154902" y="189444"/>
                  <a:pt x="7222390" y="224036"/>
                </a:cubicBezTo>
                <a:cubicBezTo>
                  <a:pt x="7308567" y="264130"/>
                  <a:pt x="7404146" y="250291"/>
                  <a:pt x="7495248" y="239647"/>
                </a:cubicBezTo>
                <a:cubicBezTo>
                  <a:pt x="7587267" y="228293"/>
                  <a:pt x="7680943" y="228826"/>
                  <a:pt x="7772807" y="240714"/>
                </a:cubicBezTo>
                <a:cubicBezTo>
                  <a:pt x="7907109" y="258455"/>
                  <a:pt x="8037605" y="252776"/>
                  <a:pt x="8162058" y="195830"/>
                </a:cubicBezTo>
                <a:cubicBezTo>
                  <a:pt x="8238835" y="160349"/>
                  <a:pt x="8326356" y="140657"/>
                  <a:pt x="8408280" y="113692"/>
                </a:cubicBezTo>
                <a:cubicBezTo>
                  <a:pt x="8490206" y="86727"/>
                  <a:pt x="8563624" y="76794"/>
                  <a:pt x="8635699" y="145448"/>
                </a:cubicBezTo>
                <a:cubicBezTo>
                  <a:pt x="8689420" y="196540"/>
                  <a:pt x="8780971" y="186782"/>
                  <a:pt x="8856850" y="165317"/>
                </a:cubicBezTo>
                <a:cubicBezTo>
                  <a:pt x="8975708" y="131432"/>
                  <a:pt x="9095462" y="97548"/>
                  <a:pt x="9201113" y="40069"/>
                </a:cubicBezTo>
                <a:cubicBezTo>
                  <a:pt x="9296916" y="-12086"/>
                  <a:pt x="9381525" y="-15634"/>
                  <a:pt x="9485611" y="43087"/>
                </a:cubicBezTo>
                <a:cubicBezTo>
                  <a:pt x="9578279" y="96307"/>
                  <a:pt x="9687065" y="114048"/>
                  <a:pt x="9818233" y="104111"/>
                </a:cubicBezTo>
                <a:cubicBezTo>
                  <a:pt x="9993049" y="91517"/>
                  <a:pt x="10169659" y="75373"/>
                  <a:pt x="10346266" y="73421"/>
                </a:cubicBezTo>
                <a:cubicBezTo>
                  <a:pt x="10397524" y="73421"/>
                  <a:pt x="10433787" y="105886"/>
                  <a:pt x="10480569" y="115288"/>
                </a:cubicBezTo>
                <a:cubicBezTo>
                  <a:pt x="10573462" y="134450"/>
                  <a:pt x="10667248" y="160349"/>
                  <a:pt x="10763722" y="121675"/>
                </a:cubicBezTo>
                <a:cubicBezTo>
                  <a:pt x="10818788" y="99677"/>
                  <a:pt x="10884395" y="102871"/>
                  <a:pt x="10935853" y="129659"/>
                </a:cubicBezTo>
                <a:cubicBezTo>
                  <a:pt x="11140441" y="230601"/>
                  <a:pt x="11364502" y="251889"/>
                  <a:pt x="11599084" y="249228"/>
                </a:cubicBezTo>
                <a:cubicBezTo>
                  <a:pt x="11741445" y="247809"/>
                  <a:pt x="11863661" y="193345"/>
                  <a:pt x="11998187" y="174009"/>
                </a:cubicBezTo>
                <a:cubicBezTo>
                  <a:pt x="12056441" y="165760"/>
                  <a:pt x="12114191" y="140447"/>
                  <a:pt x="12173609" y="145369"/>
                </a:cubicBezTo>
                <a:lnTo>
                  <a:pt x="12191999" y="1485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8"/>
          <p:cNvSpPr/>
          <p:nvPr/>
        </p:nvSpPr>
        <p:spPr>
          <a:xfrm rot="10800000">
            <a:off x="1" y="1350"/>
            <a:ext cx="12191999" cy="1250175"/>
          </a:xfrm>
          <a:custGeom>
            <a:avLst/>
            <a:gdLst/>
            <a:ahLst/>
            <a:cxnLst/>
            <a:rect l="l" t="t" r="r" b="b"/>
            <a:pathLst>
              <a:path w="12191999" h="1250175" extrusionOk="0">
                <a:moveTo>
                  <a:pt x="12191999" y="1250175"/>
                </a:moveTo>
                <a:lnTo>
                  <a:pt x="0" y="1250175"/>
                </a:lnTo>
                <a:lnTo>
                  <a:pt x="0" y="428449"/>
                </a:lnTo>
                <a:lnTo>
                  <a:pt x="43527" y="421841"/>
                </a:lnTo>
                <a:cubicBezTo>
                  <a:pt x="165967" y="417229"/>
                  <a:pt x="281691" y="378200"/>
                  <a:pt x="393833" y="337575"/>
                </a:cubicBezTo>
                <a:cubicBezTo>
                  <a:pt x="478221" y="307062"/>
                  <a:pt x="558579" y="271759"/>
                  <a:pt x="659752" y="295353"/>
                </a:cubicBezTo>
                <a:cubicBezTo>
                  <a:pt x="717726" y="308835"/>
                  <a:pt x="757568" y="271405"/>
                  <a:pt x="783982" y="234680"/>
                </a:cubicBezTo>
                <a:cubicBezTo>
                  <a:pt x="825840" y="176138"/>
                  <a:pt x="886275" y="154849"/>
                  <a:pt x="969319" y="157688"/>
                </a:cubicBezTo>
                <a:cubicBezTo>
                  <a:pt x="1058854" y="160526"/>
                  <a:pt x="1145929" y="148463"/>
                  <a:pt x="1219124" y="97725"/>
                </a:cubicBezTo>
                <a:cubicBezTo>
                  <a:pt x="1265680" y="65438"/>
                  <a:pt x="1322759" y="71648"/>
                  <a:pt x="1378271" y="87436"/>
                </a:cubicBezTo>
                <a:cubicBezTo>
                  <a:pt x="1466687" y="112982"/>
                  <a:pt x="1562936" y="110146"/>
                  <a:pt x="1651130" y="126998"/>
                </a:cubicBezTo>
                <a:cubicBezTo>
                  <a:pt x="1801323" y="155915"/>
                  <a:pt x="1986886" y="150946"/>
                  <a:pt x="2051798" y="304401"/>
                </a:cubicBezTo>
                <a:cubicBezTo>
                  <a:pt x="2061200" y="326043"/>
                  <a:pt x="2088284" y="331189"/>
                  <a:pt x="2113800" y="337929"/>
                </a:cubicBezTo>
                <a:cubicBezTo>
                  <a:pt x="2139318" y="344672"/>
                  <a:pt x="2179160" y="350170"/>
                  <a:pt x="2193486" y="366670"/>
                </a:cubicBezTo>
                <a:cubicBezTo>
                  <a:pt x="2317940" y="510009"/>
                  <a:pt x="2513798" y="508592"/>
                  <a:pt x="2685928" y="485352"/>
                </a:cubicBezTo>
                <a:cubicBezTo>
                  <a:pt x="2887382" y="458740"/>
                  <a:pt x="3094880" y="416341"/>
                  <a:pt x="3257164" y="302628"/>
                </a:cubicBezTo>
                <a:cubicBezTo>
                  <a:pt x="3300588" y="272289"/>
                  <a:pt x="3339983" y="246034"/>
                  <a:pt x="3401539" y="244616"/>
                </a:cubicBezTo>
                <a:cubicBezTo>
                  <a:pt x="3482790" y="242841"/>
                  <a:pt x="3533602" y="192813"/>
                  <a:pt x="3592695" y="158753"/>
                </a:cubicBezTo>
                <a:cubicBezTo>
                  <a:pt x="3739532" y="73777"/>
                  <a:pt x="3853691" y="74309"/>
                  <a:pt x="4015077" y="139238"/>
                </a:cubicBezTo>
                <a:cubicBezTo>
                  <a:pt x="4151842" y="194234"/>
                  <a:pt x="4296440" y="241243"/>
                  <a:pt x="4458724" y="185364"/>
                </a:cubicBezTo>
                <a:cubicBezTo>
                  <a:pt x="4522202" y="163719"/>
                  <a:pt x="4595734" y="172943"/>
                  <a:pt x="4647643" y="209136"/>
                </a:cubicBezTo>
                <a:cubicBezTo>
                  <a:pt x="4766499" y="283112"/>
                  <a:pt x="4882671" y="283289"/>
                  <a:pt x="5002648" y="211974"/>
                </a:cubicBezTo>
                <a:cubicBezTo>
                  <a:pt x="5048983" y="184299"/>
                  <a:pt x="5092183" y="173655"/>
                  <a:pt x="5147471" y="188911"/>
                </a:cubicBezTo>
                <a:cubicBezTo>
                  <a:pt x="5202760" y="204167"/>
                  <a:pt x="5261404" y="216940"/>
                  <a:pt x="5316020" y="235391"/>
                </a:cubicBezTo>
                <a:cubicBezTo>
                  <a:pt x="5432193" y="274243"/>
                  <a:pt x="5545453" y="297304"/>
                  <a:pt x="5671698" y="254728"/>
                </a:cubicBezTo>
                <a:cubicBezTo>
                  <a:pt x="5738849" y="232374"/>
                  <a:pt x="5814730" y="239115"/>
                  <a:pt x="5890835" y="243197"/>
                </a:cubicBezTo>
                <a:cubicBezTo>
                  <a:pt x="6207342" y="260937"/>
                  <a:pt x="6524519" y="292335"/>
                  <a:pt x="6841920" y="248518"/>
                </a:cubicBezTo>
                <a:cubicBezTo>
                  <a:pt x="6893785" y="244084"/>
                  <a:pt x="6944596" y="233795"/>
                  <a:pt x="6992788" y="218005"/>
                </a:cubicBezTo>
                <a:cubicBezTo>
                  <a:pt x="7063095" y="187138"/>
                  <a:pt x="7149137" y="189443"/>
                  <a:pt x="7216625" y="224036"/>
                </a:cubicBezTo>
                <a:cubicBezTo>
                  <a:pt x="7302802" y="264130"/>
                  <a:pt x="7398381" y="250291"/>
                  <a:pt x="7489483" y="239647"/>
                </a:cubicBezTo>
                <a:cubicBezTo>
                  <a:pt x="7581502" y="228293"/>
                  <a:pt x="7675178" y="228826"/>
                  <a:pt x="7767042" y="240714"/>
                </a:cubicBezTo>
                <a:cubicBezTo>
                  <a:pt x="7901345" y="258455"/>
                  <a:pt x="8031840" y="252776"/>
                  <a:pt x="8156293" y="195830"/>
                </a:cubicBezTo>
                <a:cubicBezTo>
                  <a:pt x="8233070" y="160349"/>
                  <a:pt x="8320591" y="140657"/>
                  <a:pt x="8402515" y="113692"/>
                </a:cubicBezTo>
                <a:cubicBezTo>
                  <a:pt x="8484441" y="86727"/>
                  <a:pt x="8557859" y="76794"/>
                  <a:pt x="8629934" y="145448"/>
                </a:cubicBezTo>
                <a:cubicBezTo>
                  <a:pt x="8683655" y="196540"/>
                  <a:pt x="8775206" y="186782"/>
                  <a:pt x="8851085" y="165317"/>
                </a:cubicBezTo>
                <a:cubicBezTo>
                  <a:pt x="8969943" y="131432"/>
                  <a:pt x="9089697" y="97548"/>
                  <a:pt x="9195348" y="40069"/>
                </a:cubicBezTo>
                <a:cubicBezTo>
                  <a:pt x="9291151" y="-12086"/>
                  <a:pt x="9375760" y="-15634"/>
                  <a:pt x="9479846" y="43086"/>
                </a:cubicBezTo>
                <a:cubicBezTo>
                  <a:pt x="9572514" y="96307"/>
                  <a:pt x="9681300" y="114048"/>
                  <a:pt x="9812468" y="104111"/>
                </a:cubicBezTo>
                <a:cubicBezTo>
                  <a:pt x="9987284" y="91517"/>
                  <a:pt x="10163894" y="75373"/>
                  <a:pt x="10340501" y="73421"/>
                </a:cubicBezTo>
                <a:cubicBezTo>
                  <a:pt x="10391759" y="73421"/>
                  <a:pt x="10428022" y="105886"/>
                  <a:pt x="10474804" y="115288"/>
                </a:cubicBezTo>
                <a:cubicBezTo>
                  <a:pt x="10567697" y="134450"/>
                  <a:pt x="10661483" y="160349"/>
                  <a:pt x="10757957" y="121675"/>
                </a:cubicBezTo>
                <a:cubicBezTo>
                  <a:pt x="10813023" y="99677"/>
                  <a:pt x="10878630" y="102871"/>
                  <a:pt x="10930088" y="129659"/>
                </a:cubicBezTo>
                <a:cubicBezTo>
                  <a:pt x="11134676" y="230601"/>
                  <a:pt x="11358737" y="251889"/>
                  <a:pt x="11593319" y="249228"/>
                </a:cubicBezTo>
                <a:cubicBezTo>
                  <a:pt x="11735680" y="247809"/>
                  <a:pt x="11857896" y="193345"/>
                  <a:pt x="11992422" y="174009"/>
                </a:cubicBezTo>
                <a:cubicBezTo>
                  <a:pt x="12050676" y="165761"/>
                  <a:pt x="12108426" y="140447"/>
                  <a:pt x="12167844" y="145369"/>
                </a:cubicBezTo>
                <a:lnTo>
                  <a:pt x="12191999" y="149576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8"/>
          <p:cNvSpPr/>
          <p:nvPr/>
        </p:nvSpPr>
        <p:spPr>
          <a:xfrm rot="-5400000">
            <a:off x="5543523" y="-5396953"/>
            <a:ext cx="1250175" cy="12046781"/>
          </a:xfrm>
          <a:custGeom>
            <a:avLst/>
            <a:gdLst/>
            <a:ahLst/>
            <a:cxnLst/>
            <a:rect l="l" t="t" r="r" b="b"/>
            <a:pathLst>
              <a:path w="1250175" h="12046781" extrusionOk="0">
                <a:moveTo>
                  <a:pt x="906371" y="11229223"/>
                </a:moveTo>
                <a:lnTo>
                  <a:pt x="508563" y="11229223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3"/>
                </a:lnTo>
                <a:lnTo>
                  <a:pt x="906371" y="11211223"/>
                </a:lnTo>
                <a:close/>
                <a:moveTo>
                  <a:pt x="906371" y="10327693"/>
                </a:moveTo>
                <a:lnTo>
                  <a:pt x="508563" y="10327693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3"/>
                </a:lnTo>
                <a:lnTo>
                  <a:pt x="906371" y="10309693"/>
                </a:lnTo>
                <a:close/>
                <a:moveTo>
                  <a:pt x="906371" y="9426163"/>
                </a:moveTo>
                <a:lnTo>
                  <a:pt x="508563" y="9426163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3"/>
                </a:lnTo>
                <a:lnTo>
                  <a:pt x="906371" y="9408163"/>
                </a:lnTo>
                <a:close/>
                <a:moveTo>
                  <a:pt x="906371" y="8524633"/>
                </a:moveTo>
                <a:lnTo>
                  <a:pt x="508563" y="8524633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3"/>
                </a:lnTo>
                <a:lnTo>
                  <a:pt x="906371" y="8506633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4"/>
                </a:moveTo>
                <a:lnTo>
                  <a:pt x="508563" y="5820044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9"/>
                </a:moveTo>
                <a:lnTo>
                  <a:pt x="508563" y="4467749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8"/>
                </a:lnTo>
                <a:lnTo>
                  <a:pt x="906371" y="4449748"/>
                </a:lnTo>
                <a:close/>
                <a:moveTo>
                  <a:pt x="906371" y="3566224"/>
                </a:moveTo>
                <a:lnTo>
                  <a:pt x="508563" y="3566224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250175" y="392868"/>
                </a:moveTo>
                <a:lnTo>
                  <a:pt x="1250175" y="410868"/>
                </a:lnTo>
                <a:lnTo>
                  <a:pt x="924371" y="410868"/>
                </a:lnTo>
                <a:lnTo>
                  <a:pt x="924371" y="843632"/>
                </a:lnTo>
                <a:lnTo>
                  <a:pt x="1250175" y="843632"/>
                </a:lnTo>
                <a:lnTo>
                  <a:pt x="1250175" y="861632"/>
                </a:lnTo>
                <a:lnTo>
                  <a:pt x="924371" y="861632"/>
                </a:lnTo>
                <a:lnTo>
                  <a:pt x="924371" y="1294397"/>
                </a:lnTo>
                <a:lnTo>
                  <a:pt x="1250175" y="1294397"/>
                </a:lnTo>
                <a:lnTo>
                  <a:pt x="1250175" y="1312397"/>
                </a:lnTo>
                <a:lnTo>
                  <a:pt x="924371" y="1312397"/>
                </a:lnTo>
                <a:lnTo>
                  <a:pt x="924371" y="1745161"/>
                </a:lnTo>
                <a:lnTo>
                  <a:pt x="1250175" y="1745161"/>
                </a:lnTo>
                <a:lnTo>
                  <a:pt x="1250175" y="1763161"/>
                </a:lnTo>
                <a:lnTo>
                  <a:pt x="924371" y="1763161"/>
                </a:lnTo>
                <a:lnTo>
                  <a:pt x="924371" y="2195928"/>
                </a:lnTo>
                <a:lnTo>
                  <a:pt x="1250175" y="2195928"/>
                </a:lnTo>
                <a:lnTo>
                  <a:pt x="1250175" y="2213928"/>
                </a:lnTo>
                <a:lnTo>
                  <a:pt x="924371" y="2213928"/>
                </a:lnTo>
                <a:lnTo>
                  <a:pt x="924371" y="2646692"/>
                </a:lnTo>
                <a:lnTo>
                  <a:pt x="1250175" y="2646693"/>
                </a:lnTo>
                <a:lnTo>
                  <a:pt x="1250175" y="2664693"/>
                </a:lnTo>
                <a:lnTo>
                  <a:pt x="924371" y="2664692"/>
                </a:lnTo>
                <a:lnTo>
                  <a:pt x="924371" y="3097456"/>
                </a:lnTo>
                <a:lnTo>
                  <a:pt x="1250175" y="3097456"/>
                </a:lnTo>
                <a:lnTo>
                  <a:pt x="1250175" y="3115457"/>
                </a:lnTo>
                <a:lnTo>
                  <a:pt x="924371" y="3115457"/>
                </a:lnTo>
                <a:lnTo>
                  <a:pt x="924371" y="3548223"/>
                </a:lnTo>
                <a:lnTo>
                  <a:pt x="1250175" y="3548223"/>
                </a:lnTo>
                <a:lnTo>
                  <a:pt x="1250175" y="3566224"/>
                </a:lnTo>
                <a:lnTo>
                  <a:pt x="924371" y="3566224"/>
                </a:lnTo>
                <a:lnTo>
                  <a:pt x="924371" y="3998986"/>
                </a:lnTo>
                <a:lnTo>
                  <a:pt x="1250175" y="3998987"/>
                </a:lnTo>
                <a:lnTo>
                  <a:pt x="1250175" y="4016987"/>
                </a:lnTo>
                <a:lnTo>
                  <a:pt x="924371" y="4016986"/>
                </a:lnTo>
                <a:lnTo>
                  <a:pt x="924371" y="4449748"/>
                </a:lnTo>
                <a:lnTo>
                  <a:pt x="1250175" y="4449748"/>
                </a:lnTo>
                <a:lnTo>
                  <a:pt x="1250175" y="4467749"/>
                </a:lnTo>
                <a:lnTo>
                  <a:pt x="924371" y="4467749"/>
                </a:lnTo>
                <a:lnTo>
                  <a:pt x="924371" y="4900515"/>
                </a:lnTo>
                <a:lnTo>
                  <a:pt x="1250175" y="4900515"/>
                </a:lnTo>
                <a:lnTo>
                  <a:pt x="1250175" y="4918514"/>
                </a:lnTo>
                <a:lnTo>
                  <a:pt x="924371" y="4918514"/>
                </a:lnTo>
                <a:lnTo>
                  <a:pt x="924371" y="5351279"/>
                </a:lnTo>
                <a:lnTo>
                  <a:pt x="1250175" y="5351279"/>
                </a:lnTo>
                <a:lnTo>
                  <a:pt x="1250175" y="5369278"/>
                </a:lnTo>
                <a:lnTo>
                  <a:pt x="924371" y="5369278"/>
                </a:lnTo>
                <a:lnTo>
                  <a:pt x="924371" y="5802043"/>
                </a:lnTo>
                <a:lnTo>
                  <a:pt x="1250175" y="5802043"/>
                </a:lnTo>
                <a:lnTo>
                  <a:pt x="1250175" y="5820044"/>
                </a:lnTo>
                <a:lnTo>
                  <a:pt x="924371" y="5820044"/>
                </a:lnTo>
                <a:lnTo>
                  <a:pt x="924371" y="6252807"/>
                </a:lnTo>
                <a:lnTo>
                  <a:pt x="1250175" y="6252807"/>
                </a:lnTo>
                <a:lnTo>
                  <a:pt x="1250175" y="6270807"/>
                </a:lnTo>
                <a:lnTo>
                  <a:pt x="924371" y="6270807"/>
                </a:lnTo>
                <a:lnTo>
                  <a:pt x="924371" y="6703572"/>
                </a:lnTo>
                <a:lnTo>
                  <a:pt x="1250175" y="6703572"/>
                </a:lnTo>
                <a:lnTo>
                  <a:pt x="1250175" y="6721572"/>
                </a:lnTo>
                <a:lnTo>
                  <a:pt x="924371" y="6721572"/>
                </a:lnTo>
                <a:lnTo>
                  <a:pt x="924371" y="7154337"/>
                </a:lnTo>
                <a:lnTo>
                  <a:pt x="1250175" y="7154337"/>
                </a:lnTo>
                <a:lnTo>
                  <a:pt x="1250175" y="7172337"/>
                </a:lnTo>
                <a:lnTo>
                  <a:pt x="924371" y="7172337"/>
                </a:lnTo>
                <a:lnTo>
                  <a:pt x="924371" y="7605102"/>
                </a:lnTo>
                <a:lnTo>
                  <a:pt x="1250175" y="7605102"/>
                </a:lnTo>
                <a:lnTo>
                  <a:pt x="1250175" y="7623102"/>
                </a:lnTo>
                <a:lnTo>
                  <a:pt x="924371" y="7623102"/>
                </a:lnTo>
                <a:lnTo>
                  <a:pt x="924371" y="8055867"/>
                </a:lnTo>
                <a:lnTo>
                  <a:pt x="1250175" y="8055867"/>
                </a:lnTo>
                <a:lnTo>
                  <a:pt x="1250175" y="8073867"/>
                </a:lnTo>
                <a:lnTo>
                  <a:pt x="924371" y="8073867"/>
                </a:lnTo>
                <a:lnTo>
                  <a:pt x="924371" y="8506633"/>
                </a:lnTo>
                <a:lnTo>
                  <a:pt x="1250175" y="8506633"/>
                </a:lnTo>
                <a:lnTo>
                  <a:pt x="1250175" y="8524633"/>
                </a:lnTo>
                <a:lnTo>
                  <a:pt x="924371" y="8524633"/>
                </a:lnTo>
                <a:lnTo>
                  <a:pt x="924371" y="8957397"/>
                </a:lnTo>
                <a:lnTo>
                  <a:pt x="1250175" y="8957397"/>
                </a:lnTo>
                <a:lnTo>
                  <a:pt x="1250175" y="8975397"/>
                </a:lnTo>
                <a:lnTo>
                  <a:pt x="924371" y="8975397"/>
                </a:lnTo>
                <a:lnTo>
                  <a:pt x="924371" y="9408163"/>
                </a:lnTo>
                <a:lnTo>
                  <a:pt x="1250175" y="9408163"/>
                </a:lnTo>
                <a:lnTo>
                  <a:pt x="1250175" y="9426163"/>
                </a:lnTo>
                <a:lnTo>
                  <a:pt x="924371" y="9426163"/>
                </a:lnTo>
                <a:lnTo>
                  <a:pt x="924371" y="9858927"/>
                </a:lnTo>
                <a:lnTo>
                  <a:pt x="1250175" y="9858927"/>
                </a:lnTo>
                <a:lnTo>
                  <a:pt x="1250175" y="9876927"/>
                </a:lnTo>
                <a:lnTo>
                  <a:pt x="924371" y="9876927"/>
                </a:lnTo>
                <a:lnTo>
                  <a:pt x="924371" y="10309693"/>
                </a:lnTo>
                <a:lnTo>
                  <a:pt x="1250175" y="10309693"/>
                </a:lnTo>
                <a:lnTo>
                  <a:pt x="1250175" y="10327693"/>
                </a:lnTo>
                <a:lnTo>
                  <a:pt x="924371" y="10327693"/>
                </a:lnTo>
                <a:lnTo>
                  <a:pt x="924371" y="10760457"/>
                </a:lnTo>
                <a:lnTo>
                  <a:pt x="1250175" y="10760457"/>
                </a:lnTo>
                <a:lnTo>
                  <a:pt x="1250175" y="10778457"/>
                </a:lnTo>
                <a:lnTo>
                  <a:pt x="924371" y="10778457"/>
                </a:lnTo>
                <a:lnTo>
                  <a:pt x="924371" y="11211223"/>
                </a:lnTo>
                <a:lnTo>
                  <a:pt x="1250175" y="11211223"/>
                </a:lnTo>
                <a:lnTo>
                  <a:pt x="1250175" y="11229223"/>
                </a:lnTo>
                <a:lnTo>
                  <a:pt x="924371" y="11229223"/>
                </a:lnTo>
                <a:lnTo>
                  <a:pt x="924371" y="11661995"/>
                </a:lnTo>
                <a:lnTo>
                  <a:pt x="1250175" y="11661995"/>
                </a:lnTo>
                <a:lnTo>
                  <a:pt x="1250175" y="11679995"/>
                </a:lnTo>
                <a:lnTo>
                  <a:pt x="924371" y="11679995"/>
                </a:lnTo>
                <a:lnTo>
                  <a:pt x="924371" y="12046781"/>
                </a:lnTo>
                <a:lnTo>
                  <a:pt x="906371" y="12046781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046781"/>
                </a:lnTo>
                <a:lnTo>
                  <a:pt x="490563" y="12046781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3"/>
                </a:lnTo>
                <a:lnTo>
                  <a:pt x="252228" y="11229223"/>
                </a:lnTo>
                <a:lnTo>
                  <a:pt x="234787" y="11214687"/>
                </a:lnTo>
                <a:lnTo>
                  <a:pt x="231104" y="11211223"/>
                </a:lnTo>
                <a:lnTo>
                  <a:pt x="490563" y="11211223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7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3"/>
                </a:lnTo>
                <a:lnTo>
                  <a:pt x="130171" y="10327693"/>
                </a:lnTo>
                <a:lnTo>
                  <a:pt x="132997" y="10309693"/>
                </a:lnTo>
                <a:lnTo>
                  <a:pt x="490563" y="10309693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1"/>
                </a:lnTo>
                <a:lnTo>
                  <a:pt x="496033" y="9511355"/>
                </a:lnTo>
                <a:cubicBezTo>
                  <a:pt x="497336" y="9489287"/>
                  <a:pt x="497576" y="9467031"/>
                  <a:pt x="496995" y="9444775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3"/>
                </a:lnTo>
                <a:lnTo>
                  <a:pt x="227926" y="8524633"/>
                </a:lnTo>
                <a:lnTo>
                  <a:pt x="219887" y="8506633"/>
                </a:lnTo>
                <a:lnTo>
                  <a:pt x="490563" y="8506633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4"/>
                </a:lnTo>
                <a:lnTo>
                  <a:pt x="260173" y="5820044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9"/>
                </a:lnTo>
                <a:lnTo>
                  <a:pt x="237320" y="4467749"/>
                </a:lnTo>
                <a:lnTo>
                  <a:pt x="236258" y="4449748"/>
                </a:lnTo>
                <a:lnTo>
                  <a:pt x="490563" y="4449748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4"/>
                </a:lnTo>
                <a:lnTo>
                  <a:pt x="105751" y="3566224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9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6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8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3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9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8"/>
          <p:cNvSpPr/>
          <p:nvPr/>
        </p:nvSpPr>
        <p:spPr>
          <a:xfrm rot="-8712581">
            <a:off x="-19161" y="4781198"/>
            <a:ext cx="1939107" cy="54000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8"/>
          <p:cNvGrpSpPr/>
          <p:nvPr/>
        </p:nvGrpSpPr>
        <p:grpSpPr>
          <a:xfrm rot="-2272770">
            <a:off x="5440199" y="4730209"/>
            <a:ext cx="1331312" cy="1244288"/>
            <a:chOff x="4700221" y="341179"/>
            <a:chExt cx="1331318" cy="1244294"/>
          </a:xfrm>
        </p:grpSpPr>
        <p:sp>
          <p:nvSpPr>
            <p:cNvPr id="97" name="Google Shape;97;p8"/>
            <p:cNvSpPr/>
            <p:nvPr/>
          </p:nvSpPr>
          <p:spPr>
            <a:xfrm rot="2495343">
              <a:off x="4651198" y="765775"/>
              <a:ext cx="1429364" cy="395101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42863" dist="1905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8"/>
            <p:cNvSpPr/>
            <p:nvPr/>
          </p:nvSpPr>
          <p:spPr>
            <a:xfrm rot="-2900561">
              <a:off x="5168051" y="255523"/>
              <a:ext cx="395396" cy="1417585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9" name="Google Shape;99;p8"/>
          <p:cNvSpPr txBox="1">
            <a:spLocks noGrp="1"/>
          </p:cNvSpPr>
          <p:nvPr>
            <p:ph type="title"/>
          </p:nvPr>
        </p:nvSpPr>
        <p:spPr>
          <a:xfrm>
            <a:off x="558100" y="1873525"/>
            <a:ext cx="11095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1"/>
          </p:nvPr>
        </p:nvSpPr>
        <p:spPr>
          <a:xfrm>
            <a:off x="632875" y="5919475"/>
            <a:ext cx="11379900" cy="71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47724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ust title">
  <p:cSld name="Just title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9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415650" y="421105"/>
            <a:ext cx="11360700" cy="12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0"/>
              <a:buNone/>
              <a:defRPr sz="7000"/>
            </a:lvl9pPr>
          </a:lstStyle>
          <a:p>
            <a:endParaRPr/>
          </a:p>
        </p:txBody>
      </p:sp>
      <p:sp>
        <p:nvSpPr>
          <p:cNvPr id="104" name="Google Shape;104;p9"/>
          <p:cNvSpPr/>
          <p:nvPr/>
        </p:nvSpPr>
        <p:spPr>
          <a:xfrm>
            <a:off x="-4457700" y="-2781449"/>
            <a:ext cx="21107400" cy="12687749"/>
          </a:xfrm>
          <a:custGeom>
            <a:avLst/>
            <a:gdLst/>
            <a:ahLst/>
            <a:cxnLst/>
            <a:rect l="l" t="t" r="r" b="b"/>
            <a:pathLst>
              <a:path w="21107400" h="12687749" extrusionOk="0">
                <a:moveTo>
                  <a:pt x="4457701" y="2782799"/>
                </a:moveTo>
                <a:lnTo>
                  <a:pt x="4457701" y="9639449"/>
                </a:lnTo>
                <a:lnTo>
                  <a:pt x="16649700" y="9639449"/>
                </a:lnTo>
                <a:lnTo>
                  <a:pt x="16649700" y="2782799"/>
                </a:lnTo>
                <a:close/>
                <a:moveTo>
                  <a:pt x="2868751" y="0"/>
                </a:moveTo>
                <a:lnTo>
                  <a:pt x="18238650" y="0"/>
                </a:lnTo>
                <a:lnTo>
                  <a:pt x="18238650" y="150"/>
                </a:lnTo>
                <a:lnTo>
                  <a:pt x="21107400" y="150"/>
                </a:lnTo>
                <a:lnTo>
                  <a:pt x="21107400" y="12687749"/>
                </a:lnTo>
                <a:lnTo>
                  <a:pt x="18573750" y="12687749"/>
                </a:lnTo>
                <a:lnTo>
                  <a:pt x="16649700" y="12687749"/>
                </a:lnTo>
                <a:lnTo>
                  <a:pt x="3203851" y="12687749"/>
                </a:lnTo>
                <a:lnTo>
                  <a:pt x="3203851" y="12687599"/>
                </a:lnTo>
                <a:lnTo>
                  <a:pt x="0" y="12687599"/>
                </a:lnTo>
                <a:lnTo>
                  <a:pt x="0" y="0"/>
                </a:lnTo>
                <a:lnTo>
                  <a:pt x="2868751" y="0"/>
                </a:lnTo>
                <a:close/>
              </a:path>
            </a:pathLst>
          </a:custGeom>
          <a:solidFill>
            <a:srgbClr val="F8F9F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5" name="Google Shape;105;p9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144679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hree columns">
  <p:cSld name="008 Three columns">
    <p:bg>
      <p:bgPr>
        <a:solidFill>
          <a:schemeClr val="accen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0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0"/>
          <p:cNvSpPr/>
          <p:nvPr/>
        </p:nvSpPr>
        <p:spPr>
          <a:xfrm>
            <a:off x="564875" y="275775"/>
            <a:ext cx="112389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109" name="Google Shape;109;p10"/>
          <p:cNvSpPr txBox="1">
            <a:spLocks noGrp="1"/>
          </p:cNvSpPr>
          <p:nvPr>
            <p:ph type="subTitle" idx="1"/>
          </p:nvPr>
        </p:nvSpPr>
        <p:spPr>
          <a:xfrm>
            <a:off x="949000" y="1729975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0" name="Google Shape;110;p10"/>
          <p:cNvSpPr txBox="1">
            <a:spLocks noGrp="1"/>
          </p:cNvSpPr>
          <p:nvPr>
            <p:ph type="subTitle" idx="2"/>
          </p:nvPr>
        </p:nvSpPr>
        <p:spPr>
          <a:xfrm>
            <a:off x="949000" y="3334868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1" name="Google Shape;111;p10"/>
          <p:cNvSpPr txBox="1">
            <a:spLocks noGrp="1"/>
          </p:cNvSpPr>
          <p:nvPr>
            <p:ph type="subTitle" idx="3"/>
          </p:nvPr>
        </p:nvSpPr>
        <p:spPr>
          <a:xfrm>
            <a:off x="949000" y="4939762"/>
            <a:ext cx="8476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800"/>
              <a:buNone/>
              <a:defRPr sz="18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800"/>
              <a:buNone/>
              <a:defRPr sz="1800" b="1"/>
            </a:lvl9pPr>
          </a:lstStyle>
          <a:p>
            <a:endParaRPr/>
          </a:p>
        </p:txBody>
      </p:sp>
      <p:sp>
        <p:nvSpPr>
          <p:cNvPr id="112" name="Google Shape;112;p10"/>
          <p:cNvSpPr txBox="1">
            <a:spLocks noGrp="1"/>
          </p:cNvSpPr>
          <p:nvPr>
            <p:ph type="title"/>
          </p:nvPr>
        </p:nvSpPr>
        <p:spPr>
          <a:xfrm>
            <a:off x="949000" y="593375"/>
            <a:ext cx="8579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13" name="Google Shape;113;p10"/>
          <p:cNvSpPr txBox="1">
            <a:spLocks noGrp="1"/>
          </p:cNvSpPr>
          <p:nvPr>
            <p:ph type="body" idx="4"/>
          </p:nvPr>
        </p:nvSpPr>
        <p:spPr>
          <a:xfrm>
            <a:off x="949000" y="2167925"/>
            <a:ext cx="84765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4" name="Google Shape;114;p10"/>
          <p:cNvSpPr txBox="1">
            <a:spLocks noGrp="1"/>
          </p:cNvSpPr>
          <p:nvPr>
            <p:ph type="body" idx="5"/>
          </p:nvPr>
        </p:nvSpPr>
        <p:spPr>
          <a:xfrm>
            <a:off x="949000" y="3761388"/>
            <a:ext cx="84765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5" name="Google Shape;115;p10"/>
          <p:cNvSpPr/>
          <p:nvPr/>
        </p:nvSpPr>
        <p:spPr>
          <a:xfrm rot="10800000">
            <a:off x="8436017" y="3942877"/>
            <a:ext cx="3755983" cy="2915122"/>
          </a:xfrm>
          <a:custGeom>
            <a:avLst/>
            <a:gdLst/>
            <a:ahLst/>
            <a:cxnLst/>
            <a:rect l="l" t="t" r="r" b="b"/>
            <a:pathLst>
              <a:path w="3755983" h="2915122" extrusionOk="0">
                <a:moveTo>
                  <a:pt x="92547" y="2915096"/>
                </a:moveTo>
                <a:cubicBezTo>
                  <a:pt x="85037" y="2915316"/>
                  <a:pt x="77330" y="2914190"/>
                  <a:pt x="69551" y="2911589"/>
                </a:cubicBezTo>
                <a:cubicBezTo>
                  <a:pt x="55139" y="2906386"/>
                  <a:pt x="40889" y="2903329"/>
                  <a:pt x="26745" y="2901817"/>
                </a:cubicBezTo>
                <a:lnTo>
                  <a:pt x="0" y="2901497"/>
                </a:lnTo>
                <a:lnTo>
                  <a:pt x="0" y="0"/>
                </a:lnTo>
                <a:lnTo>
                  <a:pt x="3755983" y="0"/>
                </a:lnTo>
                <a:lnTo>
                  <a:pt x="3705950" y="44094"/>
                </a:lnTo>
                <a:cubicBezTo>
                  <a:pt x="3697417" y="52315"/>
                  <a:pt x="3690654" y="64907"/>
                  <a:pt x="3680558" y="68861"/>
                </a:cubicBezTo>
                <a:cubicBezTo>
                  <a:pt x="3603866" y="100080"/>
                  <a:pt x="3525925" y="128280"/>
                  <a:pt x="3449544" y="160330"/>
                </a:cubicBezTo>
                <a:cubicBezTo>
                  <a:pt x="3382009" y="188635"/>
                  <a:pt x="3310623" y="209968"/>
                  <a:pt x="3281174" y="292591"/>
                </a:cubicBezTo>
                <a:cubicBezTo>
                  <a:pt x="3268791" y="327452"/>
                  <a:pt x="3237053" y="358462"/>
                  <a:pt x="3208332" y="383957"/>
                </a:cubicBezTo>
                <a:cubicBezTo>
                  <a:pt x="3130911" y="451700"/>
                  <a:pt x="3045581" y="508830"/>
                  <a:pt x="2971178" y="581672"/>
                </a:cubicBezTo>
                <a:cubicBezTo>
                  <a:pt x="2894485" y="657636"/>
                  <a:pt x="2821122" y="736514"/>
                  <a:pt x="2749425" y="816640"/>
                </a:cubicBezTo>
                <a:cubicBezTo>
                  <a:pt x="2716646" y="853270"/>
                  <a:pt x="2678455" y="881678"/>
                  <a:pt x="2642450" y="913729"/>
                </a:cubicBezTo>
                <a:cubicBezTo>
                  <a:pt x="2598224" y="953064"/>
                  <a:pt x="2535372" y="959308"/>
                  <a:pt x="2492395" y="1000203"/>
                </a:cubicBezTo>
                <a:cubicBezTo>
                  <a:pt x="2482280" y="1003294"/>
                  <a:pt x="2475276" y="1012514"/>
                  <a:pt x="2475016" y="1023097"/>
                </a:cubicBezTo>
                <a:lnTo>
                  <a:pt x="2452123" y="1043909"/>
                </a:lnTo>
                <a:cubicBezTo>
                  <a:pt x="2441540" y="1043483"/>
                  <a:pt x="2431582" y="1048924"/>
                  <a:pt x="2426212" y="1058061"/>
                </a:cubicBezTo>
                <a:cubicBezTo>
                  <a:pt x="2400300" y="1059310"/>
                  <a:pt x="2389894" y="1082412"/>
                  <a:pt x="2372412" y="1095732"/>
                </a:cubicBezTo>
                <a:cubicBezTo>
                  <a:pt x="2339842" y="1120602"/>
                  <a:pt x="2319342" y="1160769"/>
                  <a:pt x="2280006" y="1175858"/>
                </a:cubicBezTo>
                <a:cubicBezTo>
                  <a:pt x="2219912" y="1198532"/>
                  <a:pt x="2168276" y="1239200"/>
                  <a:pt x="2132138" y="1292302"/>
                </a:cubicBezTo>
                <a:cubicBezTo>
                  <a:pt x="2110700" y="1322687"/>
                  <a:pt x="2090513" y="1352761"/>
                  <a:pt x="2059295" y="1377111"/>
                </a:cubicBezTo>
                <a:cubicBezTo>
                  <a:pt x="2032031" y="1397924"/>
                  <a:pt x="1988636" y="1421337"/>
                  <a:pt x="1982914" y="1449225"/>
                </a:cubicBezTo>
                <a:cubicBezTo>
                  <a:pt x="1969802" y="1511662"/>
                  <a:pt x="1914442" y="1542880"/>
                  <a:pt x="1890300" y="1596264"/>
                </a:cubicBezTo>
                <a:cubicBezTo>
                  <a:pt x="1875107" y="1630187"/>
                  <a:pt x="1850549" y="1670146"/>
                  <a:pt x="1814128" y="1689918"/>
                </a:cubicBezTo>
                <a:cubicBezTo>
                  <a:pt x="1725302" y="1738992"/>
                  <a:pt x="1630991" y="1777411"/>
                  <a:pt x="1533164" y="1804385"/>
                </a:cubicBezTo>
                <a:cubicBezTo>
                  <a:pt x="1497575" y="1814166"/>
                  <a:pt x="1469062" y="1833313"/>
                  <a:pt x="1453766" y="1865988"/>
                </a:cubicBezTo>
                <a:cubicBezTo>
                  <a:pt x="1444191" y="1886800"/>
                  <a:pt x="1426398" y="1894501"/>
                  <a:pt x="1412142" y="1908341"/>
                </a:cubicBezTo>
                <a:cubicBezTo>
                  <a:pt x="1363858" y="1956521"/>
                  <a:pt x="1306000" y="2003244"/>
                  <a:pt x="1279464" y="2062870"/>
                </a:cubicBezTo>
                <a:cubicBezTo>
                  <a:pt x="1248246" y="2131759"/>
                  <a:pt x="1210888" y="2158711"/>
                  <a:pt x="1139398" y="2157982"/>
                </a:cubicBezTo>
                <a:cubicBezTo>
                  <a:pt x="1078628" y="2157254"/>
                  <a:pt x="1027117" y="2174944"/>
                  <a:pt x="992464" y="2236236"/>
                </a:cubicBezTo>
                <a:cubicBezTo>
                  <a:pt x="965721" y="2283688"/>
                  <a:pt x="935544" y="2329890"/>
                  <a:pt x="880079" y="2359235"/>
                </a:cubicBezTo>
                <a:cubicBezTo>
                  <a:pt x="781013" y="2411265"/>
                  <a:pt x="683197" y="2468812"/>
                  <a:pt x="622425" y="2570062"/>
                </a:cubicBezTo>
                <a:cubicBezTo>
                  <a:pt x="612207" y="2589022"/>
                  <a:pt x="593111" y="2601550"/>
                  <a:pt x="571643" y="2603362"/>
                </a:cubicBezTo>
                <a:cubicBezTo>
                  <a:pt x="500466" y="2604714"/>
                  <a:pt x="442817" y="2654351"/>
                  <a:pt x="372056" y="2657473"/>
                </a:cubicBezTo>
                <a:cubicBezTo>
                  <a:pt x="354885" y="2658202"/>
                  <a:pt x="339692" y="2672042"/>
                  <a:pt x="330431" y="2686402"/>
                </a:cubicBezTo>
                <a:cubicBezTo>
                  <a:pt x="281522" y="2761221"/>
                  <a:pt x="204414" y="2809714"/>
                  <a:pt x="151447" y="2880371"/>
                </a:cubicBezTo>
                <a:cubicBezTo>
                  <a:pt x="135838" y="2901677"/>
                  <a:pt x="115078" y="2914438"/>
                  <a:pt x="92547" y="29150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1728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0"/>
          <p:cNvSpPr/>
          <p:nvPr/>
        </p:nvSpPr>
        <p:spPr>
          <a:xfrm rot="10800000">
            <a:off x="8518397" y="3942905"/>
            <a:ext cx="3673603" cy="2915094"/>
          </a:xfrm>
          <a:custGeom>
            <a:avLst/>
            <a:gdLst/>
            <a:ahLst/>
            <a:cxnLst/>
            <a:rect l="l" t="t" r="r" b="b"/>
            <a:pathLst>
              <a:path w="3673603" h="2915094" extrusionOk="0">
                <a:moveTo>
                  <a:pt x="10169" y="2915094"/>
                </a:moveTo>
                <a:lnTo>
                  <a:pt x="0" y="2913543"/>
                </a:lnTo>
                <a:lnTo>
                  <a:pt x="0" y="0"/>
                </a:lnTo>
                <a:lnTo>
                  <a:pt x="3673603" y="0"/>
                </a:lnTo>
                <a:lnTo>
                  <a:pt x="3623572" y="44092"/>
                </a:lnTo>
                <a:cubicBezTo>
                  <a:pt x="3615039" y="52313"/>
                  <a:pt x="3608276" y="64905"/>
                  <a:pt x="3598180" y="68859"/>
                </a:cubicBezTo>
                <a:cubicBezTo>
                  <a:pt x="3521488" y="100078"/>
                  <a:pt x="3443547" y="128278"/>
                  <a:pt x="3367166" y="160328"/>
                </a:cubicBezTo>
                <a:cubicBezTo>
                  <a:pt x="3299631" y="188633"/>
                  <a:pt x="3228245" y="209966"/>
                  <a:pt x="3198796" y="292589"/>
                </a:cubicBezTo>
                <a:cubicBezTo>
                  <a:pt x="3186413" y="327450"/>
                  <a:pt x="3154675" y="358460"/>
                  <a:pt x="3125954" y="383955"/>
                </a:cubicBezTo>
                <a:cubicBezTo>
                  <a:pt x="3048533" y="451698"/>
                  <a:pt x="2963203" y="508828"/>
                  <a:pt x="2888800" y="581670"/>
                </a:cubicBezTo>
                <a:cubicBezTo>
                  <a:pt x="2812107" y="657634"/>
                  <a:pt x="2738744" y="736512"/>
                  <a:pt x="2667047" y="816638"/>
                </a:cubicBezTo>
                <a:cubicBezTo>
                  <a:pt x="2634268" y="853268"/>
                  <a:pt x="2596077" y="881676"/>
                  <a:pt x="2560072" y="913727"/>
                </a:cubicBezTo>
                <a:cubicBezTo>
                  <a:pt x="2515846" y="953062"/>
                  <a:pt x="2452994" y="959306"/>
                  <a:pt x="2410017" y="1000201"/>
                </a:cubicBezTo>
                <a:cubicBezTo>
                  <a:pt x="2399902" y="1003292"/>
                  <a:pt x="2392898" y="1012512"/>
                  <a:pt x="2392638" y="1023095"/>
                </a:cubicBezTo>
                <a:lnTo>
                  <a:pt x="2369745" y="1043907"/>
                </a:lnTo>
                <a:cubicBezTo>
                  <a:pt x="2359162" y="1043481"/>
                  <a:pt x="2349204" y="1048922"/>
                  <a:pt x="2343834" y="1058059"/>
                </a:cubicBezTo>
                <a:cubicBezTo>
                  <a:pt x="2317922" y="1059308"/>
                  <a:pt x="2307516" y="1082410"/>
                  <a:pt x="2290034" y="1095730"/>
                </a:cubicBezTo>
                <a:cubicBezTo>
                  <a:pt x="2257464" y="1120600"/>
                  <a:pt x="2236964" y="1160767"/>
                  <a:pt x="2197628" y="1175856"/>
                </a:cubicBezTo>
                <a:cubicBezTo>
                  <a:pt x="2137534" y="1198530"/>
                  <a:pt x="2085898" y="1239198"/>
                  <a:pt x="2049760" y="1292300"/>
                </a:cubicBezTo>
                <a:cubicBezTo>
                  <a:pt x="2028322" y="1322685"/>
                  <a:pt x="2008135" y="1352759"/>
                  <a:pt x="1976917" y="1377109"/>
                </a:cubicBezTo>
                <a:cubicBezTo>
                  <a:pt x="1949653" y="1397922"/>
                  <a:pt x="1906258" y="1421335"/>
                  <a:pt x="1900536" y="1449223"/>
                </a:cubicBezTo>
                <a:cubicBezTo>
                  <a:pt x="1887424" y="1511660"/>
                  <a:pt x="1832064" y="1542878"/>
                  <a:pt x="1807922" y="1596262"/>
                </a:cubicBezTo>
                <a:cubicBezTo>
                  <a:pt x="1792729" y="1630185"/>
                  <a:pt x="1768171" y="1670144"/>
                  <a:pt x="1731750" y="1689916"/>
                </a:cubicBezTo>
                <a:cubicBezTo>
                  <a:pt x="1642924" y="1738990"/>
                  <a:pt x="1548613" y="1777409"/>
                  <a:pt x="1450786" y="1804383"/>
                </a:cubicBezTo>
                <a:cubicBezTo>
                  <a:pt x="1415197" y="1814164"/>
                  <a:pt x="1386684" y="1833311"/>
                  <a:pt x="1371388" y="1865986"/>
                </a:cubicBezTo>
                <a:cubicBezTo>
                  <a:pt x="1361813" y="1886798"/>
                  <a:pt x="1344020" y="1894499"/>
                  <a:pt x="1329764" y="1908339"/>
                </a:cubicBezTo>
                <a:cubicBezTo>
                  <a:pt x="1281480" y="1956519"/>
                  <a:pt x="1223622" y="2003242"/>
                  <a:pt x="1197086" y="2062868"/>
                </a:cubicBezTo>
                <a:cubicBezTo>
                  <a:pt x="1165868" y="2131757"/>
                  <a:pt x="1128510" y="2158709"/>
                  <a:pt x="1057020" y="2157980"/>
                </a:cubicBezTo>
                <a:cubicBezTo>
                  <a:pt x="996250" y="2157252"/>
                  <a:pt x="944739" y="2174942"/>
                  <a:pt x="910086" y="2236234"/>
                </a:cubicBezTo>
                <a:cubicBezTo>
                  <a:pt x="883343" y="2283686"/>
                  <a:pt x="853166" y="2329888"/>
                  <a:pt x="797701" y="2359233"/>
                </a:cubicBezTo>
                <a:cubicBezTo>
                  <a:pt x="698635" y="2411263"/>
                  <a:pt x="600819" y="2468810"/>
                  <a:pt x="540047" y="2570060"/>
                </a:cubicBezTo>
                <a:cubicBezTo>
                  <a:pt x="529829" y="2589020"/>
                  <a:pt x="510733" y="2601548"/>
                  <a:pt x="489265" y="2603360"/>
                </a:cubicBezTo>
                <a:cubicBezTo>
                  <a:pt x="418088" y="2604712"/>
                  <a:pt x="360439" y="2654349"/>
                  <a:pt x="289678" y="2657471"/>
                </a:cubicBezTo>
                <a:cubicBezTo>
                  <a:pt x="272507" y="2658200"/>
                  <a:pt x="257314" y="2672040"/>
                  <a:pt x="248053" y="2686400"/>
                </a:cubicBezTo>
                <a:cubicBezTo>
                  <a:pt x="199144" y="2761219"/>
                  <a:pt x="122036" y="2809712"/>
                  <a:pt x="69069" y="2880369"/>
                </a:cubicBezTo>
                <a:cubicBezTo>
                  <a:pt x="53460" y="2901676"/>
                  <a:pt x="32700" y="2914436"/>
                  <a:pt x="10169" y="2915094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0"/>
          <p:cNvSpPr txBox="1">
            <a:spLocks noGrp="1"/>
          </p:cNvSpPr>
          <p:nvPr>
            <p:ph type="body" idx="6"/>
          </p:nvPr>
        </p:nvSpPr>
        <p:spPr>
          <a:xfrm>
            <a:off x="949000" y="5353050"/>
            <a:ext cx="8477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18" name="Google Shape;118;p10"/>
          <p:cNvSpPr/>
          <p:nvPr/>
        </p:nvSpPr>
        <p:spPr>
          <a:xfrm rot="-5400000" flipH="1">
            <a:off x="8146456" y="2679979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0"/>
          <p:cNvSpPr/>
          <p:nvPr/>
        </p:nvSpPr>
        <p:spPr>
          <a:xfrm rot="-5400000">
            <a:off x="7528214" y="2617086"/>
            <a:ext cx="6675566" cy="1430247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16200000" rotWithShape="0">
              <a:srgbClr val="000000">
                <a:alpha val="1254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0"/>
          <p:cNvSpPr/>
          <p:nvPr/>
        </p:nvSpPr>
        <p:spPr>
          <a:xfrm rot="-5400000" flipH="1">
            <a:off x="8165205" y="2676787"/>
            <a:ext cx="6853627" cy="1501228"/>
          </a:xfrm>
          <a:custGeom>
            <a:avLst/>
            <a:gdLst/>
            <a:ahLst/>
            <a:cxnLst/>
            <a:rect l="l" t="t" r="r" b="b"/>
            <a:pathLst>
              <a:path w="5272021" h="1457503" extrusionOk="0">
                <a:moveTo>
                  <a:pt x="39999" y="1456212"/>
                </a:moveTo>
                <a:cubicBezTo>
                  <a:pt x="14853" y="1441259"/>
                  <a:pt x="10758" y="1418112"/>
                  <a:pt x="10853" y="1390871"/>
                </a:cubicBezTo>
                <a:cubicBezTo>
                  <a:pt x="11329" y="1273428"/>
                  <a:pt x="14472" y="1155889"/>
                  <a:pt x="9519" y="1038446"/>
                </a:cubicBezTo>
                <a:cubicBezTo>
                  <a:pt x="-768" y="792796"/>
                  <a:pt x="3614" y="547052"/>
                  <a:pt x="851" y="301401"/>
                </a:cubicBezTo>
                <a:cubicBezTo>
                  <a:pt x="280" y="253776"/>
                  <a:pt x="11805" y="227869"/>
                  <a:pt x="65907" y="225201"/>
                </a:cubicBezTo>
                <a:cubicBezTo>
                  <a:pt x="118009" y="222725"/>
                  <a:pt x="167253" y="201770"/>
                  <a:pt x="214973" y="179958"/>
                </a:cubicBezTo>
                <a:cubicBezTo>
                  <a:pt x="250883" y="163575"/>
                  <a:pt x="285078" y="144620"/>
                  <a:pt x="328130" y="157288"/>
                </a:cubicBezTo>
                <a:cubicBezTo>
                  <a:pt x="352800" y="164527"/>
                  <a:pt x="369754" y="144430"/>
                  <a:pt x="380994" y="124712"/>
                </a:cubicBezTo>
                <a:cubicBezTo>
                  <a:pt x="398806" y="93280"/>
                  <a:pt x="424523" y="81850"/>
                  <a:pt x="459861" y="83374"/>
                </a:cubicBezTo>
                <a:cubicBezTo>
                  <a:pt x="497961" y="84898"/>
                  <a:pt x="535014" y="78421"/>
                  <a:pt x="566161" y="51179"/>
                </a:cubicBezTo>
                <a:cubicBezTo>
                  <a:pt x="585972" y="33844"/>
                  <a:pt x="610261" y="37178"/>
                  <a:pt x="633883" y="45655"/>
                </a:cubicBezTo>
                <a:cubicBezTo>
                  <a:pt x="671507" y="59371"/>
                  <a:pt x="712464" y="57848"/>
                  <a:pt x="749993" y="66896"/>
                </a:cubicBezTo>
                <a:cubicBezTo>
                  <a:pt x="813905" y="82422"/>
                  <a:pt x="892868" y="79754"/>
                  <a:pt x="920490" y="162146"/>
                </a:cubicBezTo>
                <a:cubicBezTo>
                  <a:pt x="924491" y="173766"/>
                  <a:pt x="936016" y="176529"/>
                  <a:pt x="946874" y="180148"/>
                </a:cubicBezTo>
                <a:cubicBezTo>
                  <a:pt x="957733" y="183768"/>
                  <a:pt x="974687" y="186720"/>
                  <a:pt x="980783" y="195579"/>
                </a:cubicBezTo>
                <a:cubicBezTo>
                  <a:pt x="1033742" y="272540"/>
                  <a:pt x="1117086" y="271779"/>
                  <a:pt x="1190333" y="259301"/>
                </a:cubicBezTo>
                <a:cubicBezTo>
                  <a:pt x="1276058" y="245013"/>
                  <a:pt x="1364355" y="222248"/>
                  <a:pt x="1433412" y="161194"/>
                </a:cubicBezTo>
                <a:cubicBezTo>
                  <a:pt x="1451890" y="144905"/>
                  <a:pt x="1468654" y="130808"/>
                  <a:pt x="1494848" y="130047"/>
                </a:cubicBezTo>
                <a:cubicBezTo>
                  <a:pt x="1529423" y="129094"/>
                  <a:pt x="1551045" y="102233"/>
                  <a:pt x="1576191" y="83946"/>
                </a:cubicBezTo>
                <a:cubicBezTo>
                  <a:pt x="1638675" y="38321"/>
                  <a:pt x="1687253" y="38607"/>
                  <a:pt x="1755928" y="73468"/>
                </a:cubicBezTo>
                <a:cubicBezTo>
                  <a:pt x="1814126" y="102996"/>
                  <a:pt x="1875657" y="128236"/>
                  <a:pt x="1944714" y="98234"/>
                </a:cubicBezTo>
                <a:cubicBezTo>
                  <a:pt x="1971726" y="86612"/>
                  <a:pt x="2003016" y="91565"/>
                  <a:pt x="2025105" y="110997"/>
                </a:cubicBezTo>
                <a:cubicBezTo>
                  <a:pt x="2075682" y="150716"/>
                  <a:pt x="2125117" y="150811"/>
                  <a:pt x="2176171" y="112521"/>
                </a:cubicBezTo>
                <a:cubicBezTo>
                  <a:pt x="2195888" y="97662"/>
                  <a:pt x="2214271" y="91947"/>
                  <a:pt x="2237798" y="100138"/>
                </a:cubicBezTo>
                <a:cubicBezTo>
                  <a:pt x="2261325" y="108329"/>
                  <a:pt x="2286280" y="115187"/>
                  <a:pt x="2309521" y="125094"/>
                </a:cubicBezTo>
                <a:cubicBezTo>
                  <a:pt x="2358956" y="145954"/>
                  <a:pt x="2407152" y="158336"/>
                  <a:pt x="2460873" y="135476"/>
                </a:cubicBezTo>
                <a:cubicBezTo>
                  <a:pt x="2489448" y="123474"/>
                  <a:pt x="2521738" y="127093"/>
                  <a:pt x="2554123" y="129285"/>
                </a:cubicBezTo>
                <a:cubicBezTo>
                  <a:pt x="2688807" y="138810"/>
                  <a:pt x="2823776" y="155668"/>
                  <a:pt x="2958840" y="132142"/>
                </a:cubicBezTo>
                <a:cubicBezTo>
                  <a:pt x="2980910" y="129761"/>
                  <a:pt x="3002532" y="124237"/>
                  <a:pt x="3023039" y="115759"/>
                </a:cubicBezTo>
                <a:cubicBezTo>
                  <a:pt x="3052957" y="99186"/>
                  <a:pt x="3089571" y="100424"/>
                  <a:pt x="3118289" y="118997"/>
                </a:cubicBezTo>
                <a:cubicBezTo>
                  <a:pt x="3154960" y="140524"/>
                  <a:pt x="3195632" y="133094"/>
                  <a:pt x="3234399" y="127379"/>
                </a:cubicBezTo>
                <a:cubicBezTo>
                  <a:pt x="3273556" y="121283"/>
                  <a:pt x="3313418" y="121569"/>
                  <a:pt x="3352509" y="127952"/>
                </a:cubicBezTo>
                <a:cubicBezTo>
                  <a:pt x="3409659" y="137477"/>
                  <a:pt x="3465189" y="134428"/>
                  <a:pt x="3518148" y="103853"/>
                </a:cubicBezTo>
                <a:cubicBezTo>
                  <a:pt x="3550819" y="84803"/>
                  <a:pt x="3588062" y="74230"/>
                  <a:pt x="3622923" y="59752"/>
                </a:cubicBezTo>
                <a:cubicBezTo>
                  <a:pt x="3657785" y="45274"/>
                  <a:pt x="3689027" y="39941"/>
                  <a:pt x="3719697" y="76802"/>
                </a:cubicBezTo>
                <a:cubicBezTo>
                  <a:pt x="3742557" y="104234"/>
                  <a:pt x="3781515" y="98995"/>
                  <a:pt x="3813804" y="87470"/>
                </a:cubicBezTo>
                <a:cubicBezTo>
                  <a:pt x="3864382" y="69277"/>
                  <a:pt x="3915341" y="51084"/>
                  <a:pt x="3960299" y="20223"/>
                </a:cubicBezTo>
                <a:cubicBezTo>
                  <a:pt x="4001066" y="-7780"/>
                  <a:pt x="4037070" y="-9685"/>
                  <a:pt x="4081362" y="21843"/>
                </a:cubicBezTo>
                <a:cubicBezTo>
                  <a:pt x="4120795" y="50418"/>
                  <a:pt x="4167087" y="59943"/>
                  <a:pt x="4222903" y="54608"/>
                </a:cubicBezTo>
                <a:cubicBezTo>
                  <a:pt x="4297293" y="47846"/>
                  <a:pt x="4372446" y="39178"/>
                  <a:pt x="4447598" y="38130"/>
                </a:cubicBezTo>
                <a:cubicBezTo>
                  <a:pt x="4469410" y="38130"/>
                  <a:pt x="4484841" y="55561"/>
                  <a:pt x="4504748" y="60609"/>
                </a:cubicBezTo>
                <a:cubicBezTo>
                  <a:pt x="4544277" y="70897"/>
                  <a:pt x="4584186" y="84803"/>
                  <a:pt x="4625239" y="64038"/>
                </a:cubicBezTo>
                <a:cubicBezTo>
                  <a:pt x="4648671" y="52227"/>
                  <a:pt x="4676589" y="53942"/>
                  <a:pt x="4698486" y="68325"/>
                </a:cubicBezTo>
                <a:cubicBezTo>
                  <a:pt x="4785545" y="122522"/>
                  <a:pt x="4880890" y="133952"/>
                  <a:pt x="4980712" y="132523"/>
                </a:cubicBezTo>
                <a:cubicBezTo>
                  <a:pt x="5041291" y="131761"/>
                  <a:pt x="5093298" y="102519"/>
                  <a:pt x="5150543" y="92137"/>
                </a:cubicBezTo>
                <a:cubicBezTo>
                  <a:pt x="5183595" y="86232"/>
                  <a:pt x="5216266" y="64038"/>
                  <a:pt x="5250746" y="85755"/>
                </a:cubicBezTo>
                <a:cubicBezTo>
                  <a:pt x="5256651" y="89470"/>
                  <a:pt x="5259128" y="98804"/>
                  <a:pt x="5263128" y="105567"/>
                </a:cubicBezTo>
                <a:cubicBezTo>
                  <a:pt x="5269701" y="195770"/>
                  <a:pt x="5265319" y="286542"/>
                  <a:pt x="5266938" y="376363"/>
                </a:cubicBezTo>
                <a:cubicBezTo>
                  <a:pt x="5272749" y="693641"/>
                  <a:pt x="5269510" y="1011014"/>
                  <a:pt x="5272844" y="1328292"/>
                </a:cubicBezTo>
                <a:cubicBezTo>
                  <a:pt x="5273320" y="1374964"/>
                  <a:pt x="5256080" y="1387156"/>
                  <a:pt x="5211884" y="1387728"/>
                </a:cubicBezTo>
                <a:cubicBezTo>
                  <a:pt x="5018431" y="1390585"/>
                  <a:pt x="4824883" y="1387061"/>
                  <a:pt x="4631431" y="1388490"/>
                </a:cubicBezTo>
                <a:cubicBezTo>
                  <a:pt x="4008114" y="1392776"/>
                  <a:pt x="3384893" y="1392871"/>
                  <a:pt x="2761673" y="1408111"/>
                </a:cubicBezTo>
                <a:cubicBezTo>
                  <a:pt x="2347907" y="1418303"/>
                  <a:pt x="1933855" y="1417636"/>
                  <a:pt x="1519994" y="1422780"/>
                </a:cubicBezTo>
                <a:cubicBezTo>
                  <a:pt x="1374166" y="1424685"/>
                  <a:pt x="1228338" y="1432305"/>
                  <a:pt x="1082415" y="1432305"/>
                </a:cubicBezTo>
                <a:cubicBezTo>
                  <a:pt x="734181" y="1432591"/>
                  <a:pt x="386709" y="1431352"/>
                  <a:pt x="39999" y="14562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10"/>
          <p:cNvSpPr/>
          <p:nvPr/>
        </p:nvSpPr>
        <p:spPr>
          <a:xfrm rot="10800000" flipH="1">
            <a:off x="10840073" y="43682"/>
            <a:ext cx="1403590" cy="6688711"/>
          </a:xfrm>
          <a:custGeom>
            <a:avLst/>
            <a:gdLst/>
            <a:ahLst/>
            <a:cxnLst/>
            <a:rect l="l" t="t" r="r" b="b"/>
            <a:pathLst>
              <a:path w="2540434" h="12106265" extrusionOk="0">
                <a:moveTo>
                  <a:pt x="906371" y="11229222"/>
                </a:moveTo>
                <a:lnTo>
                  <a:pt x="508563" y="11229222"/>
                </a:lnTo>
                <a:lnTo>
                  <a:pt x="508563" y="11661995"/>
                </a:lnTo>
                <a:lnTo>
                  <a:pt x="906371" y="11661995"/>
                </a:lnTo>
                <a:close/>
                <a:moveTo>
                  <a:pt x="906371" y="10778457"/>
                </a:moveTo>
                <a:lnTo>
                  <a:pt x="508563" y="10778457"/>
                </a:lnTo>
                <a:lnTo>
                  <a:pt x="508563" y="11211222"/>
                </a:lnTo>
                <a:lnTo>
                  <a:pt x="906371" y="11211222"/>
                </a:lnTo>
                <a:close/>
                <a:moveTo>
                  <a:pt x="906371" y="10327692"/>
                </a:moveTo>
                <a:lnTo>
                  <a:pt x="508563" y="10327692"/>
                </a:lnTo>
                <a:lnTo>
                  <a:pt x="508563" y="10760457"/>
                </a:lnTo>
                <a:lnTo>
                  <a:pt x="906371" y="10760457"/>
                </a:lnTo>
                <a:close/>
                <a:moveTo>
                  <a:pt x="906371" y="9876927"/>
                </a:moveTo>
                <a:lnTo>
                  <a:pt x="508563" y="9876927"/>
                </a:lnTo>
                <a:lnTo>
                  <a:pt x="508563" y="10309692"/>
                </a:lnTo>
                <a:lnTo>
                  <a:pt x="906371" y="10309692"/>
                </a:lnTo>
                <a:close/>
                <a:moveTo>
                  <a:pt x="906371" y="9426162"/>
                </a:moveTo>
                <a:lnTo>
                  <a:pt x="508563" y="9426162"/>
                </a:lnTo>
                <a:lnTo>
                  <a:pt x="508563" y="9858927"/>
                </a:lnTo>
                <a:lnTo>
                  <a:pt x="906371" y="9858927"/>
                </a:lnTo>
                <a:close/>
                <a:moveTo>
                  <a:pt x="906371" y="8975397"/>
                </a:moveTo>
                <a:lnTo>
                  <a:pt x="508563" y="8975397"/>
                </a:lnTo>
                <a:lnTo>
                  <a:pt x="508563" y="9408162"/>
                </a:lnTo>
                <a:lnTo>
                  <a:pt x="906371" y="9408162"/>
                </a:lnTo>
                <a:close/>
                <a:moveTo>
                  <a:pt x="906371" y="8524632"/>
                </a:moveTo>
                <a:lnTo>
                  <a:pt x="508563" y="8524632"/>
                </a:lnTo>
                <a:lnTo>
                  <a:pt x="508563" y="8957397"/>
                </a:lnTo>
                <a:lnTo>
                  <a:pt x="906371" y="8957397"/>
                </a:lnTo>
                <a:close/>
                <a:moveTo>
                  <a:pt x="906371" y="8073867"/>
                </a:moveTo>
                <a:lnTo>
                  <a:pt x="508563" y="8073867"/>
                </a:lnTo>
                <a:lnTo>
                  <a:pt x="508563" y="8506632"/>
                </a:lnTo>
                <a:lnTo>
                  <a:pt x="906371" y="8506632"/>
                </a:lnTo>
                <a:close/>
                <a:moveTo>
                  <a:pt x="906371" y="7623102"/>
                </a:moveTo>
                <a:lnTo>
                  <a:pt x="508563" y="7623102"/>
                </a:lnTo>
                <a:lnTo>
                  <a:pt x="508563" y="8055867"/>
                </a:lnTo>
                <a:lnTo>
                  <a:pt x="906371" y="8055867"/>
                </a:lnTo>
                <a:close/>
                <a:moveTo>
                  <a:pt x="906371" y="7172337"/>
                </a:moveTo>
                <a:lnTo>
                  <a:pt x="508563" y="7172337"/>
                </a:lnTo>
                <a:lnTo>
                  <a:pt x="508563" y="7605102"/>
                </a:lnTo>
                <a:lnTo>
                  <a:pt x="906371" y="7605102"/>
                </a:lnTo>
                <a:close/>
                <a:moveTo>
                  <a:pt x="906371" y="6721572"/>
                </a:moveTo>
                <a:lnTo>
                  <a:pt x="508563" y="6721572"/>
                </a:lnTo>
                <a:lnTo>
                  <a:pt x="508563" y="7154337"/>
                </a:lnTo>
                <a:lnTo>
                  <a:pt x="906371" y="7154337"/>
                </a:lnTo>
                <a:close/>
                <a:moveTo>
                  <a:pt x="906371" y="6270807"/>
                </a:moveTo>
                <a:lnTo>
                  <a:pt x="508563" y="6270807"/>
                </a:lnTo>
                <a:lnTo>
                  <a:pt x="508563" y="6703572"/>
                </a:lnTo>
                <a:lnTo>
                  <a:pt x="906371" y="6703572"/>
                </a:lnTo>
                <a:close/>
                <a:moveTo>
                  <a:pt x="906371" y="5820043"/>
                </a:moveTo>
                <a:lnTo>
                  <a:pt x="508563" y="5820043"/>
                </a:lnTo>
                <a:lnTo>
                  <a:pt x="508563" y="6252807"/>
                </a:lnTo>
                <a:lnTo>
                  <a:pt x="906371" y="6252807"/>
                </a:lnTo>
                <a:close/>
                <a:moveTo>
                  <a:pt x="906371" y="5369278"/>
                </a:moveTo>
                <a:lnTo>
                  <a:pt x="508563" y="5369278"/>
                </a:lnTo>
                <a:lnTo>
                  <a:pt x="508563" y="5802043"/>
                </a:lnTo>
                <a:lnTo>
                  <a:pt x="906371" y="5802043"/>
                </a:lnTo>
                <a:close/>
                <a:moveTo>
                  <a:pt x="906371" y="4918514"/>
                </a:moveTo>
                <a:lnTo>
                  <a:pt x="508563" y="4918514"/>
                </a:lnTo>
                <a:lnTo>
                  <a:pt x="508563" y="5351279"/>
                </a:lnTo>
                <a:lnTo>
                  <a:pt x="906371" y="5351279"/>
                </a:lnTo>
                <a:close/>
                <a:moveTo>
                  <a:pt x="906371" y="4467748"/>
                </a:moveTo>
                <a:lnTo>
                  <a:pt x="508563" y="4467748"/>
                </a:lnTo>
                <a:lnTo>
                  <a:pt x="508563" y="4900515"/>
                </a:lnTo>
                <a:lnTo>
                  <a:pt x="906371" y="4900515"/>
                </a:lnTo>
                <a:close/>
                <a:moveTo>
                  <a:pt x="906371" y="4016986"/>
                </a:moveTo>
                <a:lnTo>
                  <a:pt x="508563" y="4016986"/>
                </a:lnTo>
                <a:lnTo>
                  <a:pt x="508563" y="4449747"/>
                </a:lnTo>
                <a:lnTo>
                  <a:pt x="906371" y="4449747"/>
                </a:lnTo>
                <a:close/>
                <a:moveTo>
                  <a:pt x="906371" y="3566223"/>
                </a:moveTo>
                <a:lnTo>
                  <a:pt x="508563" y="3566223"/>
                </a:lnTo>
                <a:lnTo>
                  <a:pt x="508563" y="3998986"/>
                </a:lnTo>
                <a:lnTo>
                  <a:pt x="906371" y="3998986"/>
                </a:lnTo>
                <a:close/>
                <a:moveTo>
                  <a:pt x="906371" y="3115457"/>
                </a:moveTo>
                <a:lnTo>
                  <a:pt x="508563" y="3115457"/>
                </a:lnTo>
                <a:lnTo>
                  <a:pt x="508563" y="3548223"/>
                </a:lnTo>
                <a:lnTo>
                  <a:pt x="906371" y="3548223"/>
                </a:lnTo>
                <a:close/>
                <a:moveTo>
                  <a:pt x="906371" y="2664692"/>
                </a:moveTo>
                <a:lnTo>
                  <a:pt x="508563" y="2664692"/>
                </a:lnTo>
                <a:lnTo>
                  <a:pt x="508563" y="3097456"/>
                </a:lnTo>
                <a:lnTo>
                  <a:pt x="906371" y="3097456"/>
                </a:lnTo>
                <a:close/>
                <a:moveTo>
                  <a:pt x="906371" y="2213928"/>
                </a:moveTo>
                <a:lnTo>
                  <a:pt x="508564" y="2213928"/>
                </a:lnTo>
                <a:lnTo>
                  <a:pt x="508563" y="2646692"/>
                </a:lnTo>
                <a:lnTo>
                  <a:pt x="906371" y="2646692"/>
                </a:lnTo>
                <a:close/>
                <a:moveTo>
                  <a:pt x="906371" y="1763161"/>
                </a:moveTo>
                <a:lnTo>
                  <a:pt x="508564" y="1763161"/>
                </a:lnTo>
                <a:lnTo>
                  <a:pt x="508564" y="2195928"/>
                </a:lnTo>
                <a:lnTo>
                  <a:pt x="906371" y="2195928"/>
                </a:lnTo>
                <a:close/>
                <a:moveTo>
                  <a:pt x="906371" y="1312397"/>
                </a:moveTo>
                <a:lnTo>
                  <a:pt x="508564" y="1312397"/>
                </a:lnTo>
                <a:lnTo>
                  <a:pt x="508564" y="1745161"/>
                </a:lnTo>
                <a:lnTo>
                  <a:pt x="906371" y="1745161"/>
                </a:lnTo>
                <a:close/>
                <a:moveTo>
                  <a:pt x="906371" y="861632"/>
                </a:moveTo>
                <a:lnTo>
                  <a:pt x="508564" y="861632"/>
                </a:lnTo>
                <a:lnTo>
                  <a:pt x="508564" y="1294397"/>
                </a:lnTo>
                <a:lnTo>
                  <a:pt x="906371" y="1294397"/>
                </a:lnTo>
                <a:close/>
                <a:moveTo>
                  <a:pt x="906371" y="410868"/>
                </a:moveTo>
                <a:lnTo>
                  <a:pt x="508564" y="410868"/>
                </a:lnTo>
                <a:lnTo>
                  <a:pt x="508564" y="843632"/>
                </a:lnTo>
                <a:lnTo>
                  <a:pt x="906371" y="843632"/>
                </a:lnTo>
                <a:close/>
                <a:moveTo>
                  <a:pt x="1322177" y="11229222"/>
                </a:moveTo>
                <a:lnTo>
                  <a:pt x="924371" y="11229222"/>
                </a:lnTo>
                <a:lnTo>
                  <a:pt x="924371" y="11661995"/>
                </a:lnTo>
                <a:lnTo>
                  <a:pt x="1322177" y="11661995"/>
                </a:lnTo>
                <a:close/>
                <a:moveTo>
                  <a:pt x="1322177" y="10778457"/>
                </a:moveTo>
                <a:lnTo>
                  <a:pt x="924371" y="10778457"/>
                </a:lnTo>
                <a:lnTo>
                  <a:pt x="924371" y="11211222"/>
                </a:lnTo>
                <a:lnTo>
                  <a:pt x="1322177" y="11211222"/>
                </a:lnTo>
                <a:close/>
                <a:moveTo>
                  <a:pt x="1322177" y="10327692"/>
                </a:moveTo>
                <a:lnTo>
                  <a:pt x="924371" y="10327692"/>
                </a:lnTo>
                <a:lnTo>
                  <a:pt x="924371" y="10760457"/>
                </a:lnTo>
                <a:lnTo>
                  <a:pt x="1322177" y="10760457"/>
                </a:lnTo>
                <a:close/>
                <a:moveTo>
                  <a:pt x="1322177" y="9876927"/>
                </a:moveTo>
                <a:lnTo>
                  <a:pt x="924371" y="9876927"/>
                </a:lnTo>
                <a:lnTo>
                  <a:pt x="924371" y="10309692"/>
                </a:lnTo>
                <a:lnTo>
                  <a:pt x="1322177" y="10309692"/>
                </a:lnTo>
                <a:close/>
                <a:moveTo>
                  <a:pt x="1322177" y="9426162"/>
                </a:moveTo>
                <a:lnTo>
                  <a:pt x="924371" y="9426162"/>
                </a:lnTo>
                <a:lnTo>
                  <a:pt x="924371" y="9858927"/>
                </a:lnTo>
                <a:lnTo>
                  <a:pt x="1322177" y="9858927"/>
                </a:lnTo>
                <a:close/>
                <a:moveTo>
                  <a:pt x="1322177" y="8975397"/>
                </a:moveTo>
                <a:lnTo>
                  <a:pt x="924371" y="8975397"/>
                </a:lnTo>
                <a:lnTo>
                  <a:pt x="924371" y="9408162"/>
                </a:lnTo>
                <a:lnTo>
                  <a:pt x="1322177" y="9408162"/>
                </a:lnTo>
                <a:close/>
                <a:moveTo>
                  <a:pt x="1322177" y="8524632"/>
                </a:moveTo>
                <a:lnTo>
                  <a:pt x="924371" y="8524632"/>
                </a:lnTo>
                <a:lnTo>
                  <a:pt x="924371" y="8957397"/>
                </a:lnTo>
                <a:lnTo>
                  <a:pt x="1322177" y="8957397"/>
                </a:lnTo>
                <a:close/>
                <a:moveTo>
                  <a:pt x="1322177" y="8073867"/>
                </a:moveTo>
                <a:lnTo>
                  <a:pt x="924371" y="8073867"/>
                </a:lnTo>
                <a:lnTo>
                  <a:pt x="924371" y="8506632"/>
                </a:lnTo>
                <a:lnTo>
                  <a:pt x="1322177" y="8506632"/>
                </a:lnTo>
                <a:close/>
                <a:moveTo>
                  <a:pt x="1322177" y="7623102"/>
                </a:moveTo>
                <a:lnTo>
                  <a:pt x="924371" y="7623102"/>
                </a:lnTo>
                <a:lnTo>
                  <a:pt x="924371" y="8055867"/>
                </a:lnTo>
                <a:lnTo>
                  <a:pt x="1322177" y="8055867"/>
                </a:lnTo>
                <a:close/>
                <a:moveTo>
                  <a:pt x="1322177" y="7172337"/>
                </a:moveTo>
                <a:lnTo>
                  <a:pt x="924371" y="7172337"/>
                </a:lnTo>
                <a:lnTo>
                  <a:pt x="924371" y="7605102"/>
                </a:lnTo>
                <a:lnTo>
                  <a:pt x="1322177" y="7605102"/>
                </a:lnTo>
                <a:close/>
                <a:moveTo>
                  <a:pt x="1322177" y="6721572"/>
                </a:moveTo>
                <a:lnTo>
                  <a:pt x="924371" y="6721572"/>
                </a:lnTo>
                <a:lnTo>
                  <a:pt x="924371" y="7154337"/>
                </a:lnTo>
                <a:lnTo>
                  <a:pt x="1322177" y="7154337"/>
                </a:lnTo>
                <a:close/>
                <a:moveTo>
                  <a:pt x="1322177" y="6270807"/>
                </a:moveTo>
                <a:lnTo>
                  <a:pt x="924371" y="6270807"/>
                </a:lnTo>
                <a:lnTo>
                  <a:pt x="924371" y="6703572"/>
                </a:lnTo>
                <a:lnTo>
                  <a:pt x="1322177" y="6703572"/>
                </a:lnTo>
                <a:close/>
                <a:moveTo>
                  <a:pt x="1322177" y="5820043"/>
                </a:moveTo>
                <a:lnTo>
                  <a:pt x="924371" y="5820043"/>
                </a:lnTo>
                <a:lnTo>
                  <a:pt x="924371" y="6252807"/>
                </a:lnTo>
                <a:lnTo>
                  <a:pt x="1322177" y="6252807"/>
                </a:lnTo>
                <a:close/>
                <a:moveTo>
                  <a:pt x="1322177" y="5369278"/>
                </a:moveTo>
                <a:lnTo>
                  <a:pt x="924371" y="5369278"/>
                </a:lnTo>
                <a:lnTo>
                  <a:pt x="924371" y="5802043"/>
                </a:lnTo>
                <a:lnTo>
                  <a:pt x="1322177" y="5802043"/>
                </a:lnTo>
                <a:close/>
                <a:moveTo>
                  <a:pt x="1322177" y="4918514"/>
                </a:moveTo>
                <a:lnTo>
                  <a:pt x="924371" y="4918514"/>
                </a:lnTo>
                <a:lnTo>
                  <a:pt x="924371" y="5351279"/>
                </a:lnTo>
                <a:lnTo>
                  <a:pt x="1322177" y="5351279"/>
                </a:lnTo>
                <a:close/>
                <a:moveTo>
                  <a:pt x="1322177" y="4467748"/>
                </a:moveTo>
                <a:lnTo>
                  <a:pt x="924371" y="4467748"/>
                </a:lnTo>
                <a:lnTo>
                  <a:pt x="924371" y="4900515"/>
                </a:lnTo>
                <a:lnTo>
                  <a:pt x="1322177" y="4900515"/>
                </a:lnTo>
                <a:close/>
                <a:moveTo>
                  <a:pt x="1322177" y="4016987"/>
                </a:moveTo>
                <a:lnTo>
                  <a:pt x="924371" y="4016986"/>
                </a:lnTo>
                <a:lnTo>
                  <a:pt x="924371" y="4449747"/>
                </a:lnTo>
                <a:lnTo>
                  <a:pt x="1322177" y="4449747"/>
                </a:lnTo>
                <a:close/>
                <a:moveTo>
                  <a:pt x="1322178" y="3566223"/>
                </a:moveTo>
                <a:lnTo>
                  <a:pt x="924371" y="3566223"/>
                </a:lnTo>
                <a:lnTo>
                  <a:pt x="924371" y="3998986"/>
                </a:lnTo>
                <a:lnTo>
                  <a:pt x="1322177" y="3998987"/>
                </a:lnTo>
                <a:close/>
                <a:moveTo>
                  <a:pt x="1322178" y="3115457"/>
                </a:moveTo>
                <a:lnTo>
                  <a:pt x="924371" y="3115457"/>
                </a:lnTo>
                <a:lnTo>
                  <a:pt x="924371" y="3548223"/>
                </a:lnTo>
                <a:lnTo>
                  <a:pt x="1322178" y="3548223"/>
                </a:lnTo>
                <a:close/>
                <a:moveTo>
                  <a:pt x="1322178" y="2664693"/>
                </a:moveTo>
                <a:lnTo>
                  <a:pt x="924371" y="2664692"/>
                </a:lnTo>
                <a:lnTo>
                  <a:pt x="924371" y="3097456"/>
                </a:lnTo>
                <a:lnTo>
                  <a:pt x="1322178" y="3097456"/>
                </a:lnTo>
                <a:close/>
                <a:moveTo>
                  <a:pt x="1322178" y="2213928"/>
                </a:moveTo>
                <a:lnTo>
                  <a:pt x="924371" y="2213928"/>
                </a:lnTo>
                <a:lnTo>
                  <a:pt x="924371" y="2646692"/>
                </a:lnTo>
                <a:lnTo>
                  <a:pt x="1322178" y="2646693"/>
                </a:lnTo>
                <a:close/>
                <a:moveTo>
                  <a:pt x="1322178" y="1763161"/>
                </a:moveTo>
                <a:lnTo>
                  <a:pt x="924371" y="1763161"/>
                </a:lnTo>
                <a:lnTo>
                  <a:pt x="924371" y="2195928"/>
                </a:lnTo>
                <a:lnTo>
                  <a:pt x="1322178" y="2195928"/>
                </a:lnTo>
                <a:close/>
                <a:moveTo>
                  <a:pt x="1322178" y="1312397"/>
                </a:moveTo>
                <a:lnTo>
                  <a:pt x="924371" y="1312397"/>
                </a:lnTo>
                <a:lnTo>
                  <a:pt x="924371" y="1745161"/>
                </a:lnTo>
                <a:lnTo>
                  <a:pt x="1322178" y="1745161"/>
                </a:lnTo>
                <a:close/>
                <a:moveTo>
                  <a:pt x="1322178" y="861632"/>
                </a:moveTo>
                <a:lnTo>
                  <a:pt x="924371" y="861632"/>
                </a:lnTo>
                <a:lnTo>
                  <a:pt x="924371" y="1294397"/>
                </a:lnTo>
                <a:lnTo>
                  <a:pt x="1322178" y="1294397"/>
                </a:lnTo>
                <a:close/>
                <a:moveTo>
                  <a:pt x="1322178" y="410868"/>
                </a:moveTo>
                <a:lnTo>
                  <a:pt x="924371" y="410868"/>
                </a:lnTo>
                <a:lnTo>
                  <a:pt x="924371" y="843632"/>
                </a:lnTo>
                <a:lnTo>
                  <a:pt x="1322178" y="843632"/>
                </a:lnTo>
                <a:close/>
                <a:moveTo>
                  <a:pt x="1737984" y="11229222"/>
                </a:moveTo>
                <a:lnTo>
                  <a:pt x="1340177" y="11229222"/>
                </a:lnTo>
                <a:lnTo>
                  <a:pt x="1340177" y="11661995"/>
                </a:lnTo>
                <a:lnTo>
                  <a:pt x="1737984" y="11661995"/>
                </a:lnTo>
                <a:close/>
                <a:moveTo>
                  <a:pt x="1737984" y="10778457"/>
                </a:moveTo>
                <a:lnTo>
                  <a:pt x="1340177" y="10778457"/>
                </a:lnTo>
                <a:lnTo>
                  <a:pt x="1340177" y="11211222"/>
                </a:lnTo>
                <a:lnTo>
                  <a:pt x="1737984" y="11211222"/>
                </a:lnTo>
                <a:close/>
                <a:moveTo>
                  <a:pt x="1737984" y="10327692"/>
                </a:moveTo>
                <a:lnTo>
                  <a:pt x="1340177" y="10327692"/>
                </a:lnTo>
                <a:lnTo>
                  <a:pt x="1340177" y="10760457"/>
                </a:lnTo>
                <a:lnTo>
                  <a:pt x="1737984" y="10760457"/>
                </a:lnTo>
                <a:close/>
                <a:moveTo>
                  <a:pt x="1737984" y="9876927"/>
                </a:moveTo>
                <a:lnTo>
                  <a:pt x="1340177" y="9876927"/>
                </a:lnTo>
                <a:lnTo>
                  <a:pt x="1340177" y="10309692"/>
                </a:lnTo>
                <a:lnTo>
                  <a:pt x="1737984" y="10309692"/>
                </a:lnTo>
                <a:close/>
                <a:moveTo>
                  <a:pt x="1737984" y="9426162"/>
                </a:moveTo>
                <a:lnTo>
                  <a:pt x="1340177" y="9426162"/>
                </a:lnTo>
                <a:lnTo>
                  <a:pt x="1340177" y="9858927"/>
                </a:lnTo>
                <a:lnTo>
                  <a:pt x="1737984" y="9858927"/>
                </a:lnTo>
                <a:close/>
                <a:moveTo>
                  <a:pt x="1737984" y="8975397"/>
                </a:moveTo>
                <a:lnTo>
                  <a:pt x="1340177" y="8975397"/>
                </a:lnTo>
                <a:lnTo>
                  <a:pt x="1340177" y="9408162"/>
                </a:lnTo>
                <a:lnTo>
                  <a:pt x="1737984" y="9408162"/>
                </a:lnTo>
                <a:close/>
                <a:moveTo>
                  <a:pt x="1737984" y="8524632"/>
                </a:moveTo>
                <a:lnTo>
                  <a:pt x="1340177" y="8524632"/>
                </a:lnTo>
                <a:lnTo>
                  <a:pt x="1340177" y="8957397"/>
                </a:lnTo>
                <a:lnTo>
                  <a:pt x="1737984" y="8957397"/>
                </a:lnTo>
                <a:close/>
                <a:moveTo>
                  <a:pt x="1737984" y="8073867"/>
                </a:moveTo>
                <a:lnTo>
                  <a:pt x="1340177" y="8073867"/>
                </a:lnTo>
                <a:lnTo>
                  <a:pt x="1340177" y="8506632"/>
                </a:lnTo>
                <a:lnTo>
                  <a:pt x="1737984" y="8506632"/>
                </a:lnTo>
                <a:close/>
                <a:moveTo>
                  <a:pt x="1737984" y="7623102"/>
                </a:moveTo>
                <a:lnTo>
                  <a:pt x="1340177" y="7623102"/>
                </a:lnTo>
                <a:lnTo>
                  <a:pt x="1340177" y="8055867"/>
                </a:lnTo>
                <a:lnTo>
                  <a:pt x="1737984" y="8055867"/>
                </a:lnTo>
                <a:close/>
                <a:moveTo>
                  <a:pt x="1737984" y="7172337"/>
                </a:moveTo>
                <a:lnTo>
                  <a:pt x="1340177" y="7172337"/>
                </a:lnTo>
                <a:lnTo>
                  <a:pt x="1340177" y="7605102"/>
                </a:lnTo>
                <a:lnTo>
                  <a:pt x="1737984" y="7605102"/>
                </a:lnTo>
                <a:close/>
                <a:moveTo>
                  <a:pt x="1737984" y="6721572"/>
                </a:moveTo>
                <a:lnTo>
                  <a:pt x="1340177" y="6721572"/>
                </a:lnTo>
                <a:lnTo>
                  <a:pt x="1340177" y="7154337"/>
                </a:lnTo>
                <a:lnTo>
                  <a:pt x="1737984" y="7154337"/>
                </a:lnTo>
                <a:close/>
                <a:moveTo>
                  <a:pt x="1737984" y="6270807"/>
                </a:moveTo>
                <a:lnTo>
                  <a:pt x="1340177" y="6270807"/>
                </a:lnTo>
                <a:lnTo>
                  <a:pt x="1340177" y="6703572"/>
                </a:lnTo>
                <a:lnTo>
                  <a:pt x="1737984" y="6703572"/>
                </a:lnTo>
                <a:close/>
                <a:moveTo>
                  <a:pt x="1737984" y="5820043"/>
                </a:moveTo>
                <a:lnTo>
                  <a:pt x="1340177" y="5820043"/>
                </a:lnTo>
                <a:lnTo>
                  <a:pt x="1340177" y="6252807"/>
                </a:lnTo>
                <a:lnTo>
                  <a:pt x="1737984" y="6252807"/>
                </a:lnTo>
                <a:close/>
                <a:moveTo>
                  <a:pt x="1737984" y="5369278"/>
                </a:moveTo>
                <a:lnTo>
                  <a:pt x="1340177" y="5369278"/>
                </a:lnTo>
                <a:lnTo>
                  <a:pt x="1340177" y="5802043"/>
                </a:lnTo>
                <a:lnTo>
                  <a:pt x="1737984" y="5802043"/>
                </a:lnTo>
                <a:close/>
                <a:moveTo>
                  <a:pt x="1737984" y="4918514"/>
                </a:moveTo>
                <a:lnTo>
                  <a:pt x="1340177" y="4918514"/>
                </a:lnTo>
                <a:lnTo>
                  <a:pt x="1340177" y="5351279"/>
                </a:lnTo>
                <a:lnTo>
                  <a:pt x="1737984" y="5351279"/>
                </a:lnTo>
                <a:close/>
                <a:moveTo>
                  <a:pt x="1737984" y="4467748"/>
                </a:moveTo>
                <a:lnTo>
                  <a:pt x="1340177" y="4467748"/>
                </a:lnTo>
                <a:lnTo>
                  <a:pt x="1340177" y="4900515"/>
                </a:lnTo>
                <a:lnTo>
                  <a:pt x="1737984" y="4900515"/>
                </a:lnTo>
                <a:close/>
                <a:moveTo>
                  <a:pt x="1737984" y="4016987"/>
                </a:moveTo>
                <a:lnTo>
                  <a:pt x="1340177" y="4016987"/>
                </a:lnTo>
                <a:lnTo>
                  <a:pt x="1340177" y="4449747"/>
                </a:lnTo>
                <a:lnTo>
                  <a:pt x="1737984" y="4449747"/>
                </a:lnTo>
                <a:close/>
                <a:moveTo>
                  <a:pt x="1737985" y="3566223"/>
                </a:moveTo>
                <a:lnTo>
                  <a:pt x="1340178" y="3566223"/>
                </a:lnTo>
                <a:lnTo>
                  <a:pt x="1340177" y="3998987"/>
                </a:lnTo>
                <a:lnTo>
                  <a:pt x="1737984" y="3998987"/>
                </a:lnTo>
                <a:close/>
                <a:moveTo>
                  <a:pt x="1737985" y="3115457"/>
                </a:moveTo>
                <a:lnTo>
                  <a:pt x="1340178" y="3115457"/>
                </a:lnTo>
                <a:lnTo>
                  <a:pt x="1340178" y="3548223"/>
                </a:lnTo>
                <a:lnTo>
                  <a:pt x="1737985" y="3548223"/>
                </a:lnTo>
                <a:close/>
                <a:moveTo>
                  <a:pt x="1737985" y="2664693"/>
                </a:moveTo>
                <a:lnTo>
                  <a:pt x="1340178" y="2664693"/>
                </a:lnTo>
                <a:lnTo>
                  <a:pt x="1340178" y="3097456"/>
                </a:lnTo>
                <a:lnTo>
                  <a:pt x="1737985" y="3097456"/>
                </a:lnTo>
                <a:close/>
                <a:moveTo>
                  <a:pt x="1737985" y="2213928"/>
                </a:moveTo>
                <a:lnTo>
                  <a:pt x="1340178" y="2213928"/>
                </a:lnTo>
                <a:lnTo>
                  <a:pt x="1340178" y="2646693"/>
                </a:lnTo>
                <a:lnTo>
                  <a:pt x="1737985" y="2646693"/>
                </a:lnTo>
                <a:close/>
                <a:moveTo>
                  <a:pt x="1737985" y="1763161"/>
                </a:moveTo>
                <a:lnTo>
                  <a:pt x="1340178" y="1763161"/>
                </a:lnTo>
                <a:lnTo>
                  <a:pt x="1340178" y="2195928"/>
                </a:lnTo>
                <a:lnTo>
                  <a:pt x="1737985" y="2195928"/>
                </a:lnTo>
                <a:close/>
                <a:moveTo>
                  <a:pt x="1737985" y="1312397"/>
                </a:moveTo>
                <a:lnTo>
                  <a:pt x="1340178" y="1312397"/>
                </a:lnTo>
                <a:lnTo>
                  <a:pt x="1340178" y="1745161"/>
                </a:lnTo>
                <a:lnTo>
                  <a:pt x="1737985" y="1745161"/>
                </a:lnTo>
                <a:close/>
                <a:moveTo>
                  <a:pt x="1737985" y="861632"/>
                </a:moveTo>
                <a:lnTo>
                  <a:pt x="1340178" y="861632"/>
                </a:lnTo>
                <a:lnTo>
                  <a:pt x="1340178" y="1294397"/>
                </a:lnTo>
                <a:lnTo>
                  <a:pt x="1737985" y="1294397"/>
                </a:lnTo>
                <a:close/>
                <a:moveTo>
                  <a:pt x="1737985" y="410868"/>
                </a:moveTo>
                <a:lnTo>
                  <a:pt x="1340178" y="410868"/>
                </a:lnTo>
                <a:lnTo>
                  <a:pt x="1340178" y="843632"/>
                </a:lnTo>
                <a:lnTo>
                  <a:pt x="1737985" y="843632"/>
                </a:lnTo>
                <a:close/>
                <a:moveTo>
                  <a:pt x="2153792" y="11229222"/>
                </a:moveTo>
                <a:lnTo>
                  <a:pt x="1755984" y="11229222"/>
                </a:lnTo>
                <a:lnTo>
                  <a:pt x="1755984" y="11661995"/>
                </a:lnTo>
                <a:lnTo>
                  <a:pt x="2153792" y="11661995"/>
                </a:lnTo>
                <a:close/>
                <a:moveTo>
                  <a:pt x="2153792" y="10778457"/>
                </a:moveTo>
                <a:lnTo>
                  <a:pt x="1755984" y="10778457"/>
                </a:lnTo>
                <a:lnTo>
                  <a:pt x="1755984" y="11211222"/>
                </a:lnTo>
                <a:lnTo>
                  <a:pt x="2153792" y="11211222"/>
                </a:lnTo>
                <a:close/>
                <a:moveTo>
                  <a:pt x="2153792" y="10327692"/>
                </a:moveTo>
                <a:lnTo>
                  <a:pt x="1755984" y="10327692"/>
                </a:lnTo>
                <a:lnTo>
                  <a:pt x="1755984" y="10760457"/>
                </a:lnTo>
                <a:lnTo>
                  <a:pt x="2153792" y="10760457"/>
                </a:lnTo>
                <a:close/>
                <a:moveTo>
                  <a:pt x="2153792" y="9876927"/>
                </a:moveTo>
                <a:lnTo>
                  <a:pt x="1755984" y="9876927"/>
                </a:lnTo>
                <a:lnTo>
                  <a:pt x="1755984" y="10309692"/>
                </a:lnTo>
                <a:lnTo>
                  <a:pt x="2153792" y="10309692"/>
                </a:lnTo>
                <a:close/>
                <a:moveTo>
                  <a:pt x="2153792" y="9426162"/>
                </a:moveTo>
                <a:lnTo>
                  <a:pt x="1755984" y="9426162"/>
                </a:lnTo>
                <a:lnTo>
                  <a:pt x="1755984" y="9858927"/>
                </a:lnTo>
                <a:lnTo>
                  <a:pt x="2153792" y="9858927"/>
                </a:lnTo>
                <a:close/>
                <a:moveTo>
                  <a:pt x="2153792" y="8975397"/>
                </a:moveTo>
                <a:lnTo>
                  <a:pt x="1755984" y="8975397"/>
                </a:lnTo>
                <a:lnTo>
                  <a:pt x="1755984" y="9408162"/>
                </a:lnTo>
                <a:lnTo>
                  <a:pt x="2153792" y="9408162"/>
                </a:lnTo>
                <a:close/>
                <a:moveTo>
                  <a:pt x="2153792" y="8524632"/>
                </a:moveTo>
                <a:lnTo>
                  <a:pt x="1755984" y="8524632"/>
                </a:lnTo>
                <a:lnTo>
                  <a:pt x="1755984" y="8957397"/>
                </a:lnTo>
                <a:lnTo>
                  <a:pt x="2153792" y="8957397"/>
                </a:lnTo>
                <a:close/>
                <a:moveTo>
                  <a:pt x="2153792" y="8073867"/>
                </a:moveTo>
                <a:lnTo>
                  <a:pt x="1755984" y="8073867"/>
                </a:lnTo>
                <a:lnTo>
                  <a:pt x="1755984" y="8506632"/>
                </a:lnTo>
                <a:lnTo>
                  <a:pt x="2153792" y="8506632"/>
                </a:lnTo>
                <a:close/>
                <a:moveTo>
                  <a:pt x="2153792" y="7623102"/>
                </a:moveTo>
                <a:lnTo>
                  <a:pt x="1755984" y="7623102"/>
                </a:lnTo>
                <a:lnTo>
                  <a:pt x="1755984" y="8055867"/>
                </a:lnTo>
                <a:lnTo>
                  <a:pt x="2153792" y="8055867"/>
                </a:lnTo>
                <a:close/>
                <a:moveTo>
                  <a:pt x="2153792" y="7172337"/>
                </a:moveTo>
                <a:lnTo>
                  <a:pt x="1755984" y="7172337"/>
                </a:lnTo>
                <a:lnTo>
                  <a:pt x="1755984" y="7605102"/>
                </a:lnTo>
                <a:lnTo>
                  <a:pt x="2153792" y="7605102"/>
                </a:lnTo>
                <a:close/>
                <a:moveTo>
                  <a:pt x="2153792" y="6721572"/>
                </a:moveTo>
                <a:lnTo>
                  <a:pt x="1755984" y="6721572"/>
                </a:lnTo>
                <a:lnTo>
                  <a:pt x="1755984" y="7154337"/>
                </a:lnTo>
                <a:lnTo>
                  <a:pt x="2153792" y="7154337"/>
                </a:lnTo>
                <a:close/>
                <a:moveTo>
                  <a:pt x="2153792" y="6270807"/>
                </a:moveTo>
                <a:lnTo>
                  <a:pt x="1755984" y="6270807"/>
                </a:lnTo>
                <a:lnTo>
                  <a:pt x="1755984" y="6703572"/>
                </a:lnTo>
                <a:lnTo>
                  <a:pt x="2153792" y="6703572"/>
                </a:lnTo>
                <a:close/>
                <a:moveTo>
                  <a:pt x="2153792" y="5820043"/>
                </a:moveTo>
                <a:lnTo>
                  <a:pt x="1755984" y="5820043"/>
                </a:lnTo>
                <a:lnTo>
                  <a:pt x="1755984" y="6252807"/>
                </a:lnTo>
                <a:lnTo>
                  <a:pt x="2153792" y="6252807"/>
                </a:lnTo>
                <a:close/>
                <a:moveTo>
                  <a:pt x="2153792" y="5369278"/>
                </a:moveTo>
                <a:lnTo>
                  <a:pt x="1755984" y="5369278"/>
                </a:lnTo>
                <a:lnTo>
                  <a:pt x="1755984" y="5802043"/>
                </a:lnTo>
                <a:lnTo>
                  <a:pt x="2153792" y="5802043"/>
                </a:lnTo>
                <a:close/>
                <a:moveTo>
                  <a:pt x="2153792" y="4918514"/>
                </a:moveTo>
                <a:lnTo>
                  <a:pt x="1755984" y="4918514"/>
                </a:lnTo>
                <a:lnTo>
                  <a:pt x="1755984" y="5351279"/>
                </a:lnTo>
                <a:lnTo>
                  <a:pt x="2153792" y="5351279"/>
                </a:lnTo>
                <a:close/>
                <a:moveTo>
                  <a:pt x="2153792" y="4467748"/>
                </a:moveTo>
                <a:lnTo>
                  <a:pt x="1755984" y="4467748"/>
                </a:lnTo>
                <a:lnTo>
                  <a:pt x="1755984" y="4900515"/>
                </a:lnTo>
                <a:lnTo>
                  <a:pt x="2153792" y="4900515"/>
                </a:lnTo>
                <a:close/>
                <a:moveTo>
                  <a:pt x="2153792" y="4016987"/>
                </a:moveTo>
                <a:lnTo>
                  <a:pt x="1755984" y="4016987"/>
                </a:lnTo>
                <a:lnTo>
                  <a:pt x="1755984" y="4449747"/>
                </a:lnTo>
                <a:lnTo>
                  <a:pt x="2153792" y="4449747"/>
                </a:lnTo>
                <a:close/>
                <a:moveTo>
                  <a:pt x="2153792" y="3566223"/>
                </a:moveTo>
                <a:lnTo>
                  <a:pt x="1755985" y="3566223"/>
                </a:lnTo>
                <a:lnTo>
                  <a:pt x="1755984" y="3998987"/>
                </a:lnTo>
                <a:lnTo>
                  <a:pt x="2153792" y="3998987"/>
                </a:lnTo>
                <a:close/>
                <a:moveTo>
                  <a:pt x="2153792" y="3115457"/>
                </a:moveTo>
                <a:lnTo>
                  <a:pt x="1755985" y="3115457"/>
                </a:lnTo>
                <a:lnTo>
                  <a:pt x="1755985" y="3548223"/>
                </a:lnTo>
                <a:lnTo>
                  <a:pt x="2153792" y="3548223"/>
                </a:lnTo>
                <a:close/>
                <a:moveTo>
                  <a:pt x="2153792" y="2664693"/>
                </a:moveTo>
                <a:lnTo>
                  <a:pt x="1755985" y="2664693"/>
                </a:lnTo>
                <a:lnTo>
                  <a:pt x="1755985" y="3097456"/>
                </a:lnTo>
                <a:lnTo>
                  <a:pt x="2153792" y="3097456"/>
                </a:lnTo>
                <a:close/>
                <a:moveTo>
                  <a:pt x="2153792" y="2213928"/>
                </a:moveTo>
                <a:lnTo>
                  <a:pt x="1755985" y="2213928"/>
                </a:lnTo>
                <a:lnTo>
                  <a:pt x="1755985" y="2646693"/>
                </a:lnTo>
                <a:lnTo>
                  <a:pt x="2153792" y="2646693"/>
                </a:lnTo>
                <a:close/>
                <a:moveTo>
                  <a:pt x="2153792" y="1763162"/>
                </a:moveTo>
                <a:lnTo>
                  <a:pt x="1755985" y="1763161"/>
                </a:lnTo>
                <a:lnTo>
                  <a:pt x="1755985" y="2195928"/>
                </a:lnTo>
                <a:lnTo>
                  <a:pt x="2153792" y="2195928"/>
                </a:lnTo>
                <a:close/>
                <a:moveTo>
                  <a:pt x="2153792" y="1312397"/>
                </a:moveTo>
                <a:lnTo>
                  <a:pt x="1755985" y="1312397"/>
                </a:lnTo>
                <a:lnTo>
                  <a:pt x="1755985" y="1745161"/>
                </a:lnTo>
                <a:lnTo>
                  <a:pt x="2153792" y="1745162"/>
                </a:lnTo>
                <a:close/>
                <a:moveTo>
                  <a:pt x="2153792" y="861632"/>
                </a:moveTo>
                <a:lnTo>
                  <a:pt x="1755985" y="861632"/>
                </a:lnTo>
                <a:lnTo>
                  <a:pt x="1755985" y="1294397"/>
                </a:lnTo>
                <a:lnTo>
                  <a:pt x="2153792" y="1294397"/>
                </a:lnTo>
                <a:close/>
                <a:moveTo>
                  <a:pt x="2153792" y="410868"/>
                </a:moveTo>
                <a:lnTo>
                  <a:pt x="1755985" y="410868"/>
                </a:lnTo>
                <a:lnTo>
                  <a:pt x="1755985" y="843632"/>
                </a:lnTo>
                <a:lnTo>
                  <a:pt x="2153792" y="843632"/>
                </a:lnTo>
                <a:close/>
                <a:moveTo>
                  <a:pt x="2540434" y="392868"/>
                </a:moveTo>
                <a:lnTo>
                  <a:pt x="2540434" y="410868"/>
                </a:lnTo>
                <a:lnTo>
                  <a:pt x="2171792" y="410868"/>
                </a:lnTo>
                <a:lnTo>
                  <a:pt x="2171792" y="843632"/>
                </a:lnTo>
                <a:lnTo>
                  <a:pt x="2540434" y="843632"/>
                </a:lnTo>
                <a:lnTo>
                  <a:pt x="2540434" y="861632"/>
                </a:lnTo>
                <a:lnTo>
                  <a:pt x="2171792" y="861632"/>
                </a:lnTo>
                <a:lnTo>
                  <a:pt x="2171792" y="1294397"/>
                </a:lnTo>
                <a:lnTo>
                  <a:pt x="2540434" y="1294397"/>
                </a:lnTo>
                <a:lnTo>
                  <a:pt x="2540434" y="1312397"/>
                </a:lnTo>
                <a:lnTo>
                  <a:pt x="2171792" y="1312397"/>
                </a:lnTo>
                <a:lnTo>
                  <a:pt x="2171792" y="1745162"/>
                </a:lnTo>
                <a:lnTo>
                  <a:pt x="2540434" y="1745162"/>
                </a:lnTo>
                <a:lnTo>
                  <a:pt x="2540434" y="1763162"/>
                </a:lnTo>
                <a:lnTo>
                  <a:pt x="2171792" y="1763162"/>
                </a:lnTo>
                <a:lnTo>
                  <a:pt x="2171792" y="2195928"/>
                </a:lnTo>
                <a:lnTo>
                  <a:pt x="2540434" y="2195928"/>
                </a:lnTo>
                <a:lnTo>
                  <a:pt x="2540434" y="2213928"/>
                </a:lnTo>
                <a:lnTo>
                  <a:pt x="2171792" y="2213928"/>
                </a:lnTo>
                <a:lnTo>
                  <a:pt x="2171792" y="2646693"/>
                </a:lnTo>
                <a:lnTo>
                  <a:pt x="2540434" y="2646693"/>
                </a:lnTo>
                <a:lnTo>
                  <a:pt x="2540434" y="2664693"/>
                </a:lnTo>
                <a:lnTo>
                  <a:pt x="2171792" y="2664693"/>
                </a:lnTo>
                <a:lnTo>
                  <a:pt x="2171792" y="3097456"/>
                </a:lnTo>
                <a:lnTo>
                  <a:pt x="2540434" y="3097456"/>
                </a:lnTo>
                <a:lnTo>
                  <a:pt x="2540434" y="3115457"/>
                </a:lnTo>
                <a:lnTo>
                  <a:pt x="2171792" y="3115457"/>
                </a:lnTo>
                <a:lnTo>
                  <a:pt x="2171792" y="3548223"/>
                </a:lnTo>
                <a:lnTo>
                  <a:pt x="2540434" y="3548223"/>
                </a:lnTo>
                <a:lnTo>
                  <a:pt x="2540434" y="3566223"/>
                </a:lnTo>
                <a:lnTo>
                  <a:pt x="2171792" y="3566223"/>
                </a:lnTo>
                <a:lnTo>
                  <a:pt x="2171792" y="3998987"/>
                </a:lnTo>
                <a:lnTo>
                  <a:pt x="2540434" y="3998987"/>
                </a:lnTo>
                <a:lnTo>
                  <a:pt x="2540434" y="4016987"/>
                </a:lnTo>
                <a:lnTo>
                  <a:pt x="2171792" y="4016987"/>
                </a:lnTo>
                <a:lnTo>
                  <a:pt x="2171792" y="4449747"/>
                </a:lnTo>
                <a:lnTo>
                  <a:pt x="2540434" y="4449747"/>
                </a:lnTo>
                <a:lnTo>
                  <a:pt x="2540434" y="4467748"/>
                </a:lnTo>
                <a:lnTo>
                  <a:pt x="2171792" y="4467748"/>
                </a:lnTo>
                <a:lnTo>
                  <a:pt x="2171792" y="4900515"/>
                </a:lnTo>
                <a:lnTo>
                  <a:pt x="2540434" y="4900515"/>
                </a:lnTo>
                <a:lnTo>
                  <a:pt x="2540434" y="4918514"/>
                </a:lnTo>
                <a:lnTo>
                  <a:pt x="2171792" y="4918514"/>
                </a:lnTo>
                <a:lnTo>
                  <a:pt x="2171792" y="5351279"/>
                </a:lnTo>
                <a:lnTo>
                  <a:pt x="2540434" y="5351279"/>
                </a:lnTo>
                <a:lnTo>
                  <a:pt x="2540434" y="5369278"/>
                </a:lnTo>
                <a:lnTo>
                  <a:pt x="2171792" y="5369278"/>
                </a:lnTo>
                <a:lnTo>
                  <a:pt x="2171792" y="5802043"/>
                </a:lnTo>
                <a:lnTo>
                  <a:pt x="2540434" y="5802043"/>
                </a:lnTo>
                <a:lnTo>
                  <a:pt x="2540434" y="5820043"/>
                </a:lnTo>
                <a:lnTo>
                  <a:pt x="2171792" y="5820043"/>
                </a:lnTo>
                <a:lnTo>
                  <a:pt x="2171792" y="6252807"/>
                </a:lnTo>
                <a:lnTo>
                  <a:pt x="2540434" y="6252807"/>
                </a:lnTo>
                <a:lnTo>
                  <a:pt x="2540434" y="6270807"/>
                </a:lnTo>
                <a:lnTo>
                  <a:pt x="2171792" y="6270807"/>
                </a:lnTo>
                <a:lnTo>
                  <a:pt x="2171792" y="6703572"/>
                </a:lnTo>
                <a:lnTo>
                  <a:pt x="2540433" y="6703572"/>
                </a:lnTo>
                <a:lnTo>
                  <a:pt x="2540433" y="6721572"/>
                </a:lnTo>
                <a:lnTo>
                  <a:pt x="2171792" y="6721572"/>
                </a:lnTo>
                <a:lnTo>
                  <a:pt x="2171792" y="7154337"/>
                </a:lnTo>
                <a:lnTo>
                  <a:pt x="2540433" y="7154337"/>
                </a:lnTo>
                <a:lnTo>
                  <a:pt x="2540433" y="7172337"/>
                </a:lnTo>
                <a:lnTo>
                  <a:pt x="2171792" y="7172337"/>
                </a:lnTo>
                <a:lnTo>
                  <a:pt x="2171792" y="7605102"/>
                </a:lnTo>
                <a:lnTo>
                  <a:pt x="2540433" y="7605102"/>
                </a:lnTo>
                <a:lnTo>
                  <a:pt x="2540433" y="7623102"/>
                </a:lnTo>
                <a:lnTo>
                  <a:pt x="2171792" y="7623102"/>
                </a:lnTo>
                <a:lnTo>
                  <a:pt x="2171792" y="8055867"/>
                </a:lnTo>
                <a:lnTo>
                  <a:pt x="2540433" y="8055867"/>
                </a:lnTo>
                <a:lnTo>
                  <a:pt x="2540433" y="8073867"/>
                </a:lnTo>
                <a:lnTo>
                  <a:pt x="2171792" y="8073867"/>
                </a:lnTo>
                <a:lnTo>
                  <a:pt x="2171792" y="8506632"/>
                </a:lnTo>
                <a:lnTo>
                  <a:pt x="2540433" y="8506632"/>
                </a:lnTo>
                <a:lnTo>
                  <a:pt x="2540433" y="8524632"/>
                </a:lnTo>
                <a:lnTo>
                  <a:pt x="2171792" y="8524632"/>
                </a:lnTo>
                <a:lnTo>
                  <a:pt x="2171792" y="8957397"/>
                </a:lnTo>
                <a:lnTo>
                  <a:pt x="2540433" y="8957397"/>
                </a:lnTo>
                <a:lnTo>
                  <a:pt x="2540433" y="8975397"/>
                </a:lnTo>
                <a:lnTo>
                  <a:pt x="2171792" y="8975397"/>
                </a:lnTo>
                <a:lnTo>
                  <a:pt x="2171792" y="9408162"/>
                </a:lnTo>
                <a:lnTo>
                  <a:pt x="2540433" y="9408162"/>
                </a:lnTo>
                <a:lnTo>
                  <a:pt x="2540433" y="9426162"/>
                </a:lnTo>
                <a:lnTo>
                  <a:pt x="2171792" y="9426162"/>
                </a:lnTo>
                <a:lnTo>
                  <a:pt x="2171792" y="9858927"/>
                </a:lnTo>
                <a:lnTo>
                  <a:pt x="2540433" y="9858927"/>
                </a:lnTo>
                <a:lnTo>
                  <a:pt x="2540433" y="9876927"/>
                </a:lnTo>
                <a:lnTo>
                  <a:pt x="2171792" y="9876927"/>
                </a:lnTo>
                <a:lnTo>
                  <a:pt x="2171792" y="10309692"/>
                </a:lnTo>
                <a:lnTo>
                  <a:pt x="2540433" y="10309692"/>
                </a:lnTo>
                <a:lnTo>
                  <a:pt x="2540433" y="10327692"/>
                </a:lnTo>
                <a:lnTo>
                  <a:pt x="2171792" y="10327692"/>
                </a:lnTo>
                <a:lnTo>
                  <a:pt x="2171792" y="10760457"/>
                </a:lnTo>
                <a:lnTo>
                  <a:pt x="2540433" y="10760457"/>
                </a:lnTo>
                <a:lnTo>
                  <a:pt x="2540433" y="10778457"/>
                </a:lnTo>
                <a:lnTo>
                  <a:pt x="2171792" y="10778457"/>
                </a:lnTo>
                <a:lnTo>
                  <a:pt x="2171792" y="11211222"/>
                </a:lnTo>
                <a:lnTo>
                  <a:pt x="2540433" y="11211222"/>
                </a:lnTo>
                <a:lnTo>
                  <a:pt x="2540433" y="11229222"/>
                </a:lnTo>
                <a:lnTo>
                  <a:pt x="2171792" y="11229222"/>
                </a:lnTo>
                <a:lnTo>
                  <a:pt x="2171792" y="11661995"/>
                </a:lnTo>
                <a:lnTo>
                  <a:pt x="2540433" y="11661995"/>
                </a:lnTo>
                <a:lnTo>
                  <a:pt x="2540433" y="11679995"/>
                </a:lnTo>
                <a:lnTo>
                  <a:pt x="2171792" y="11679995"/>
                </a:lnTo>
                <a:lnTo>
                  <a:pt x="2171792" y="12083132"/>
                </a:lnTo>
                <a:lnTo>
                  <a:pt x="2153792" y="12083480"/>
                </a:lnTo>
                <a:lnTo>
                  <a:pt x="2153792" y="11679995"/>
                </a:lnTo>
                <a:lnTo>
                  <a:pt x="1755984" y="11679995"/>
                </a:lnTo>
                <a:lnTo>
                  <a:pt x="1755984" y="12092109"/>
                </a:lnTo>
                <a:lnTo>
                  <a:pt x="1737984" y="12092550"/>
                </a:lnTo>
                <a:lnTo>
                  <a:pt x="1737984" y="11679995"/>
                </a:lnTo>
                <a:lnTo>
                  <a:pt x="1340177" y="11679995"/>
                </a:lnTo>
                <a:lnTo>
                  <a:pt x="1340177" y="12102292"/>
                </a:lnTo>
                <a:lnTo>
                  <a:pt x="1322177" y="12102732"/>
                </a:lnTo>
                <a:lnTo>
                  <a:pt x="1322177" y="11679995"/>
                </a:lnTo>
                <a:lnTo>
                  <a:pt x="924371" y="11679995"/>
                </a:lnTo>
                <a:lnTo>
                  <a:pt x="924371" y="12106172"/>
                </a:lnTo>
                <a:lnTo>
                  <a:pt x="906371" y="12106265"/>
                </a:lnTo>
                <a:lnTo>
                  <a:pt x="906371" y="11679995"/>
                </a:lnTo>
                <a:lnTo>
                  <a:pt x="508563" y="11679995"/>
                </a:lnTo>
                <a:lnTo>
                  <a:pt x="508563" y="12102915"/>
                </a:lnTo>
                <a:lnTo>
                  <a:pt x="505095" y="12102594"/>
                </a:lnTo>
                <a:lnTo>
                  <a:pt x="490563" y="12094968"/>
                </a:lnTo>
                <a:lnTo>
                  <a:pt x="490563" y="11679995"/>
                </a:lnTo>
                <a:lnTo>
                  <a:pt x="362151" y="11679995"/>
                </a:lnTo>
                <a:lnTo>
                  <a:pt x="356301" y="11661995"/>
                </a:lnTo>
                <a:lnTo>
                  <a:pt x="490563" y="11661995"/>
                </a:lnTo>
                <a:lnTo>
                  <a:pt x="490563" y="11229222"/>
                </a:lnTo>
                <a:lnTo>
                  <a:pt x="252228" y="11229222"/>
                </a:lnTo>
                <a:lnTo>
                  <a:pt x="234787" y="11214687"/>
                </a:lnTo>
                <a:lnTo>
                  <a:pt x="231104" y="11211222"/>
                </a:lnTo>
                <a:lnTo>
                  <a:pt x="490563" y="11211222"/>
                </a:lnTo>
                <a:lnTo>
                  <a:pt x="490563" y="10778457"/>
                </a:lnTo>
                <a:lnTo>
                  <a:pt x="97256" y="10778457"/>
                </a:lnTo>
                <a:lnTo>
                  <a:pt x="80314" y="10742837"/>
                </a:lnTo>
                <a:lnTo>
                  <a:pt x="74756" y="10704486"/>
                </a:lnTo>
                <a:lnTo>
                  <a:pt x="74756" y="10701211"/>
                </a:lnTo>
                <a:lnTo>
                  <a:pt x="77879" y="10662129"/>
                </a:lnTo>
                <a:cubicBezTo>
                  <a:pt x="80178" y="10648243"/>
                  <a:pt x="83528" y="10634267"/>
                  <a:pt x="87477" y="10620389"/>
                </a:cubicBezTo>
                <a:lnTo>
                  <a:pt x="92756" y="10595963"/>
                </a:lnTo>
                <a:lnTo>
                  <a:pt x="92756" y="10760457"/>
                </a:lnTo>
                <a:lnTo>
                  <a:pt x="490563" y="10760457"/>
                </a:lnTo>
                <a:lnTo>
                  <a:pt x="490563" y="10327692"/>
                </a:lnTo>
                <a:lnTo>
                  <a:pt x="130171" y="10327692"/>
                </a:lnTo>
                <a:lnTo>
                  <a:pt x="132997" y="10309692"/>
                </a:lnTo>
                <a:lnTo>
                  <a:pt x="490563" y="10309692"/>
                </a:lnTo>
                <a:lnTo>
                  <a:pt x="490563" y="9876927"/>
                </a:lnTo>
                <a:lnTo>
                  <a:pt x="340011" y="9876927"/>
                </a:lnTo>
                <a:lnTo>
                  <a:pt x="344391" y="9858927"/>
                </a:lnTo>
                <a:lnTo>
                  <a:pt x="490563" y="9858927"/>
                </a:lnTo>
                <a:lnTo>
                  <a:pt x="490563" y="9560190"/>
                </a:lnTo>
                <a:lnTo>
                  <a:pt x="496033" y="9511355"/>
                </a:lnTo>
                <a:cubicBezTo>
                  <a:pt x="497336" y="9489286"/>
                  <a:pt x="497576" y="9467031"/>
                  <a:pt x="496995" y="9444774"/>
                </a:cubicBezTo>
                <a:lnTo>
                  <a:pt x="490563" y="9370407"/>
                </a:lnTo>
                <a:lnTo>
                  <a:pt x="490563" y="8975397"/>
                </a:lnTo>
                <a:lnTo>
                  <a:pt x="413444" y="8975397"/>
                </a:lnTo>
                <a:lnTo>
                  <a:pt x="406924" y="8957397"/>
                </a:lnTo>
                <a:lnTo>
                  <a:pt x="490563" y="8957397"/>
                </a:lnTo>
                <a:lnTo>
                  <a:pt x="490563" y="8524632"/>
                </a:lnTo>
                <a:lnTo>
                  <a:pt x="227926" y="8524632"/>
                </a:lnTo>
                <a:lnTo>
                  <a:pt x="219887" y="8506632"/>
                </a:lnTo>
                <a:lnTo>
                  <a:pt x="490563" y="8506632"/>
                </a:lnTo>
                <a:lnTo>
                  <a:pt x="490563" y="8073867"/>
                </a:lnTo>
                <a:lnTo>
                  <a:pt x="110391" y="8073867"/>
                </a:lnTo>
                <a:lnTo>
                  <a:pt x="116152" y="8055867"/>
                </a:lnTo>
                <a:lnTo>
                  <a:pt x="490563" y="8055867"/>
                </a:lnTo>
                <a:lnTo>
                  <a:pt x="490563" y="7623102"/>
                </a:lnTo>
                <a:lnTo>
                  <a:pt x="204857" y="7623102"/>
                </a:lnTo>
                <a:lnTo>
                  <a:pt x="202461" y="7605102"/>
                </a:lnTo>
                <a:lnTo>
                  <a:pt x="490563" y="7605102"/>
                </a:lnTo>
                <a:lnTo>
                  <a:pt x="490563" y="7172337"/>
                </a:lnTo>
                <a:lnTo>
                  <a:pt x="264933" y="7172337"/>
                </a:lnTo>
                <a:lnTo>
                  <a:pt x="262285" y="7154337"/>
                </a:lnTo>
                <a:lnTo>
                  <a:pt x="490563" y="7154337"/>
                </a:lnTo>
                <a:lnTo>
                  <a:pt x="490563" y="6721572"/>
                </a:lnTo>
                <a:lnTo>
                  <a:pt x="224153" y="6721572"/>
                </a:lnTo>
                <a:lnTo>
                  <a:pt x="229390" y="6703572"/>
                </a:lnTo>
                <a:lnTo>
                  <a:pt x="490563" y="6703572"/>
                </a:lnTo>
                <a:lnTo>
                  <a:pt x="490563" y="6270807"/>
                </a:lnTo>
                <a:lnTo>
                  <a:pt x="242732" y="6270807"/>
                </a:lnTo>
                <a:lnTo>
                  <a:pt x="241448" y="6252807"/>
                </a:lnTo>
                <a:lnTo>
                  <a:pt x="490563" y="6252807"/>
                </a:lnTo>
                <a:lnTo>
                  <a:pt x="490563" y="5820043"/>
                </a:lnTo>
                <a:lnTo>
                  <a:pt x="260173" y="5820043"/>
                </a:lnTo>
                <a:lnTo>
                  <a:pt x="261027" y="5802043"/>
                </a:lnTo>
                <a:lnTo>
                  <a:pt x="490563" y="5802043"/>
                </a:lnTo>
                <a:lnTo>
                  <a:pt x="490563" y="5369278"/>
                </a:lnTo>
                <a:lnTo>
                  <a:pt x="266640" y="5369278"/>
                </a:lnTo>
                <a:lnTo>
                  <a:pt x="265115" y="5351279"/>
                </a:lnTo>
                <a:lnTo>
                  <a:pt x="490563" y="5351279"/>
                </a:lnTo>
                <a:lnTo>
                  <a:pt x="490563" y="4918514"/>
                </a:lnTo>
                <a:lnTo>
                  <a:pt x="198603" y="4918514"/>
                </a:lnTo>
                <a:lnTo>
                  <a:pt x="197175" y="4900515"/>
                </a:lnTo>
                <a:lnTo>
                  <a:pt x="490563" y="4900515"/>
                </a:lnTo>
                <a:lnTo>
                  <a:pt x="490563" y="4467748"/>
                </a:lnTo>
                <a:lnTo>
                  <a:pt x="237320" y="4467748"/>
                </a:lnTo>
                <a:lnTo>
                  <a:pt x="236258" y="4449747"/>
                </a:lnTo>
                <a:lnTo>
                  <a:pt x="490563" y="4449747"/>
                </a:lnTo>
                <a:lnTo>
                  <a:pt x="490563" y="4016986"/>
                </a:lnTo>
                <a:lnTo>
                  <a:pt x="243549" y="4016986"/>
                </a:lnTo>
                <a:lnTo>
                  <a:pt x="240391" y="3998986"/>
                </a:lnTo>
                <a:lnTo>
                  <a:pt x="490563" y="3998986"/>
                </a:lnTo>
                <a:lnTo>
                  <a:pt x="490563" y="3566223"/>
                </a:lnTo>
                <a:lnTo>
                  <a:pt x="105751" y="3566223"/>
                </a:lnTo>
                <a:lnTo>
                  <a:pt x="100925" y="3548223"/>
                </a:lnTo>
                <a:lnTo>
                  <a:pt x="490563" y="3548223"/>
                </a:lnTo>
                <a:lnTo>
                  <a:pt x="490563" y="3115457"/>
                </a:lnTo>
                <a:lnTo>
                  <a:pt x="155670" y="3115457"/>
                </a:lnTo>
                <a:lnTo>
                  <a:pt x="150201" y="3097456"/>
                </a:lnTo>
                <a:lnTo>
                  <a:pt x="490563" y="3097456"/>
                </a:lnTo>
                <a:lnTo>
                  <a:pt x="490563" y="2664692"/>
                </a:lnTo>
                <a:lnTo>
                  <a:pt x="92756" y="2664692"/>
                </a:lnTo>
                <a:lnTo>
                  <a:pt x="92756" y="2920698"/>
                </a:lnTo>
                <a:lnTo>
                  <a:pt x="79160" y="2884842"/>
                </a:lnTo>
                <a:lnTo>
                  <a:pt x="74756" y="2875639"/>
                </a:lnTo>
                <a:lnTo>
                  <a:pt x="74756" y="2664692"/>
                </a:lnTo>
                <a:lnTo>
                  <a:pt x="97" y="2664692"/>
                </a:lnTo>
                <a:lnTo>
                  <a:pt x="0" y="2664047"/>
                </a:lnTo>
                <a:lnTo>
                  <a:pt x="2590" y="2646692"/>
                </a:lnTo>
                <a:lnTo>
                  <a:pt x="74756" y="2646692"/>
                </a:lnTo>
                <a:lnTo>
                  <a:pt x="74756" y="2449874"/>
                </a:lnTo>
                <a:lnTo>
                  <a:pt x="76507" y="2446068"/>
                </a:lnTo>
                <a:lnTo>
                  <a:pt x="92757" y="2384215"/>
                </a:lnTo>
                <a:lnTo>
                  <a:pt x="92756" y="2646692"/>
                </a:lnTo>
                <a:lnTo>
                  <a:pt x="490563" y="2646692"/>
                </a:lnTo>
                <a:lnTo>
                  <a:pt x="490564" y="2213928"/>
                </a:lnTo>
                <a:lnTo>
                  <a:pt x="104793" y="2213928"/>
                </a:lnTo>
                <a:lnTo>
                  <a:pt x="104384" y="2195928"/>
                </a:lnTo>
                <a:lnTo>
                  <a:pt x="490564" y="2195928"/>
                </a:lnTo>
                <a:lnTo>
                  <a:pt x="490564" y="1763161"/>
                </a:lnTo>
                <a:lnTo>
                  <a:pt x="92757" y="1763161"/>
                </a:lnTo>
                <a:lnTo>
                  <a:pt x="92757" y="2030837"/>
                </a:lnTo>
                <a:lnTo>
                  <a:pt x="84815" y="1922714"/>
                </a:lnTo>
                <a:lnTo>
                  <a:pt x="74757" y="1688355"/>
                </a:lnTo>
                <a:lnTo>
                  <a:pt x="74757" y="1649040"/>
                </a:lnTo>
                <a:lnTo>
                  <a:pt x="78677" y="1621991"/>
                </a:lnTo>
                <a:cubicBezTo>
                  <a:pt x="81869" y="1610652"/>
                  <a:pt x="86223" y="1599851"/>
                  <a:pt x="90871" y="1589191"/>
                </a:cubicBezTo>
                <a:lnTo>
                  <a:pt x="92757" y="1584872"/>
                </a:lnTo>
                <a:lnTo>
                  <a:pt x="92757" y="1745161"/>
                </a:lnTo>
                <a:lnTo>
                  <a:pt x="490564" y="1745161"/>
                </a:lnTo>
                <a:lnTo>
                  <a:pt x="490564" y="1312397"/>
                </a:lnTo>
                <a:lnTo>
                  <a:pt x="139741" y="1312397"/>
                </a:lnTo>
                <a:lnTo>
                  <a:pt x="135228" y="1294397"/>
                </a:lnTo>
                <a:lnTo>
                  <a:pt x="490564" y="1294397"/>
                </a:lnTo>
                <a:lnTo>
                  <a:pt x="490564" y="861632"/>
                </a:lnTo>
                <a:lnTo>
                  <a:pt x="202676" y="861632"/>
                </a:lnTo>
                <a:lnTo>
                  <a:pt x="206753" y="843632"/>
                </a:lnTo>
                <a:lnTo>
                  <a:pt x="490564" y="843632"/>
                </a:lnTo>
                <a:lnTo>
                  <a:pt x="490564" y="410868"/>
                </a:lnTo>
                <a:lnTo>
                  <a:pt x="249232" y="410868"/>
                </a:lnTo>
                <a:lnTo>
                  <a:pt x="249342" y="405185"/>
                </a:lnTo>
                <a:lnTo>
                  <a:pt x="248195" y="392868"/>
                </a:lnTo>
                <a:lnTo>
                  <a:pt x="490564" y="392868"/>
                </a:lnTo>
                <a:lnTo>
                  <a:pt x="490564" y="1"/>
                </a:lnTo>
                <a:lnTo>
                  <a:pt x="508564" y="1"/>
                </a:lnTo>
                <a:lnTo>
                  <a:pt x="508564" y="392868"/>
                </a:lnTo>
                <a:lnTo>
                  <a:pt x="906371" y="392868"/>
                </a:lnTo>
                <a:lnTo>
                  <a:pt x="906371" y="0"/>
                </a:lnTo>
                <a:lnTo>
                  <a:pt x="924371" y="0"/>
                </a:lnTo>
                <a:lnTo>
                  <a:pt x="924371" y="392868"/>
                </a:lnTo>
                <a:lnTo>
                  <a:pt x="1322178" y="392868"/>
                </a:lnTo>
                <a:lnTo>
                  <a:pt x="1322178" y="0"/>
                </a:lnTo>
                <a:lnTo>
                  <a:pt x="1340178" y="0"/>
                </a:lnTo>
                <a:lnTo>
                  <a:pt x="1340178" y="392868"/>
                </a:lnTo>
                <a:lnTo>
                  <a:pt x="1737985" y="392868"/>
                </a:lnTo>
                <a:lnTo>
                  <a:pt x="1737985" y="0"/>
                </a:lnTo>
                <a:lnTo>
                  <a:pt x="1755985" y="0"/>
                </a:lnTo>
                <a:lnTo>
                  <a:pt x="1755985" y="392868"/>
                </a:lnTo>
                <a:lnTo>
                  <a:pt x="2153792" y="392868"/>
                </a:lnTo>
                <a:lnTo>
                  <a:pt x="2153792" y="5"/>
                </a:lnTo>
                <a:lnTo>
                  <a:pt x="2171792" y="5"/>
                </a:lnTo>
                <a:lnTo>
                  <a:pt x="2171792" y="3928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2" name="Google Shape;122;p10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123" name="Google Shape;123;p10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4" name="Google Shape;124;p10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5" name="Google Shape;125;p10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8" name="Google Shape;128;p10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29" name="Google Shape;129;p10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0" name="Google Shape;130;p10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1" name="Google Shape;131;p10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132" name="Google Shape;132;p10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133" name="Google Shape;133;p10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454452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9 Big Title">
  <p:cSld name="009 Big Tit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548200" y="696150"/>
            <a:ext cx="11095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1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1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1"/>
          <p:cNvSpPr/>
          <p:nvPr/>
        </p:nvSpPr>
        <p:spPr>
          <a:xfrm rot="8712581">
            <a:off x="-19473" y="761079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1"/>
          <p:cNvSpPr txBox="1">
            <a:spLocks noGrp="1"/>
          </p:cNvSpPr>
          <p:nvPr>
            <p:ph type="title"/>
          </p:nvPr>
        </p:nvSpPr>
        <p:spPr>
          <a:xfrm>
            <a:off x="1134700" y="1688100"/>
            <a:ext cx="9922500" cy="316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41" name="Google Shape;141;p11"/>
          <p:cNvSpPr/>
          <p:nvPr/>
        </p:nvSpPr>
        <p:spPr>
          <a:xfrm>
            <a:off x="4454957" y="5154521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1"/>
          <p:cNvSpPr/>
          <p:nvPr/>
        </p:nvSpPr>
        <p:spPr>
          <a:xfrm>
            <a:off x="4450095" y="5197573"/>
            <a:ext cx="7742438" cy="1658826"/>
          </a:xfrm>
          <a:custGeom>
            <a:avLst/>
            <a:gdLst/>
            <a:ahLst/>
            <a:cxnLst/>
            <a:rect l="l" t="t" r="r" b="b"/>
            <a:pathLst>
              <a:path w="12192815" h="2612324" extrusionOk="0">
                <a:moveTo>
                  <a:pt x="8377369" y="2611819"/>
                </a:moveTo>
                <a:lnTo>
                  <a:pt x="6844815" y="2611819"/>
                </a:lnTo>
                <a:lnTo>
                  <a:pt x="6166878" y="2611819"/>
                </a:lnTo>
                <a:lnTo>
                  <a:pt x="5525418" y="2611819"/>
                </a:lnTo>
                <a:lnTo>
                  <a:pt x="4865674" y="2611819"/>
                </a:lnTo>
                <a:lnTo>
                  <a:pt x="4210275" y="2611819"/>
                </a:lnTo>
                <a:lnTo>
                  <a:pt x="3550622" y="2611819"/>
                </a:lnTo>
                <a:lnTo>
                  <a:pt x="2922648" y="2611819"/>
                </a:lnTo>
                <a:lnTo>
                  <a:pt x="2240366" y="2611819"/>
                </a:lnTo>
                <a:lnTo>
                  <a:pt x="1580713" y="2611819"/>
                </a:lnTo>
                <a:lnTo>
                  <a:pt x="926038" y="2609104"/>
                </a:lnTo>
                <a:lnTo>
                  <a:pt x="266385" y="2609104"/>
                </a:lnTo>
                <a:cubicBezTo>
                  <a:pt x="189902" y="2609104"/>
                  <a:pt x="113329" y="2609738"/>
                  <a:pt x="36846" y="2608199"/>
                </a:cubicBezTo>
                <a:cubicBezTo>
                  <a:pt x="24445" y="2608199"/>
                  <a:pt x="12226" y="2597518"/>
                  <a:pt x="7" y="2591816"/>
                </a:cubicBezTo>
                <a:cubicBezTo>
                  <a:pt x="6893" y="2581824"/>
                  <a:pt x="14326" y="2572211"/>
                  <a:pt x="22273" y="2563033"/>
                </a:cubicBezTo>
                <a:cubicBezTo>
                  <a:pt x="49427" y="2535065"/>
                  <a:pt x="75947" y="2507097"/>
                  <a:pt x="103734" y="2480486"/>
                </a:cubicBezTo>
                <a:cubicBezTo>
                  <a:pt x="112785" y="2471435"/>
                  <a:pt x="126091" y="2461117"/>
                  <a:pt x="137224" y="2461388"/>
                </a:cubicBezTo>
                <a:cubicBezTo>
                  <a:pt x="184471" y="2462383"/>
                  <a:pt x="231990" y="2472883"/>
                  <a:pt x="278513" y="2469263"/>
                </a:cubicBezTo>
                <a:cubicBezTo>
                  <a:pt x="345402" y="2464284"/>
                  <a:pt x="417812" y="2462565"/>
                  <a:pt x="476011" y="2435411"/>
                </a:cubicBezTo>
                <a:cubicBezTo>
                  <a:pt x="538736" y="2406266"/>
                  <a:pt x="596392" y="2406628"/>
                  <a:pt x="657036" y="2419481"/>
                </a:cubicBezTo>
                <a:cubicBezTo>
                  <a:pt x="711977" y="2431157"/>
                  <a:pt x="765650" y="2433601"/>
                  <a:pt x="818238" y="2417127"/>
                </a:cubicBezTo>
                <a:cubicBezTo>
                  <a:pt x="836340" y="2411425"/>
                  <a:pt x="850551" y="2391422"/>
                  <a:pt x="867929" y="2380289"/>
                </a:cubicBezTo>
                <a:cubicBezTo>
                  <a:pt x="888566" y="2366984"/>
                  <a:pt x="909474" y="2350601"/>
                  <a:pt x="932464" y="2345442"/>
                </a:cubicBezTo>
                <a:cubicBezTo>
                  <a:pt x="992565" y="2332046"/>
                  <a:pt x="1055199" y="2328516"/>
                  <a:pt x="1114303" y="2312133"/>
                </a:cubicBezTo>
                <a:cubicBezTo>
                  <a:pt x="1145349" y="2303082"/>
                  <a:pt x="1170421" y="2274842"/>
                  <a:pt x="1199657" y="2257826"/>
                </a:cubicBezTo>
                <a:cubicBezTo>
                  <a:pt x="1222448" y="2243081"/>
                  <a:pt x="1247393" y="2231967"/>
                  <a:pt x="1273605" y="2224879"/>
                </a:cubicBezTo>
                <a:cubicBezTo>
                  <a:pt x="1304017" y="2218453"/>
                  <a:pt x="1336964" y="2223069"/>
                  <a:pt x="1367828" y="2219449"/>
                </a:cubicBezTo>
                <a:cubicBezTo>
                  <a:pt x="1431187" y="2212117"/>
                  <a:pt x="1457888" y="2158444"/>
                  <a:pt x="1484408" y="2112463"/>
                </a:cubicBezTo>
                <a:cubicBezTo>
                  <a:pt x="1511562" y="2064673"/>
                  <a:pt x="1546228" y="2047023"/>
                  <a:pt x="1598544" y="2053269"/>
                </a:cubicBezTo>
                <a:cubicBezTo>
                  <a:pt x="1693138" y="2064591"/>
                  <a:pt x="1788891" y="2045575"/>
                  <a:pt x="1871982" y="1998961"/>
                </a:cubicBezTo>
                <a:cubicBezTo>
                  <a:pt x="1918776" y="1973346"/>
                  <a:pt x="1966205" y="1975428"/>
                  <a:pt x="2014991" y="1971807"/>
                </a:cubicBezTo>
                <a:cubicBezTo>
                  <a:pt x="2041185" y="1968766"/>
                  <a:pt x="2067162" y="1964014"/>
                  <a:pt x="2092741" y="1957597"/>
                </a:cubicBezTo>
                <a:cubicBezTo>
                  <a:pt x="2098534" y="1956511"/>
                  <a:pt x="2105594" y="1951170"/>
                  <a:pt x="2109486" y="1953071"/>
                </a:cubicBezTo>
                <a:cubicBezTo>
                  <a:pt x="2156733" y="1975518"/>
                  <a:pt x="2207058" y="1993802"/>
                  <a:pt x="2249418" y="2023490"/>
                </a:cubicBezTo>
                <a:cubicBezTo>
                  <a:pt x="2296937" y="2056798"/>
                  <a:pt x="2336672" y="2101149"/>
                  <a:pt x="2380570" y="2139798"/>
                </a:cubicBezTo>
                <a:cubicBezTo>
                  <a:pt x="2410439" y="2165956"/>
                  <a:pt x="2458682" y="2159620"/>
                  <a:pt x="2473164" y="2123416"/>
                </a:cubicBezTo>
                <a:cubicBezTo>
                  <a:pt x="2496697" y="2064220"/>
                  <a:pt x="2512899" y="2002129"/>
                  <a:pt x="2534531" y="1942391"/>
                </a:cubicBezTo>
                <a:cubicBezTo>
                  <a:pt x="2541501" y="1923021"/>
                  <a:pt x="2554263" y="1893333"/>
                  <a:pt x="2567387" y="1891704"/>
                </a:cubicBezTo>
                <a:cubicBezTo>
                  <a:pt x="2586304" y="1889260"/>
                  <a:pt x="2614725" y="1902565"/>
                  <a:pt x="2627487" y="1918857"/>
                </a:cubicBezTo>
                <a:cubicBezTo>
                  <a:pt x="2701164" y="2011062"/>
                  <a:pt x="2772732" y="2104951"/>
                  <a:pt x="2842182" y="2200532"/>
                </a:cubicBezTo>
                <a:cubicBezTo>
                  <a:pt x="2869336" y="2238094"/>
                  <a:pt x="2885990" y="2283803"/>
                  <a:pt x="2914592" y="2320460"/>
                </a:cubicBezTo>
                <a:cubicBezTo>
                  <a:pt x="2928893" y="2338563"/>
                  <a:pt x="2957948" y="2348157"/>
                  <a:pt x="2982205" y="2354312"/>
                </a:cubicBezTo>
                <a:cubicBezTo>
                  <a:pt x="2987636" y="2355670"/>
                  <a:pt x="3004561" y="2327158"/>
                  <a:pt x="3009359" y="2310957"/>
                </a:cubicBezTo>
                <a:cubicBezTo>
                  <a:pt x="3019948" y="2276743"/>
                  <a:pt x="3025922" y="2241081"/>
                  <a:pt x="3034159" y="2206053"/>
                </a:cubicBezTo>
                <a:cubicBezTo>
                  <a:pt x="3036512" y="2195825"/>
                  <a:pt x="3044387" y="2184511"/>
                  <a:pt x="3041943" y="2175913"/>
                </a:cubicBezTo>
                <a:cubicBezTo>
                  <a:pt x="3024836" y="2113549"/>
                  <a:pt x="3064300" y="2104951"/>
                  <a:pt x="3110189" y="2100968"/>
                </a:cubicBezTo>
                <a:cubicBezTo>
                  <a:pt x="3125214" y="2099701"/>
                  <a:pt x="3139968" y="2096171"/>
                  <a:pt x="3154993" y="2094813"/>
                </a:cubicBezTo>
                <a:cubicBezTo>
                  <a:pt x="3271301" y="2084767"/>
                  <a:pt x="3354120" y="1998508"/>
                  <a:pt x="3368602" y="1882562"/>
                </a:cubicBezTo>
                <a:cubicBezTo>
                  <a:pt x="3371408" y="1860477"/>
                  <a:pt x="3402544" y="1834952"/>
                  <a:pt x="3426620" y="1824091"/>
                </a:cubicBezTo>
                <a:cubicBezTo>
                  <a:pt x="3480384" y="1799472"/>
                  <a:pt x="3539036" y="1785624"/>
                  <a:pt x="3593434" y="1762181"/>
                </a:cubicBezTo>
                <a:cubicBezTo>
                  <a:pt x="3615791" y="1752587"/>
                  <a:pt x="3634346" y="1731316"/>
                  <a:pt x="3651271" y="1712308"/>
                </a:cubicBezTo>
                <a:cubicBezTo>
                  <a:pt x="3684942" y="1674474"/>
                  <a:pt x="3713997" y="1632205"/>
                  <a:pt x="3749930" y="1596634"/>
                </a:cubicBezTo>
                <a:cubicBezTo>
                  <a:pt x="3764231" y="1582605"/>
                  <a:pt x="3791203" y="1580704"/>
                  <a:pt x="3813288" y="1575092"/>
                </a:cubicBezTo>
                <a:cubicBezTo>
                  <a:pt x="3857096" y="1563688"/>
                  <a:pt x="3900995" y="1552464"/>
                  <a:pt x="3945346" y="1543232"/>
                </a:cubicBezTo>
                <a:cubicBezTo>
                  <a:pt x="3976754" y="1536715"/>
                  <a:pt x="4009428" y="1528026"/>
                  <a:pt x="4040655" y="1530560"/>
                </a:cubicBezTo>
                <a:cubicBezTo>
                  <a:pt x="4083196" y="1533909"/>
                  <a:pt x="4116233" y="1533094"/>
                  <a:pt x="4148636" y="1496075"/>
                </a:cubicBezTo>
                <a:cubicBezTo>
                  <a:pt x="4168458" y="1473266"/>
                  <a:pt x="4208012" y="1460413"/>
                  <a:pt x="4240144" y="1457154"/>
                </a:cubicBezTo>
                <a:cubicBezTo>
                  <a:pt x="4318609" y="1448719"/>
                  <a:pt x="4397509" y="1468586"/>
                  <a:pt x="4462623" y="1513182"/>
                </a:cubicBezTo>
                <a:cubicBezTo>
                  <a:pt x="4496475" y="1536443"/>
                  <a:pt x="4511591" y="1585591"/>
                  <a:pt x="4539649" y="1619081"/>
                </a:cubicBezTo>
                <a:cubicBezTo>
                  <a:pt x="4558204" y="1641347"/>
                  <a:pt x="4583910" y="1671850"/>
                  <a:pt x="4607534" y="1672936"/>
                </a:cubicBezTo>
                <a:cubicBezTo>
                  <a:pt x="4686913" y="1676375"/>
                  <a:pt x="4713976" y="1736294"/>
                  <a:pt x="4749004" y="1787977"/>
                </a:cubicBezTo>
                <a:cubicBezTo>
                  <a:pt x="4776158" y="1828074"/>
                  <a:pt x="4795708" y="1873692"/>
                  <a:pt x="4824220" y="1912793"/>
                </a:cubicBezTo>
                <a:cubicBezTo>
                  <a:pt x="4852731" y="1951895"/>
                  <a:pt x="4888665" y="1943115"/>
                  <a:pt x="4904142" y="1896772"/>
                </a:cubicBezTo>
                <a:cubicBezTo>
                  <a:pt x="4916543" y="1859934"/>
                  <a:pt x="4931296" y="1823729"/>
                  <a:pt x="4940347" y="1786167"/>
                </a:cubicBezTo>
                <a:cubicBezTo>
                  <a:pt x="4950303" y="1745708"/>
                  <a:pt x="4983793" y="1729868"/>
                  <a:pt x="5013390" y="1712942"/>
                </a:cubicBezTo>
                <a:cubicBezTo>
                  <a:pt x="5121009" y="1651303"/>
                  <a:pt x="5188169" y="1556537"/>
                  <a:pt x="5236322" y="1446746"/>
                </a:cubicBezTo>
                <a:cubicBezTo>
                  <a:pt x="5255510" y="1402847"/>
                  <a:pt x="5289000" y="1388275"/>
                  <a:pt x="5326834" y="1401490"/>
                </a:cubicBezTo>
                <a:cubicBezTo>
                  <a:pt x="5416532" y="1432626"/>
                  <a:pt x="5484507" y="1401490"/>
                  <a:pt x="5546508" y="1340485"/>
                </a:cubicBezTo>
                <a:cubicBezTo>
                  <a:pt x="5571580" y="1316046"/>
                  <a:pt x="5595474" y="1310525"/>
                  <a:pt x="5631046" y="1327179"/>
                </a:cubicBezTo>
                <a:cubicBezTo>
                  <a:pt x="5693861" y="1356595"/>
                  <a:pt x="5760659" y="1376870"/>
                  <a:pt x="5832345" y="1365285"/>
                </a:cubicBezTo>
                <a:cubicBezTo>
                  <a:pt x="5841360" y="1363303"/>
                  <a:pt x="5850729" y="1363773"/>
                  <a:pt x="5859499" y="1366642"/>
                </a:cubicBezTo>
                <a:cubicBezTo>
                  <a:pt x="5926387" y="1394701"/>
                  <a:pt x="5978342" y="1371621"/>
                  <a:pt x="6020520" y="1319214"/>
                </a:cubicBezTo>
                <a:cubicBezTo>
                  <a:pt x="6052290" y="1279660"/>
                  <a:pt x="6087952" y="1302017"/>
                  <a:pt x="6123071" y="1309529"/>
                </a:cubicBezTo>
                <a:cubicBezTo>
                  <a:pt x="6145065" y="1314236"/>
                  <a:pt x="6174482" y="1330166"/>
                  <a:pt x="6187425" y="1321477"/>
                </a:cubicBezTo>
                <a:cubicBezTo>
                  <a:pt x="6219738" y="1299573"/>
                  <a:pt x="6254585" y="1271242"/>
                  <a:pt x="6270244" y="1237210"/>
                </a:cubicBezTo>
                <a:cubicBezTo>
                  <a:pt x="6301380" y="1169416"/>
                  <a:pt x="6321835" y="1096463"/>
                  <a:pt x="6343740" y="1024778"/>
                </a:cubicBezTo>
                <a:cubicBezTo>
                  <a:pt x="6358312" y="977168"/>
                  <a:pt x="6384380" y="962324"/>
                  <a:pt x="6429907" y="982327"/>
                </a:cubicBezTo>
                <a:cubicBezTo>
                  <a:pt x="6468284" y="999163"/>
                  <a:pt x="6506028" y="1017899"/>
                  <a:pt x="6545219" y="1032562"/>
                </a:cubicBezTo>
                <a:cubicBezTo>
                  <a:pt x="6601428" y="1053651"/>
                  <a:pt x="6650033" y="1028127"/>
                  <a:pt x="6699090" y="1004503"/>
                </a:cubicBezTo>
                <a:cubicBezTo>
                  <a:pt x="6797387" y="957346"/>
                  <a:pt x="6813588" y="960695"/>
                  <a:pt x="6893239" y="1033919"/>
                </a:cubicBezTo>
                <a:cubicBezTo>
                  <a:pt x="6896588" y="1036997"/>
                  <a:pt x="6900209" y="1039803"/>
                  <a:pt x="6903196" y="1042970"/>
                </a:cubicBezTo>
                <a:cubicBezTo>
                  <a:pt x="6975606" y="1123798"/>
                  <a:pt x="6996605" y="1123708"/>
                  <a:pt x="7079152" y="1044057"/>
                </a:cubicBezTo>
                <a:cubicBezTo>
                  <a:pt x="7127757" y="997171"/>
                  <a:pt x="7173013" y="1013373"/>
                  <a:pt x="7222885" y="1013192"/>
                </a:cubicBezTo>
                <a:cubicBezTo>
                  <a:pt x="7250265" y="1013427"/>
                  <a:pt x="7277636" y="1011789"/>
                  <a:pt x="7304799" y="1008304"/>
                </a:cubicBezTo>
                <a:cubicBezTo>
                  <a:pt x="7347158" y="1002240"/>
                  <a:pt x="7389427" y="985495"/>
                  <a:pt x="7431516" y="987306"/>
                </a:cubicBezTo>
                <a:cubicBezTo>
                  <a:pt x="7493788" y="989930"/>
                  <a:pt x="7539316" y="966488"/>
                  <a:pt x="7567284" y="915982"/>
                </a:cubicBezTo>
                <a:cubicBezTo>
                  <a:pt x="7605299" y="846559"/>
                  <a:pt x="7642952" y="812979"/>
                  <a:pt x="7729482" y="852623"/>
                </a:cubicBezTo>
                <a:cubicBezTo>
                  <a:pt x="7790125" y="880592"/>
                  <a:pt x="7859457" y="852623"/>
                  <a:pt x="7915304" y="812979"/>
                </a:cubicBezTo>
                <a:cubicBezTo>
                  <a:pt x="7951509" y="787273"/>
                  <a:pt x="7984002" y="763650"/>
                  <a:pt x="8032336" y="787364"/>
                </a:cubicBezTo>
                <a:cubicBezTo>
                  <a:pt x="8047813" y="794967"/>
                  <a:pt x="8074786" y="788903"/>
                  <a:pt x="8092346" y="780485"/>
                </a:cubicBezTo>
                <a:cubicBezTo>
                  <a:pt x="8133800" y="760572"/>
                  <a:pt x="8170458" y="724548"/>
                  <a:pt x="8213451" y="715226"/>
                </a:cubicBezTo>
                <a:cubicBezTo>
                  <a:pt x="8273732" y="702101"/>
                  <a:pt x="8337906" y="707079"/>
                  <a:pt x="8400358" y="704726"/>
                </a:cubicBezTo>
                <a:cubicBezTo>
                  <a:pt x="8470867" y="702101"/>
                  <a:pt x="8539657" y="722829"/>
                  <a:pt x="8611886" y="683908"/>
                </a:cubicBezTo>
                <a:cubicBezTo>
                  <a:pt x="8664220" y="657597"/>
                  <a:pt x="8724157" y="650609"/>
                  <a:pt x="8781144" y="664177"/>
                </a:cubicBezTo>
                <a:cubicBezTo>
                  <a:pt x="8896275" y="689792"/>
                  <a:pt x="9012765" y="696761"/>
                  <a:pt x="9116039" y="616115"/>
                </a:cubicBezTo>
                <a:cubicBezTo>
                  <a:pt x="9168083" y="575565"/>
                  <a:pt x="9233705" y="594211"/>
                  <a:pt x="9291995" y="596021"/>
                </a:cubicBezTo>
                <a:cubicBezTo>
                  <a:pt x="9357435" y="598012"/>
                  <a:pt x="9413915" y="580543"/>
                  <a:pt x="9474467" y="559273"/>
                </a:cubicBezTo>
                <a:cubicBezTo>
                  <a:pt x="9520900" y="542890"/>
                  <a:pt x="9572945" y="528408"/>
                  <a:pt x="9631144" y="542709"/>
                </a:cubicBezTo>
                <a:cubicBezTo>
                  <a:pt x="9692783" y="557915"/>
                  <a:pt x="9761120" y="560812"/>
                  <a:pt x="9823302" y="521982"/>
                </a:cubicBezTo>
                <a:cubicBezTo>
                  <a:pt x="9891910" y="479441"/>
                  <a:pt x="9965587" y="485053"/>
                  <a:pt x="9987763" y="529042"/>
                </a:cubicBezTo>
                <a:cubicBezTo>
                  <a:pt x="10004598" y="562532"/>
                  <a:pt x="10018627" y="597379"/>
                  <a:pt x="10033019" y="632045"/>
                </a:cubicBezTo>
                <a:cubicBezTo>
                  <a:pt x="10058996" y="695404"/>
                  <a:pt x="10058181" y="694046"/>
                  <a:pt x="10118824" y="663724"/>
                </a:cubicBezTo>
                <a:cubicBezTo>
                  <a:pt x="10152223" y="647070"/>
                  <a:pt x="10188881" y="637023"/>
                  <a:pt x="10222461" y="620550"/>
                </a:cubicBezTo>
                <a:cubicBezTo>
                  <a:pt x="10277402" y="593396"/>
                  <a:pt x="10331075" y="563618"/>
                  <a:pt x="10385383" y="535378"/>
                </a:cubicBezTo>
                <a:cubicBezTo>
                  <a:pt x="10397240" y="529223"/>
                  <a:pt x="10410002" y="520624"/>
                  <a:pt x="10422492" y="520443"/>
                </a:cubicBezTo>
                <a:cubicBezTo>
                  <a:pt x="10524590" y="519448"/>
                  <a:pt x="10597000" y="455455"/>
                  <a:pt x="10675384" y="403863"/>
                </a:cubicBezTo>
                <a:cubicBezTo>
                  <a:pt x="10683349" y="397102"/>
                  <a:pt x="10692582" y="392079"/>
                  <a:pt x="10702538" y="389110"/>
                </a:cubicBezTo>
                <a:cubicBezTo>
                  <a:pt x="10795585" y="376619"/>
                  <a:pt x="10869261" y="322674"/>
                  <a:pt x="10931896" y="262393"/>
                </a:cubicBezTo>
                <a:cubicBezTo>
                  <a:pt x="10973712" y="221843"/>
                  <a:pt x="11020236" y="170613"/>
                  <a:pt x="11014443" y="99471"/>
                </a:cubicBezTo>
                <a:cubicBezTo>
                  <a:pt x="11013538" y="88338"/>
                  <a:pt x="11022589" y="76300"/>
                  <a:pt x="11026933" y="64624"/>
                </a:cubicBezTo>
                <a:cubicBezTo>
                  <a:pt x="11038429" y="72136"/>
                  <a:pt x="11052096" y="77567"/>
                  <a:pt x="11060876" y="87342"/>
                </a:cubicBezTo>
                <a:cubicBezTo>
                  <a:pt x="11103055" y="134318"/>
                  <a:pt x="11112378" y="194237"/>
                  <a:pt x="11119527" y="253342"/>
                </a:cubicBezTo>
                <a:cubicBezTo>
                  <a:pt x="11129755" y="337246"/>
                  <a:pt x="11165779" y="361142"/>
                  <a:pt x="11249051" y="354896"/>
                </a:cubicBezTo>
                <a:cubicBezTo>
                  <a:pt x="11298742" y="351185"/>
                  <a:pt x="11344631" y="348651"/>
                  <a:pt x="11387987" y="321226"/>
                </a:cubicBezTo>
                <a:cubicBezTo>
                  <a:pt x="11395952" y="316157"/>
                  <a:pt x="11419485" y="324122"/>
                  <a:pt x="11427813" y="333355"/>
                </a:cubicBezTo>
                <a:cubicBezTo>
                  <a:pt x="11454966" y="364129"/>
                  <a:pt x="11485469" y="364762"/>
                  <a:pt x="11516786" y="344669"/>
                </a:cubicBezTo>
                <a:cubicBezTo>
                  <a:pt x="11542853" y="328014"/>
                  <a:pt x="11565663" y="306110"/>
                  <a:pt x="11591096" y="288098"/>
                </a:cubicBezTo>
                <a:cubicBezTo>
                  <a:pt x="11601505" y="280767"/>
                  <a:pt x="11615987" y="271716"/>
                  <a:pt x="11626758" y="273707"/>
                </a:cubicBezTo>
                <a:cubicBezTo>
                  <a:pt x="11692198" y="285836"/>
                  <a:pt x="11714103" y="238679"/>
                  <a:pt x="11736278" y="194509"/>
                </a:cubicBezTo>
                <a:cubicBezTo>
                  <a:pt x="11760264" y="146537"/>
                  <a:pt x="11779181" y="95941"/>
                  <a:pt x="11802262" y="47426"/>
                </a:cubicBezTo>
                <a:cubicBezTo>
                  <a:pt x="11827604" y="-5795"/>
                  <a:pt x="11865620" y="-14756"/>
                  <a:pt x="11912596" y="21268"/>
                </a:cubicBezTo>
                <a:cubicBezTo>
                  <a:pt x="11940926" y="43082"/>
                  <a:pt x="11964912" y="71050"/>
                  <a:pt x="11994691" y="90148"/>
                </a:cubicBezTo>
                <a:cubicBezTo>
                  <a:pt x="12028180" y="110350"/>
                  <a:pt x="12063299" y="127502"/>
                  <a:pt x="12099866" y="141378"/>
                </a:cubicBezTo>
                <a:cubicBezTo>
                  <a:pt x="12113262" y="146673"/>
                  <a:pt x="12128287" y="146673"/>
                  <a:pt x="12141683" y="141378"/>
                </a:cubicBezTo>
                <a:cubicBezTo>
                  <a:pt x="12180602" y="122189"/>
                  <a:pt x="12185581" y="141378"/>
                  <a:pt x="12185581" y="173691"/>
                </a:cubicBezTo>
                <a:cubicBezTo>
                  <a:pt x="12185581" y="264203"/>
                  <a:pt x="12187662" y="354082"/>
                  <a:pt x="12187662" y="444232"/>
                </a:cubicBezTo>
                <a:cubicBezTo>
                  <a:pt x="12187662" y="619102"/>
                  <a:pt x="12185218" y="793971"/>
                  <a:pt x="12186123" y="969203"/>
                </a:cubicBezTo>
                <a:cubicBezTo>
                  <a:pt x="12187120" y="1162175"/>
                  <a:pt x="12192460" y="1355057"/>
                  <a:pt x="12192822" y="1548029"/>
                </a:cubicBezTo>
                <a:cubicBezTo>
                  <a:pt x="12192822" y="1784447"/>
                  <a:pt x="12190649" y="2020956"/>
                  <a:pt x="12189020" y="2257374"/>
                </a:cubicBezTo>
                <a:cubicBezTo>
                  <a:pt x="12188386" y="2361372"/>
                  <a:pt x="12186123" y="2465552"/>
                  <a:pt x="12186667" y="2569278"/>
                </a:cubicBezTo>
                <a:cubicBezTo>
                  <a:pt x="12186667" y="2599600"/>
                  <a:pt x="12179607" y="2611639"/>
                  <a:pt x="12146570" y="2611457"/>
                </a:cubicBezTo>
                <a:cubicBezTo>
                  <a:pt x="11891959" y="2610371"/>
                  <a:pt x="11637349" y="2611457"/>
                  <a:pt x="11382738" y="2611457"/>
                </a:cubicBezTo>
                <a:lnTo>
                  <a:pt x="10808890" y="2611910"/>
                </a:lnTo>
                <a:lnTo>
                  <a:pt x="10148965" y="2611910"/>
                </a:lnTo>
                <a:lnTo>
                  <a:pt x="9488949" y="2611910"/>
                </a:lnTo>
                <a:lnTo>
                  <a:pt x="8837986" y="261191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1"/>
          <p:cNvSpPr/>
          <p:nvPr/>
        </p:nvSpPr>
        <p:spPr>
          <a:xfrm rot="-5400000">
            <a:off x="7675326" y="2341071"/>
            <a:ext cx="1611176" cy="7422273"/>
          </a:xfrm>
          <a:custGeom>
            <a:avLst/>
            <a:gdLst/>
            <a:ahLst/>
            <a:cxnLst/>
            <a:rect l="l" t="t" r="r" b="b"/>
            <a:pathLst>
              <a:path w="2537285" h="11688619" extrusionOk="0">
                <a:moveTo>
                  <a:pt x="192626" y="18000"/>
                </a:moveTo>
                <a:lnTo>
                  <a:pt x="2806" y="18000"/>
                </a:lnTo>
                <a:lnTo>
                  <a:pt x="2806" y="0"/>
                </a:lnTo>
                <a:lnTo>
                  <a:pt x="186164" y="0"/>
                </a:lnTo>
                <a:close/>
                <a:moveTo>
                  <a:pt x="273144" y="468764"/>
                </a:moveTo>
                <a:lnTo>
                  <a:pt x="2617" y="468764"/>
                </a:lnTo>
                <a:lnTo>
                  <a:pt x="2692" y="450764"/>
                </a:lnTo>
                <a:lnTo>
                  <a:pt x="270081" y="450764"/>
                </a:lnTo>
                <a:close/>
                <a:moveTo>
                  <a:pt x="613463" y="1370293"/>
                </a:moveTo>
                <a:lnTo>
                  <a:pt x="360018" y="1370293"/>
                </a:lnTo>
                <a:lnTo>
                  <a:pt x="360018" y="1803060"/>
                </a:lnTo>
                <a:lnTo>
                  <a:pt x="540959" y="1803060"/>
                </a:lnTo>
                <a:lnTo>
                  <a:pt x="532269" y="1813419"/>
                </a:lnTo>
                <a:lnTo>
                  <a:pt x="525111" y="1821060"/>
                </a:lnTo>
                <a:lnTo>
                  <a:pt x="360018" y="1821060"/>
                </a:lnTo>
                <a:lnTo>
                  <a:pt x="360017" y="2253824"/>
                </a:lnTo>
                <a:lnTo>
                  <a:pt x="523454" y="2253824"/>
                </a:lnTo>
                <a:lnTo>
                  <a:pt x="499838" y="2271824"/>
                </a:lnTo>
                <a:lnTo>
                  <a:pt x="360017" y="2271824"/>
                </a:lnTo>
                <a:lnTo>
                  <a:pt x="360017" y="2369623"/>
                </a:lnTo>
                <a:lnTo>
                  <a:pt x="351075" y="2374911"/>
                </a:lnTo>
                <a:lnTo>
                  <a:pt x="342017" y="2380494"/>
                </a:lnTo>
                <a:lnTo>
                  <a:pt x="342017" y="2271824"/>
                </a:lnTo>
                <a:lnTo>
                  <a:pt x="91" y="2271824"/>
                </a:lnTo>
                <a:lnTo>
                  <a:pt x="91" y="2253824"/>
                </a:lnTo>
                <a:lnTo>
                  <a:pt x="342017" y="2253824"/>
                </a:lnTo>
                <a:lnTo>
                  <a:pt x="342018" y="1821060"/>
                </a:lnTo>
                <a:lnTo>
                  <a:pt x="91" y="1821060"/>
                </a:lnTo>
                <a:lnTo>
                  <a:pt x="91" y="1803060"/>
                </a:lnTo>
                <a:lnTo>
                  <a:pt x="342018" y="1803060"/>
                </a:lnTo>
                <a:lnTo>
                  <a:pt x="342018" y="1370293"/>
                </a:lnTo>
                <a:lnTo>
                  <a:pt x="91" y="1370293"/>
                </a:lnTo>
                <a:lnTo>
                  <a:pt x="91" y="1352293"/>
                </a:lnTo>
                <a:lnTo>
                  <a:pt x="342018" y="1352293"/>
                </a:lnTo>
                <a:lnTo>
                  <a:pt x="342018" y="919529"/>
                </a:lnTo>
                <a:lnTo>
                  <a:pt x="748" y="919529"/>
                </a:lnTo>
                <a:lnTo>
                  <a:pt x="822" y="901529"/>
                </a:lnTo>
                <a:lnTo>
                  <a:pt x="342018" y="901529"/>
                </a:lnTo>
                <a:lnTo>
                  <a:pt x="342018" y="679911"/>
                </a:lnTo>
                <a:lnTo>
                  <a:pt x="354084" y="696724"/>
                </a:lnTo>
                <a:lnTo>
                  <a:pt x="360018" y="710043"/>
                </a:lnTo>
                <a:lnTo>
                  <a:pt x="360018" y="901529"/>
                </a:lnTo>
                <a:lnTo>
                  <a:pt x="404322" y="901529"/>
                </a:lnTo>
                <a:lnTo>
                  <a:pt x="405805" y="906111"/>
                </a:lnTo>
                <a:lnTo>
                  <a:pt x="416950" y="919529"/>
                </a:lnTo>
                <a:lnTo>
                  <a:pt x="360018" y="919529"/>
                </a:lnTo>
                <a:lnTo>
                  <a:pt x="360018" y="1352293"/>
                </a:lnTo>
                <a:lnTo>
                  <a:pt x="605220" y="1352293"/>
                </a:lnTo>
                <a:lnTo>
                  <a:pt x="612949" y="1369049"/>
                </a:lnTo>
                <a:close/>
                <a:moveTo>
                  <a:pt x="757824" y="10836353"/>
                </a:moveTo>
                <a:lnTo>
                  <a:pt x="360017" y="10836353"/>
                </a:lnTo>
                <a:lnTo>
                  <a:pt x="360017" y="11269126"/>
                </a:lnTo>
                <a:lnTo>
                  <a:pt x="757824" y="11269126"/>
                </a:lnTo>
                <a:close/>
                <a:moveTo>
                  <a:pt x="757824" y="10385588"/>
                </a:moveTo>
                <a:lnTo>
                  <a:pt x="360017" y="10385588"/>
                </a:lnTo>
                <a:lnTo>
                  <a:pt x="360017" y="10818353"/>
                </a:lnTo>
                <a:lnTo>
                  <a:pt x="757824" y="10818353"/>
                </a:lnTo>
                <a:close/>
                <a:moveTo>
                  <a:pt x="757824" y="9934823"/>
                </a:moveTo>
                <a:lnTo>
                  <a:pt x="360017" y="9934823"/>
                </a:lnTo>
                <a:lnTo>
                  <a:pt x="360017" y="10367588"/>
                </a:lnTo>
                <a:lnTo>
                  <a:pt x="757824" y="10367588"/>
                </a:lnTo>
                <a:close/>
                <a:moveTo>
                  <a:pt x="757824" y="9484058"/>
                </a:moveTo>
                <a:lnTo>
                  <a:pt x="360017" y="9484058"/>
                </a:lnTo>
                <a:lnTo>
                  <a:pt x="360017" y="9916823"/>
                </a:lnTo>
                <a:lnTo>
                  <a:pt x="757824" y="9916823"/>
                </a:lnTo>
                <a:close/>
                <a:moveTo>
                  <a:pt x="757824" y="9033293"/>
                </a:moveTo>
                <a:lnTo>
                  <a:pt x="360017" y="9033293"/>
                </a:lnTo>
                <a:lnTo>
                  <a:pt x="360017" y="9466058"/>
                </a:lnTo>
                <a:lnTo>
                  <a:pt x="757824" y="9466058"/>
                </a:lnTo>
                <a:close/>
                <a:moveTo>
                  <a:pt x="757824" y="8582528"/>
                </a:moveTo>
                <a:lnTo>
                  <a:pt x="360017" y="8582528"/>
                </a:lnTo>
                <a:lnTo>
                  <a:pt x="360017" y="9015293"/>
                </a:lnTo>
                <a:lnTo>
                  <a:pt x="757824" y="9015293"/>
                </a:lnTo>
                <a:close/>
                <a:moveTo>
                  <a:pt x="757824" y="8131763"/>
                </a:moveTo>
                <a:lnTo>
                  <a:pt x="360017" y="8131763"/>
                </a:lnTo>
                <a:lnTo>
                  <a:pt x="360017" y="8564528"/>
                </a:lnTo>
                <a:lnTo>
                  <a:pt x="757824" y="8564528"/>
                </a:lnTo>
                <a:close/>
                <a:moveTo>
                  <a:pt x="757824" y="7680999"/>
                </a:moveTo>
                <a:lnTo>
                  <a:pt x="360017" y="7680999"/>
                </a:lnTo>
                <a:lnTo>
                  <a:pt x="360017" y="8113763"/>
                </a:lnTo>
                <a:lnTo>
                  <a:pt x="757824" y="8113763"/>
                </a:lnTo>
                <a:close/>
                <a:moveTo>
                  <a:pt x="757824" y="7230234"/>
                </a:moveTo>
                <a:lnTo>
                  <a:pt x="360017" y="7230234"/>
                </a:lnTo>
                <a:lnTo>
                  <a:pt x="360017" y="7662999"/>
                </a:lnTo>
                <a:lnTo>
                  <a:pt x="757824" y="7662999"/>
                </a:lnTo>
                <a:close/>
                <a:moveTo>
                  <a:pt x="757824" y="6779469"/>
                </a:moveTo>
                <a:lnTo>
                  <a:pt x="360017" y="6779469"/>
                </a:lnTo>
                <a:lnTo>
                  <a:pt x="360017" y="7212234"/>
                </a:lnTo>
                <a:lnTo>
                  <a:pt x="757824" y="7212234"/>
                </a:lnTo>
                <a:close/>
                <a:moveTo>
                  <a:pt x="757824" y="6328704"/>
                </a:moveTo>
                <a:lnTo>
                  <a:pt x="360017" y="6328704"/>
                </a:lnTo>
                <a:lnTo>
                  <a:pt x="360017" y="6761469"/>
                </a:lnTo>
                <a:lnTo>
                  <a:pt x="757824" y="6761469"/>
                </a:lnTo>
                <a:close/>
                <a:moveTo>
                  <a:pt x="757824" y="5877939"/>
                </a:moveTo>
                <a:lnTo>
                  <a:pt x="360017" y="5877939"/>
                </a:lnTo>
                <a:lnTo>
                  <a:pt x="360017" y="6310704"/>
                </a:lnTo>
                <a:lnTo>
                  <a:pt x="757824" y="6310704"/>
                </a:lnTo>
                <a:close/>
                <a:moveTo>
                  <a:pt x="757824" y="5427176"/>
                </a:moveTo>
                <a:lnTo>
                  <a:pt x="360017" y="5427176"/>
                </a:lnTo>
                <a:lnTo>
                  <a:pt x="360017" y="5859939"/>
                </a:lnTo>
                <a:lnTo>
                  <a:pt x="757824" y="5859939"/>
                </a:lnTo>
                <a:close/>
                <a:moveTo>
                  <a:pt x="757824" y="4976410"/>
                </a:moveTo>
                <a:lnTo>
                  <a:pt x="360017" y="4976410"/>
                </a:lnTo>
                <a:lnTo>
                  <a:pt x="360017" y="5409175"/>
                </a:lnTo>
                <a:lnTo>
                  <a:pt x="757824" y="5409175"/>
                </a:lnTo>
                <a:close/>
                <a:moveTo>
                  <a:pt x="757824" y="4525646"/>
                </a:moveTo>
                <a:lnTo>
                  <a:pt x="360017" y="4525646"/>
                </a:lnTo>
                <a:lnTo>
                  <a:pt x="360017" y="4958411"/>
                </a:lnTo>
                <a:lnTo>
                  <a:pt x="757824" y="4958411"/>
                </a:lnTo>
                <a:close/>
                <a:moveTo>
                  <a:pt x="757824" y="3624118"/>
                </a:moveTo>
                <a:lnTo>
                  <a:pt x="360017" y="3624118"/>
                </a:lnTo>
                <a:lnTo>
                  <a:pt x="360017" y="4056879"/>
                </a:lnTo>
                <a:lnTo>
                  <a:pt x="757824" y="4056879"/>
                </a:lnTo>
                <a:close/>
                <a:moveTo>
                  <a:pt x="757824" y="3173355"/>
                </a:moveTo>
                <a:lnTo>
                  <a:pt x="360017" y="3173355"/>
                </a:lnTo>
                <a:lnTo>
                  <a:pt x="360017" y="3606118"/>
                </a:lnTo>
                <a:lnTo>
                  <a:pt x="757824" y="3606118"/>
                </a:lnTo>
                <a:close/>
                <a:moveTo>
                  <a:pt x="1173631" y="10836353"/>
                </a:moveTo>
                <a:lnTo>
                  <a:pt x="775824" y="10836353"/>
                </a:lnTo>
                <a:lnTo>
                  <a:pt x="775824" y="11269126"/>
                </a:lnTo>
                <a:lnTo>
                  <a:pt x="1173631" y="11269126"/>
                </a:lnTo>
                <a:close/>
                <a:moveTo>
                  <a:pt x="1173631" y="10385588"/>
                </a:moveTo>
                <a:lnTo>
                  <a:pt x="775824" y="10385588"/>
                </a:lnTo>
                <a:lnTo>
                  <a:pt x="775824" y="10818353"/>
                </a:lnTo>
                <a:lnTo>
                  <a:pt x="1173631" y="10818353"/>
                </a:lnTo>
                <a:close/>
                <a:moveTo>
                  <a:pt x="1173631" y="9934823"/>
                </a:moveTo>
                <a:lnTo>
                  <a:pt x="775824" y="9934823"/>
                </a:lnTo>
                <a:lnTo>
                  <a:pt x="775824" y="10367588"/>
                </a:lnTo>
                <a:lnTo>
                  <a:pt x="1173631" y="10367588"/>
                </a:lnTo>
                <a:close/>
                <a:moveTo>
                  <a:pt x="1173631" y="9484058"/>
                </a:moveTo>
                <a:lnTo>
                  <a:pt x="775824" y="9484058"/>
                </a:lnTo>
                <a:lnTo>
                  <a:pt x="775824" y="9916823"/>
                </a:lnTo>
                <a:lnTo>
                  <a:pt x="1173631" y="9916823"/>
                </a:lnTo>
                <a:close/>
                <a:moveTo>
                  <a:pt x="1173631" y="9033293"/>
                </a:moveTo>
                <a:lnTo>
                  <a:pt x="775824" y="9033293"/>
                </a:lnTo>
                <a:lnTo>
                  <a:pt x="775824" y="9466058"/>
                </a:lnTo>
                <a:lnTo>
                  <a:pt x="1173631" y="9466058"/>
                </a:lnTo>
                <a:close/>
                <a:moveTo>
                  <a:pt x="1173631" y="8582528"/>
                </a:moveTo>
                <a:lnTo>
                  <a:pt x="775824" y="8582528"/>
                </a:lnTo>
                <a:lnTo>
                  <a:pt x="775824" y="9015293"/>
                </a:lnTo>
                <a:lnTo>
                  <a:pt x="1173631" y="9015293"/>
                </a:lnTo>
                <a:close/>
                <a:moveTo>
                  <a:pt x="1173631" y="8131763"/>
                </a:moveTo>
                <a:lnTo>
                  <a:pt x="775824" y="8131763"/>
                </a:lnTo>
                <a:lnTo>
                  <a:pt x="775824" y="8564528"/>
                </a:lnTo>
                <a:lnTo>
                  <a:pt x="1173631" y="8564528"/>
                </a:lnTo>
                <a:close/>
                <a:moveTo>
                  <a:pt x="1173631" y="7680999"/>
                </a:moveTo>
                <a:lnTo>
                  <a:pt x="775824" y="7680999"/>
                </a:lnTo>
                <a:lnTo>
                  <a:pt x="775824" y="8113763"/>
                </a:lnTo>
                <a:lnTo>
                  <a:pt x="1173631" y="8113763"/>
                </a:lnTo>
                <a:close/>
                <a:moveTo>
                  <a:pt x="1173631" y="7230234"/>
                </a:moveTo>
                <a:lnTo>
                  <a:pt x="775824" y="7230234"/>
                </a:lnTo>
                <a:lnTo>
                  <a:pt x="775824" y="7662999"/>
                </a:lnTo>
                <a:lnTo>
                  <a:pt x="1173631" y="7662999"/>
                </a:lnTo>
                <a:close/>
                <a:moveTo>
                  <a:pt x="1173631" y="6779469"/>
                </a:moveTo>
                <a:lnTo>
                  <a:pt x="775824" y="6779469"/>
                </a:lnTo>
                <a:lnTo>
                  <a:pt x="775824" y="7212234"/>
                </a:lnTo>
                <a:lnTo>
                  <a:pt x="1173631" y="7212234"/>
                </a:lnTo>
                <a:close/>
                <a:moveTo>
                  <a:pt x="1173631" y="6328704"/>
                </a:moveTo>
                <a:lnTo>
                  <a:pt x="775824" y="6328704"/>
                </a:lnTo>
                <a:lnTo>
                  <a:pt x="775824" y="6761469"/>
                </a:lnTo>
                <a:lnTo>
                  <a:pt x="1173631" y="6761469"/>
                </a:lnTo>
                <a:close/>
                <a:moveTo>
                  <a:pt x="1173631" y="5877939"/>
                </a:moveTo>
                <a:lnTo>
                  <a:pt x="775824" y="5877939"/>
                </a:lnTo>
                <a:lnTo>
                  <a:pt x="775824" y="6310704"/>
                </a:lnTo>
                <a:lnTo>
                  <a:pt x="1173631" y="6310704"/>
                </a:lnTo>
                <a:close/>
                <a:moveTo>
                  <a:pt x="1173631" y="5427176"/>
                </a:moveTo>
                <a:lnTo>
                  <a:pt x="775824" y="5427176"/>
                </a:lnTo>
                <a:lnTo>
                  <a:pt x="775824" y="5859939"/>
                </a:lnTo>
                <a:lnTo>
                  <a:pt x="1173631" y="5859939"/>
                </a:lnTo>
                <a:close/>
                <a:moveTo>
                  <a:pt x="1173631" y="4976410"/>
                </a:moveTo>
                <a:lnTo>
                  <a:pt x="775824" y="4976410"/>
                </a:lnTo>
                <a:lnTo>
                  <a:pt x="775824" y="5409175"/>
                </a:lnTo>
                <a:lnTo>
                  <a:pt x="1173631" y="5409175"/>
                </a:lnTo>
                <a:close/>
                <a:moveTo>
                  <a:pt x="1589438" y="10836354"/>
                </a:moveTo>
                <a:lnTo>
                  <a:pt x="1191631" y="10836353"/>
                </a:lnTo>
                <a:lnTo>
                  <a:pt x="1191631" y="11269126"/>
                </a:lnTo>
                <a:lnTo>
                  <a:pt x="1589438" y="11269127"/>
                </a:lnTo>
                <a:close/>
                <a:moveTo>
                  <a:pt x="1589438" y="10385589"/>
                </a:moveTo>
                <a:lnTo>
                  <a:pt x="1191631" y="10385588"/>
                </a:lnTo>
                <a:lnTo>
                  <a:pt x="1191631" y="10818353"/>
                </a:lnTo>
                <a:lnTo>
                  <a:pt x="1589438" y="10818354"/>
                </a:lnTo>
                <a:close/>
                <a:moveTo>
                  <a:pt x="1589438" y="9934824"/>
                </a:moveTo>
                <a:lnTo>
                  <a:pt x="1191631" y="9934823"/>
                </a:lnTo>
                <a:lnTo>
                  <a:pt x="1191631" y="10367588"/>
                </a:lnTo>
                <a:lnTo>
                  <a:pt x="1589438" y="10367589"/>
                </a:lnTo>
                <a:close/>
                <a:moveTo>
                  <a:pt x="1589438" y="9484059"/>
                </a:moveTo>
                <a:lnTo>
                  <a:pt x="1191631" y="9484058"/>
                </a:lnTo>
                <a:lnTo>
                  <a:pt x="1191631" y="9916823"/>
                </a:lnTo>
                <a:lnTo>
                  <a:pt x="1589438" y="9916824"/>
                </a:lnTo>
                <a:close/>
                <a:moveTo>
                  <a:pt x="1589438" y="9033294"/>
                </a:moveTo>
                <a:lnTo>
                  <a:pt x="1191631" y="9033293"/>
                </a:lnTo>
                <a:lnTo>
                  <a:pt x="1191631" y="9466058"/>
                </a:lnTo>
                <a:lnTo>
                  <a:pt x="1589438" y="9466059"/>
                </a:lnTo>
                <a:close/>
                <a:moveTo>
                  <a:pt x="1589438" y="8582529"/>
                </a:moveTo>
                <a:lnTo>
                  <a:pt x="1191631" y="8582528"/>
                </a:lnTo>
                <a:lnTo>
                  <a:pt x="1191631" y="9015293"/>
                </a:lnTo>
                <a:lnTo>
                  <a:pt x="1589438" y="9015294"/>
                </a:lnTo>
                <a:close/>
                <a:moveTo>
                  <a:pt x="1589438" y="8131764"/>
                </a:moveTo>
                <a:lnTo>
                  <a:pt x="1191631" y="8131763"/>
                </a:lnTo>
                <a:lnTo>
                  <a:pt x="1191631" y="8564528"/>
                </a:lnTo>
                <a:lnTo>
                  <a:pt x="1589438" y="8564529"/>
                </a:lnTo>
                <a:close/>
                <a:moveTo>
                  <a:pt x="1589438" y="7680999"/>
                </a:moveTo>
                <a:lnTo>
                  <a:pt x="1191631" y="7680999"/>
                </a:lnTo>
                <a:lnTo>
                  <a:pt x="1191631" y="8113763"/>
                </a:lnTo>
                <a:lnTo>
                  <a:pt x="1589438" y="8113764"/>
                </a:lnTo>
                <a:close/>
                <a:moveTo>
                  <a:pt x="1589438" y="7230234"/>
                </a:moveTo>
                <a:lnTo>
                  <a:pt x="1191631" y="7230234"/>
                </a:lnTo>
                <a:lnTo>
                  <a:pt x="1191631" y="7662999"/>
                </a:lnTo>
                <a:lnTo>
                  <a:pt x="1589438" y="7662999"/>
                </a:lnTo>
                <a:close/>
                <a:moveTo>
                  <a:pt x="1589438" y="6779469"/>
                </a:moveTo>
                <a:lnTo>
                  <a:pt x="1191631" y="6779469"/>
                </a:lnTo>
                <a:lnTo>
                  <a:pt x="1191631" y="7212234"/>
                </a:lnTo>
                <a:lnTo>
                  <a:pt x="1589438" y="7212234"/>
                </a:lnTo>
                <a:close/>
                <a:moveTo>
                  <a:pt x="2005245" y="10836354"/>
                </a:moveTo>
                <a:lnTo>
                  <a:pt x="1607438" y="10836354"/>
                </a:lnTo>
                <a:lnTo>
                  <a:pt x="1607438" y="11269127"/>
                </a:lnTo>
                <a:lnTo>
                  <a:pt x="2005245" y="11269127"/>
                </a:lnTo>
                <a:close/>
                <a:moveTo>
                  <a:pt x="2005245" y="10385589"/>
                </a:moveTo>
                <a:lnTo>
                  <a:pt x="1607438" y="10385589"/>
                </a:lnTo>
                <a:lnTo>
                  <a:pt x="1607438" y="10818354"/>
                </a:lnTo>
                <a:lnTo>
                  <a:pt x="2005245" y="10818354"/>
                </a:lnTo>
                <a:close/>
                <a:moveTo>
                  <a:pt x="2005245" y="9934824"/>
                </a:moveTo>
                <a:lnTo>
                  <a:pt x="1607438" y="9934824"/>
                </a:lnTo>
                <a:lnTo>
                  <a:pt x="1607438" y="10367589"/>
                </a:lnTo>
                <a:lnTo>
                  <a:pt x="2005245" y="10367589"/>
                </a:lnTo>
                <a:close/>
                <a:moveTo>
                  <a:pt x="2005245" y="9033294"/>
                </a:moveTo>
                <a:lnTo>
                  <a:pt x="1607438" y="9033294"/>
                </a:lnTo>
                <a:lnTo>
                  <a:pt x="1607438" y="9466059"/>
                </a:lnTo>
                <a:lnTo>
                  <a:pt x="2005245" y="9466059"/>
                </a:lnTo>
                <a:close/>
                <a:moveTo>
                  <a:pt x="2439053" y="10493016"/>
                </a:moveTo>
                <a:lnTo>
                  <a:pt x="2439053" y="10601711"/>
                </a:lnTo>
                <a:lnTo>
                  <a:pt x="2421053" y="10605039"/>
                </a:lnTo>
                <a:lnTo>
                  <a:pt x="2421053" y="10488480"/>
                </a:lnTo>
                <a:close/>
                <a:moveTo>
                  <a:pt x="2537285" y="11287127"/>
                </a:moveTo>
                <a:lnTo>
                  <a:pt x="2439053" y="11287127"/>
                </a:lnTo>
                <a:lnTo>
                  <a:pt x="2439053" y="11682594"/>
                </a:lnTo>
                <a:lnTo>
                  <a:pt x="2438219" y="11682648"/>
                </a:lnTo>
                <a:lnTo>
                  <a:pt x="2421053" y="11682780"/>
                </a:lnTo>
                <a:lnTo>
                  <a:pt x="2421053" y="11287127"/>
                </a:lnTo>
                <a:lnTo>
                  <a:pt x="2023245" y="11287127"/>
                </a:lnTo>
                <a:lnTo>
                  <a:pt x="2023245" y="11684306"/>
                </a:lnTo>
                <a:lnTo>
                  <a:pt x="2005245" y="11684253"/>
                </a:lnTo>
                <a:lnTo>
                  <a:pt x="2005245" y="11287127"/>
                </a:lnTo>
                <a:lnTo>
                  <a:pt x="1607438" y="11287127"/>
                </a:lnTo>
                <a:lnTo>
                  <a:pt x="1607438" y="11683598"/>
                </a:lnTo>
                <a:lnTo>
                  <a:pt x="1589438" y="11683807"/>
                </a:lnTo>
                <a:lnTo>
                  <a:pt x="1589438" y="11287127"/>
                </a:lnTo>
                <a:lnTo>
                  <a:pt x="1191631" y="11287126"/>
                </a:lnTo>
                <a:lnTo>
                  <a:pt x="1191631" y="11688410"/>
                </a:lnTo>
                <a:lnTo>
                  <a:pt x="1173631" y="11688619"/>
                </a:lnTo>
                <a:lnTo>
                  <a:pt x="1173631" y="11287126"/>
                </a:lnTo>
                <a:lnTo>
                  <a:pt x="775824" y="11287126"/>
                </a:lnTo>
                <a:lnTo>
                  <a:pt x="775824" y="11688345"/>
                </a:lnTo>
                <a:lnTo>
                  <a:pt x="757824" y="11688249"/>
                </a:lnTo>
                <a:lnTo>
                  <a:pt x="757824" y="11287126"/>
                </a:lnTo>
                <a:lnTo>
                  <a:pt x="360017" y="11287126"/>
                </a:lnTo>
                <a:lnTo>
                  <a:pt x="360017" y="11686116"/>
                </a:lnTo>
                <a:lnTo>
                  <a:pt x="354536" y="11686087"/>
                </a:lnTo>
                <a:lnTo>
                  <a:pt x="342017" y="11685993"/>
                </a:lnTo>
                <a:lnTo>
                  <a:pt x="342017" y="11287126"/>
                </a:lnTo>
                <a:lnTo>
                  <a:pt x="453" y="11287126"/>
                </a:lnTo>
                <a:lnTo>
                  <a:pt x="453" y="11269126"/>
                </a:lnTo>
                <a:lnTo>
                  <a:pt x="342017" y="11269126"/>
                </a:lnTo>
                <a:lnTo>
                  <a:pt x="342017" y="10836353"/>
                </a:lnTo>
                <a:lnTo>
                  <a:pt x="418" y="10836353"/>
                </a:lnTo>
                <a:lnTo>
                  <a:pt x="404" y="10818353"/>
                </a:lnTo>
                <a:lnTo>
                  <a:pt x="342017" y="10818353"/>
                </a:lnTo>
                <a:lnTo>
                  <a:pt x="342017" y="10385588"/>
                </a:lnTo>
                <a:lnTo>
                  <a:pt x="63" y="10385588"/>
                </a:lnTo>
                <a:lnTo>
                  <a:pt x="48" y="10367588"/>
                </a:lnTo>
                <a:lnTo>
                  <a:pt x="342017" y="10367588"/>
                </a:lnTo>
                <a:lnTo>
                  <a:pt x="342017" y="9934823"/>
                </a:lnTo>
                <a:lnTo>
                  <a:pt x="0" y="9934823"/>
                </a:lnTo>
                <a:lnTo>
                  <a:pt x="0" y="9916823"/>
                </a:lnTo>
                <a:lnTo>
                  <a:pt x="342017" y="9916823"/>
                </a:lnTo>
                <a:lnTo>
                  <a:pt x="342017" y="9484058"/>
                </a:lnTo>
                <a:lnTo>
                  <a:pt x="0" y="9484058"/>
                </a:lnTo>
                <a:lnTo>
                  <a:pt x="0" y="9466058"/>
                </a:lnTo>
                <a:lnTo>
                  <a:pt x="342017" y="9466058"/>
                </a:lnTo>
                <a:lnTo>
                  <a:pt x="342017" y="9033293"/>
                </a:lnTo>
                <a:lnTo>
                  <a:pt x="0" y="9033293"/>
                </a:lnTo>
                <a:lnTo>
                  <a:pt x="0" y="9015293"/>
                </a:lnTo>
                <a:lnTo>
                  <a:pt x="342017" y="9015293"/>
                </a:lnTo>
                <a:lnTo>
                  <a:pt x="342017" y="8582528"/>
                </a:lnTo>
                <a:lnTo>
                  <a:pt x="0" y="8582528"/>
                </a:lnTo>
                <a:lnTo>
                  <a:pt x="0" y="8564528"/>
                </a:lnTo>
                <a:lnTo>
                  <a:pt x="342017" y="8564528"/>
                </a:lnTo>
                <a:lnTo>
                  <a:pt x="342017" y="8131763"/>
                </a:lnTo>
                <a:lnTo>
                  <a:pt x="40" y="8131763"/>
                </a:lnTo>
                <a:lnTo>
                  <a:pt x="43" y="8113763"/>
                </a:lnTo>
                <a:lnTo>
                  <a:pt x="342017" y="8113763"/>
                </a:lnTo>
                <a:lnTo>
                  <a:pt x="342017" y="7680999"/>
                </a:lnTo>
                <a:lnTo>
                  <a:pt x="91" y="7680999"/>
                </a:lnTo>
                <a:lnTo>
                  <a:pt x="91" y="7662999"/>
                </a:lnTo>
                <a:lnTo>
                  <a:pt x="342017" y="7662999"/>
                </a:lnTo>
                <a:lnTo>
                  <a:pt x="342017" y="7230234"/>
                </a:lnTo>
                <a:lnTo>
                  <a:pt x="91" y="7230234"/>
                </a:lnTo>
                <a:lnTo>
                  <a:pt x="91" y="7212234"/>
                </a:lnTo>
                <a:lnTo>
                  <a:pt x="342017" y="7212234"/>
                </a:lnTo>
                <a:lnTo>
                  <a:pt x="342017" y="6779469"/>
                </a:lnTo>
                <a:lnTo>
                  <a:pt x="91" y="6779469"/>
                </a:lnTo>
                <a:lnTo>
                  <a:pt x="91" y="6761469"/>
                </a:lnTo>
                <a:lnTo>
                  <a:pt x="342017" y="6761469"/>
                </a:lnTo>
                <a:lnTo>
                  <a:pt x="342017" y="6328704"/>
                </a:lnTo>
                <a:lnTo>
                  <a:pt x="91" y="6328704"/>
                </a:lnTo>
                <a:lnTo>
                  <a:pt x="91" y="6310704"/>
                </a:lnTo>
                <a:lnTo>
                  <a:pt x="342017" y="6310704"/>
                </a:lnTo>
                <a:lnTo>
                  <a:pt x="342017" y="5877939"/>
                </a:lnTo>
                <a:lnTo>
                  <a:pt x="91" y="5877939"/>
                </a:lnTo>
                <a:lnTo>
                  <a:pt x="91" y="5859939"/>
                </a:lnTo>
                <a:lnTo>
                  <a:pt x="342017" y="5859939"/>
                </a:lnTo>
                <a:lnTo>
                  <a:pt x="342017" y="5427176"/>
                </a:lnTo>
                <a:lnTo>
                  <a:pt x="91" y="5427176"/>
                </a:lnTo>
                <a:lnTo>
                  <a:pt x="91" y="5409175"/>
                </a:lnTo>
                <a:lnTo>
                  <a:pt x="342017" y="5409175"/>
                </a:lnTo>
                <a:lnTo>
                  <a:pt x="342017" y="4976410"/>
                </a:lnTo>
                <a:lnTo>
                  <a:pt x="91" y="4976410"/>
                </a:lnTo>
                <a:lnTo>
                  <a:pt x="91" y="4958411"/>
                </a:lnTo>
                <a:lnTo>
                  <a:pt x="342017" y="4958411"/>
                </a:lnTo>
                <a:lnTo>
                  <a:pt x="342017" y="4525646"/>
                </a:lnTo>
                <a:lnTo>
                  <a:pt x="91" y="4525646"/>
                </a:lnTo>
                <a:lnTo>
                  <a:pt x="91" y="4507646"/>
                </a:lnTo>
                <a:lnTo>
                  <a:pt x="342017" y="4507646"/>
                </a:lnTo>
                <a:lnTo>
                  <a:pt x="342017" y="4074880"/>
                </a:lnTo>
                <a:lnTo>
                  <a:pt x="91" y="4074880"/>
                </a:lnTo>
                <a:lnTo>
                  <a:pt x="91" y="4056879"/>
                </a:lnTo>
                <a:lnTo>
                  <a:pt x="342017" y="4056879"/>
                </a:lnTo>
                <a:lnTo>
                  <a:pt x="342017" y="3624118"/>
                </a:lnTo>
                <a:lnTo>
                  <a:pt x="91" y="3624118"/>
                </a:lnTo>
                <a:lnTo>
                  <a:pt x="91" y="3606118"/>
                </a:lnTo>
                <a:lnTo>
                  <a:pt x="342017" y="3606118"/>
                </a:lnTo>
                <a:lnTo>
                  <a:pt x="342017" y="3173355"/>
                </a:lnTo>
                <a:lnTo>
                  <a:pt x="91" y="3173355"/>
                </a:lnTo>
                <a:lnTo>
                  <a:pt x="91" y="3155355"/>
                </a:lnTo>
                <a:lnTo>
                  <a:pt x="342017" y="3155355"/>
                </a:lnTo>
                <a:lnTo>
                  <a:pt x="342017" y="2722589"/>
                </a:lnTo>
                <a:lnTo>
                  <a:pt x="91" y="2722589"/>
                </a:lnTo>
                <a:lnTo>
                  <a:pt x="91" y="2704588"/>
                </a:lnTo>
                <a:lnTo>
                  <a:pt x="342017" y="2704588"/>
                </a:lnTo>
                <a:lnTo>
                  <a:pt x="342017" y="2516134"/>
                </a:lnTo>
                <a:lnTo>
                  <a:pt x="360017" y="2520389"/>
                </a:lnTo>
                <a:lnTo>
                  <a:pt x="360017" y="2704588"/>
                </a:lnTo>
                <a:lnTo>
                  <a:pt x="530880" y="2704588"/>
                </a:lnTo>
                <a:lnTo>
                  <a:pt x="535603" y="2722589"/>
                </a:lnTo>
                <a:lnTo>
                  <a:pt x="360017" y="2722589"/>
                </a:lnTo>
                <a:lnTo>
                  <a:pt x="360017" y="3155355"/>
                </a:lnTo>
                <a:lnTo>
                  <a:pt x="757824" y="3155355"/>
                </a:lnTo>
                <a:lnTo>
                  <a:pt x="757824" y="2883578"/>
                </a:lnTo>
                <a:lnTo>
                  <a:pt x="762793" y="2886702"/>
                </a:lnTo>
                <a:lnTo>
                  <a:pt x="775824" y="2905961"/>
                </a:lnTo>
                <a:lnTo>
                  <a:pt x="775824" y="3155355"/>
                </a:lnTo>
                <a:lnTo>
                  <a:pt x="908096" y="3155355"/>
                </a:lnTo>
                <a:lnTo>
                  <a:pt x="929885" y="3173355"/>
                </a:lnTo>
                <a:lnTo>
                  <a:pt x="775824" y="3173355"/>
                </a:lnTo>
                <a:lnTo>
                  <a:pt x="775824" y="3606118"/>
                </a:lnTo>
                <a:lnTo>
                  <a:pt x="1087966" y="3606118"/>
                </a:lnTo>
                <a:lnTo>
                  <a:pt x="1094359" y="3621144"/>
                </a:lnTo>
                <a:lnTo>
                  <a:pt x="1096960" y="3624118"/>
                </a:lnTo>
                <a:lnTo>
                  <a:pt x="775824" y="3624118"/>
                </a:lnTo>
                <a:lnTo>
                  <a:pt x="775824" y="4056879"/>
                </a:lnTo>
                <a:lnTo>
                  <a:pt x="970886" y="4056879"/>
                </a:lnTo>
                <a:lnTo>
                  <a:pt x="957959" y="4068758"/>
                </a:lnTo>
                <a:lnTo>
                  <a:pt x="953424" y="4074880"/>
                </a:lnTo>
                <a:lnTo>
                  <a:pt x="775824" y="4074880"/>
                </a:lnTo>
                <a:lnTo>
                  <a:pt x="775824" y="4274500"/>
                </a:lnTo>
                <a:lnTo>
                  <a:pt x="761152" y="4283170"/>
                </a:lnTo>
                <a:lnTo>
                  <a:pt x="757824" y="4285215"/>
                </a:lnTo>
                <a:lnTo>
                  <a:pt x="757824" y="4074880"/>
                </a:lnTo>
                <a:lnTo>
                  <a:pt x="360017" y="4074880"/>
                </a:lnTo>
                <a:lnTo>
                  <a:pt x="360017" y="4507646"/>
                </a:lnTo>
                <a:lnTo>
                  <a:pt x="757824" y="4507646"/>
                </a:lnTo>
                <a:lnTo>
                  <a:pt x="757824" y="4415182"/>
                </a:lnTo>
                <a:lnTo>
                  <a:pt x="775824" y="4421074"/>
                </a:lnTo>
                <a:lnTo>
                  <a:pt x="775824" y="4507646"/>
                </a:lnTo>
                <a:lnTo>
                  <a:pt x="897188" y="4507646"/>
                </a:lnTo>
                <a:lnTo>
                  <a:pt x="898968" y="4510457"/>
                </a:lnTo>
                <a:lnTo>
                  <a:pt x="909752" y="4525646"/>
                </a:lnTo>
                <a:lnTo>
                  <a:pt x="775824" y="4525646"/>
                </a:lnTo>
                <a:lnTo>
                  <a:pt x="775824" y="4958411"/>
                </a:lnTo>
                <a:lnTo>
                  <a:pt x="1173631" y="4958411"/>
                </a:lnTo>
                <a:lnTo>
                  <a:pt x="1173631" y="4738608"/>
                </a:lnTo>
                <a:lnTo>
                  <a:pt x="1191631" y="4749701"/>
                </a:lnTo>
                <a:lnTo>
                  <a:pt x="1191631" y="4958411"/>
                </a:lnTo>
                <a:lnTo>
                  <a:pt x="1213407" y="4958411"/>
                </a:lnTo>
                <a:lnTo>
                  <a:pt x="1222273" y="4976410"/>
                </a:lnTo>
                <a:lnTo>
                  <a:pt x="1191631" y="4976410"/>
                </a:lnTo>
                <a:lnTo>
                  <a:pt x="1191631" y="5409175"/>
                </a:lnTo>
                <a:lnTo>
                  <a:pt x="1234122" y="5409175"/>
                </a:lnTo>
                <a:lnTo>
                  <a:pt x="1236391" y="5427176"/>
                </a:lnTo>
                <a:lnTo>
                  <a:pt x="1191631" y="5427176"/>
                </a:lnTo>
                <a:lnTo>
                  <a:pt x="1191631" y="5859939"/>
                </a:lnTo>
                <a:lnTo>
                  <a:pt x="1589438" y="5859939"/>
                </a:lnTo>
                <a:lnTo>
                  <a:pt x="1589438" y="5841839"/>
                </a:lnTo>
                <a:lnTo>
                  <a:pt x="1607438" y="5849890"/>
                </a:lnTo>
                <a:lnTo>
                  <a:pt x="1607438" y="5859939"/>
                </a:lnTo>
                <a:lnTo>
                  <a:pt x="1622192" y="5859939"/>
                </a:lnTo>
                <a:lnTo>
                  <a:pt x="1633713" y="5872283"/>
                </a:lnTo>
                <a:lnTo>
                  <a:pt x="1634740" y="5877939"/>
                </a:lnTo>
                <a:lnTo>
                  <a:pt x="1607438" y="5877939"/>
                </a:lnTo>
                <a:lnTo>
                  <a:pt x="1607438" y="5977807"/>
                </a:lnTo>
                <a:lnTo>
                  <a:pt x="1589438" y="6019125"/>
                </a:lnTo>
                <a:lnTo>
                  <a:pt x="1589438" y="5877939"/>
                </a:lnTo>
                <a:lnTo>
                  <a:pt x="1191631" y="5877939"/>
                </a:lnTo>
                <a:lnTo>
                  <a:pt x="1191631" y="6310704"/>
                </a:lnTo>
                <a:lnTo>
                  <a:pt x="1589438" y="6310704"/>
                </a:lnTo>
                <a:lnTo>
                  <a:pt x="1589438" y="6157511"/>
                </a:lnTo>
                <a:lnTo>
                  <a:pt x="1590091" y="6159323"/>
                </a:lnTo>
                <a:cubicBezTo>
                  <a:pt x="1595477" y="6171657"/>
                  <a:pt x="1601501" y="6183893"/>
                  <a:pt x="1607407" y="6196157"/>
                </a:cubicBezTo>
                <a:lnTo>
                  <a:pt x="1607438" y="6196231"/>
                </a:lnTo>
                <a:lnTo>
                  <a:pt x="1607438" y="6310704"/>
                </a:lnTo>
                <a:lnTo>
                  <a:pt x="1633192" y="6310704"/>
                </a:lnTo>
                <a:lnTo>
                  <a:pt x="1625206" y="6328704"/>
                </a:lnTo>
                <a:lnTo>
                  <a:pt x="1607438" y="6328704"/>
                </a:lnTo>
                <a:lnTo>
                  <a:pt x="1607438" y="6355269"/>
                </a:lnTo>
                <a:lnTo>
                  <a:pt x="1589438" y="6376686"/>
                </a:lnTo>
                <a:lnTo>
                  <a:pt x="1589438" y="6328704"/>
                </a:lnTo>
                <a:lnTo>
                  <a:pt x="1191631" y="6328704"/>
                </a:lnTo>
                <a:lnTo>
                  <a:pt x="1191631" y="6761469"/>
                </a:lnTo>
                <a:lnTo>
                  <a:pt x="1589438" y="6761469"/>
                </a:lnTo>
                <a:lnTo>
                  <a:pt x="1589438" y="6607793"/>
                </a:lnTo>
                <a:lnTo>
                  <a:pt x="1592430" y="6612169"/>
                </a:lnTo>
                <a:cubicBezTo>
                  <a:pt x="1607662" y="6647741"/>
                  <a:pt x="1598582" y="6682548"/>
                  <a:pt x="1598718" y="6719952"/>
                </a:cubicBezTo>
                <a:cubicBezTo>
                  <a:pt x="1598483" y="6747332"/>
                  <a:pt x="1600121" y="6774703"/>
                  <a:pt x="1603606" y="6801866"/>
                </a:cubicBezTo>
                <a:lnTo>
                  <a:pt x="1607438" y="6819943"/>
                </a:lnTo>
                <a:lnTo>
                  <a:pt x="1607438" y="7212234"/>
                </a:lnTo>
                <a:lnTo>
                  <a:pt x="1763489" y="7212234"/>
                </a:lnTo>
                <a:lnTo>
                  <a:pt x="1759287" y="7226549"/>
                </a:lnTo>
                <a:lnTo>
                  <a:pt x="1758406" y="7230234"/>
                </a:lnTo>
                <a:lnTo>
                  <a:pt x="1607438" y="7230234"/>
                </a:lnTo>
                <a:lnTo>
                  <a:pt x="1607438" y="7662999"/>
                </a:lnTo>
                <a:lnTo>
                  <a:pt x="1875914" y="7662999"/>
                </a:lnTo>
                <a:lnTo>
                  <a:pt x="1885355" y="7679287"/>
                </a:lnTo>
                <a:lnTo>
                  <a:pt x="1885975" y="7680999"/>
                </a:lnTo>
                <a:lnTo>
                  <a:pt x="1607438" y="7680999"/>
                </a:lnTo>
                <a:lnTo>
                  <a:pt x="1607438" y="8113764"/>
                </a:lnTo>
                <a:lnTo>
                  <a:pt x="1929442" y="8113764"/>
                </a:lnTo>
                <a:lnTo>
                  <a:pt x="1934833" y="8131764"/>
                </a:lnTo>
                <a:lnTo>
                  <a:pt x="1607438" y="8131764"/>
                </a:lnTo>
                <a:lnTo>
                  <a:pt x="1607438" y="8564529"/>
                </a:lnTo>
                <a:lnTo>
                  <a:pt x="1965200" y="8564529"/>
                </a:lnTo>
                <a:lnTo>
                  <a:pt x="1969525" y="8573787"/>
                </a:lnTo>
                <a:lnTo>
                  <a:pt x="1975365" y="8582529"/>
                </a:lnTo>
                <a:lnTo>
                  <a:pt x="1607438" y="8582529"/>
                </a:lnTo>
                <a:lnTo>
                  <a:pt x="1607438" y="9015294"/>
                </a:lnTo>
                <a:lnTo>
                  <a:pt x="2005245" y="9015294"/>
                </a:lnTo>
                <a:lnTo>
                  <a:pt x="2005245" y="8632121"/>
                </a:lnTo>
                <a:lnTo>
                  <a:pt x="2016296" y="8654358"/>
                </a:lnTo>
                <a:cubicBezTo>
                  <a:pt x="2028074" y="8697503"/>
                  <a:pt x="2017246" y="8745344"/>
                  <a:pt x="2015889" y="8789062"/>
                </a:cubicBezTo>
                <a:lnTo>
                  <a:pt x="2023245" y="8859998"/>
                </a:lnTo>
                <a:lnTo>
                  <a:pt x="2023245" y="9015294"/>
                </a:lnTo>
                <a:lnTo>
                  <a:pt x="2064350" y="9015294"/>
                </a:lnTo>
                <a:lnTo>
                  <a:pt x="2069169" y="9033294"/>
                </a:lnTo>
                <a:lnTo>
                  <a:pt x="2023245" y="9033294"/>
                </a:lnTo>
                <a:lnTo>
                  <a:pt x="2023245" y="9466059"/>
                </a:lnTo>
                <a:lnTo>
                  <a:pt x="2101815" y="9466059"/>
                </a:lnTo>
                <a:lnTo>
                  <a:pt x="2083646" y="9484059"/>
                </a:lnTo>
                <a:lnTo>
                  <a:pt x="2023245" y="9484059"/>
                </a:lnTo>
                <a:lnTo>
                  <a:pt x="2023245" y="9511026"/>
                </a:lnTo>
                <a:lnTo>
                  <a:pt x="2005245" y="9518935"/>
                </a:lnTo>
                <a:lnTo>
                  <a:pt x="2005245" y="9484059"/>
                </a:lnTo>
                <a:lnTo>
                  <a:pt x="1607438" y="9484059"/>
                </a:lnTo>
                <a:lnTo>
                  <a:pt x="1607438" y="9916824"/>
                </a:lnTo>
                <a:lnTo>
                  <a:pt x="2005245" y="9916824"/>
                </a:lnTo>
                <a:lnTo>
                  <a:pt x="2005245" y="9746088"/>
                </a:lnTo>
                <a:lnTo>
                  <a:pt x="2023245" y="9780519"/>
                </a:lnTo>
                <a:lnTo>
                  <a:pt x="2023245" y="9916824"/>
                </a:lnTo>
                <a:lnTo>
                  <a:pt x="2090706" y="9916824"/>
                </a:lnTo>
                <a:lnTo>
                  <a:pt x="2091467" y="9919559"/>
                </a:lnTo>
                <a:lnTo>
                  <a:pt x="2093894" y="9934824"/>
                </a:lnTo>
                <a:lnTo>
                  <a:pt x="2023245" y="9934824"/>
                </a:lnTo>
                <a:lnTo>
                  <a:pt x="2023245" y="10367589"/>
                </a:lnTo>
                <a:lnTo>
                  <a:pt x="2297519" y="10367589"/>
                </a:lnTo>
                <a:lnTo>
                  <a:pt x="2306043" y="10379786"/>
                </a:lnTo>
                <a:lnTo>
                  <a:pt x="2311172" y="10385589"/>
                </a:lnTo>
                <a:lnTo>
                  <a:pt x="2023245" y="10385589"/>
                </a:lnTo>
                <a:lnTo>
                  <a:pt x="2023245" y="10818354"/>
                </a:lnTo>
                <a:lnTo>
                  <a:pt x="2265064" y="10818354"/>
                </a:lnTo>
                <a:lnTo>
                  <a:pt x="2270039" y="10836354"/>
                </a:lnTo>
                <a:lnTo>
                  <a:pt x="2023245" y="10836354"/>
                </a:lnTo>
                <a:lnTo>
                  <a:pt x="2023245" y="11269127"/>
                </a:lnTo>
                <a:lnTo>
                  <a:pt x="2421053" y="11269127"/>
                </a:lnTo>
                <a:lnTo>
                  <a:pt x="2421053" y="11234983"/>
                </a:lnTo>
                <a:lnTo>
                  <a:pt x="2439053" y="11243058"/>
                </a:lnTo>
                <a:lnTo>
                  <a:pt x="2439053" y="11269127"/>
                </a:lnTo>
                <a:lnTo>
                  <a:pt x="2497161" y="1126912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52531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3 Six columns">
  <p:cSld name="013 Six columns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3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>
            <a:spLocks noGrp="1"/>
          </p:cNvSpPr>
          <p:nvPr>
            <p:ph type="subTitle" idx="1"/>
          </p:nvPr>
        </p:nvSpPr>
        <p:spPr>
          <a:xfrm>
            <a:off x="720400" y="216360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2" name="Google Shape;172;p13"/>
          <p:cNvSpPr txBox="1">
            <a:spLocks noGrp="1"/>
          </p:cNvSpPr>
          <p:nvPr>
            <p:ph type="subTitle" idx="2"/>
          </p:nvPr>
        </p:nvSpPr>
        <p:spPr>
          <a:xfrm>
            <a:off x="720400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3" name="Google Shape;173;p13"/>
          <p:cNvSpPr txBox="1">
            <a:spLocks noGrp="1"/>
          </p:cNvSpPr>
          <p:nvPr>
            <p:ph type="subTitle" idx="3"/>
          </p:nvPr>
        </p:nvSpPr>
        <p:spPr>
          <a:xfrm>
            <a:off x="8381787" y="21729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4" name="Google Shape;174;p13"/>
          <p:cNvSpPr txBox="1">
            <a:spLocks noGrp="1"/>
          </p:cNvSpPr>
          <p:nvPr>
            <p:ph type="subTitle" idx="4"/>
          </p:nvPr>
        </p:nvSpPr>
        <p:spPr>
          <a:xfrm>
            <a:off x="4571787" y="218095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5" name="Google Shape;175;p13"/>
          <p:cNvSpPr txBox="1">
            <a:spLocks noGrp="1"/>
          </p:cNvSpPr>
          <p:nvPr>
            <p:ph type="subTitle" idx="5"/>
          </p:nvPr>
        </p:nvSpPr>
        <p:spPr>
          <a:xfrm>
            <a:off x="4571787" y="4020325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6" name="Google Shape;176;p13"/>
          <p:cNvSpPr txBox="1">
            <a:spLocks noGrp="1"/>
          </p:cNvSpPr>
          <p:nvPr>
            <p:ph type="subTitle" idx="6"/>
          </p:nvPr>
        </p:nvSpPr>
        <p:spPr>
          <a:xfrm>
            <a:off x="8381787" y="4001780"/>
            <a:ext cx="32505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000"/>
              <a:buNone/>
              <a:defRPr sz="20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000"/>
              <a:buNone/>
              <a:defRPr sz="2000" b="1"/>
            </a:lvl9pPr>
          </a:lstStyle>
          <a:p>
            <a:endParaRPr/>
          </a:p>
        </p:txBody>
      </p:sp>
      <p:sp>
        <p:nvSpPr>
          <p:cNvPr id="177" name="Google Shape;177;p13"/>
          <p:cNvSpPr txBox="1">
            <a:spLocks noGrp="1"/>
          </p:cNvSpPr>
          <p:nvPr>
            <p:ph type="title"/>
          </p:nvPr>
        </p:nvSpPr>
        <p:spPr>
          <a:xfrm>
            <a:off x="720400" y="898175"/>
            <a:ext cx="10911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78" name="Google Shape;178;p13"/>
          <p:cNvSpPr txBox="1">
            <a:spLocks noGrp="1"/>
          </p:cNvSpPr>
          <p:nvPr>
            <p:ph type="body" idx="7"/>
          </p:nvPr>
        </p:nvSpPr>
        <p:spPr>
          <a:xfrm>
            <a:off x="457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79" name="Google Shape;179;p13"/>
          <p:cNvSpPr txBox="1">
            <a:spLocks noGrp="1"/>
          </p:cNvSpPr>
          <p:nvPr>
            <p:ph type="body" idx="8"/>
          </p:nvPr>
        </p:nvSpPr>
        <p:spPr>
          <a:xfrm>
            <a:off x="838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0" name="Google Shape;180;p13"/>
          <p:cNvSpPr txBox="1">
            <a:spLocks noGrp="1"/>
          </p:cNvSpPr>
          <p:nvPr>
            <p:ph type="body" idx="9"/>
          </p:nvPr>
        </p:nvSpPr>
        <p:spPr>
          <a:xfrm>
            <a:off x="4571787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1" name="Google Shape;181;p13"/>
          <p:cNvSpPr txBox="1">
            <a:spLocks noGrp="1"/>
          </p:cNvSpPr>
          <p:nvPr>
            <p:ph type="body" idx="13"/>
          </p:nvPr>
        </p:nvSpPr>
        <p:spPr>
          <a:xfrm>
            <a:off x="720400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body" idx="14"/>
          </p:nvPr>
        </p:nvSpPr>
        <p:spPr>
          <a:xfrm>
            <a:off x="8381787" y="25898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body" idx="15"/>
          </p:nvPr>
        </p:nvSpPr>
        <p:spPr>
          <a:xfrm>
            <a:off x="720400" y="4418600"/>
            <a:ext cx="3250500" cy="8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84" name="Google Shape;184;p13"/>
          <p:cNvSpPr/>
          <p:nvPr/>
        </p:nvSpPr>
        <p:spPr>
          <a:xfrm>
            <a:off x="1" y="1350"/>
            <a:ext cx="2239859" cy="1973820"/>
          </a:xfrm>
          <a:custGeom>
            <a:avLst/>
            <a:gdLst/>
            <a:ahLst/>
            <a:cxnLst/>
            <a:rect l="l" t="t" r="r" b="b"/>
            <a:pathLst>
              <a:path w="2239859" h="1973820" extrusionOk="0">
                <a:moveTo>
                  <a:pt x="0" y="0"/>
                </a:moveTo>
                <a:lnTo>
                  <a:pt x="2239859" y="0"/>
                </a:lnTo>
                <a:lnTo>
                  <a:pt x="2211109" y="11384"/>
                </a:lnTo>
                <a:cubicBezTo>
                  <a:pt x="2143573" y="39689"/>
                  <a:pt x="2072187" y="61022"/>
                  <a:pt x="2042739" y="143645"/>
                </a:cubicBezTo>
                <a:cubicBezTo>
                  <a:pt x="2030356" y="178506"/>
                  <a:pt x="1998617" y="209516"/>
                  <a:pt x="1969896" y="235011"/>
                </a:cubicBezTo>
                <a:cubicBezTo>
                  <a:pt x="1892475" y="302754"/>
                  <a:pt x="1807145" y="359884"/>
                  <a:pt x="1732742" y="432726"/>
                </a:cubicBezTo>
                <a:cubicBezTo>
                  <a:pt x="1656050" y="508690"/>
                  <a:pt x="1582686" y="587568"/>
                  <a:pt x="1510990" y="667694"/>
                </a:cubicBezTo>
                <a:cubicBezTo>
                  <a:pt x="1478210" y="704324"/>
                  <a:pt x="1440020" y="732732"/>
                  <a:pt x="1404014" y="764783"/>
                </a:cubicBezTo>
                <a:cubicBezTo>
                  <a:pt x="1359789" y="804118"/>
                  <a:pt x="1296936" y="810362"/>
                  <a:pt x="1253959" y="851258"/>
                </a:cubicBezTo>
                <a:cubicBezTo>
                  <a:pt x="1243845" y="854348"/>
                  <a:pt x="1236841" y="863568"/>
                  <a:pt x="1236581" y="874151"/>
                </a:cubicBezTo>
                <a:lnTo>
                  <a:pt x="1213688" y="894963"/>
                </a:lnTo>
                <a:cubicBezTo>
                  <a:pt x="1203104" y="894537"/>
                  <a:pt x="1193146" y="899979"/>
                  <a:pt x="1187777" y="909115"/>
                </a:cubicBezTo>
                <a:cubicBezTo>
                  <a:pt x="1161865" y="910364"/>
                  <a:pt x="1151459" y="933466"/>
                  <a:pt x="1133977" y="946786"/>
                </a:cubicBezTo>
                <a:cubicBezTo>
                  <a:pt x="1101406" y="971657"/>
                  <a:pt x="1080906" y="1011823"/>
                  <a:pt x="1041570" y="1026912"/>
                </a:cubicBezTo>
                <a:cubicBezTo>
                  <a:pt x="981477" y="1049586"/>
                  <a:pt x="929841" y="1090254"/>
                  <a:pt x="893702" y="1143356"/>
                </a:cubicBezTo>
                <a:cubicBezTo>
                  <a:pt x="872265" y="1173742"/>
                  <a:pt x="852077" y="1203815"/>
                  <a:pt x="820859" y="1228166"/>
                </a:cubicBezTo>
                <a:cubicBezTo>
                  <a:pt x="793595" y="1248978"/>
                  <a:pt x="750201" y="1272391"/>
                  <a:pt x="744478" y="1300279"/>
                </a:cubicBezTo>
                <a:cubicBezTo>
                  <a:pt x="731366" y="1362716"/>
                  <a:pt x="676006" y="1393934"/>
                  <a:pt x="651865" y="1447318"/>
                </a:cubicBezTo>
                <a:cubicBezTo>
                  <a:pt x="636672" y="1481241"/>
                  <a:pt x="612113" y="1521200"/>
                  <a:pt x="575693" y="1540972"/>
                </a:cubicBezTo>
                <a:cubicBezTo>
                  <a:pt x="486866" y="1590046"/>
                  <a:pt x="392555" y="1628465"/>
                  <a:pt x="294729" y="1655439"/>
                </a:cubicBezTo>
                <a:cubicBezTo>
                  <a:pt x="259139" y="1665220"/>
                  <a:pt x="230626" y="1684367"/>
                  <a:pt x="215330" y="1717042"/>
                </a:cubicBezTo>
                <a:cubicBezTo>
                  <a:pt x="205755" y="1737854"/>
                  <a:pt x="187962" y="1745555"/>
                  <a:pt x="173706" y="1759395"/>
                </a:cubicBezTo>
                <a:cubicBezTo>
                  <a:pt x="125422" y="1807575"/>
                  <a:pt x="67564" y="1854298"/>
                  <a:pt x="41028" y="1913925"/>
                </a:cubicBezTo>
                <a:cubicBezTo>
                  <a:pt x="33224" y="1931147"/>
                  <a:pt x="25036" y="1945748"/>
                  <a:pt x="16026" y="1957951"/>
                </a:cubicBezTo>
                <a:lnTo>
                  <a:pt x="0" y="197382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13"/>
          <p:cNvSpPr/>
          <p:nvPr/>
        </p:nvSpPr>
        <p:spPr>
          <a:xfrm>
            <a:off x="1" y="1350"/>
            <a:ext cx="2157476" cy="1855961"/>
          </a:xfrm>
          <a:custGeom>
            <a:avLst/>
            <a:gdLst/>
            <a:ahLst/>
            <a:cxnLst/>
            <a:rect l="l" t="t" r="r" b="b"/>
            <a:pathLst>
              <a:path w="2157476" h="1855961" extrusionOk="0">
                <a:moveTo>
                  <a:pt x="0" y="0"/>
                </a:moveTo>
                <a:lnTo>
                  <a:pt x="2157476" y="0"/>
                </a:lnTo>
                <a:lnTo>
                  <a:pt x="2128730" y="11382"/>
                </a:lnTo>
                <a:cubicBezTo>
                  <a:pt x="2061195" y="39687"/>
                  <a:pt x="1989809" y="61020"/>
                  <a:pt x="1960361" y="143643"/>
                </a:cubicBezTo>
                <a:cubicBezTo>
                  <a:pt x="1947977" y="178504"/>
                  <a:pt x="1916239" y="209514"/>
                  <a:pt x="1887519" y="235009"/>
                </a:cubicBezTo>
                <a:cubicBezTo>
                  <a:pt x="1810097" y="302752"/>
                  <a:pt x="1724768" y="359882"/>
                  <a:pt x="1650364" y="432724"/>
                </a:cubicBezTo>
                <a:cubicBezTo>
                  <a:pt x="1573672" y="508688"/>
                  <a:pt x="1500308" y="587566"/>
                  <a:pt x="1428612" y="667693"/>
                </a:cubicBezTo>
                <a:cubicBezTo>
                  <a:pt x="1395832" y="704322"/>
                  <a:pt x="1357642" y="732730"/>
                  <a:pt x="1321636" y="764781"/>
                </a:cubicBezTo>
                <a:cubicBezTo>
                  <a:pt x="1277411" y="804116"/>
                  <a:pt x="1214558" y="810360"/>
                  <a:pt x="1171581" y="851255"/>
                </a:cubicBezTo>
                <a:cubicBezTo>
                  <a:pt x="1161467" y="854346"/>
                  <a:pt x="1154463" y="863566"/>
                  <a:pt x="1154203" y="874149"/>
                </a:cubicBezTo>
                <a:lnTo>
                  <a:pt x="1131310" y="894961"/>
                </a:lnTo>
                <a:cubicBezTo>
                  <a:pt x="1120726" y="894535"/>
                  <a:pt x="1110768" y="899976"/>
                  <a:pt x="1105399" y="909113"/>
                </a:cubicBezTo>
                <a:cubicBezTo>
                  <a:pt x="1079487" y="910362"/>
                  <a:pt x="1069081" y="933464"/>
                  <a:pt x="1051598" y="946784"/>
                </a:cubicBezTo>
                <a:cubicBezTo>
                  <a:pt x="1019028" y="971654"/>
                  <a:pt x="998528" y="1011821"/>
                  <a:pt x="959193" y="1026910"/>
                </a:cubicBezTo>
                <a:cubicBezTo>
                  <a:pt x="899099" y="1049585"/>
                  <a:pt x="847463" y="1090252"/>
                  <a:pt x="811324" y="1143354"/>
                </a:cubicBezTo>
                <a:cubicBezTo>
                  <a:pt x="789887" y="1173739"/>
                  <a:pt x="769700" y="1203813"/>
                  <a:pt x="738481" y="1228163"/>
                </a:cubicBezTo>
                <a:cubicBezTo>
                  <a:pt x="711217" y="1248976"/>
                  <a:pt x="667823" y="1272389"/>
                  <a:pt x="662100" y="1300277"/>
                </a:cubicBezTo>
                <a:cubicBezTo>
                  <a:pt x="648988" y="1362714"/>
                  <a:pt x="593628" y="1393932"/>
                  <a:pt x="569487" y="1447316"/>
                </a:cubicBezTo>
                <a:cubicBezTo>
                  <a:pt x="554294" y="1481239"/>
                  <a:pt x="529735" y="1521198"/>
                  <a:pt x="493314" y="1540970"/>
                </a:cubicBezTo>
                <a:cubicBezTo>
                  <a:pt x="404488" y="1590044"/>
                  <a:pt x="310178" y="1628463"/>
                  <a:pt x="212351" y="1655437"/>
                </a:cubicBezTo>
                <a:cubicBezTo>
                  <a:pt x="176762" y="1665218"/>
                  <a:pt x="148248" y="1684365"/>
                  <a:pt x="132952" y="1717040"/>
                </a:cubicBezTo>
                <a:cubicBezTo>
                  <a:pt x="123378" y="1737852"/>
                  <a:pt x="105584" y="1745553"/>
                  <a:pt x="91328" y="1759393"/>
                </a:cubicBezTo>
                <a:cubicBezTo>
                  <a:pt x="67186" y="1783483"/>
                  <a:pt x="40651" y="1807209"/>
                  <a:pt x="16834" y="1832365"/>
                </a:cubicBezTo>
                <a:lnTo>
                  <a:pt x="0" y="1855961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3"/>
          <p:cNvSpPr/>
          <p:nvPr/>
        </p:nvSpPr>
        <p:spPr>
          <a:xfrm rot="10800000">
            <a:off x="10266727" y="5175897"/>
            <a:ext cx="1925273" cy="1682102"/>
          </a:xfrm>
          <a:custGeom>
            <a:avLst/>
            <a:gdLst/>
            <a:ahLst/>
            <a:cxnLst/>
            <a:rect l="l" t="t" r="r" b="b"/>
            <a:pathLst>
              <a:path w="1925273" h="1682102" extrusionOk="0">
                <a:moveTo>
                  <a:pt x="0" y="1682102"/>
                </a:moveTo>
                <a:lnTo>
                  <a:pt x="0" y="0"/>
                </a:lnTo>
                <a:lnTo>
                  <a:pt x="1925273" y="0"/>
                </a:lnTo>
                <a:lnTo>
                  <a:pt x="1910900" y="25341"/>
                </a:lnTo>
                <a:cubicBezTo>
                  <a:pt x="1898516" y="60202"/>
                  <a:pt x="1866778" y="91212"/>
                  <a:pt x="1838057" y="116707"/>
                </a:cubicBezTo>
                <a:cubicBezTo>
                  <a:pt x="1760636" y="184450"/>
                  <a:pt x="1675306" y="241580"/>
                  <a:pt x="1600902" y="314422"/>
                </a:cubicBezTo>
                <a:cubicBezTo>
                  <a:pt x="1524210" y="390386"/>
                  <a:pt x="1450846" y="469264"/>
                  <a:pt x="1379150" y="549390"/>
                </a:cubicBezTo>
                <a:cubicBezTo>
                  <a:pt x="1346371" y="586020"/>
                  <a:pt x="1308180" y="614428"/>
                  <a:pt x="1272175" y="646479"/>
                </a:cubicBezTo>
                <a:cubicBezTo>
                  <a:pt x="1227949" y="685814"/>
                  <a:pt x="1165097" y="692058"/>
                  <a:pt x="1122120" y="732953"/>
                </a:cubicBezTo>
                <a:cubicBezTo>
                  <a:pt x="1112006" y="736044"/>
                  <a:pt x="1105002" y="745264"/>
                  <a:pt x="1104742" y="755847"/>
                </a:cubicBezTo>
                <a:lnTo>
                  <a:pt x="1081848" y="776659"/>
                </a:lnTo>
                <a:cubicBezTo>
                  <a:pt x="1071265" y="776233"/>
                  <a:pt x="1061307" y="781674"/>
                  <a:pt x="1055937" y="790811"/>
                </a:cubicBezTo>
                <a:cubicBezTo>
                  <a:pt x="1030026" y="792060"/>
                  <a:pt x="1019619" y="815162"/>
                  <a:pt x="1002137" y="828482"/>
                </a:cubicBezTo>
                <a:cubicBezTo>
                  <a:pt x="969566" y="853352"/>
                  <a:pt x="949067" y="893519"/>
                  <a:pt x="909731" y="908608"/>
                </a:cubicBezTo>
                <a:cubicBezTo>
                  <a:pt x="849637" y="931282"/>
                  <a:pt x="798001" y="971950"/>
                  <a:pt x="761862" y="1025052"/>
                </a:cubicBezTo>
                <a:cubicBezTo>
                  <a:pt x="740426" y="1055437"/>
                  <a:pt x="720238" y="1085511"/>
                  <a:pt x="689020" y="1109861"/>
                </a:cubicBezTo>
                <a:cubicBezTo>
                  <a:pt x="661756" y="1130674"/>
                  <a:pt x="618362" y="1154087"/>
                  <a:pt x="612639" y="1181975"/>
                </a:cubicBezTo>
                <a:cubicBezTo>
                  <a:pt x="599527" y="1244412"/>
                  <a:pt x="544166" y="1275630"/>
                  <a:pt x="520026" y="1329014"/>
                </a:cubicBezTo>
                <a:cubicBezTo>
                  <a:pt x="504832" y="1362937"/>
                  <a:pt x="480274" y="1402896"/>
                  <a:pt x="443853" y="1422668"/>
                </a:cubicBezTo>
                <a:cubicBezTo>
                  <a:pt x="355026" y="1471742"/>
                  <a:pt x="260716" y="1510161"/>
                  <a:pt x="162890" y="1537135"/>
                </a:cubicBezTo>
                <a:cubicBezTo>
                  <a:pt x="127300" y="1546916"/>
                  <a:pt x="98787" y="1566063"/>
                  <a:pt x="83491" y="1598738"/>
                </a:cubicBezTo>
                <a:cubicBezTo>
                  <a:pt x="73916" y="1619550"/>
                  <a:pt x="56123" y="1627251"/>
                  <a:pt x="41867" y="164109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3"/>
          <p:cNvSpPr/>
          <p:nvPr/>
        </p:nvSpPr>
        <p:spPr>
          <a:xfrm rot="10800000">
            <a:off x="10349105" y="5257875"/>
            <a:ext cx="1842894" cy="1600125"/>
          </a:xfrm>
          <a:custGeom>
            <a:avLst/>
            <a:gdLst/>
            <a:ahLst/>
            <a:cxnLst/>
            <a:rect l="l" t="t" r="r" b="b"/>
            <a:pathLst>
              <a:path w="1842894" h="1600125" extrusionOk="0">
                <a:moveTo>
                  <a:pt x="0" y="1600125"/>
                </a:moveTo>
                <a:lnTo>
                  <a:pt x="0" y="0"/>
                </a:lnTo>
                <a:lnTo>
                  <a:pt x="1842894" y="0"/>
                </a:lnTo>
                <a:lnTo>
                  <a:pt x="1828522" y="25339"/>
                </a:lnTo>
                <a:cubicBezTo>
                  <a:pt x="1816138" y="60200"/>
                  <a:pt x="1784400" y="91210"/>
                  <a:pt x="1755679" y="116705"/>
                </a:cubicBezTo>
                <a:cubicBezTo>
                  <a:pt x="1678258" y="184448"/>
                  <a:pt x="1592928" y="241578"/>
                  <a:pt x="1518524" y="314420"/>
                </a:cubicBezTo>
                <a:cubicBezTo>
                  <a:pt x="1441832" y="390384"/>
                  <a:pt x="1368468" y="469262"/>
                  <a:pt x="1296772" y="549388"/>
                </a:cubicBezTo>
                <a:cubicBezTo>
                  <a:pt x="1263993" y="586018"/>
                  <a:pt x="1225802" y="614426"/>
                  <a:pt x="1189797" y="646477"/>
                </a:cubicBezTo>
                <a:cubicBezTo>
                  <a:pt x="1145571" y="685812"/>
                  <a:pt x="1082719" y="692056"/>
                  <a:pt x="1039742" y="732951"/>
                </a:cubicBezTo>
                <a:cubicBezTo>
                  <a:pt x="1029628" y="736042"/>
                  <a:pt x="1022624" y="745262"/>
                  <a:pt x="1022364" y="755845"/>
                </a:cubicBezTo>
                <a:lnTo>
                  <a:pt x="999470" y="776657"/>
                </a:lnTo>
                <a:cubicBezTo>
                  <a:pt x="988887" y="776231"/>
                  <a:pt x="978929" y="781672"/>
                  <a:pt x="973559" y="790809"/>
                </a:cubicBezTo>
                <a:cubicBezTo>
                  <a:pt x="947648" y="792058"/>
                  <a:pt x="937241" y="815160"/>
                  <a:pt x="919759" y="828480"/>
                </a:cubicBezTo>
                <a:cubicBezTo>
                  <a:pt x="887188" y="853350"/>
                  <a:pt x="866689" y="893517"/>
                  <a:pt x="827353" y="908606"/>
                </a:cubicBezTo>
                <a:cubicBezTo>
                  <a:pt x="767259" y="931280"/>
                  <a:pt x="715623" y="971948"/>
                  <a:pt x="679484" y="1025050"/>
                </a:cubicBezTo>
                <a:cubicBezTo>
                  <a:pt x="658048" y="1055435"/>
                  <a:pt x="637860" y="1085509"/>
                  <a:pt x="606642" y="1109859"/>
                </a:cubicBezTo>
                <a:cubicBezTo>
                  <a:pt x="579378" y="1130672"/>
                  <a:pt x="535984" y="1154085"/>
                  <a:pt x="530261" y="1181973"/>
                </a:cubicBezTo>
                <a:cubicBezTo>
                  <a:pt x="517149" y="1244410"/>
                  <a:pt x="461788" y="1275628"/>
                  <a:pt x="437648" y="1329012"/>
                </a:cubicBezTo>
                <a:cubicBezTo>
                  <a:pt x="422454" y="1362935"/>
                  <a:pt x="397896" y="1402894"/>
                  <a:pt x="361475" y="1422666"/>
                </a:cubicBezTo>
                <a:cubicBezTo>
                  <a:pt x="272648" y="1471740"/>
                  <a:pt x="178338" y="1510159"/>
                  <a:pt x="80512" y="1537133"/>
                </a:cubicBezTo>
                <a:cubicBezTo>
                  <a:pt x="44922" y="1546914"/>
                  <a:pt x="16409" y="1566061"/>
                  <a:pt x="1113" y="1598736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21986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8 Team">
  <p:cSld name="008 Team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4"/>
          <p:cNvSpPr/>
          <p:nvPr/>
        </p:nvSpPr>
        <p:spPr>
          <a:xfrm rot="5400000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14"/>
          <p:cNvSpPr txBox="1">
            <a:spLocks noGrp="1"/>
          </p:cNvSpPr>
          <p:nvPr>
            <p:ph type="subTitle" idx="1"/>
          </p:nvPr>
        </p:nvSpPr>
        <p:spPr>
          <a:xfrm>
            <a:off x="118905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1" name="Google Shape;191;p14"/>
          <p:cNvSpPr txBox="1">
            <a:spLocks noGrp="1"/>
          </p:cNvSpPr>
          <p:nvPr>
            <p:ph type="subTitle" idx="2"/>
          </p:nvPr>
        </p:nvSpPr>
        <p:spPr>
          <a:xfrm>
            <a:off x="4713302" y="4020675"/>
            <a:ext cx="26589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2" name="Google Shape;192;p14"/>
          <p:cNvSpPr txBox="1">
            <a:spLocks noGrp="1"/>
          </p:cNvSpPr>
          <p:nvPr>
            <p:ph type="subTitle" idx="3"/>
          </p:nvPr>
        </p:nvSpPr>
        <p:spPr>
          <a:xfrm>
            <a:off x="8237552" y="4020675"/>
            <a:ext cx="26586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1pPr>
            <a:lvl2pPr lvl="1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189050" y="669575"/>
            <a:ext cx="97074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194" name="Google Shape;194;p14"/>
          <p:cNvSpPr txBox="1">
            <a:spLocks noGrp="1"/>
          </p:cNvSpPr>
          <p:nvPr>
            <p:ph type="body" idx="4"/>
          </p:nvPr>
        </p:nvSpPr>
        <p:spPr>
          <a:xfrm>
            <a:off x="1189050" y="4458625"/>
            <a:ext cx="2658900" cy="92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5" name="Google Shape;195;p14"/>
          <p:cNvSpPr txBox="1">
            <a:spLocks noGrp="1"/>
          </p:cNvSpPr>
          <p:nvPr>
            <p:ph type="body" idx="5"/>
          </p:nvPr>
        </p:nvSpPr>
        <p:spPr>
          <a:xfrm>
            <a:off x="4713300" y="4447196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6" name="Google Shape;196;p14"/>
          <p:cNvSpPr txBox="1">
            <a:spLocks noGrp="1"/>
          </p:cNvSpPr>
          <p:nvPr>
            <p:ph type="body" idx="6"/>
          </p:nvPr>
        </p:nvSpPr>
        <p:spPr>
          <a:xfrm>
            <a:off x="8237550" y="4433967"/>
            <a:ext cx="2658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65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marL="914400" lvl="1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2pPr>
            <a:lvl3pPr marL="1371600" lvl="2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3pPr>
            <a:lvl4pPr marL="1828800" lvl="3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4pPr>
            <a:lvl5pPr marL="2286000" lvl="4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5pPr>
            <a:lvl6pPr marL="2743200" lvl="5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■"/>
              <a:defRPr sz="1700"/>
            </a:lvl6pPr>
            <a:lvl7pPr marL="3200400" lvl="6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●"/>
              <a:defRPr sz="1700"/>
            </a:lvl7pPr>
            <a:lvl8pPr marL="3657600" lvl="7" indent="-3365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700"/>
              <a:buChar char="○"/>
              <a:defRPr sz="1700"/>
            </a:lvl8pPr>
            <a:lvl9pPr marL="4114800" lvl="8" indent="-3365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700"/>
              <a:buChar char="■"/>
              <a:defRPr sz="1700"/>
            </a:lvl9pPr>
          </a:lstStyle>
          <a:p>
            <a:endParaRPr/>
          </a:p>
        </p:txBody>
      </p:sp>
      <p:sp>
        <p:nvSpPr>
          <p:cNvPr id="197" name="Google Shape;197;p14"/>
          <p:cNvSpPr/>
          <p:nvPr/>
        </p:nvSpPr>
        <p:spPr>
          <a:xfrm flipH="1">
            <a:off x="1" y="5943817"/>
            <a:ext cx="12191999" cy="914183"/>
          </a:xfrm>
          <a:custGeom>
            <a:avLst/>
            <a:gdLst/>
            <a:ahLst/>
            <a:cxnLst/>
            <a:rect l="l" t="t" r="r" b="b"/>
            <a:pathLst>
              <a:path w="12191999" h="9141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914183"/>
                </a:lnTo>
                <a:lnTo>
                  <a:pt x="12191999" y="9141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4"/>
          <p:cNvSpPr/>
          <p:nvPr/>
        </p:nvSpPr>
        <p:spPr>
          <a:xfrm flipH="1">
            <a:off x="1" y="5977678"/>
            <a:ext cx="12191999" cy="880322"/>
          </a:xfrm>
          <a:custGeom>
            <a:avLst/>
            <a:gdLst/>
            <a:ahLst/>
            <a:cxnLst/>
            <a:rect l="l" t="t" r="r" b="b"/>
            <a:pathLst>
              <a:path w="12191999" h="8803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880322"/>
                </a:lnTo>
                <a:lnTo>
                  <a:pt x="12191999" y="8803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14"/>
          <p:cNvSpPr/>
          <p:nvPr/>
        </p:nvSpPr>
        <p:spPr>
          <a:xfrm rot="-5400000" flipH="1">
            <a:off x="5723525" y="389524"/>
            <a:ext cx="880322" cy="12056630"/>
          </a:xfrm>
          <a:custGeom>
            <a:avLst/>
            <a:gdLst/>
            <a:ahLst/>
            <a:cxnLst/>
            <a:rect l="l" t="t" r="r" b="b"/>
            <a:pathLst>
              <a:path w="880322" h="12056630" extrusionOk="0">
                <a:moveTo>
                  <a:pt x="0" y="2664046"/>
                </a:moveTo>
                <a:lnTo>
                  <a:pt x="97" y="2664691"/>
                </a:lnTo>
                <a:lnTo>
                  <a:pt x="74756" y="2664691"/>
                </a:lnTo>
                <a:lnTo>
                  <a:pt x="74756" y="2875638"/>
                </a:lnTo>
                <a:lnTo>
                  <a:pt x="79160" y="2884841"/>
                </a:lnTo>
                <a:lnTo>
                  <a:pt x="92756" y="2920697"/>
                </a:lnTo>
                <a:lnTo>
                  <a:pt x="92756" y="2664691"/>
                </a:lnTo>
                <a:lnTo>
                  <a:pt x="490563" y="2664691"/>
                </a:lnTo>
                <a:lnTo>
                  <a:pt x="490563" y="3097455"/>
                </a:lnTo>
                <a:lnTo>
                  <a:pt x="150201" y="3097455"/>
                </a:lnTo>
                <a:lnTo>
                  <a:pt x="155670" y="3115456"/>
                </a:lnTo>
                <a:lnTo>
                  <a:pt x="490563" y="3115456"/>
                </a:lnTo>
                <a:lnTo>
                  <a:pt x="490563" y="3548222"/>
                </a:lnTo>
                <a:lnTo>
                  <a:pt x="100925" y="3548222"/>
                </a:lnTo>
                <a:lnTo>
                  <a:pt x="105751" y="3566223"/>
                </a:lnTo>
                <a:lnTo>
                  <a:pt x="490563" y="3566223"/>
                </a:lnTo>
                <a:lnTo>
                  <a:pt x="490563" y="3998985"/>
                </a:lnTo>
                <a:lnTo>
                  <a:pt x="240391" y="3998985"/>
                </a:lnTo>
                <a:lnTo>
                  <a:pt x="243549" y="4016985"/>
                </a:lnTo>
                <a:lnTo>
                  <a:pt x="490563" y="4016985"/>
                </a:lnTo>
                <a:lnTo>
                  <a:pt x="490563" y="4449747"/>
                </a:lnTo>
                <a:lnTo>
                  <a:pt x="236258" y="4449747"/>
                </a:lnTo>
                <a:lnTo>
                  <a:pt x="237320" y="4467748"/>
                </a:lnTo>
                <a:lnTo>
                  <a:pt x="490563" y="4467748"/>
                </a:lnTo>
                <a:lnTo>
                  <a:pt x="490563" y="4900514"/>
                </a:lnTo>
                <a:lnTo>
                  <a:pt x="197175" y="4900514"/>
                </a:lnTo>
                <a:lnTo>
                  <a:pt x="198603" y="4918513"/>
                </a:lnTo>
                <a:lnTo>
                  <a:pt x="490563" y="4918513"/>
                </a:lnTo>
                <a:lnTo>
                  <a:pt x="490563" y="5351278"/>
                </a:lnTo>
                <a:lnTo>
                  <a:pt x="265115" y="5351278"/>
                </a:lnTo>
                <a:lnTo>
                  <a:pt x="266640" y="5369277"/>
                </a:lnTo>
                <a:lnTo>
                  <a:pt x="490563" y="5369277"/>
                </a:lnTo>
                <a:lnTo>
                  <a:pt x="490563" y="5802042"/>
                </a:lnTo>
                <a:lnTo>
                  <a:pt x="261027" y="5802042"/>
                </a:lnTo>
                <a:lnTo>
                  <a:pt x="260173" y="5820042"/>
                </a:lnTo>
                <a:lnTo>
                  <a:pt x="490563" y="5820042"/>
                </a:lnTo>
                <a:lnTo>
                  <a:pt x="490563" y="6252806"/>
                </a:lnTo>
                <a:lnTo>
                  <a:pt x="241448" y="6252806"/>
                </a:lnTo>
                <a:lnTo>
                  <a:pt x="242732" y="6270806"/>
                </a:lnTo>
                <a:lnTo>
                  <a:pt x="490563" y="6270806"/>
                </a:lnTo>
                <a:lnTo>
                  <a:pt x="490563" y="6703571"/>
                </a:lnTo>
                <a:lnTo>
                  <a:pt x="229390" y="6703571"/>
                </a:lnTo>
                <a:lnTo>
                  <a:pt x="224153" y="6721571"/>
                </a:lnTo>
                <a:lnTo>
                  <a:pt x="490563" y="6721571"/>
                </a:lnTo>
                <a:lnTo>
                  <a:pt x="490563" y="7154336"/>
                </a:lnTo>
                <a:lnTo>
                  <a:pt x="262285" y="7154336"/>
                </a:lnTo>
                <a:lnTo>
                  <a:pt x="264933" y="7172336"/>
                </a:lnTo>
                <a:lnTo>
                  <a:pt x="490563" y="7172336"/>
                </a:lnTo>
                <a:lnTo>
                  <a:pt x="490563" y="7605101"/>
                </a:lnTo>
                <a:lnTo>
                  <a:pt x="202461" y="7605101"/>
                </a:lnTo>
                <a:lnTo>
                  <a:pt x="204857" y="7623101"/>
                </a:lnTo>
                <a:lnTo>
                  <a:pt x="490563" y="7623101"/>
                </a:lnTo>
                <a:lnTo>
                  <a:pt x="490563" y="8055866"/>
                </a:lnTo>
                <a:lnTo>
                  <a:pt x="116152" y="8055866"/>
                </a:lnTo>
                <a:lnTo>
                  <a:pt x="110391" y="8073866"/>
                </a:lnTo>
                <a:lnTo>
                  <a:pt x="490563" y="8073866"/>
                </a:lnTo>
                <a:lnTo>
                  <a:pt x="490563" y="8506632"/>
                </a:lnTo>
                <a:lnTo>
                  <a:pt x="219887" y="8506632"/>
                </a:lnTo>
                <a:lnTo>
                  <a:pt x="227926" y="8524632"/>
                </a:lnTo>
                <a:lnTo>
                  <a:pt x="490563" y="8524632"/>
                </a:lnTo>
                <a:lnTo>
                  <a:pt x="490563" y="8957396"/>
                </a:lnTo>
                <a:lnTo>
                  <a:pt x="406924" y="8957396"/>
                </a:lnTo>
                <a:lnTo>
                  <a:pt x="413444" y="8975396"/>
                </a:lnTo>
                <a:lnTo>
                  <a:pt x="490563" y="8975396"/>
                </a:lnTo>
                <a:lnTo>
                  <a:pt x="490563" y="9370406"/>
                </a:lnTo>
                <a:lnTo>
                  <a:pt x="496995" y="9444774"/>
                </a:lnTo>
                <a:cubicBezTo>
                  <a:pt x="497576" y="9467030"/>
                  <a:pt x="497336" y="9489286"/>
                  <a:pt x="496033" y="9511354"/>
                </a:cubicBezTo>
                <a:lnTo>
                  <a:pt x="490563" y="9560190"/>
                </a:lnTo>
                <a:lnTo>
                  <a:pt x="490563" y="9858926"/>
                </a:lnTo>
                <a:lnTo>
                  <a:pt x="344391" y="9858926"/>
                </a:lnTo>
                <a:lnTo>
                  <a:pt x="340011" y="9876926"/>
                </a:lnTo>
                <a:lnTo>
                  <a:pt x="490563" y="9876926"/>
                </a:lnTo>
                <a:lnTo>
                  <a:pt x="490563" y="10309692"/>
                </a:lnTo>
                <a:lnTo>
                  <a:pt x="132997" y="10309692"/>
                </a:lnTo>
                <a:lnTo>
                  <a:pt x="130171" y="10327692"/>
                </a:lnTo>
                <a:lnTo>
                  <a:pt x="490563" y="10327692"/>
                </a:lnTo>
                <a:lnTo>
                  <a:pt x="490563" y="10760456"/>
                </a:lnTo>
                <a:lnTo>
                  <a:pt x="92756" y="10760456"/>
                </a:lnTo>
                <a:lnTo>
                  <a:pt x="92756" y="10595962"/>
                </a:lnTo>
                <a:lnTo>
                  <a:pt x="87477" y="10620388"/>
                </a:lnTo>
                <a:cubicBezTo>
                  <a:pt x="83528" y="10634266"/>
                  <a:pt x="80178" y="10648242"/>
                  <a:pt x="77879" y="10662128"/>
                </a:cubicBezTo>
                <a:lnTo>
                  <a:pt x="74756" y="10701210"/>
                </a:lnTo>
                <a:lnTo>
                  <a:pt x="74756" y="10704486"/>
                </a:lnTo>
                <a:lnTo>
                  <a:pt x="80314" y="10742836"/>
                </a:lnTo>
                <a:lnTo>
                  <a:pt x="97256" y="10778456"/>
                </a:lnTo>
                <a:lnTo>
                  <a:pt x="490563" y="10778456"/>
                </a:lnTo>
                <a:lnTo>
                  <a:pt x="490563" y="11211222"/>
                </a:lnTo>
                <a:lnTo>
                  <a:pt x="231104" y="11211222"/>
                </a:lnTo>
                <a:lnTo>
                  <a:pt x="234787" y="11214686"/>
                </a:lnTo>
                <a:lnTo>
                  <a:pt x="252228" y="11229222"/>
                </a:lnTo>
                <a:lnTo>
                  <a:pt x="490563" y="11229222"/>
                </a:lnTo>
                <a:lnTo>
                  <a:pt x="490563" y="11661994"/>
                </a:lnTo>
                <a:lnTo>
                  <a:pt x="356301" y="11661994"/>
                </a:lnTo>
                <a:lnTo>
                  <a:pt x="362151" y="11679994"/>
                </a:lnTo>
                <a:lnTo>
                  <a:pt x="490563" y="11679994"/>
                </a:lnTo>
                <a:lnTo>
                  <a:pt x="490563" y="12056630"/>
                </a:lnTo>
                <a:lnTo>
                  <a:pt x="508563" y="12056630"/>
                </a:lnTo>
                <a:lnTo>
                  <a:pt x="508563" y="11679994"/>
                </a:lnTo>
                <a:lnTo>
                  <a:pt x="880321" y="11679994"/>
                </a:lnTo>
                <a:lnTo>
                  <a:pt x="880321" y="11661994"/>
                </a:lnTo>
                <a:lnTo>
                  <a:pt x="508563" y="11661994"/>
                </a:lnTo>
                <a:lnTo>
                  <a:pt x="508563" y="11229222"/>
                </a:lnTo>
                <a:lnTo>
                  <a:pt x="880321" y="11229222"/>
                </a:lnTo>
                <a:lnTo>
                  <a:pt x="880321" y="11211222"/>
                </a:lnTo>
                <a:lnTo>
                  <a:pt x="508563" y="11211222"/>
                </a:lnTo>
                <a:lnTo>
                  <a:pt x="508563" y="10778456"/>
                </a:lnTo>
                <a:lnTo>
                  <a:pt x="880321" y="10778456"/>
                </a:lnTo>
                <a:lnTo>
                  <a:pt x="880321" y="10760456"/>
                </a:lnTo>
                <a:lnTo>
                  <a:pt x="508563" y="10760456"/>
                </a:lnTo>
                <a:lnTo>
                  <a:pt x="508563" y="10327692"/>
                </a:lnTo>
                <a:lnTo>
                  <a:pt x="880321" y="10327692"/>
                </a:lnTo>
                <a:lnTo>
                  <a:pt x="880321" y="10309692"/>
                </a:lnTo>
                <a:lnTo>
                  <a:pt x="508563" y="10309692"/>
                </a:lnTo>
                <a:lnTo>
                  <a:pt x="508563" y="9876926"/>
                </a:lnTo>
                <a:lnTo>
                  <a:pt x="880321" y="9876926"/>
                </a:lnTo>
                <a:lnTo>
                  <a:pt x="880321" y="9858926"/>
                </a:lnTo>
                <a:lnTo>
                  <a:pt x="508563" y="9858926"/>
                </a:lnTo>
                <a:lnTo>
                  <a:pt x="508563" y="9426162"/>
                </a:lnTo>
                <a:lnTo>
                  <a:pt x="880321" y="9426162"/>
                </a:lnTo>
                <a:lnTo>
                  <a:pt x="880321" y="9408162"/>
                </a:lnTo>
                <a:lnTo>
                  <a:pt x="508563" y="9408162"/>
                </a:lnTo>
                <a:lnTo>
                  <a:pt x="508563" y="8975396"/>
                </a:lnTo>
                <a:lnTo>
                  <a:pt x="880321" y="8975396"/>
                </a:lnTo>
                <a:lnTo>
                  <a:pt x="880321" y="8957396"/>
                </a:lnTo>
                <a:lnTo>
                  <a:pt x="508563" y="8957396"/>
                </a:lnTo>
                <a:lnTo>
                  <a:pt x="508563" y="8524632"/>
                </a:lnTo>
                <a:lnTo>
                  <a:pt x="880321" y="8524632"/>
                </a:lnTo>
                <a:lnTo>
                  <a:pt x="880321" y="8506632"/>
                </a:lnTo>
                <a:lnTo>
                  <a:pt x="508563" y="8506632"/>
                </a:lnTo>
                <a:lnTo>
                  <a:pt x="508563" y="8073866"/>
                </a:lnTo>
                <a:lnTo>
                  <a:pt x="880321" y="8073866"/>
                </a:lnTo>
                <a:lnTo>
                  <a:pt x="880321" y="8055866"/>
                </a:lnTo>
                <a:lnTo>
                  <a:pt x="508563" y="8055866"/>
                </a:lnTo>
                <a:lnTo>
                  <a:pt x="508563" y="7623101"/>
                </a:lnTo>
                <a:lnTo>
                  <a:pt x="880321" y="7623101"/>
                </a:lnTo>
                <a:lnTo>
                  <a:pt x="880321" y="7605101"/>
                </a:lnTo>
                <a:lnTo>
                  <a:pt x="508563" y="7605101"/>
                </a:lnTo>
                <a:lnTo>
                  <a:pt x="508563" y="7172336"/>
                </a:lnTo>
                <a:lnTo>
                  <a:pt x="880322" y="7172336"/>
                </a:lnTo>
                <a:lnTo>
                  <a:pt x="880322" y="7154336"/>
                </a:lnTo>
                <a:lnTo>
                  <a:pt x="508563" y="7154336"/>
                </a:lnTo>
                <a:lnTo>
                  <a:pt x="508563" y="6721571"/>
                </a:lnTo>
                <a:lnTo>
                  <a:pt x="880322" y="6721571"/>
                </a:lnTo>
                <a:lnTo>
                  <a:pt x="880322" y="6703571"/>
                </a:lnTo>
                <a:lnTo>
                  <a:pt x="508563" y="6703571"/>
                </a:lnTo>
                <a:lnTo>
                  <a:pt x="508563" y="6270806"/>
                </a:lnTo>
                <a:lnTo>
                  <a:pt x="880322" y="6270806"/>
                </a:lnTo>
                <a:lnTo>
                  <a:pt x="880322" y="6252806"/>
                </a:lnTo>
                <a:lnTo>
                  <a:pt x="508563" y="6252806"/>
                </a:lnTo>
                <a:lnTo>
                  <a:pt x="508563" y="5820042"/>
                </a:lnTo>
                <a:lnTo>
                  <a:pt x="880322" y="5820042"/>
                </a:lnTo>
                <a:lnTo>
                  <a:pt x="880322" y="5802042"/>
                </a:lnTo>
                <a:lnTo>
                  <a:pt x="508563" y="5802042"/>
                </a:lnTo>
                <a:lnTo>
                  <a:pt x="508563" y="5369277"/>
                </a:lnTo>
                <a:lnTo>
                  <a:pt x="880322" y="5369277"/>
                </a:lnTo>
                <a:lnTo>
                  <a:pt x="880322" y="5351278"/>
                </a:lnTo>
                <a:lnTo>
                  <a:pt x="508563" y="5351278"/>
                </a:lnTo>
                <a:lnTo>
                  <a:pt x="508563" y="4918513"/>
                </a:lnTo>
                <a:lnTo>
                  <a:pt x="880322" y="4918513"/>
                </a:lnTo>
                <a:lnTo>
                  <a:pt x="880322" y="4900514"/>
                </a:lnTo>
                <a:lnTo>
                  <a:pt x="508563" y="4900514"/>
                </a:lnTo>
                <a:lnTo>
                  <a:pt x="508563" y="4467748"/>
                </a:lnTo>
                <a:lnTo>
                  <a:pt x="880322" y="4467748"/>
                </a:lnTo>
                <a:lnTo>
                  <a:pt x="880322" y="4449747"/>
                </a:lnTo>
                <a:lnTo>
                  <a:pt x="508563" y="4449747"/>
                </a:lnTo>
                <a:lnTo>
                  <a:pt x="508563" y="4016985"/>
                </a:lnTo>
                <a:lnTo>
                  <a:pt x="880322" y="4016985"/>
                </a:lnTo>
                <a:lnTo>
                  <a:pt x="880322" y="3998985"/>
                </a:lnTo>
                <a:lnTo>
                  <a:pt x="508563" y="3998985"/>
                </a:lnTo>
                <a:lnTo>
                  <a:pt x="508563" y="3566223"/>
                </a:lnTo>
                <a:lnTo>
                  <a:pt x="880322" y="3566223"/>
                </a:lnTo>
                <a:lnTo>
                  <a:pt x="880322" y="3548222"/>
                </a:lnTo>
                <a:lnTo>
                  <a:pt x="508563" y="3548222"/>
                </a:lnTo>
                <a:lnTo>
                  <a:pt x="508563" y="3115456"/>
                </a:lnTo>
                <a:lnTo>
                  <a:pt x="880322" y="3115456"/>
                </a:lnTo>
                <a:lnTo>
                  <a:pt x="880322" y="3097455"/>
                </a:lnTo>
                <a:lnTo>
                  <a:pt x="508563" y="3097455"/>
                </a:lnTo>
                <a:lnTo>
                  <a:pt x="508563" y="2664691"/>
                </a:lnTo>
                <a:lnTo>
                  <a:pt x="880322" y="2664691"/>
                </a:lnTo>
                <a:lnTo>
                  <a:pt x="880322" y="2646691"/>
                </a:lnTo>
                <a:lnTo>
                  <a:pt x="508563" y="2646691"/>
                </a:lnTo>
                <a:lnTo>
                  <a:pt x="508564" y="2213927"/>
                </a:lnTo>
                <a:lnTo>
                  <a:pt x="880322" y="2213927"/>
                </a:lnTo>
                <a:lnTo>
                  <a:pt x="880322" y="2195927"/>
                </a:lnTo>
                <a:lnTo>
                  <a:pt x="508564" y="2195927"/>
                </a:lnTo>
                <a:lnTo>
                  <a:pt x="508564" y="1763161"/>
                </a:lnTo>
                <a:lnTo>
                  <a:pt x="880322" y="1763161"/>
                </a:lnTo>
                <a:lnTo>
                  <a:pt x="880322" y="1745160"/>
                </a:lnTo>
                <a:lnTo>
                  <a:pt x="508564" y="1745160"/>
                </a:lnTo>
                <a:lnTo>
                  <a:pt x="508564" y="1312397"/>
                </a:lnTo>
                <a:lnTo>
                  <a:pt x="880322" y="1312397"/>
                </a:lnTo>
                <a:lnTo>
                  <a:pt x="880322" y="1294396"/>
                </a:lnTo>
                <a:lnTo>
                  <a:pt x="508564" y="1294396"/>
                </a:lnTo>
                <a:lnTo>
                  <a:pt x="508564" y="861631"/>
                </a:lnTo>
                <a:lnTo>
                  <a:pt x="880322" y="861631"/>
                </a:lnTo>
                <a:lnTo>
                  <a:pt x="880322" y="843631"/>
                </a:lnTo>
                <a:lnTo>
                  <a:pt x="508564" y="843631"/>
                </a:lnTo>
                <a:lnTo>
                  <a:pt x="508564" y="410867"/>
                </a:lnTo>
                <a:lnTo>
                  <a:pt x="880322" y="410867"/>
                </a:lnTo>
                <a:lnTo>
                  <a:pt x="880322" y="392867"/>
                </a:lnTo>
                <a:lnTo>
                  <a:pt x="508564" y="392867"/>
                </a:lnTo>
                <a:lnTo>
                  <a:pt x="508564" y="0"/>
                </a:lnTo>
                <a:lnTo>
                  <a:pt x="490564" y="0"/>
                </a:lnTo>
                <a:lnTo>
                  <a:pt x="490564" y="392867"/>
                </a:lnTo>
                <a:lnTo>
                  <a:pt x="248195" y="392867"/>
                </a:lnTo>
                <a:lnTo>
                  <a:pt x="249342" y="405184"/>
                </a:lnTo>
                <a:lnTo>
                  <a:pt x="249232" y="410867"/>
                </a:lnTo>
                <a:lnTo>
                  <a:pt x="490564" y="410867"/>
                </a:lnTo>
                <a:lnTo>
                  <a:pt x="490564" y="843631"/>
                </a:lnTo>
                <a:lnTo>
                  <a:pt x="206753" y="843631"/>
                </a:lnTo>
                <a:lnTo>
                  <a:pt x="202676" y="861631"/>
                </a:lnTo>
                <a:lnTo>
                  <a:pt x="490564" y="861631"/>
                </a:lnTo>
                <a:lnTo>
                  <a:pt x="490564" y="1294396"/>
                </a:lnTo>
                <a:lnTo>
                  <a:pt x="135228" y="1294396"/>
                </a:lnTo>
                <a:lnTo>
                  <a:pt x="139741" y="1312397"/>
                </a:lnTo>
                <a:lnTo>
                  <a:pt x="490564" y="1312397"/>
                </a:lnTo>
                <a:lnTo>
                  <a:pt x="490564" y="1745160"/>
                </a:lnTo>
                <a:lnTo>
                  <a:pt x="92757" y="1745160"/>
                </a:lnTo>
                <a:lnTo>
                  <a:pt x="92757" y="1584872"/>
                </a:lnTo>
                <a:lnTo>
                  <a:pt x="90871" y="1589190"/>
                </a:lnTo>
                <a:cubicBezTo>
                  <a:pt x="86223" y="1599850"/>
                  <a:pt x="81869" y="1610651"/>
                  <a:pt x="78677" y="1621990"/>
                </a:cubicBezTo>
                <a:lnTo>
                  <a:pt x="74757" y="1649039"/>
                </a:lnTo>
                <a:lnTo>
                  <a:pt x="74757" y="1688354"/>
                </a:lnTo>
                <a:lnTo>
                  <a:pt x="84815" y="1922713"/>
                </a:lnTo>
                <a:lnTo>
                  <a:pt x="92757" y="2030837"/>
                </a:lnTo>
                <a:lnTo>
                  <a:pt x="92757" y="1763161"/>
                </a:lnTo>
                <a:lnTo>
                  <a:pt x="490564" y="1763161"/>
                </a:lnTo>
                <a:lnTo>
                  <a:pt x="490564" y="2195927"/>
                </a:lnTo>
                <a:lnTo>
                  <a:pt x="104384" y="2195927"/>
                </a:lnTo>
                <a:lnTo>
                  <a:pt x="104793" y="2213927"/>
                </a:lnTo>
                <a:lnTo>
                  <a:pt x="490564" y="2213927"/>
                </a:lnTo>
                <a:lnTo>
                  <a:pt x="490563" y="2646691"/>
                </a:lnTo>
                <a:lnTo>
                  <a:pt x="92756" y="2646691"/>
                </a:lnTo>
                <a:lnTo>
                  <a:pt x="92757" y="2384215"/>
                </a:lnTo>
                <a:lnTo>
                  <a:pt x="76507" y="2446067"/>
                </a:lnTo>
                <a:lnTo>
                  <a:pt x="74756" y="2449874"/>
                </a:lnTo>
                <a:lnTo>
                  <a:pt x="74756" y="2646691"/>
                </a:lnTo>
                <a:lnTo>
                  <a:pt x="2590" y="2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1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29665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5 Timeline">
  <p:cSld name="015 Timeline">
    <p:bg>
      <p:bgPr>
        <a:solidFill>
          <a:schemeClr val="accent1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"/>
          <p:cNvSpPr/>
          <p:nvPr/>
        </p:nvSpPr>
        <p:spPr>
          <a:xfrm rot="-5400000">
            <a:off x="2688684" y="-2694265"/>
            <a:ext cx="6817129" cy="12194497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6"/>
          <p:cNvSpPr/>
          <p:nvPr/>
        </p:nvSpPr>
        <p:spPr>
          <a:xfrm>
            <a:off x="564875" y="275775"/>
            <a:ext cx="11427000" cy="63138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grpSp>
        <p:nvGrpSpPr>
          <p:cNvPr id="217" name="Google Shape;217;p16"/>
          <p:cNvGrpSpPr/>
          <p:nvPr/>
        </p:nvGrpSpPr>
        <p:grpSpPr>
          <a:xfrm>
            <a:off x="117775" y="275775"/>
            <a:ext cx="252300" cy="6237600"/>
            <a:chOff x="117775" y="275775"/>
            <a:chExt cx="252300" cy="6237600"/>
          </a:xfrm>
        </p:grpSpPr>
        <p:sp>
          <p:nvSpPr>
            <p:cNvPr id="218" name="Google Shape;218;p16"/>
            <p:cNvSpPr/>
            <p:nvPr/>
          </p:nvSpPr>
          <p:spPr>
            <a:xfrm>
              <a:off x="117775" y="2757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17775" y="9408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17775" y="16058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117775" y="22708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117775" y="29359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117775" y="36009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117775" y="42659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117775" y="4931008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117775" y="5596042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117775" y="6261075"/>
              <a:ext cx="252300" cy="2523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SzPts val="1400"/>
              </a:pPr>
              <a:endParaRPr/>
            </a:p>
          </p:txBody>
        </p:sp>
      </p:grpSp>
      <p:sp>
        <p:nvSpPr>
          <p:cNvPr id="228" name="Google Shape;228;p16"/>
          <p:cNvSpPr txBox="1">
            <a:spLocks noGrp="1"/>
          </p:cNvSpPr>
          <p:nvPr>
            <p:ph type="subTitle" idx="1"/>
          </p:nvPr>
        </p:nvSpPr>
        <p:spPr>
          <a:xfrm>
            <a:off x="872800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29" name="Google Shape;229;p16"/>
          <p:cNvSpPr txBox="1">
            <a:spLocks noGrp="1"/>
          </p:cNvSpPr>
          <p:nvPr>
            <p:ph type="subTitle" idx="2"/>
          </p:nvPr>
        </p:nvSpPr>
        <p:spPr>
          <a:xfrm>
            <a:off x="308017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0" name="Google Shape;230;p16"/>
          <p:cNvSpPr txBox="1">
            <a:spLocks noGrp="1"/>
          </p:cNvSpPr>
          <p:nvPr>
            <p:ph type="subTitle" idx="3"/>
          </p:nvPr>
        </p:nvSpPr>
        <p:spPr>
          <a:xfrm>
            <a:off x="5287553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1" name="Google Shape;231;p16"/>
          <p:cNvSpPr txBox="1">
            <a:spLocks noGrp="1"/>
          </p:cNvSpPr>
          <p:nvPr>
            <p:ph type="subTitle" idx="4"/>
          </p:nvPr>
        </p:nvSpPr>
        <p:spPr>
          <a:xfrm>
            <a:off x="7494930" y="23425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2" name="Google Shape;232;p16"/>
          <p:cNvSpPr txBox="1">
            <a:spLocks noGrp="1"/>
          </p:cNvSpPr>
          <p:nvPr>
            <p:ph type="subTitle" idx="5"/>
          </p:nvPr>
        </p:nvSpPr>
        <p:spPr>
          <a:xfrm>
            <a:off x="9702307" y="2316000"/>
            <a:ext cx="1997700" cy="6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2200" b="1"/>
            </a:lvl1pPr>
            <a:lvl2pPr lvl="1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2pPr>
            <a:lvl3pPr lvl="2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3pPr>
            <a:lvl4pPr lvl="3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4pPr>
            <a:lvl5pPr lvl="4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5pPr>
            <a:lvl6pPr lvl="5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6pPr>
            <a:lvl7pPr lvl="6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7pPr>
            <a:lvl8pPr lvl="7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2200"/>
              <a:buNone/>
              <a:defRPr sz="2200" b="1"/>
            </a:lvl8pPr>
            <a:lvl9pPr lvl="8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2200"/>
              <a:buNone/>
              <a:defRPr sz="2200" b="1"/>
            </a:lvl9pPr>
          </a:lstStyle>
          <a:p>
            <a:endParaRPr/>
          </a:p>
        </p:txBody>
      </p:sp>
      <p:sp>
        <p:nvSpPr>
          <p:cNvPr id="233" name="Google Shape;233;p16"/>
          <p:cNvSpPr txBox="1">
            <a:spLocks noGrp="1"/>
          </p:cNvSpPr>
          <p:nvPr>
            <p:ph type="title"/>
          </p:nvPr>
        </p:nvSpPr>
        <p:spPr>
          <a:xfrm>
            <a:off x="872800" y="974375"/>
            <a:ext cx="107190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34" name="Google Shape;234;p16"/>
          <p:cNvSpPr txBox="1">
            <a:spLocks noGrp="1"/>
          </p:cNvSpPr>
          <p:nvPr>
            <p:ph type="body" idx="6"/>
          </p:nvPr>
        </p:nvSpPr>
        <p:spPr>
          <a:xfrm>
            <a:off x="8728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7"/>
          </p:nvPr>
        </p:nvSpPr>
        <p:spPr>
          <a:xfrm>
            <a:off x="308017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8"/>
          </p:nvPr>
        </p:nvSpPr>
        <p:spPr>
          <a:xfrm>
            <a:off x="528755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9"/>
          </p:nvPr>
        </p:nvSpPr>
        <p:spPr>
          <a:xfrm>
            <a:off x="7494925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body" idx="13"/>
          </p:nvPr>
        </p:nvSpPr>
        <p:spPr>
          <a:xfrm>
            <a:off x="9702300" y="3238625"/>
            <a:ext cx="1997700" cy="23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" name="Google Shape;239;p16"/>
          <p:cNvSpPr/>
          <p:nvPr/>
        </p:nvSpPr>
        <p:spPr>
          <a:xfrm flipH="1">
            <a:off x="9093284" y="1350"/>
            <a:ext cx="3098717" cy="2150331"/>
          </a:xfrm>
          <a:custGeom>
            <a:avLst/>
            <a:gdLst/>
            <a:ahLst/>
            <a:cxnLst/>
            <a:rect l="l" t="t" r="r" b="b"/>
            <a:pathLst>
              <a:path w="3098717" h="2150331" extrusionOk="0">
                <a:moveTo>
                  <a:pt x="3098671" y="0"/>
                </a:moveTo>
                <a:lnTo>
                  <a:pt x="0" y="0"/>
                </a:lnTo>
                <a:lnTo>
                  <a:pt x="0" y="2150331"/>
                </a:lnTo>
                <a:lnTo>
                  <a:pt x="31187" y="2147352"/>
                </a:lnTo>
                <a:cubicBezTo>
                  <a:pt x="34890" y="2140597"/>
                  <a:pt x="38667" y="2140453"/>
                  <a:pt x="42517" y="2147352"/>
                </a:cubicBezTo>
                <a:lnTo>
                  <a:pt x="81954" y="2147352"/>
                </a:lnTo>
                <a:cubicBezTo>
                  <a:pt x="104396" y="2126436"/>
                  <a:pt x="129888" y="2126145"/>
                  <a:pt x="156906" y="2135949"/>
                </a:cubicBezTo>
                <a:cubicBezTo>
                  <a:pt x="196052" y="2129413"/>
                  <a:pt x="234473" y="2119971"/>
                  <a:pt x="274709" y="2134496"/>
                </a:cubicBezTo>
                <a:cubicBezTo>
                  <a:pt x="296425" y="2141760"/>
                  <a:pt x="317342" y="2132536"/>
                  <a:pt x="331867" y="2112708"/>
                </a:cubicBezTo>
                <a:cubicBezTo>
                  <a:pt x="368835" y="2063394"/>
                  <a:pt x="422652" y="2029549"/>
                  <a:pt x="456788" y="1977329"/>
                </a:cubicBezTo>
                <a:cubicBezTo>
                  <a:pt x="463252" y="1967307"/>
                  <a:pt x="473855" y="1957648"/>
                  <a:pt x="485839" y="1957139"/>
                </a:cubicBezTo>
                <a:cubicBezTo>
                  <a:pt x="535226" y="1954960"/>
                  <a:pt x="575462" y="1920317"/>
                  <a:pt x="625139" y="1919373"/>
                </a:cubicBezTo>
                <a:cubicBezTo>
                  <a:pt x="640122" y="1918108"/>
                  <a:pt x="653450" y="1909364"/>
                  <a:pt x="660582" y="1896132"/>
                </a:cubicBezTo>
                <a:cubicBezTo>
                  <a:pt x="702998" y="1825464"/>
                  <a:pt x="771267" y="1785300"/>
                  <a:pt x="840409" y="1748987"/>
                </a:cubicBezTo>
                <a:cubicBezTo>
                  <a:pt x="879120" y="1728506"/>
                  <a:pt x="900182" y="1696259"/>
                  <a:pt x="918848" y="1663140"/>
                </a:cubicBezTo>
                <a:cubicBezTo>
                  <a:pt x="943033" y="1620362"/>
                  <a:pt x="978984" y="1608016"/>
                  <a:pt x="1021398" y="1608524"/>
                </a:cubicBezTo>
                <a:cubicBezTo>
                  <a:pt x="1071294" y="1609032"/>
                  <a:pt x="1097368" y="1590222"/>
                  <a:pt x="1119156" y="1542142"/>
                </a:cubicBezTo>
                <a:cubicBezTo>
                  <a:pt x="1137677" y="1500526"/>
                  <a:pt x="1178058" y="1467916"/>
                  <a:pt x="1211757" y="1434289"/>
                </a:cubicBezTo>
                <a:cubicBezTo>
                  <a:pt x="1221707" y="1424630"/>
                  <a:pt x="1234126" y="1419255"/>
                  <a:pt x="1240808" y="1404729"/>
                </a:cubicBezTo>
                <a:cubicBezTo>
                  <a:pt x="1251484" y="1381924"/>
                  <a:pt x="1271385" y="1368561"/>
                  <a:pt x="1296224" y="1361734"/>
                </a:cubicBezTo>
                <a:cubicBezTo>
                  <a:pt x="1364501" y="1342908"/>
                  <a:pt x="1430324" y="1316094"/>
                  <a:pt x="1492320" y="1281843"/>
                </a:cubicBezTo>
                <a:cubicBezTo>
                  <a:pt x="1517739" y="1268043"/>
                  <a:pt x="1534880" y="1240154"/>
                  <a:pt x="1545484" y="1216478"/>
                </a:cubicBezTo>
                <a:cubicBezTo>
                  <a:pt x="1562333" y="1179219"/>
                  <a:pt x="1600971" y="1157431"/>
                  <a:pt x="1610122" y="1113854"/>
                </a:cubicBezTo>
                <a:cubicBezTo>
                  <a:pt x="1614116" y="1094389"/>
                  <a:pt x="1644403" y="1078048"/>
                  <a:pt x="1663432" y="1063522"/>
                </a:cubicBezTo>
                <a:cubicBezTo>
                  <a:pt x="1685220" y="1046527"/>
                  <a:pt x="1699310" y="1025538"/>
                  <a:pt x="1714272" y="1004330"/>
                </a:cubicBezTo>
                <a:cubicBezTo>
                  <a:pt x="1739494" y="967268"/>
                  <a:pt x="1775533" y="938885"/>
                  <a:pt x="1817475" y="923059"/>
                </a:cubicBezTo>
                <a:cubicBezTo>
                  <a:pt x="1844929" y="912528"/>
                  <a:pt x="1859236" y="884494"/>
                  <a:pt x="1881969" y="867136"/>
                </a:cubicBezTo>
                <a:cubicBezTo>
                  <a:pt x="1894170" y="857840"/>
                  <a:pt x="1901433" y="841716"/>
                  <a:pt x="1919518" y="840844"/>
                </a:cubicBezTo>
                <a:cubicBezTo>
                  <a:pt x="1923266" y="834468"/>
                  <a:pt x="1930216" y="830669"/>
                  <a:pt x="1937602" y="830967"/>
                </a:cubicBezTo>
                <a:lnTo>
                  <a:pt x="1953580" y="816441"/>
                </a:lnTo>
                <a:cubicBezTo>
                  <a:pt x="1953762" y="809055"/>
                  <a:pt x="1958650" y="802620"/>
                  <a:pt x="1965710" y="800463"/>
                </a:cubicBezTo>
                <a:cubicBezTo>
                  <a:pt x="1995705" y="771920"/>
                  <a:pt x="2039572" y="767563"/>
                  <a:pt x="2070439" y="740109"/>
                </a:cubicBezTo>
                <a:cubicBezTo>
                  <a:pt x="2095569" y="717739"/>
                  <a:pt x="2122224" y="697912"/>
                  <a:pt x="2145102" y="672347"/>
                </a:cubicBezTo>
                <a:cubicBezTo>
                  <a:pt x="2195141" y="616424"/>
                  <a:pt x="2246345" y="561371"/>
                  <a:pt x="2299872" y="508353"/>
                </a:cubicBezTo>
                <a:cubicBezTo>
                  <a:pt x="2351801" y="457513"/>
                  <a:pt x="2411356" y="417640"/>
                  <a:pt x="2465391" y="370360"/>
                </a:cubicBezTo>
                <a:cubicBezTo>
                  <a:pt x="2485436" y="352566"/>
                  <a:pt x="2507588" y="330922"/>
                  <a:pt x="2516231" y="306592"/>
                </a:cubicBezTo>
                <a:cubicBezTo>
                  <a:pt x="2536784" y="248925"/>
                  <a:pt x="2586607" y="234037"/>
                  <a:pt x="2633743" y="214281"/>
                </a:cubicBezTo>
                <a:cubicBezTo>
                  <a:pt x="2687052" y="191912"/>
                  <a:pt x="2741450" y="172230"/>
                  <a:pt x="2794977" y="150441"/>
                </a:cubicBezTo>
                <a:cubicBezTo>
                  <a:pt x="2802023" y="147681"/>
                  <a:pt x="2806743" y="138894"/>
                  <a:pt x="2812698" y="133156"/>
                </a:cubicBezTo>
                <a:cubicBezTo>
                  <a:pt x="2867242" y="80791"/>
                  <a:pt x="2925272" y="37941"/>
                  <a:pt x="3007488" y="41499"/>
                </a:cubicBezTo>
                <a:cubicBezTo>
                  <a:pt x="3032907" y="42589"/>
                  <a:pt x="3059126" y="30895"/>
                  <a:pt x="3083746" y="21745"/>
                </a:cubicBezTo>
                <a:cubicBezTo>
                  <a:pt x="3094023" y="17931"/>
                  <a:pt x="3097655" y="10814"/>
                  <a:pt x="3098717" y="263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426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6"/>
          <p:cNvSpPr/>
          <p:nvPr/>
        </p:nvSpPr>
        <p:spPr>
          <a:xfrm flipH="1">
            <a:off x="9150734" y="1350"/>
            <a:ext cx="3041266" cy="2147351"/>
          </a:xfrm>
          <a:custGeom>
            <a:avLst/>
            <a:gdLst/>
            <a:ahLst/>
            <a:cxnLst/>
            <a:rect l="l" t="t" r="r" b="b"/>
            <a:pathLst>
              <a:path w="3041266" h="2147351" extrusionOk="0">
                <a:moveTo>
                  <a:pt x="3041220" y="0"/>
                </a:moveTo>
                <a:lnTo>
                  <a:pt x="0" y="0"/>
                </a:lnTo>
                <a:lnTo>
                  <a:pt x="0" y="2147351"/>
                </a:lnTo>
                <a:lnTo>
                  <a:pt x="24503" y="2147351"/>
                </a:lnTo>
                <a:cubicBezTo>
                  <a:pt x="46945" y="2126435"/>
                  <a:pt x="72437" y="2126144"/>
                  <a:pt x="99455" y="2135948"/>
                </a:cubicBezTo>
                <a:cubicBezTo>
                  <a:pt x="138601" y="2129412"/>
                  <a:pt x="177022" y="2119970"/>
                  <a:pt x="217258" y="2134496"/>
                </a:cubicBezTo>
                <a:cubicBezTo>
                  <a:pt x="238974" y="2141759"/>
                  <a:pt x="259891" y="2132535"/>
                  <a:pt x="274416" y="2112707"/>
                </a:cubicBezTo>
                <a:cubicBezTo>
                  <a:pt x="311384" y="2063393"/>
                  <a:pt x="365201" y="2029548"/>
                  <a:pt x="399337" y="1977328"/>
                </a:cubicBezTo>
                <a:cubicBezTo>
                  <a:pt x="405800" y="1967306"/>
                  <a:pt x="416404" y="1957647"/>
                  <a:pt x="428388" y="1957138"/>
                </a:cubicBezTo>
                <a:cubicBezTo>
                  <a:pt x="477775" y="1954959"/>
                  <a:pt x="518011" y="1920315"/>
                  <a:pt x="567688" y="1919371"/>
                </a:cubicBezTo>
                <a:cubicBezTo>
                  <a:pt x="582672" y="1918107"/>
                  <a:pt x="595999" y="1909363"/>
                  <a:pt x="603131" y="1896130"/>
                </a:cubicBezTo>
                <a:cubicBezTo>
                  <a:pt x="645546" y="1825464"/>
                  <a:pt x="713816" y="1785300"/>
                  <a:pt x="782958" y="1748986"/>
                </a:cubicBezTo>
                <a:cubicBezTo>
                  <a:pt x="821670" y="1728505"/>
                  <a:pt x="842731" y="1696258"/>
                  <a:pt x="861396" y="1663139"/>
                </a:cubicBezTo>
                <a:cubicBezTo>
                  <a:pt x="885582" y="1620361"/>
                  <a:pt x="921533" y="1608015"/>
                  <a:pt x="963947" y="1608523"/>
                </a:cubicBezTo>
                <a:cubicBezTo>
                  <a:pt x="1013843" y="1609032"/>
                  <a:pt x="1039917" y="1590221"/>
                  <a:pt x="1061705" y="1542141"/>
                </a:cubicBezTo>
                <a:cubicBezTo>
                  <a:pt x="1080226" y="1500525"/>
                  <a:pt x="1120607" y="1467915"/>
                  <a:pt x="1154306" y="1434288"/>
                </a:cubicBezTo>
                <a:cubicBezTo>
                  <a:pt x="1164256" y="1424629"/>
                  <a:pt x="1176675" y="1419254"/>
                  <a:pt x="1183358" y="1404728"/>
                </a:cubicBezTo>
                <a:cubicBezTo>
                  <a:pt x="1194033" y="1381923"/>
                  <a:pt x="1213934" y="1368560"/>
                  <a:pt x="1238773" y="1361733"/>
                </a:cubicBezTo>
                <a:cubicBezTo>
                  <a:pt x="1307050" y="1342907"/>
                  <a:pt x="1372873" y="1316093"/>
                  <a:pt x="1434869" y="1281842"/>
                </a:cubicBezTo>
                <a:cubicBezTo>
                  <a:pt x="1460288" y="1268042"/>
                  <a:pt x="1477429" y="1240153"/>
                  <a:pt x="1488033" y="1216477"/>
                </a:cubicBezTo>
                <a:cubicBezTo>
                  <a:pt x="1504882" y="1179218"/>
                  <a:pt x="1543520" y="1157429"/>
                  <a:pt x="1552671" y="1113853"/>
                </a:cubicBezTo>
                <a:cubicBezTo>
                  <a:pt x="1556665" y="1094388"/>
                  <a:pt x="1586952" y="1078047"/>
                  <a:pt x="1605981" y="1063522"/>
                </a:cubicBezTo>
                <a:cubicBezTo>
                  <a:pt x="1627769" y="1046526"/>
                  <a:pt x="1641859" y="1025537"/>
                  <a:pt x="1656820" y="1004329"/>
                </a:cubicBezTo>
                <a:cubicBezTo>
                  <a:pt x="1682043" y="967267"/>
                  <a:pt x="1718082" y="938884"/>
                  <a:pt x="1760024" y="923058"/>
                </a:cubicBezTo>
                <a:cubicBezTo>
                  <a:pt x="1787478" y="912527"/>
                  <a:pt x="1801786" y="884493"/>
                  <a:pt x="1824518" y="867135"/>
                </a:cubicBezTo>
                <a:cubicBezTo>
                  <a:pt x="1836719" y="857839"/>
                  <a:pt x="1843982" y="841715"/>
                  <a:pt x="1862067" y="840843"/>
                </a:cubicBezTo>
                <a:cubicBezTo>
                  <a:pt x="1865815" y="834466"/>
                  <a:pt x="1872765" y="830668"/>
                  <a:pt x="1880151" y="830966"/>
                </a:cubicBezTo>
                <a:lnTo>
                  <a:pt x="1896130" y="816440"/>
                </a:lnTo>
                <a:cubicBezTo>
                  <a:pt x="1896311" y="809054"/>
                  <a:pt x="1901200" y="802619"/>
                  <a:pt x="1908258" y="800462"/>
                </a:cubicBezTo>
                <a:cubicBezTo>
                  <a:pt x="1938254" y="771919"/>
                  <a:pt x="1982121" y="767562"/>
                  <a:pt x="2012988" y="740108"/>
                </a:cubicBezTo>
                <a:cubicBezTo>
                  <a:pt x="2038118" y="717738"/>
                  <a:pt x="2064772" y="697911"/>
                  <a:pt x="2087650" y="672346"/>
                </a:cubicBezTo>
                <a:cubicBezTo>
                  <a:pt x="2137690" y="616423"/>
                  <a:pt x="2188894" y="561370"/>
                  <a:pt x="2242420" y="508352"/>
                </a:cubicBezTo>
                <a:cubicBezTo>
                  <a:pt x="2294350" y="457512"/>
                  <a:pt x="2353905" y="417639"/>
                  <a:pt x="2407940" y="370358"/>
                </a:cubicBezTo>
                <a:cubicBezTo>
                  <a:pt x="2427986" y="352565"/>
                  <a:pt x="2450137" y="330921"/>
                  <a:pt x="2458780" y="306591"/>
                </a:cubicBezTo>
                <a:cubicBezTo>
                  <a:pt x="2479333" y="248924"/>
                  <a:pt x="2529156" y="234036"/>
                  <a:pt x="2576292" y="214280"/>
                </a:cubicBezTo>
                <a:cubicBezTo>
                  <a:pt x="2629601" y="191911"/>
                  <a:pt x="2684000" y="172229"/>
                  <a:pt x="2737526" y="150440"/>
                </a:cubicBezTo>
                <a:cubicBezTo>
                  <a:pt x="2744572" y="147680"/>
                  <a:pt x="2749292" y="138892"/>
                  <a:pt x="2755248" y="133155"/>
                </a:cubicBezTo>
                <a:cubicBezTo>
                  <a:pt x="2809791" y="80790"/>
                  <a:pt x="2867821" y="37940"/>
                  <a:pt x="2950036" y="41498"/>
                </a:cubicBezTo>
                <a:cubicBezTo>
                  <a:pt x="2975456" y="42588"/>
                  <a:pt x="3001675" y="30894"/>
                  <a:pt x="3026296" y="21743"/>
                </a:cubicBezTo>
                <a:cubicBezTo>
                  <a:pt x="3036573" y="17930"/>
                  <a:pt x="3040204" y="10813"/>
                  <a:pt x="3041266" y="2633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969" t="-1269" r="-17399" b="-3479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6"/>
          <p:cNvSpPr/>
          <p:nvPr/>
        </p:nvSpPr>
        <p:spPr>
          <a:xfrm>
            <a:off x="18620" y="5839058"/>
            <a:ext cx="12173380" cy="1018943"/>
          </a:xfrm>
          <a:custGeom>
            <a:avLst/>
            <a:gdLst/>
            <a:ahLst/>
            <a:cxnLst/>
            <a:rect l="l" t="t" r="r" b="b"/>
            <a:pathLst>
              <a:path w="12173380" h="1018943" extrusionOk="0">
                <a:moveTo>
                  <a:pt x="9323332" y="0"/>
                </a:moveTo>
                <a:cubicBezTo>
                  <a:pt x="9368882" y="-65"/>
                  <a:pt x="9415453" y="13544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3380" y="157492"/>
                </a:lnTo>
                <a:lnTo>
                  <a:pt x="12173380" y="1018943"/>
                </a:lnTo>
                <a:lnTo>
                  <a:pt x="2445" y="1018943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8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7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6" y="13805"/>
                  <a:pt x="9277783" y="66"/>
                  <a:pt x="932333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13800000" algn="bl" rotWithShape="0">
              <a:srgbClr val="000000">
                <a:alpha val="4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6"/>
          <p:cNvSpPr/>
          <p:nvPr/>
        </p:nvSpPr>
        <p:spPr>
          <a:xfrm>
            <a:off x="12924" y="5872514"/>
            <a:ext cx="12179076" cy="985487"/>
          </a:xfrm>
          <a:custGeom>
            <a:avLst/>
            <a:gdLst/>
            <a:ahLst/>
            <a:cxnLst/>
            <a:rect l="l" t="t" r="r" b="b"/>
            <a:pathLst>
              <a:path w="12179076" h="985487" extrusionOk="0">
                <a:moveTo>
                  <a:pt x="9323332" y="0"/>
                </a:moveTo>
                <a:cubicBezTo>
                  <a:pt x="9368882" y="-65"/>
                  <a:pt x="9415454" y="13543"/>
                  <a:pt x="9466832" y="42510"/>
                </a:cubicBezTo>
                <a:cubicBezTo>
                  <a:pt x="9558317" y="95016"/>
                  <a:pt x="9665714" y="112519"/>
                  <a:pt x="9795207" y="102715"/>
                </a:cubicBezTo>
                <a:cubicBezTo>
                  <a:pt x="9967792" y="90290"/>
                  <a:pt x="10142147" y="74363"/>
                  <a:pt x="10316500" y="72437"/>
                </a:cubicBezTo>
                <a:cubicBezTo>
                  <a:pt x="10367103" y="72437"/>
                  <a:pt x="10402903" y="104467"/>
                  <a:pt x="10449088" y="113742"/>
                </a:cubicBezTo>
                <a:cubicBezTo>
                  <a:pt x="10540795" y="132646"/>
                  <a:pt x="10633384" y="158199"/>
                  <a:pt x="10728627" y="120043"/>
                </a:cubicBezTo>
                <a:cubicBezTo>
                  <a:pt x="10782989" y="98340"/>
                  <a:pt x="10847759" y="101492"/>
                  <a:pt x="10898560" y="127920"/>
                </a:cubicBezTo>
                <a:cubicBezTo>
                  <a:pt x="11100537" y="227507"/>
                  <a:pt x="11321737" y="248510"/>
                  <a:pt x="11553324" y="245884"/>
                </a:cubicBezTo>
                <a:cubicBezTo>
                  <a:pt x="11693867" y="244484"/>
                  <a:pt x="11814524" y="190752"/>
                  <a:pt x="11947332" y="171675"/>
                </a:cubicBezTo>
                <a:cubicBezTo>
                  <a:pt x="12014428" y="162181"/>
                  <a:pt x="12080846" y="129771"/>
                  <a:pt x="12149992" y="148550"/>
                </a:cubicBezTo>
                <a:lnTo>
                  <a:pt x="12179076" y="159670"/>
                </a:lnTo>
                <a:lnTo>
                  <a:pt x="12179076" y="985487"/>
                </a:lnTo>
                <a:lnTo>
                  <a:pt x="2271" y="985487"/>
                </a:lnTo>
                <a:lnTo>
                  <a:pt x="47" y="556198"/>
                </a:lnTo>
                <a:cubicBezTo>
                  <a:pt x="-1278" y="468687"/>
                  <a:pt x="25460" y="421083"/>
                  <a:pt x="150976" y="416180"/>
                </a:cubicBezTo>
                <a:cubicBezTo>
                  <a:pt x="271853" y="411630"/>
                  <a:pt x="386099" y="373126"/>
                  <a:pt x="496810" y="333046"/>
                </a:cubicBezTo>
                <a:cubicBezTo>
                  <a:pt x="580121" y="302942"/>
                  <a:pt x="659453" y="268113"/>
                  <a:pt x="759334" y="291390"/>
                </a:cubicBezTo>
                <a:cubicBezTo>
                  <a:pt x="816568" y="304692"/>
                  <a:pt x="855902" y="267763"/>
                  <a:pt x="881979" y="231532"/>
                </a:cubicBezTo>
                <a:cubicBezTo>
                  <a:pt x="923302" y="173775"/>
                  <a:pt x="982966" y="152773"/>
                  <a:pt x="1064950" y="155573"/>
                </a:cubicBezTo>
                <a:cubicBezTo>
                  <a:pt x="1153342" y="158373"/>
                  <a:pt x="1239305" y="146472"/>
                  <a:pt x="1311566" y="96415"/>
                </a:cubicBezTo>
                <a:cubicBezTo>
                  <a:pt x="1357527" y="64562"/>
                  <a:pt x="1413878" y="70688"/>
                  <a:pt x="1468681" y="86264"/>
                </a:cubicBezTo>
                <a:cubicBezTo>
                  <a:pt x="1555969" y="111467"/>
                  <a:pt x="1650989" y="108669"/>
                  <a:pt x="1738056" y="125295"/>
                </a:cubicBezTo>
                <a:cubicBezTo>
                  <a:pt x="1886332" y="153824"/>
                  <a:pt x="2069526" y="148921"/>
                  <a:pt x="2133609" y="300317"/>
                </a:cubicBezTo>
                <a:cubicBezTo>
                  <a:pt x="2142892" y="321668"/>
                  <a:pt x="2169630" y="326745"/>
                  <a:pt x="2194820" y="333395"/>
                </a:cubicBezTo>
                <a:cubicBezTo>
                  <a:pt x="2220013" y="340047"/>
                  <a:pt x="2259346" y="345471"/>
                  <a:pt x="2273489" y="361750"/>
                </a:cubicBezTo>
                <a:cubicBezTo>
                  <a:pt x="2396354" y="503166"/>
                  <a:pt x="2589712" y="501767"/>
                  <a:pt x="2759645" y="478839"/>
                </a:cubicBezTo>
                <a:cubicBezTo>
                  <a:pt x="2958527" y="452585"/>
                  <a:pt x="3163376" y="410754"/>
                  <a:pt x="3323589" y="298567"/>
                </a:cubicBezTo>
                <a:cubicBezTo>
                  <a:pt x="3366457" y="268636"/>
                  <a:pt x="3405350" y="242733"/>
                  <a:pt x="3466120" y="241335"/>
                </a:cubicBezTo>
                <a:cubicBezTo>
                  <a:pt x="3546334" y="239583"/>
                  <a:pt x="3596497" y="190226"/>
                  <a:pt x="3654836" y="156624"/>
                </a:cubicBezTo>
                <a:cubicBezTo>
                  <a:pt x="3799799" y="72788"/>
                  <a:pt x="3912499" y="73314"/>
                  <a:pt x="4071825" y="137371"/>
                </a:cubicBezTo>
                <a:cubicBezTo>
                  <a:pt x="4206845" y="191628"/>
                  <a:pt x="4349597" y="238007"/>
                  <a:pt x="4509809" y="182878"/>
                </a:cubicBezTo>
                <a:cubicBezTo>
                  <a:pt x="4572477" y="161523"/>
                  <a:pt x="4645070" y="170624"/>
                  <a:pt x="4696316" y="206330"/>
                </a:cubicBezTo>
                <a:cubicBezTo>
                  <a:pt x="4813655" y="279314"/>
                  <a:pt x="4928344" y="279488"/>
                  <a:pt x="5046790" y="209131"/>
                </a:cubicBezTo>
                <a:cubicBezTo>
                  <a:pt x="5092533" y="181827"/>
                  <a:pt x="5135182" y="171326"/>
                  <a:pt x="5189764" y="186377"/>
                </a:cubicBezTo>
                <a:cubicBezTo>
                  <a:pt x="5244346" y="201428"/>
                  <a:pt x="5302242" y="214029"/>
                  <a:pt x="5356162" y="232233"/>
                </a:cubicBezTo>
                <a:cubicBezTo>
                  <a:pt x="5470851" y="270564"/>
                  <a:pt x="5582666" y="293316"/>
                  <a:pt x="5707298" y="251310"/>
                </a:cubicBezTo>
                <a:cubicBezTo>
                  <a:pt x="5773592" y="229257"/>
                  <a:pt x="5848505" y="235907"/>
                  <a:pt x="5923638" y="239934"/>
                </a:cubicBezTo>
                <a:cubicBezTo>
                  <a:pt x="6236105" y="257437"/>
                  <a:pt x="6549233" y="288413"/>
                  <a:pt x="6862581" y="245184"/>
                </a:cubicBezTo>
                <a:cubicBezTo>
                  <a:pt x="6913784" y="240809"/>
                  <a:pt x="6963947" y="230659"/>
                  <a:pt x="7011523" y="215080"/>
                </a:cubicBezTo>
                <a:cubicBezTo>
                  <a:pt x="7080933" y="184628"/>
                  <a:pt x="7165877" y="186902"/>
                  <a:pt x="7232503" y="221030"/>
                </a:cubicBezTo>
                <a:cubicBezTo>
                  <a:pt x="7317580" y="260586"/>
                  <a:pt x="7411939" y="246933"/>
                  <a:pt x="7501878" y="236432"/>
                </a:cubicBezTo>
                <a:cubicBezTo>
                  <a:pt x="7592722" y="225231"/>
                  <a:pt x="7685202" y="225756"/>
                  <a:pt x="7775893" y="237485"/>
                </a:cubicBezTo>
                <a:cubicBezTo>
                  <a:pt x="7908481" y="254987"/>
                  <a:pt x="8037311" y="249385"/>
                  <a:pt x="8160176" y="193203"/>
                </a:cubicBezTo>
                <a:cubicBezTo>
                  <a:pt x="8235973" y="158199"/>
                  <a:pt x="8322376" y="138771"/>
                  <a:pt x="8403254" y="112168"/>
                </a:cubicBezTo>
                <a:cubicBezTo>
                  <a:pt x="8484133" y="85564"/>
                  <a:pt x="8556615" y="75765"/>
                  <a:pt x="8627769" y="143497"/>
                </a:cubicBezTo>
                <a:cubicBezTo>
                  <a:pt x="8680804" y="193903"/>
                  <a:pt x="8771187" y="184277"/>
                  <a:pt x="8846097" y="163099"/>
                </a:cubicBezTo>
                <a:cubicBezTo>
                  <a:pt x="8963438" y="129670"/>
                  <a:pt x="9081663" y="96240"/>
                  <a:pt x="9185966" y="39533"/>
                </a:cubicBezTo>
                <a:cubicBezTo>
                  <a:pt x="9233255" y="13805"/>
                  <a:pt x="9277783" y="66"/>
                  <a:pt x="93233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6"/>
          <p:cNvSpPr/>
          <p:nvPr/>
        </p:nvSpPr>
        <p:spPr>
          <a:xfrm rot="5400000">
            <a:off x="5568883" y="402920"/>
            <a:ext cx="985489" cy="11924671"/>
          </a:xfrm>
          <a:custGeom>
            <a:avLst/>
            <a:gdLst/>
            <a:ahLst/>
            <a:cxnLst/>
            <a:rect l="l" t="t" r="r" b="b"/>
            <a:pathLst>
              <a:path w="985489" h="11924671" extrusionOk="0">
                <a:moveTo>
                  <a:pt x="500936" y="830977"/>
                </a:moveTo>
                <a:lnTo>
                  <a:pt x="892775" y="830977"/>
                </a:lnTo>
                <a:lnTo>
                  <a:pt x="892775" y="404705"/>
                </a:lnTo>
                <a:lnTo>
                  <a:pt x="500936" y="404705"/>
                </a:lnTo>
                <a:close/>
                <a:moveTo>
                  <a:pt x="500936" y="1274981"/>
                </a:moveTo>
                <a:lnTo>
                  <a:pt x="892775" y="1274981"/>
                </a:lnTo>
                <a:lnTo>
                  <a:pt x="892775" y="848707"/>
                </a:lnTo>
                <a:lnTo>
                  <a:pt x="500936" y="848707"/>
                </a:lnTo>
                <a:close/>
                <a:moveTo>
                  <a:pt x="500936" y="1718984"/>
                </a:moveTo>
                <a:lnTo>
                  <a:pt x="892775" y="1718984"/>
                </a:lnTo>
                <a:lnTo>
                  <a:pt x="892775" y="1292711"/>
                </a:lnTo>
                <a:lnTo>
                  <a:pt x="500936" y="1292711"/>
                </a:lnTo>
                <a:close/>
                <a:moveTo>
                  <a:pt x="500936" y="2162989"/>
                </a:moveTo>
                <a:lnTo>
                  <a:pt x="892775" y="2162989"/>
                </a:lnTo>
                <a:lnTo>
                  <a:pt x="892775" y="1736714"/>
                </a:lnTo>
                <a:lnTo>
                  <a:pt x="500936" y="1736714"/>
                </a:lnTo>
                <a:close/>
                <a:moveTo>
                  <a:pt x="500935" y="2606991"/>
                </a:moveTo>
                <a:lnTo>
                  <a:pt x="892775" y="2606991"/>
                </a:lnTo>
                <a:lnTo>
                  <a:pt x="892775" y="2180719"/>
                </a:lnTo>
                <a:lnTo>
                  <a:pt x="500936" y="2180719"/>
                </a:lnTo>
                <a:close/>
                <a:moveTo>
                  <a:pt x="500935" y="3050994"/>
                </a:moveTo>
                <a:lnTo>
                  <a:pt x="892775" y="3050994"/>
                </a:lnTo>
                <a:lnTo>
                  <a:pt x="892775" y="2624721"/>
                </a:lnTo>
                <a:lnTo>
                  <a:pt x="500935" y="2624721"/>
                </a:lnTo>
                <a:close/>
                <a:moveTo>
                  <a:pt x="500935" y="3495000"/>
                </a:moveTo>
                <a:lnTo>
                  <a:pt x="892775" y="3495000"/>
                </a:lnTo>
                <a:lnTo>
                  <a:pt x="892775" y="3068725"/>
                </a:lnTo>
                <a:lnTo>
                  <a:pt x="500935" y="3068725"/>
                </a:lnTo>
                <a:close/>
                <a:moveTo>
                  <a:pt x="500935" y="3939001"/>
                </a:moveTo>
                <a:lnTo>
                  <a:pt x="892775" y="3939001"/>
                </a:lnTo>
                <a:lnTo>
                  <a:pt x="892775" y="3512730"/>
                </a:lnTo>
                <a:lnTo>
                  <a:pt x="500935" y="3512730"/>
                </a:lnTo>
                <a:close/>
                <a:moveTo>
                  <a:pt x="500935" y="4383001"/>
                </a:moveTo>
                <a:lnTo>
                  <a:pt x="892775" y="4383001"/>
                </a:lnTo>
                <a:lnTo>
                  <a:pt x="892775" y="3956731"/>
                </a:lnTo>
                <a:lnTo>
                  <a:pt x="500935" y="3956731"/>
                </a:lnTo>
                <a:close/>
                <a:moveTo>
                  <a:pt x="500934" y="4827008"/>
                </a:moveTo>
                <a:lnTo>
                  <a:pt x="892775" y="4827008"/>
                </a:lnTo>
                <a:lnTo>
                  <a:pt x="892775" y="4400732"/>
                </a:lnTo>
                <a:lnTo>
                  <a:pt x="500935" y="4400732"/>
                </a:lnTo>
                <a:close/>
                <a:moveTo>
                  <a:pt x="500934" y="5271010"/>
                </a:moveTo>
                <a:lnTo>
                  <a:pt x="892775" y="5271010"/>
                </a:lnTo>
                <a:lnTo>
                  <a:pt x="892775" y="4844737"/>
                </a:lnTo>
                <a:lnTo>
                  <a:pt x="500934" y="4844737"/>
                </a:lnTo>
                <a:close/>
                <a:moveTo>
                  <a:pt x="500934" y="5715013"/>
                </a:moveTo>
                <a:lnTo>
                  <a:pt x="892775" y="5715013"/>
                </a:lnTo>
                <a:lnTo>
                  <a:pt x="892775" y="5288739"/>
                </a:lnTo>
                <a:lnTo>
                  <a:pt x="500934" y="5288739"/>
                </a:lnTo>
                <a:close/>
                <a:moveTo>
                  <a:pt x="500934" y="6159015"/>
                </a:moveTo>
                <a:lnTo>
                  <a:pt x="892775" y="6159015"/>
                </a:lnTo>
                <a:lnTo>
                  <a:pt x="892775" y="5732743"/>
                </a:lnTo>
                <a:lnTo>
                  <a:pt x="500934" y="5732743"/>
                </a:lnTo>
                <a:close/>
                <a:moveTo>
                  <a:pt x="500934" y="6603018"/>
                </a:moveTo>
                <a:lnTo>
                  <a:pt x="892775" y="6603018"/>
                </a:lnTo>
                <a:lnTo>
                  <a:pt x="892775" y="6176745"/>
                </a:lnTo>
                <a:lnTo>
                  <a:pt x="500934" y="6176745"/>
                </a:lnTo>
                <a:close/>
                <a:moveTo>
                  <a:pt x="500934" y="7047022"/>
                </a:moveTo>
                <a:lnTo>
                  <a:pt x="892775" y="7047022"/>
                </a:lnTo>
                <a:lnTo>
                  <a:pt x="892775" y="6620749"/>
                </a:lnTo>
                <a:lnTo>
                  <a:pt x="500934" y="6620749"/>
                </a:lnTo>
                <a:close/>
                <a:moveTo>
                  <a:pt x="500934" y="7491025"/>
                </a:moveTo>
                <a:lnTo>
                  <a:pt x="892775" y="7491025"/>
                </a:lnTo>
                <a:lnTo>
                  <a:pt x="892775" y="7064752"/>
                </a:lnTo>
                <a:lnTo>
                  <a:pt x="500934" y="7064752"/>
                </a:lnTo>
                <a:close/>
                <a:moveTo>
                  <a:pt x="500934" y="7935029"/>
                </a:moveTo>
                <a:lnTo>
                  <a:pt x="892775" y="7935029"/>
                </a:lnTo>
                <a:lnTo>
                  <a:pt x="892775" y="7508755"/>
                </a:lnTo>
                <a:lnTo>
                  <a:pt x="500934" y="7508755"/>
                </a:lnTo>
                <a:close/>
                <a:moveTo>
                  <a:pt x="500934" y="8379032"/>
                </a:moveTo>
                <a:lnTo>
                  <a:pt x="892775" y="8379032"/>
                </a:lnTo>
                <a:lnTo>
                  <a:pt x="892775" y="7952759"/>
                </a:lnTo>
                <a:lnTo>
                  <a:pt x="500934" y="7952759"/>
                </a:lnTo>
                <a:close/>
                <a:moveTo>
                  <a:pt x="500934" y="8823036"/>
                </a:moveTo>
                <a:lnTo>
                  <a:pt x="892775" y="8823036"/>
                </a:lnTo>
                <a:lnTo>
                  <a:pt x="892775" y="8396763"/>
                </a:lnTo>
                <a:lnTo>
                  <a:pt x="500934" y="8396763"/>
                </a:lnTo>
                <a:close/>
                <a:moveTo>
                  <a:pt x="500934" y="9267040"/>
                </a:moveTo>
                <a:lnTo>
                  <a:pt x="892775" y="9267040"/>
                </a:lnTo>
                <a:lnTo>
                  <a:pt x="892775" y="8840766"/>
                </a:lnTo>
                <a:lnTo>
                  <a:pt x="500934" y="8840766"/>
                </a:lnTo>
                <a:close/>
                <a:moveTo>
                  <a:pt x="500934" y="9711043"/>
                </a:moveTo>
                <a:lnTo>
                  <a:pt x="892775" y="9711043"/>
                </a:lnTo>
                <a:lnTo>
                  <a:pt x="892775" y="9284770"/>
                </a:lnTo>
                <a:lnTo>
                  <a:pt x="500934" y="9284770"/>
                </a:lnTo>
                <a:close/>
                <a:moveTo>
                  <a:pt x="500934" y="10155047"/>
                </a:moveTo>
                <a:lnTo>
                  <a:pt x="892775" y="10155047"/>
                </a:lnTo>
                <a:lnTo>
                  <a:pt x="892775" y="9728773"/>
                </a:lnTo>
                <a:lnTo>
                  <a:pt x="500934" y="9728773"/>
                </a:lnTo>
                <a:close/>
                <a:moveTo>
                  <a:pt x="500934" y="10599050"/>
                </a:moveTo>
                <a:lnTo>
                  <a:pt x="892775" y="10599050"/>
                </a:lnTo>
                <a:lnTo>
                  <a:pt x="892775" y="10172777"/>
                </a:lnTo>
                <a:lnTo>
                  <a:pt x="500934" y="10172777"/>
                </a:lnTo>
                <a:close/>
                <a:moveTo>
                  <a:pt x="500934" y="11043054"/>
                </a:moveTo>
                <a:lnTo>
                  <a:pt x="892775" y="11043054"/>
                </a:lnTo>
                <a:lnTo>
                  <a:pt x="892775" y="10616780"/>
                </a:lnTo>
                <a:lnTo>
                  <a:pt x="500934" y="10616780"/>
                </a:lnTo>
                <a:close/>
                <a:moveTo>
                  <a:pt x="500934" y="11487065"/>
                </a:moveTo>
                <a:lnTo>
                  <a:pt x="892775" y="11487065"/>
                </a:lnTo>
                <a:lnTo>
                  <a:pt x="892775" y="11060784"/>
                </a:lnTo>
                <a:lnTo>
                  <a:pt x="500934" y="11060784"/>
                </a:lnTo>
                <a:close/>
                <a:moveTo>
                  <a:pt x="0" y="2624086"/>
                </a:moveTo>
                <a:lnTo>
                  <a:pt x="2551" y="2606991"/>
                </a:lnTo>
                <a:lnTo>
                  <a:pt x="73635" y="2606991"/>
                </a:lnTo>
                <a:lnTo>
                  <a:pt x="73635" y="2413126"/>
                </a:lnTo>
                <a:lnTo>
                  <a:pt x="75360" y="2409377"/>
                </a:lnTo>
                <a:lnTo>
                  <a:pt x="91366" y="2348452"/>
                </a:lnTo>
                <a:lnTo>
                  <a:pt x="91365" y="2606991"/>
                </a:lnTo>
                <a:lnTo>
                  <a:pt x="483205" y="2606991"/>
                </a:lnTo>
                <a:lnTo>
                  <a:pt x="483206" y="2180719"/>
                </a:lnTo>
                <a:lnTo>
                  <a:pt x="103221" y="2180719"/>
                </a:lnTo>
                <a:lnTo>
                  <a:pt x="102818" y="2162989"/>
                </a:lnTo>
                <a:lnTo>
                  <a:pt x="483206" y="2162989"/>
                </a:lnTo>
                <a:lnTo>
                  <a:pt x="483206" y="1736714"/>
                </a:lnTo>
                <a:lnTo>
                  <a:pt x="91366" y="1736714"/>
                </a:lnTo>
                <a:lnTo>
                  <a:pt x="91366" y="2000375"/>
                </a:lnTo>
                <a:lnTo>
                  <a:pt x="83543" y="1893873"/>
                </a:lnTo>
                <a:lnTo>
                  <a:pt x="73636" y="1663030"/>
                </a:lnTo>
                <a:lnTo>
                  <a:pt x="73636" y="1624304"/>
                </a:lnTo>
                <a:lnTo>
                  <a:pt x="77497" y="1597661"/>
                </a:lnTo>
                <a:cubicBezTo>
                  <a:pt x="80641" y="1586492"/>
                  <a:pt x="84930" y="1575853"/>
                  <a:pt x="89508" y="1565353"/>
                </a:cubicBezTo>
                <a:lnTo>
                  <a:pt x="91366" y="1561099"/>
                </a:lnTo>
                <a:lnTo>
                  <a:pt x="91366" y="1718984"/>
                </a:lnTo>
                <a:lnTo>
                  <a:pt x="483206" y="1718984"/>
                </a:lnTo>
                <a:lnTo>
                  <a:pt x="483206" y="1292711"/>
                </a:lnTo>
                <a:lnTo>
                  <a:pt x="137645" y="1292711"/>
                </a:lnTo>
                <a:lnTo>
                  <a:pt x="133200" y="1274981"/>
                </a:lnTo>
                <a:lnTo>
                  <a:pt x="483206" y="1274981"/>
                </a:lnTo>
                <a:lnTo>
                  <a:pt x="483206" y="848707"/>
                </a:lnTo>
                <a:lnTo>
                  <a:pt x="199636" y="848707"/>
                </a:lnTo>
                <a:lnTo>
                  <a:pt x="203652" y="830977"/>
                </a:lnTo>
                <a:lnTo>
                  <a:pt x="483206" y="830977"/>
                </a:lnTo>
                <a:lnTo>
                  <a:pt x="483206" y="404705"/>
                </a:lnTo>
                <a:lnTo>
                  <a:pt x="245494" y="404705"/>
                </a:lnTo>
                <a:lnTo>
                  <a:pt x="245602" y="399107"/>
                </a:lnTo>
                <a:lnTo>
                  <a:pt x="244472" y="386975"/>
                </a:lnTo>
                <a:lnTo>
                  <a:pt x="483206" y="386975"/>
                </a:lnTo>
                <a:lnTo>
                  <a:pt x="483206" y="1"/>
                </a:lnTo>
                <a:lnTo>
                  <a:pt x="500936" y="1"/>
                </a:lnTo>
                <a:lnTo>
                  <a:pt x="500936" y="386975"/>
                </a:lnTo>
                <a:lnTo>
                  <a:pt x="892775" y="386975"/>
                </a:lnTo>
                <a:lnTo>
                  <a:pt x="892775" y="0"/>
                </a:lnTo>
                <a:lnTo>
                  <a:pt x="910505" y="0"/>
                </a:lnTo>
                <a:lnTo>
                  <a:pt x="910505" y="386975"/>
                </a:lnTo>
                <a:lnTo>
                  <a:pt x="985489" y="386975"/>
                </a:lnTo>
                <a:lnTo>
                  <a:pt x="985489" y="404705"/>
                </a:lnTo>
                <a:lnTo>
                  <a:pt x="910505" y="404705"/>
                </a:lnTo>
                <a:lnTo>
                  <a:pt x="910505" y="830977"/>
                </a:lnTo>
                <a:lnTo>
                  <a:pt x="985489" y="830977"/>
                </a:lnTo>
                <a:lnTo>
                  <a:pt x="985489" y="848707"/>
                </a:lnTo>
                <a:lnTo>
                  <a:pt x="910505" y="848707"/>
                </a:lnTo>
                <a:lnTo>
                  <a:pt x="910505" y="1274981"/>
                </a:lnTo>
                <a:lnTo>
                  <a:pt x="985489" y="1274981"/>
                </a:lnTo>
                <a:lnTo>
                  <a:pt x="985489" y="1292711"/>
                </a:lnTo>
                <a:lnTo>
                  <a:pt x="910505" y="1292711"/>
                </a:lnTo>
                <a:lnTo>
                  <a:pt x="910505" y="1718984"/>
                </a:lnTo>
                <a:lnTo>
                  <a:pt x="985489" y="1718984"/>
                </a:lnTo>
                <a:lnTo>
                  <a:pt x="985489" y="1736714"/>
                </a:lnTo>
                <a:lnTo>
                  <a:pt x="910505" y="1736714"/>
                </a:lnTo>
                <a:lnTo>
                  <a:pt x="910505" y="2162989"/>
                </a:lnTo>
                <a:lnTo>
                  <a:pt x="985489" y="2162989"/>
                </a:lnTo>
                <a:lnTo>
                  <a:pt x="985489" y="2180719"/>
                </a:lnTo>
                <a:lnTo>
                  <a:pt x="910505" y="2180719"/>
                </a:lnTo>
                <a:lnTo>
                  <a:pt x="910505" y="2606991"/>
                </a:lnTo>
                <a:lnTo>
                  <a:pt x="985489" y="2606991"/>
                </a:lnTo>
                <a:lnTo>
                  <a:pt x="985489" y="2624721"/>
                </a:lnTo>
                <a:lnTo>
                  <a:pt x="910505" y="2624721"/>
                </a:lnTo>
                <a:lnTo>
                  <a:pt x="910505" y="3050994"/>
                </a:lnTo>
                <a:lnTo>
                  <a:pt x="985489" y="3050994"/>
                </a:lnTo>
                <a:lnTo>
                  <a:pt x="985489" y="3068725"/>
                </a:lnTo>
                <a:lnTo>
                  <a:pt x="910505" y="3068725"/>
                </a:lnTo>
                <a:lnTo>
                  <a:pt x="910505" y="3495000"/>
                </a:lnTo>
                <a:lnTo>
                  <a:pt x="985489" y="3495000"/>
                </a:lnTo>
                <a:lnTo>
                  <a:pt x="985489" y="3512730"/>
                </a:lnTo>
                <a:lnTo>
                  <a:pt x="910505" y="3512730"/>
                </a:lnTo>
                <a:lnTo>
                  <a:pt x="910505" y="3939001"/>
                </a:lnTo>
                <a:lnTo>
                  <a:pt x="985489" y="3939001"/>
                </a:lnTo>
                <a:lnTo>
                  <a:pt x="985489" y="3956731"/>
                </a:lnTo>
                <a:lnTo>
                  <a:pt x="910505" y="3956731"/>
                </a:lnTo>
                <a:lnTo>
                  <a:pt x="910505" y="4383001"/>
                </a:lnTo>
                <a:lnTo>
                  <a:pt x="985489" y="4383001"/>
                </a:lnTo>
                <a:lnTo>
                  <a:pt x="985489" y="4400732"/>
                </a:lnTo>
                <a:lnTo>
                  <a:pt x="910505" y="4400732"/>
                </a:lnTo>
                <a:lnTo>
                  <a:pt x="910505" y="4827008"/>
                </a:lnTo>
                <a:lnTo>
                  <a:pt x="985489" y="4827008"/>
                </a:lnTo>
                <a:lnTo>
                  <a:pt x="985489" y="4844737"/>
                </a:lnTo>
                <a:lnTo>
                  <a:pt x="910505" y="4844737"/>
                </a:lnTo>
                <a:lnTo>
                  <a:pt x="910505" y="5271010"/>
                </a:lnTo>
                <a:lnTo>
                  <a:pt x="985489" y="5271010"/>
                </a:lnTo>
                <a:lnTo>
                  <a:pt x="985489" y="5288739"/>
                </a:lnTo>
                <a:lnTo>
                  <a:pt x="910505" y="5288739"/>
                </a:lnTo>
                <a:lnTo>
                  <a:pt x="910505" y="5715013"/>
                </a:lnTo>
                <a:lnTo>
                  <a:pt x="985489" y="5715013"/>
                </a:lnTo>
                <a:lnTo>
                  <a:pt x="985489" y="5732743"/>
                </a:lnTo>
                <a:lnTo>
                  <a:pt x="910505" y="5732743"/>
                </a:lnTo>
                <a:lnTo>
                  <a:pt x="910505" y="6159015"/>
                </a:lnTo>
                <a:lnTo>
                  <a:pt x="985489" y="6159015"/>
                </a:lnTo>
                <a:lnTo>
                  <a:pt x="985489" y="6176745"/>
                </a:lnTo>
                <a:lnTo>
                  <a:pt x="910505" y="6176745"/>
                </a:lnTo>
                <a:lnTo>
                  <a:pt x="910505" y="6603018"/>
                </a:lnTo>
                <a:lnTo>
                  <a:pt x="985489" y="6603018"/>
                </a:lnTo>
                <a:lnTo>
                  <a:pt x="985489" y="6620749"/>
                </a:lnTo>
                <a:lnTo>
                  <a:pt x="910505" y="6620749"/>
                </a:lnTo>
                <a:lnTo>
                  <a:pt x="910505" y="7047022"/>
                </a:lnTo>
                <a:lnTo>
                  <a:pt x="985489" y="7047022"/>
                </a:lnTo>
                <a:lnTo>
                  <a:pt x="985489" y="7064752"/>
                </a:lnTo>
                <a:lnTo>
                  <a:pt x="910505" y="7064752"/>
                </a:lnTo>
                <a:lnTo>
                  <a:pt x="910505" y="7491025"/>
                </a:lnTo>
                <a:lnTo>
                  <a:pt x="985489" y="7491025"/>
                </a:lnTo>
                <a:lnTo>
                  <a:pt x="985489" y="7508755"/>
                </a:lnTo>
                <a:lnTo>
                  <a:pt x="910505" y="7508755"/>
                </a:lnTo>
                <a:lnTo>
                  <a:pt x="910505" y="7935029"/>
                </a:lnTo>
                <a:lnTo>
                  <a:pt x="985489" y="7935029"/>
                </a:lnTo>
                <a:lnTo>
                  <a:pt x="985489" y="7952759"/>
                </a:lnTo>
                <a:lnTo>
                  <a:pt x="910505" y="7952759"/>
                </a:lnTo>
                <a:lnTo>
                  <a:pt x="910505" y="8379032"/>
                </a:lnTo>
                <a:lnTo>
                  <a:pt x="985489" y="8379032"/>
                </a:lnTo>
                <a:lnTo>
                  <a:pt x="985489" y="8396763"/>
                </a:lnTo>
                <a:lnTo>
                  <a:pt x="910505" y="8396763"/>
                </a:lnTo>
                <a:lnTo>
                  <a:pt x="910505" y="8823036"/>
                </a:lnTo>
                <a:lnTo>
                  <a:pt x="985489" y="8823036"/>
                </a:lnTo>
                <a:lnTo>
                  <a:pt x="985489" y="8840766"/>
                </a:lnTo>
                <a:lnTo>
                  <a:pt x="910505" y="8840766"/>
                </a:lnTo>
                <a:lnTo>
                  <a:pt x="910505" y="9267040"/>
                </a:lnTo>
                <a:lnTo>
                  <a:pt x="985489" y="9267040"/>
                </a:lnTo>
                <a:lnTo>
                  <a:pt x="985489" y="9284770"/>
                </a:lnTo>
                <a:lnTo>
                  <a:pt x="910505" y="9284770"/>
                </a:lnTo>
                <a:lnTo>
                  <a:pt x="910505" y="9711043"/>
                </a:lnTo>
                <a:lnTo>
                  <a:pt x="985489" y="9711043"/>
                </a:lnTo>
                <a:lnTo>
                  <a:pt x="985489" y="9728773"/>
                </a:lnTo>
                <a:lnTo>
                  <a:pt x="910505" y="9728773"/>
                </a:lnTo>
                <a:lnTo>
                  <a:pt x="910505" y="10155047"/>
                </a:lnTo>
                <a:lnTo>
                  <a:pt x="985489" y="10155047"/>
                </a:lnTo>
                <a:lnTo>
                  <a:pt x="985489" y="10172777"/>
                </a:lnTo>
                <a:lnTo>
                  <a:pt x="910505" y="10172777"/>
                </a:lnTo>
                <a:lnTo>
                  <a:pt x="910505" y="10599050"/>
                </a:lnTo>
                <a:lnTo>
                  <a:pt x="985489" y="10599050"/>
                </a:lnTo>
                <a:lnTo>
                  <a:pt x="985489" y="10616780"/>
                </a:lnTo>
                <a:lnTo>
                  <a:pt x="910505" y="10616780"/>
                </a:lnTo>
                <a:lnTo>
                  <a:pt x="910505" y="11043054"/>
                </a:lnTo>
                <a:lnTo>
                  <a:pt x="985489" y="11043054"/>
                </a:lnTo>
                <a:lnTo>
                  <a:pt x="985489" y="11060784"/>
                </a:lnTo>
                <a:lnTo>
                  <a:pt x="910505" y="11060784"/>
                </a:lnTo>
                <a:lnTo>
                  <a:pt x="910505" y="11487065"/>
                </a:lnTo>
                <a:lnTo>
                  <a:pt x="985489" y="11487065"/>
                </a:lnTo>
                <a:lnTo>
                  <a:pt x="985489" y="11504795"/>
                </a:lnTo>
                <a:lnTo>
                  <a:pt x="910505" y="11504795"/>
                </a:lnTo>
                <a:lnTo>
                  <a:pt x="910505" y="11924579"/>
                </a:lnTo>
                <a:lnTo>
                  <a:pt x="892775" y="11924671"/>
                </a:lnTo>
                <a:lnTo>
                  <a:pt x="892775" y="11504795"/>
                </a:lnTo>
                <a:lnTo>
                  <a:pt x="500934" y="11504795"/>
                </a:lnTo>
                <a:lnTo>
                  <a:pt x="500934" y="11921371"/>
                </a:lnTo>
                <a:lnTo>
                  <a:pt x="497518" y="11921055"/>
                </a:lnTo>
                <a:lnTo>
                  <a:pt x="483204" y="11913543"/>
                </a:lnTo>
                <a:lnTo>
                  <a:pt x="483204" y="11504795"/>
                </a:lnTo>
                <a:lnTo>
                  <a:pt x="356718" y="11504795"/>
                </a:lnTo>
                <a:lnTo>
                  <a:pt x="350956" y="11487065"/>
                </a:lnTo>
                <a:lnTo>
                  <a:pt x="483204" y="11487065"/>
                </a:lnTo>
                <a:lnTo>
                  <a:pt x="483204" y="11060784"/>
                </a:lnTo>
                <a:lnTo>
                  <a:pt x="248444" y="11060784"/>
                </a:lnTo>
                <a:lnTo>
                  <a:pt x="231265" y="11046467"/>
                </a:lnTo>
                <a:lnTo>
                  <a:pt x="227637" y="11043054"/>
                </a:lnTo>
                <a:lnTo>
                  <a:pt x="483204" y="11043054"/>
                </a:lnTo>
                <a:lnTo>
                  <a:pt x="483204" y="10616780"/>
                </a:lnTo>
                <a:lnTo>
                  <a:pt x="95797" y="10616780"/>
                </a:lnTo>
                <a:lnTo>
                  <a:pt x="79109" y="10581694"/>
                </a:lnTo>
                <a:lnTo>
                  <a:pt x="73634" y="10543919"/>
                </a:lnTo>
                <a:lnTo>
                  <a:pt x="73634" y="10540693"/>
                </a:lnTo>
                <a:lnTo>
                  <a:pt x="76711" y="10502197"/>
                </a:lnTo>
                <a:cubicBezTo>
                  <a:pt x="78975" y="10488519"/>
                  <a:pt x="82275" y="10474753"/>
                  <a:pt x="86165" y="10461083"/>
                </a:cubicBezTo>
                <a:lnTo>
                  <a:pt x="91364" y="10437024"/>
                </a:lnTo>
                <a:lnTo>
                  <a:pt x="91364" y="10599050"/>
                </a:lnTo>
                <a:lnTo>
                  <a:pt x="483204" y="10599050"/>
                </a:lnTo>
                <a:lnTo>
                  <a:pt x="483204" y="10172777"/>
                </a:lnTo>
                <a:lnTo>
                  <a:pt x="128218" y="10172777"/>
                </a:lnTo>
                <a:lnTo>
                  <a:pt x="131002" y="10155047"/>
                </a:lnTo>
                <a:lnTo>
                  <a:pt x="483204" y="10155047"/>
                </a:lnTo>
                <a:lnTo>
                  <a:pt x="483204" y="9728773"/>
                </a:lnTo>
                <a:lnTo>
                  <a:pt x="334911" y="9728773"/>
                </a:lnTo>
                <a:lnTo>
                  <a:pt x="339225" y="9711043"/>
                </a:lnTo>
                <a:lnTo>
                  <a:pt x="483204" y="9711043"/>
                </a:lnTo>
                <a:lnTo>
                  <a:pt x="483204" y="9416787"/>
                </a:lnTo>
                <a:lnTo>
                  <a:pt x="488592" y="9368685"/>
                </a:lnTo>
                <a:cubicBezTo>
                  <a:pt x="489876" y="9346947"/>
                  <a:pt x="490112" y="9325026"/>
                  <a:pt x="489540" y="9303102"/>
                </a:cubicBezTo>
                <a:lnTo>
                  <a:pt x="483204" y="9229851"/>
                </a:lnTo>
                <a:lnTo>
                  <a:pt x="483204" y="8840766"/>
                </a:lnTo>
                <a:lnTo>
                  <a:pt x="407242" y="8840766"/>
                </a:lnTo>
                <a:lnTo>
                  <a:pt x="400820" y="8823036"/>
                </a:lnTo>
                <a:lnTo>
                  <a:pt x="483204" y="8823036"/>
                </a:lnTo>
                <a:lnTo>
                  <a:pt x="483204" y="8396763"/>
                </a:lnTo>
                <a:lnTo>
                  <a:pt x="224507" y="8396763"/>
                </a:lnTo>
                <a:lnTo>
                  <a:pt x="216588" y="8379032"/>
                </a:lnTo>
                <a:lnTo>
                  <a:pt x="483204" y="8379032"/>
                </a:lnTo>
                <a:lnTo>
                  <a:pt x="483204" y="7952759"/>
                </a:lnTo>
                <a:lnTo>
                  <a:pt x="108735" y="7952759"/>
                </a:lnTo>
                <a:lnTo>
                  <a:pt x="114409" y="7935029"/>
                </a:lnTo>
                <a:lnTo>
                  <a:pt x="483204" y="7935029"/>
                </a:lnTo>
                <a:lnTo>
                  <a:pt x="483204" y="7508755"/>
                </a:lnTo>
                <a:lnTo>
                  <a:pt x="201784" y="7508755"/>
                </a:lnTo>
                <a:lnTo>
                  <a:pt x="199424" y="7491025"/>
                </a:lnTo>
                <a:lnTo>
                  <a:pt x="483204" y="7491025"/>
                </a:lnTo>
                <a:lnTo>
                  <a:pt x="483204" y="7064752"/>
                </a:lnTo>
                <a:lnTo>
                  <a:pt x="260959" y="7064752"/>
                </a:lnTo>
                <a:lnTo>
                  <a:pt x="258350" y="7047022"/>
                </a:lnTo>
                <a:lnTo>
                  <a:pt x="483204" y="7047022"/>
                </a:lnTo>
                <a:lnTo>
                  <a:pt x="483204" y="6620749"/>
                </a:lnTo>
                <a:lnTo>
                  <a:pt x="220790" y="6620749"/>
                </a:lnTo>
                <a:lnTo>
                  <a:pt x="225949" y="6603018"/>
                </a:lnTo>
                <a:lnTo>
                  <a:pt x="483204" y="6603018"/>
                </a:lnTo>
                <a:lnTo>
                  <a:pt x="483204" y="6176745"/>
                </a:lnTo>
                <a:lnTo>
                  <a:pt x="239091" y="6176745"/>
                </a:lnTo>
                <a:lnTo>
                  <a:pt x="237826" y="6159015"/>
                </a:lnTo>
                <a:lnTo>
                  <a:pt x="483204" y="6159015"/>
                </a:lnTo>
                <a:lnTo>
                  <a:pt x="483204" y="5732743"/>
                </a:lnTo>
                <a:lnTo>
                  <a:pt x="256270" y="5732743"/>
                </a:lnTo>
                <a:lnTo>
                  <a:pt x="257111" y="5715013"/>
                </a:lnTo>
                <a:lnTo>
                  <a:pt x="483204" y="5715013"/>
                </a:lnTo>
                <a:lnTo>
                  <a:pt x="483204" y="5288739"/>
                </a:lnTo>
                <a:lnTo>
                  <a:pt x="262640" y="5288739"/>
                </a:lnTo>
                <a:lnTo>
                  <a:pt x="261138" y="5271010"/>
                </a:lnTo>
                <a:lnTo>
                  <a:pt x="483204" y="5271010"/>
                </a:lnTo>
                <a:lnTo>
                  <a:pt x="483204" y="4844737"/>
                </a:lnTo>
                <a:lnTo>
                  <a:pt x="195624" y="4844737"/>
                </a:lnTo>
                <a:lnTo>
                  <a:pt x="194217" y="4827008"/>
                </a:lnTo>
                <a:lnTo>
                  <a:pt x="483204" y="4827008"/>
                </a:lnTo>
                <a:lnTo>
                  <a:pt x="483205" y="4400732"/>
                </a:lnTo>
                <a:lnTo>
                  <a:pt x="233760" y="4400732"/>
                </a:lnTo>
                <a:lnTo>
                  <a:pt x="232714" y="4383001"/>
                </a:lnTo>
                <a:lnTo>
                  <a:pt x="483205" y="4383001"/>
                </a:lnTo>
                <a:lnTo>
                  <a:pt x="483205" y="3956731"/>
                </a:lnTo>
                <a:lnTo>
                  <a:pt x="239896" y="3956731"/>
                </a:lnTo>
                <a:lnTo>
                  <a:pt x="236785" y="3939001"/>
                </a:lnTo>
                <a:lnTo>
                  <a:pt x="483205" y="3939001"/>
                </a:lnTo>
                <a:lnTo>
                  <a:pt x="483205" y="3512730"/>
                </a:lnTo>
                <a:lnTo>
                  <a:pt x="104165" y="3512730"/>
                </a:lnTo>
                <a:lnTo>
                  <a:pt x="99411" y="3495000"/>
                </a:lnTo>
                <a:lnTo>
                  <a:pt x="483205" y="3495000"/>
                </a:lnTo>
                <a:lnTo>
                  <a:pt x="483205" y="3068725"/>
                </a:lnTo>
                <a:lnTo>
                  <a:pt x="153335" y="3068725"/>
                </a:lnTo>
                <a:lnTo>
                  <a:pt x="147948" y="3050994"/>
                </a:lnTo>
                <a:lnTo>
                  <a:pt x="483205" y="3050994"/>
                </a:lnTo>
                <a:lnTo>
                  <a:pt x="483205" y="2624721"/>
                </a:lnTo>
                <a:lnTo>
                  <a:pt x="91365" y="2624721"/>
                </a:lnTo>
                <a:lnTo>
                  <a:pt x="91365" y="2876887"/>
                </a:lnTo>
                <a:lnTo>
                  <a:pt x="77973" y="2841569"/>
                </a:lnTo>
                <a:lnTo>
                  <a:pt x="73635" y="2832505"/>
                </a:lnTo>
                <a:lnTo>
                  <a:pt x="73635" y="2624721"/>
                </a:lnTo>
                <a:lnTo>
                  <a:pt x="96" y="262472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61949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7 Title and text right">
  <p:cSld name="017 Title and text right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/>
          <p:nvPr/>
        </p:nvSpPr>
        <p:spPr>
          <a:xfrm rot="5400000" flipH="1">
            <a:off x="4007110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8"/>
          <p:cNvSpPr/>
          <p:nvPr/>
        </p:nvSpPr>
        <p:spPr>
          <a:xfrm flipH="1">
            <a:off x="5458583" y="629900"/>
            <a:ext cx="55815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8"/>
          <p:cNvSpPr/>
          <p:nvPr/>
        </p:nvSpPr>
        <p:spPr>
          <a:xfrm rot="-8712581" flipH="1">
            <a:off x="4838917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8"/>
          <p:cNvSpPr/>
          <p:nvPr/>
        </p:nvSpPr>
        <p:spPr>
          <a:xfrm rot="-8712581" flipH="1">
            <a:off x="9698449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p18"/>
          <p:cNvSpPr txBox="1">
            <a:spLocks noGrp="1"/>
          </p:cNvSpPr>
          <p:nvPr>
            <p:ph type="title"/>
          </p:nvPr>
        </p:nvSpPr>
        <p:spPr>
          <a:xfrm>
            <a:off x="5978200" y="974375"/>
            <a:ext cx="47025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3" name="Google Shape;263;p18"/>
          <p:cNvSpPr txBox="1">
            <a:spLocks noGrp="1"/>
          </p:cNvSpPr>
          <p:nvPr>
            <p:ph type="body" idx="1"/>
          </p:nvPr>
        </p:nvSpPr>
        <p:spPr>
          <a:xfrm>
            <a:off x="5978284" y="2508425"/>
            <a:ext cx="4702500" cy="31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64" name="Google Shape;264;p18"/>
          <p:cNvSpPr/>
          <p:nvPr/>
        </p:nvSpPr>
        <p:spPr>
          <a:xfrm>
            <a:off x="-109867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"/>
          <p:cNvSpPr/>
          <p:nvPr/>
        </p:nvSpPr>
        <p:spPr>
          <a:xfrm>
            <a:off x="-170119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6" name="Google Shape;266;p18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267" name="Google Shape;267;p18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18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8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66856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Section Title">
  <p:cSld name="004 Section 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5"/>
          <p:cNvSpPr/>
          <p:nvPr/>
        </p:nvSpPr>
        <p:spPr>
          <a:xfrm rot="-5400000" flipH="1">
            <a:off x="3946868" y="-4240951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5"/>
          <p:cNvSpPr/>
          <p:nvPr/>
        </p:nvSpPr>
        <p:spPr>
          <a:xfrm>
            <a:off x="756450" y="1326125"/>
            <a:ext cx="3139800" cy="36039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0" name="Google Shape;50;p5"/>
          <p:cNvGrpSpPr/>
          <p:nvPr/>
        </p:nvGrpSpPr>
        <p:grpSpPr>
          <a:xfrm>
            <a:off x="1611414" y="1094899"/>
            <a:ext cx="1429864" cy="395239"/>
            <a:chOff x="1612314" y="1125749"/>
            <a:chExt cx="1429864" cy="395239"/>
          </a:xfrm>
        </p:grpSpPr>
        <p:sp>
          <p:nvSpPr>
            <p:cNvPr id="51" name="Google Shape;51;p5"/>
            <p:cNvSpPr/>
            <p:nvPr/>
          </p:nvSpPr>
          <p:spPr>
            <a:xfrm>
              <a:off x="1612314" y="1125749"/>
              <a:ext cx="1429864" cy="395239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5"/>
            <p:cNvSpPr/>
            <p:nvPr/>
          </p:nvSpPr>
          <p:spPr>
            <a:xfrm rot="-5400000">
              <a:off x="2129642" y="614930"/>
              <a:ext cx="395202" cy="1416890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" name="Google Shape;53;p5"/>
          <p:cNvSpPr/>
          <p:nvPr/>
        </p:nvSpPr>
        <p:spPr>
          <a:xfrm rot="-8940610">
            <a:off x="372786" y="4479107"/>
            <a:ext cx="1744244" cy="485580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/>
          <p:nvPr/>
        </p:nvSpPr>
        <p:spPr>
          <a:xfrm flipH="1">
            <a:off x="1" y="5715217"/>
            <a:ext cx="12191999" cy="1142783"/>
          </a:xfrm>
          <a:custGeom>
            <a:avLst/>
            <a:gdLst/>
            <a:ahLst/>
            <a:cxnLst/>
            <a:rect l="l" t="t" r="r" b="b"/>
            <a:pathLst>
              <a:path w="12191999" h="1142783" extrusionOk="0">
                <a:moveTo>
                  <a:pt x="9350106" y="0"/>
                </a:moveTo>
                <a:cubicBezTo>
                  <a:pt x="9303967" y="66"/>
                  <a:pt x="9258864" y="13993"/>
                  <a:pt x="9210963" y="40071"/>
                </a:cubicBezTo>
                <a:cubicBezTo>
                  <a:pt x="9105312" y="97549"/>
                  <a:pt x="8985558" y="131434"/>
                  <a:pt x="8866700" y="165318"/>
                </a:cubicBezTo>
                <a:cubicBezTo>
                  <a:pt x="8790821" y="186783"/>
                  <a:pt x="8699270" y="196541"/>
                  <a:pt x="8645549" y="145449"/>
                </a:cubicBezTo>
                <a:cubicBezTo>
                  <a:pt x="8573474" y="76795"/>
                  <a:pt x="8500056" y="86728"/>
                  <a:pt x="8418130" y="113693"/>
                </a:cubicBezTo>
                <a:cubicBezTo>
                  <a:pt x="8336206" y="140659"/>
                  <a:pt x="8248685" y="160351"/>
                  <a:pt x="8171908" y="195831"/>
                </a:cubicBezTo>
                <a:cubicBezTo>
                  <a:pt x="8047455" y="252777"/>
                  <a:pt x="7916959" y="258456"/>
                  <a:pt x="7782657" y="240716"/>
                </a:cubicBezTo>
                <a:cubicBezTo>
                  <a:pt x="7690793" y="228827"/>
                  <a:pt x="7597117" y="228295"/>
                  <a:pt x="7505098" y="239649"/>
                </a:cubicBezTo>
                <a:cubicBezTo>
                  <a:pt x="7413996" y="250293"/>
                  <a:pt x="7318417" y="264131"/>
                  <a:pt x="7232240" y="224037"/>
                </a:cubicBezTo>
                <a:cubicBezTo>
                  <a:pt x="7164752" y="189445"/>
                  <a:pt x="7078709" y="187139"/>
                  <a:pt x="7008402" y="218006"/>
                </a:cubicBezTo>
                <a:cubicBezTo>
                  <a:pt x="6960211" y="233797"/>
                  <a:pt x="6909399" y="244085"/>
                  <a:pt x="6857535" y="248520"/>
                </a:cubicBezTo>
                <a:cubicBezTo>
                  <a:pt x="6540135" y="292337"/>
                  <a:pt x="6222957" y="260939"/>
                  <a:pt x="5906450" y="243199"/>
                </a:cubicBezTo>
                <a:cubicBezTo>
                  <a:pt x="5830345" y="239116"/>
                  <a:pt x="5754464" y="232376"/>
                  <a:pt x="5687313" y="254729"/>
                </a:cubicBezTo>
                <a:cubicBezTo>
                  <a:pt x="5561068" y="297306"/>
                  <a:pt x="5447808" y="274245"/>
                  <a:pt x="5331635" y="235393"/>
                </a:cubicBezTo>
                <a:cubicBezTo>
                  <a:pt x="5277019" y="216941"/>
                  <a:pt x="5218375" y="204168"/>
                  <a:pt x="5163086" y="188912"/>
                </a:cubicBezTo>
                <a:cubicBezTo>
                  <a:pt x="5107798" y="173657"/>
                  <a:pt x="5064598" y="184301"/>
                  <a:pt x="5018263" y="211976"/>
                </a:cubicBezTo>
                <a:cubicBezTo>
                  <a:pt x="4898286" y="283291"/>
                  <a:pt x="4782114" y="283114"/>
                  <a:pt x="4663258" y="209137"/>
                </a:cubicBezTo>
                <a:cubicBezTo>
                  <a:pt x="4611349" y="172945"/>
                  <a:pt x="4537817" y="163720"/>
                  <a:pt x="4474339" y="185366"/>
                </a:cubicBezTo>
                <a:cubicBezTo>
                  <a:pt x="4312055" y="241245"/>
                  <a:pt x="4167457" y="194235"/>
                  <a:pt x="4030692" y="139239"/>
                </a:cubicBezTo>
                <a:cubicBezTo>
                  <a:pt x="3869306" y="74311"/>
                  <a:pt x="3755147" y="73778"/>
                  <a:pt x="3608310" y="158755"/>
                </a:cubicBezTo>
                <a:cubicBezTo>
                  <a:pt x="3549217" y="192814"/>
                  <a:pt x="3498405" y="242843"/>
                  <a:pt x="3417154" y="244618"/>
                </a:cubicBezTo>
                <a:cubicBezTo>
                  <a:pt x="3355598" y="246035"/>
                  <a:pt x="3316202" y="272291"/>
                  <a:pt x="3272779" y="302629"/>
                </a:cubicBezTo>
                <a:cubicBezTo>
                  <a:pt x="3110495" y="416342"/>
                  <a:pt x="2902997" y="458742"/>
                  <a:pt x="2701544" y="485353"/>
                </a:cubicBezTo>
                <a:cubicBezTo>
                  <a:pt x="2529413" y="508594"/>
                  <a:pt x="2333555" y="510011"/>
                  <a:pt x="2209101" y="366671"/>
                </a:cubicBezTo>
                <a:cubicBezTo>
                  <a:pt x="2194776" y="350171"/>
                  <a:pt x="2154934" y="344673"/>
                  <a:pt x="2129415" y="337931"/>
                </a:cubicBezTo>
                <a:cubicBezTo>
                  <a:pt x="2103898" y="331190"/>
                  <a:pt x="2076815" y="326044"/>
                  <a:pt x="2067412" y="304402"/>
                </a:cubicBezTo>
                <a:cubicBezTo>
                  <a:pt x="2002501" y="150947"/>
                  <a:pt x="1816938" y="155916"/>
                  <a:pt x="1666744" y="126999"/>
                </a:cubicBezTo>
                <a:cubicBezTo>
                  <a:pt x="1578551" y="110147"/>
                  <a:pt x="1482302" y="112984"/>
                  <a:pt x="1393886" y="87438"/>
                </a:cubicBezTo>
                <a:cubicBezTo>
                  <a:pt x="1338374" y="71649"/>
                  <a:pt x="1281295" y="65440"/>
                  <a:pt x="1234739" y="97726"/>
                </a:cubicBezTo>
                <a:cubicBezTo>
                  <a:pt x="1161544" y="148464"/>
                  <a:pt x="1074469" y="160528"/>
                  <a:pt x="984934" y="157689"/>
                </a:cubicBezTo>
                <a:cubicBezTo>
                  <a:pt x="901890" y="154851"/>
                  <a:pt x="841455" y="176139"/>
                  <a:pt x="799597" y="234681"/>
                </a:cubicBezTo>
                <a:cubicBezTo>
                  <a:pt x="773183" y="271406"/>
                  <a:pt x="733341" y="308837"/>
                  <a:pt x="675366" y="295354"/>
                </a:cubicBezTo>
                <a:cubicBezTo>
                  <a:pt x="574194" y="271760"/>
                  <a:pt x="493836" y="307064"/>
                  <a:pt x="409448" y="337577"/>
                </a:cubicBezTo>
                <a:cubicBezTo>
                  <a:pt x="297306" y="378202"/>
                  <a:pt x="181582" y="417230"/>
                  <a:pt x="59142" y="421842"/>
                </a:cubicBezTo>
                <a:lnTo>
                  <a:pt x="0" y="430821"/>
                </a:lnTo>
                <a:lnTo>
                  <a:pt x="0" y="1142783"/>
                </a:lnTo>
                <a:lnTo>
                  <a:pt x="12191999" y="1142783"/>
                </a:lnTo>
                <a:lnTo>
                  <a:pt x="12191999" y="146858"/>
                </a:lnTo>
                <a:lnTo>
                  <a:pt x="12183459" y="145371"/>
                </a:lnTo>
                <a:cubicBezTo>
                  <a:pt x="12124041" y="140448"/>
                  <a:pt x="12066291" y="165762"/>
                  <a:pt x="12008037" y="174010"/>
                </a:cubicBezTo>
                <a:cubicBezTo>
                  <a:pt x="11873511" y="193347"/>
                  <a:pt x="11751295" y="247810"/>
                  <a:pt x="11608934" y="249229"/>
                </a:cubicBezTo>
                <a:cubicBezTo>
                  <a:pt x="11374352" y="251891"/>
                  <a:pt x="11150291" y="230602"/>
                  <a:pt x="10945703" y="129661"/>
                </a:cubicBezTo>
                <a:cubicBezTo>
                  <a:pt x="10894245" y="102872"/>
                  <a:pt x="10828638" y="99678"/>
                  <a:pt x="10773572" y="121676"/>
                </a:cubicBezTo>
                <a:cubicBezTo>
                  <a:pt x="10677098" y="160351"/>
                  <a:pt x="10583312" y="134451"/>
                  <a:pt x="10490419" y="115289"/>
                </a:cubicBezTo>
                <a:cubicBezTo>
                  <a:pt x="10443637" y="105888"/>
                  <a:pt x="10407374" y="73422"/>
                  <a:pt x="10356116" y="73422"/>
                </a:cubicBezTo>
                <a:cubicBezTo>
                  <a:pt x="10179509" y="75374"/>
                  <a:pt x="10002899" y="91518"/>
                  <a:pt x="9828083" y="104113"/>
                </a:cubicBezTo>
                <a:cubicBezTo>
                  <a:pt x="9696915" y="114049"/>
                  <a:pt x="9588129" y="96309"/>
                  <a:pt x="9495461" y="43088"/>
                </a:cubicBezTo>
                <a:cubicBezTo>
                  <a:pt x="9443418" y="13727"/>
                  <a:pt x="9396244" y="-66"/>
                  <a:pt x="935010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5"/>
          <p:cNvSpPr/>
          <p:nvPr/>
        </p:nvSpPr>
        <p:spPr>
          <a:xfrm flipH="1">
            <a:off x="1" y="5749078"/>
            <a:ext cx="12191999" cy="1108922"/>
          </a:xfrm>
          <a:custGeom>
            <a:avLst/>
            <a:gdLst/>
            <a:ahLst/>
            <a:cxnLst/>
            <a:rect l="l" t="t" r="r" b="b"/>
            <a:pathLst>
              <a:path w="12191999" h="1108922" extrusionOk="0">
                <a:moveTo>
                  <a:pt x="9344341" y="0"/>
                </a:moveTo>
                <a:cubicBezTo>
                  <a:pt x="9298202" y="66"/>
                  <a:pt x="9253099" y="13993"/>
                  <a:pt x="9205198" y="40071"/>
                </a:cubicBezTo>
                <a:cubicBezTo>
                  <a:pt x="9099547" y="97549"/>
                  <a:pt x="8979793" y="131434"/>
                  <a:pt x="8860935" y="165318"/>
                </a:cubicBezTo>
                <a:cubicBezTo>
                  <a:pt x="8785056" y="186783"/>
                  <a:pt x="8693505" y="196541"/>
                  <a:pt x="8639784" y="145449"/>
                </a:cubicBezTo>
                <a:cubicBezTo>
                  <a:pt x="8567709" y="76795"/>
                  <a:pt x="8494291" y="86728"/>
                  <a:pt x="8412365" y="113693"/>
                </a:cubicBezTo>
                <a:cubicBezTo>
                  <a:pt x="8330441" y="140659"/>
                  <a:pt x="8242920" y="160351"/>
                  <a:pt x="8166143" y="195831"/>
                </a:cubicBezTo>
                <a:cubicBezTo>
                  <a:pt x="8041690" y="252777"/>
                  <a:pt x="7911195" y="258456"/>
                  <a:pt x="7776892" y="240716"/>
                </a:cubicBezTo>
                <a:cubicBezTo>
                  <a:pt x="7685028" y="228827"/>
                  <a:pt x="7591352" y="228295"/>
                  <a:pt x="7499333" y="239649"/>
                </a:cubicBezTo>
                <a:cubicBezTo>
                  <a:pt x="7408231" y="250293"/>
                  <a:pt x="7312652" y="264131"/>
                  <a:pt x="7226475" y="224037"/>
                </a:cubicBezTo>
                <a:cubicBezTo>
                  <a:pt x="7158987" y="189445"/>
                  <a:pt x="7072944" y="187139"/>
                  <a:pt x="7002638" y="218006"/>
                </a:cubicBezTo>
                <a:cubicBezTo>
                  <a:pt x="6954446" y="233797"/>
                  <a:pt x="6903635" y="244085"/>
                  <a:pt x="6851770" y="248520"/>
                </a:cubicBezTo>
                <a:cubicBezTo>
                  <a:pt x="6534370" y="292337"/>
                  <a:pt x="6217192" y="260939"/>
                  <a:pt x="5900685" y="243199"/>
                </a:cubicBezTo>
                <a:cubicBezTo>
                  <a:pt x="5824580" y="239116"/>
                  <a:pt x="5748699" y="232376"/>
                  <a:pt x="5681548" y="254729"/>
                </a:cubicBezTo>
                <a:cubicBezTo>
                  <a:pt x="5555303" y="297306"/>
                  <a:pt x="5442043" y="274245"/>
                  <a:pt x="5325870" y="235393"/>
                </a:cubicBezTo>
                <a:cubicBezTo>
                  <a:pt x="5271254" y="216941"/>
                  <a:pt x="5212610" y="204168"/>
                  <a:pt x="5157321" y="188912"/>
                </a:cubicBezTo>
                <a:cubicBezTo>
                  <a:pt x="5102033" y="173657"/>
                  <a:pt x="5058833" y="184301"/>
                  <a:pt x="5012498" y="211976"/>
                </a:cubicBezTo>
                <a:cubicBezTo>
                  <a:pt x="4892521" y="283291"/>
                  <a:pt x="4776349" y="283114"/>
                  <a:pt x="4657493" y="209137"/>
                </a:cubicBezTo>
                <a:cubicBezTo>
                  <a:pt x="4605584" y="172945"/>
                  <a:pt x="4532052" y="163720"/>
                  <a:pt x="4468574" y="185366"/>
                </a:cubicBezTo>
                <a:cubicBezTo>
                  <a:pt x="4306290" y="241245"/>
                  <a:pt x="4161692" y="194235"/>
                  <a:pt x="4024927" y="139239"/>
                </a:cubicBezTo>
                <a:cubicBezTo>
                  <a:pt x="3863541" y="74311"/>
                  <a:pt x="3749382" y="73778"/>
                  <a:pt x="3602545" y="158755"/>
                </a:cubicBezTo>
                <a:cubicBezTo>
                  <a:pt x="3543452" y="192814"/>
                  <a:pt x="3492640" y="242843"/>
                  <a:pt x="3411389" y="244618"/>
                </a:cubicBezTo>
                <a:cubicBezTo>
                  <a:pt x="3349833" y="246035"/>
                  <a:pt x="3310438" y="272291"/>
                  <a:pt x="3267014" y="302629"/>
                </a:cubicBezTo>
                <a:cubicBezTo>
                  <a:pt x="3104730" y="416342"/>
                  <a:pt x="2897232" y="458742"/>
                  <a:pt x="2695778" y="485353"/>
                </a:cubicBezTo>
                <a:cubicBezTo>
                  <a:pt x="2523648" y="508594"/>
                  <a:pt x="2327790" y="510011"/>
                  <a:pt x="2203336" y="366671"/>
                </a:cubicBezTo>
                <a:cubicBezTo>
                  <a:pt x="2189010" y="350171"/>
                  <a:pt x="2149168" y="344673"/>
                  <a:pt x="2123650" y="337931"/>
                </a:cubicBezTo>
                <a:cubicBezTo>
                  <a:pt x="2098134" y="331190"/>
                  <a:pt x="2071050" y="326044"/>
                  <a:pt x="2061648" y="304402"/>
                </a:cubicBezTo>
                <a:cubicBezTo>
                  <a:pt x="1996736" y="150947"/>
                  <a:pt x="1811173" y="155916"/>
                  <a:pt x="1660980" y="126999"/>
                </a:cubicBezTo>
                <a:cubicBezTo>
                  <a:pt x="1572786" y="110147"/>
                  <a:pt x="1476537" y="112984"/>
                  <a:pt x="1388121" y="87438"/>
                </a:cubicBezTo>
                <a:cubicBezTo>
                  <a:pt x="1332609" y="71649"/>
                  <a:pt x="1275530" y="65440"/>
                  <a:pt x="1228974" y="97726"/>
                </a:cubicBezTo>
                <a:cubicBezTo>
                  <a:pt x="1155779" y="148464"/>
                  <a:pt x="1068704" y="160528"/>
                  <a:pt x="979169" y="157689"/>
                </a:cubicBezTo>
                <a:cubicBezTo>
                  <a:pt x="896125" y="154851"/>
                  <a:pt x="835690" y="176139"/>
                  <a:pt x="793832" y="234681"/>
                </a:cubicBezTo>
                <a:cubicBezTo>
                  <a:pt x="767418" y="271406"/>
                  <a:pt x="727576" y="308837"/>
                  <a:pt x="669602" y="295354"/>
                </a:cubicBezTo>
                <a:cubicBezTo>
                  <a:pt x="568429" y="271760"/>
                  <a:pt x="488071" y="307064"/>
                  <a:pt x="403683" y="337577"/>
                </a:cubicBezTo>
                <a:cubicBezTo>
                  <a:pt x="291541" y="378202"/>
                  <a:pt x="175817" y="417230"/>
                  <a:pt x="53377" y="421842"/>
                </a:cubicBezTo>
                <a:lnTo>
                  <a:pt x="0" y="429946"/>
                </a:lnTo>
                <a:lnTo>
                  <a:pt x="0" y="1108922"/>
                </a:lnTo>
                <a:lnTo>
                  <a:pt x="12191999" y="1108922"/>
                </a:lnTo>
                <a:lnTo>
                  <a:pt x="12191999" y="147862"/>
                </a:lnTo>
                <a:lnTo>
                  <a:pt x="12177694" y="145371"/>
                </a:lnTo>
                <a:cubicBezTo>
                  <a:pt x="12118276" y="140448"/>
                  <a:pt x="12060526" y="165762"/>
                  <a:pt x="12002272" y="174010"/>
                </a:cubicBezTo>
                <a:cubicBezTo>
                  <a:pt x="11867746" y="193347"/>
                  <a:pt x="11745530" y="247810"/>
                  <a:pt x="11603169" y="249229"/>
                </a:cubicBezTo>
                <a:cubicBezTo>
                  <a:pt x="11368587" y="251891"/>
                  <a:pt x="11144526" y="230602"/>
                  <a:pt x="10939938" y="129661"/>
                </a:cubicBezTo>
                <a:cubicBezTo>
                  <a:pt x="10888480" y="102872"/>
                  <a:pt x="10822873" y="99678"/>
                  <a:pt x="10767807" y="121676"/>
                </a:cubicBezTo>
                <a:cubicBezTo>
                  <a:pt x="10671333" y="160351"/>
                  <a:pt x="10577547" y="134451"/>
                  <a:pt x="10484654" y="115289"/>
                </a:cubicBezTo>
                <a:cubicBezTo>
                  <a:pt x="10437872" y="105888"/>
                  <a:pt x="10401609" y="73422"/>
                  <a:pt x="10350351" y="73422"/>
                </a:cubicBezTo>
                <a:cubicBezTo>
                  <a:pt x="10173744" y="75374"/>
                  <a:pt x="9997134" y="91518"/>
                  <a:pt x="9822318" y="104113"/>
                </a:cubicBezTo>
                <a:cubicBezTo>
                  <a:pt x="9691150" y="114049"/>
                  <a:pt x="9582364" y="96309"/>
                  <a:pt x="9489696" y="43088"/>
                </a:cubicBezTo>
                <a:cubicBezTo>
                  <a:pt x="9437653" y="13727"/>
                  <a:pt x="9390479" y="-66"/>
                  <a:pt x="934434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5"/>
          <p:cNvSpPr/>
          <p:nvPr/>
        </p:nvSpPr>
        <p:spPr>
          <a:xfrm rot="-5400000" flipH="1">
            <a:off x="5609224" y="275224"/>
            <a:ext cx="1108922" cy="12056631"/>
          </a:xfrm>
          <a:custGeom>
            <a:avLst/>
            <a:gdLst/>
            <a:ahLst/>
            <a:cxnLst/>
            <a:rect l="l" t="t" r="r" b="b"/>
            <a:pathLst>
              <a:path w="1108922" h="12056631" extrusionOk="0">
                <a:moveTo>
                  <a:pt x="508564" y="1763162"/>
                </a:moveTo>
                <a:lnTo>
                  <a:pt x="906371" y="1763162"/>
                </a:lnTo>
                <a:lnTo>
                  <a:pt x="906371" y="2195928"/>
                </a:lnTo>
                <a:lnTo>
                  <a:pt x="508564" y="2195928"/>
                </a:lnTo>
                <a:close/>
                <a:moveTo>
                  <a:pt x="508564" y="1312398"/>
                </a:moveTo>
                <a:lnTo>
                  <a:pt x="906371" y="1312398"/>
                </a:lnTo>
                <a:lnTo>
                  <a:pt x="906371" y="1745161"/>
                </a:lnTo>
                <a:lnTo>
                  <a:pt x="508564" y="1745161"/>
                </a:lnTo>
                <a:close/>
                <a:moveTo>
                  <a:pt x="508564" y="861632"/>
                </a:moveTo>
                <a:lnTo>
                  <a:pt x="906371" y="861632"/>
                </a:lnTo>
                <a:lnTo>
                  <a:pt x="906371" y="1294397"/>
                </a:lnTo>
                <a:lnTo>
                  <a:pt x="508564" y="1294397"/>
                </a:lnTo>
                <a:close/>
                <a:moveTo>
                  <a:pt x="508564" y="410868"/>
                </a:moveTo>
                <a:lnTo>
                  <a:pt x="906371" y="410868"/>
                </a:lnTo>
                <a:lnTo>
                  <a:pt x="906371" y="843632"/>
                </a:lnTo>
                <a:lnTo>
                  <a:pt x="508564" y="843632"/>
                </a:lnTo>
                <a:close/>
                <a:moveTo>
                  <a:pt x="508563" y="11229223"/>
                </a:moveTo>
                <a:lnTo>
                  <a:pt x="906371" y="11229223"/>
                </a:lnTo>
                <a:lnTo>
                  <a:pt x="906371" y="11661995"/>
                </a:lnTo>
                <a:lnTo>
                  <a:pt x="508563" y="11661995"/>
                </a:lnTo>
                <a:close/>
                <a:moveTo>
                  <a:pt x="508563" y="10778457"/>
                </a:moveTo>
                <a:lnTo>
                  <a:pt x="906371" y="10778457"/>
                </a:lnTo>
                <a:lnTo>
                  <a:pt x="906371" y="11211223"/>
                </a:lnTo>
                <a:lnTo>
                  <a:pt x="508563" y="11211223"/>
                </a:lnTo>
                <a:close/>
                <a:moveTo>
                  <a:pt x="508563" y="10327693"/>
                </a:moveTo>
                <a:lnTo>
                  <a:pt x="906371" y="10327693"/>
                </a:lnTo>
                <a:lnTo>
                  <a:pt x="906371" y="10760457"/>
                </a:lnTo>
                <a:lnTo>
                  <a:pt x="508563" y="10760457"/>
                </a:lnTo>
                <a:close/>
                <a:moveTo>
                  <a:pt x="508563" y="9876927"/>
                </a:moveTo>
                <a:lnTo>
                  <a:pt x="906371" y="9876927"/>
                </a:lnTo>
                <a:lnTo>
                  <a:pt x="906371" y="10309693"/>
                </a:lnTo>
                <a:lnTo>
                  <a:pt x="508563" y="10309693"/>
                </a:lnTo>
                <a:close/>
                <a:moveTo>
                  <a:pt x="508563" y="9426163"/>
                </a:moveTo>
                <a:lnTo>
                  <a:pt x="906371" y="9426163"/>
                </a:lnTo>
                <a:lnTo>
                  <a:pt x="906371" y="9858927"/>
                </a:lnTo>
                <a:lnTo>
                  <a:pt x="508563" y="9858927"/>
                </a:lnTo>
                <a:close/>
                <a:moveTo>
                  <a:pt x="508563" y="8975397"/>
                </a:moveTo>
                <a:lnTo>
                  <a:pt x="906371" y="8975397"/>
                </a:lnTo>
                <a:lnTo>
                  <a:pt x="906371" y="9408163"/>
                </a:lnTo>
                <a:lnTo>
                  <a:pt x="508563" y="9408163"/>
                </a:lnTo>
                <a:close/>
                <a:moveTo>
                  <a:pt x="508563" y="8524633"/>
                </a:moveTo>
                <a:lnTo>
                  <a:pt x="906371" y="8524633"/>
                </a:lnTo>
                <a:lnTo>
                  <a:pt x="906371" y="8957397"/>
                </a:lnTo>
                <a:lnTo>
                  <a:pt x="508563" y="8957397"/>
                </a:lnTo>
                <a:close/>
                <a:moveTo>
                  <a:pt x="508563" y="8073867"/>
                </a:moveTo>
                <a:lnTo>
                  <a:pt x="906371" y="8073867"/>
                </a:lnTo>
                <a:lnTo>
                  <a:pt x="906371" y="8506633"/>
                </a:lnTo>
                <a:lnTo>
                  <a:pt x="508563" y="8506633"/>
                </a:lnTo>
                <a:close/>
                <a:moveTo>
                  <a:pt x="508563" y="7623102"/>
                </a:moveTo>
                <a:lnTo>
                  <a:pt x="906371" y="7623102"/>
                </a:lnTo>
                <a:lnTo>
                  <a:pt x="906371" y="8055867"/>
                </a:lnTo>
                <a:lnTo>
                  <a:pt x="508563" y="8055867"/>
                </a:lnTo>
                <a:close/>
                <a:moveTo>
                  <a:pt x="508563" y="7172337"/>
                </a:moveTo>
                <a:lnTo>
                  <a:pt x="906371" y="7172337"/>
                </a:lnTo>
                <a:lnTo>
                  <a:pt x="906371" y="7605102"/>
                </a:lnTo>
                <a:lnTo>
                  <a:pt x="508563" y="7605102"/>
                </a:lnTo>
                <a:close/>
                <a:moveTo>
                  <a:pt x="508563" y="6721572"/>
                </a:moveTo>
                <a:lnTo>
                  <a:pt x="906371" y="6721572"/>
                </a:lnTo>
                <a:lnTo>
                  <a:pt x="906371" y="7154337"/>
                </a:lnTo>
                <a:lnTo>
                  <a:pt x="508563" y="7154337"/>
                </a:lnTo>
                <a:close/>
                <a:moveTo>
                  <a:pt x="508563" y="6270807"/>
                </a:moveTo>
                <a:lnTo>
                  <a:pt x="906371" y="6270807"/>
                </a:lnTo>
                <a:lnTo>
                  <a:pt x="906371" y="6703572"/>
                </a:lnTo>
                <a:lnTo>
                  <a:pt x="508563" y="6703572"/>
                </a:lnTo>
                <a:close/>
                <a:moveTo>
                  <a:pt x="508563" y="5820043"/>
                </a:moveTo>
                <a:lnTo>
                  <a:pt x="906371" y="5820043"/>
                </a:lnTo>
                <a:lnTo>
                  <a:pt x="906371" y="6252807"/>
                </a:lnTo>
                <a:lnTo>
                  <a:pt x="508563" y="6252807"/>
                </a:lnTo>
                <a:close/>
                <a:moveTo>
                  <a:pt x="508563" y="5369278"/>
                </a:moveTo>
                <a:lnTo>
                  <a:pt x="906371" y="5369278"/>
                </a:lnTo>
                <a:lnTo>
                  <a:pt x="906371" y="5802043"/>
                </a:lnTo>
                <a:lnTo>
                  <a:pt x="508563" y="5802043"/>
                </a:lnTo>
                <a:close/>
                <a:moveTo>
                  <a:pt x="508563" y="4918514"/>
                </a:moveTo>
                <a:lnTo>
                  <a:pt x="906371" y="4918514"/>
                </a:lnTo>
                <a:lnTo>
                  <a:pt x="906371" y="5351279"/>
                </a:lnTo>
                <a:lnTo>
                  <a:pt x="508563" y="5351279"/>
                </a:lnTo>
                <a:close/>
                <a:moveTo>
                  <a:pt x="508563" y="4467749"/>
                </a:moveTo>
                <a:lnTo>
                  <a:pt x="906371" y="4467749"/>
                </a:lnTo>
                <a:lnTo>
                  <a:pt x="906371" y="4900515"/>
                </a:lnTo>
                <a:lnTo>
                  <a:pt x="508563" y="4900515"/>
                </a:lnTo>
                <a:close/>
                <a:moveTo>
                  <a:pt x="508563" y="4016986"/>
                </a:moveTo>
                <a:lnTo>
                  <a:pt x="906371" y="4016986"/>
                </a:lnTo>
                <a:lnTo>
                  <a:pt x="906371" y="4449748"/>
                </a:lnTo>
                <a:lnTo>
                  <a:pt x="508563" y="4449748"/>
                </a:lnTo>
                <a:close/>
                <a:moveTo>
                  <a:pt x="508563" y="3566224"/>
                </a:moveTo>
                <a:lnTo>
                  <a:pt x="906371" y="3566224"/>
                </a:lnTo>
                <a:lnTo>
                  <a:pt x="906371" y="3998986"/>
                </a:lnTo>
                <a:lnTo>
                  <a:pt x="508563" y="3998986"/>
                </a:lnTo>
                <a:close/>
                <a:moveTo>
                  <a:pt x="508563" y="3115457"/>
                </a:moveTo>
                <a:lnTo>
                  <a:pt x="906371" y="3115457"/>
                </a:lnTo>
                <a:lnTo>
                  <a:pt x="906371" y="3548223"/>
                </a:lnTo>
                <a:lnTo>
                  <a:pt x="508563" y="3548223"/>
                </a:lnTo>
                <a:close/>
                <a:moveTo>
                  <a:pt x="508563" y="2664692"/>
                </a:moveTo>
                <a:lnTo>
                  <a:pt x="906371" y="2664692"/>
                </a:lnTo>
                <a:lnTo>
                  <a:pt x="906371" y="3097456"/>
                </a:lnTo>
                <a:lnTo>
                  <a:pt x="508563" y="3097456"/>
                </a:lnTo>
                <a:close/>
                <a:moveTo>
                  <a:pt x="508563" y="2646692"/>
                </a:moveTo>
                <a:lnTo>
                  <a:pt x="508564" y="2213928"/>
                </a:lnTo>
                <a:lnTo>
                  <a:pt x="906371" y="2213928"/>
                </a:lnTo>
                <a:lnTo>
                  <a:pt x="906371" y="2646692"/>
                </a:lnTo>
                <a:close/>
                <a:moveTo>
                  <a:pt x="0" y="2664047"/>
                </a:moveTo>
                <a:lnTo>
                  <a:pt x="97" y="2664692"/>
                </a:lnTo>
                <a:lnTo>
                  <a:pt x="74756" y="2664692"/>
                </a:lnTo>
                <a:lnTo>
                  <a:pt x="74756" y="2875639"/>
                </a:lnTo>
                <a:lnTo>
                  <a:pt x="79160" y="2884842"/>
                </a:lnTo>
                <a:lnTo>
                  <a:pt x="92756" y="2920698"/>
                </a:lnTo>
                <a:lnTo>
                  <a:pt x="92756" y="2664692"/>
                </a:lnTo>
                <a:lnTo>
                  <a:pt x="490563" y="2664692"/>
                </a:lnTo>
                <a:lnTo>
                  <a:pt x="490563" y="3097456"/>
                </a:lnTo>
                <a:lnTo>
                  <a:pt x="150201" y="3097456"/>
                </a:lnTo>
                <a:lnTo>
                  <a:pt x="155670" y="3115457"/>
                </a:lnTo>
                <a:lnTo>
                  <a:pt x="490563" y="3115457"/>
                </a:lnTo>
                <a:lnTo>
                  <a:pt x="490563" y="3548223"/>
                </a:lnTo>
                <a:lnTo>
                  <a:pt x="100925" y="3548223"/>
                </a:lnTo>
                <a:lnTo>
                  <a:pt x="105751" y="3566224"/>
                </a:lnTo>
                <a:lnTo>
                  <a:pt x="490563" y="3566224"/>
                </a:lnTo>
                <a:lnTo>
                  <a:pt x="490563" y="3998986"/>
                </a:lnTo>
                <a:lnTo>
                  <a:pt x="240391" y="3998986"/>
                </a:lnTo>
                <a:lnTo>
                  <a:pt x="243549" y="4016986"/>
                </a:lnTo>
                <a:lnTo>
                  <a:pt x="490563" y="4016986"/>
                </a:lnTo>
                <a:lnTo>
                  <a:pt x="490563" y="4449748"/>
                </a:lnTo>
                <a:lnTo>
                  <a:pt x="236258" y="4449748"/>
                </a:lnTo>
                <a:lnTo>
                  <a:pt x="237320" y="4467749"/>
                </a:lnTo>
                <a:lnTo>
                  <a:pt x="490563" y="4467749"/>
                </a:lnTo>
                <a:lnTo>
                  <a:pt x="490563" y="4900515"/>
                </a:lnTo>
                <a:lnTo>
                  <a:pt x="197175" y="4900515"/>
                </a:lnTo>
                <a:lnTo>
                  <a:pt x="198603" y="4918514"/>
                </a:lnTo>
                <a:lnTo>
                  <a:pt x="490563" y="4918514"/>
                </a:lnTo>
                <a:lnTo>
                  <a:pt x="490563" y="5351279"/>
                </a:lnTo>
                <a:lnTo>
                  <a:pt x="265115" y="5351279"/>
                </a:lnTo>
                <a:lnTo>
                  <a:pt x="266640" y="5369278"/>
                </a:lnTo>
                <a:lnTo>
                  <a:pt x="490563" y="5369278"/>
                </a:lnTo>
                <a:lnTo>
                  <a:pt x="490563" y="5802043"/>
                </a:lnTo>
                <a:lnTo>
                  <a:pt x="261027" y="5802043"/>
                </a:lnTo>
                <a:lnTo>
                  <a:pt x="260173" y="5820043"/>
                </a:lnTo>
                <a:lnTo>
                  <a:pt x="490563" y="5820043"/>
                </a:lnTo>
                <a:lnTo>
                  <a:pt x="490563" y="6252807"/>
                </a:lnTo>
                <a:lnTo>
                  <a:pt x="241448" y="6252807"/>
                </a:lnTo>
                <a:lnTo>
                  <a:pt x="242732" y="6270807"/>
                </a:lnTo>
                <a:lnTo>
                  <a:pt x="490563" y="6270807"/>
                </a:lnTo>
                <a:lnTo>
                  <a:pt x="490563" y="6703572"/>
                </a:lnTo>
                <a:lnTo>
                  <a:pt x="229390" y="6703572"/>
                </a:lnTo>
                <a:lnTo>
                  <a:pt x="224153" y="6721572"/>
                </a:lnTo>
                <a:lnTo>
                  <a:pt x="490563" y="6721572"/>
                </a:lnTo>
                <a:lnTo>
                  <a:pt x="490563" y="7154337"/>
                </a:lnTo>
                <a:lnTo>
                  <a:pt x="262285" y="7154337"/>
                </a:lnTo>
                <a:lnTo>
                  <a:pt x="264933" y="7172337"/>
                </a:lnTo>
                <a:lnTo>
                  <a:pt x="490563" y="7172337"/>
                </a:lnTo>
                <a:lnTo>
                  <a:pt x="490563" y="7605102"/>
                </a:lnTo>
                <a:lnTo>
                  <a:pt x="202461" y="7605102"/>
                </a:lnTo>
                <a:lnTo>
                  <a:pt x="204857" y="7623102"/>
                </a:lnTo>
                <a:lnTo>
                  <a:pt x="490563" y="7623102"/>
                </a:lnTo>
                <a:lnTo>
                  <a:pt x="490563" y="8055867"/>
                </a:lnTo>
                <a:lnTo>
                  <a:pt x="116152" y="8055867"/>
                </a:lnTo>
                <a:lnTo>
                  <a:pt x="110391" y="8073867"/>
                </a:lnTo>
                <a:lnTo>
                  <a:pt x="490563" y="8073867"/>
                </a:lnTo>
                <a:lnTo>
                  <a:pt x="490563" y="8506633"/>
                </a:lnTo>
                <a:lnTo>
                  <a:pt x="219887" y="8506633"/>
                </a:lnTo>
                <a:lnTo>
                  <a:pt x="227926" y="8524633"/>
                </a:lnTo>
                <a:lnTo>
                  <a:pt x="490563" y="8524633"/>
                </a:lnTo>
                <a:lnTo>
                  <a:pt x="490563" y="8957397"/>
                </a:lnTo>
                <a:lnTo>
                  <a:pt x="406924" y="8957397"/>
                </a:lnTo>
                <a:lnTo>
                  <a:pt x="413444" y="8975397"/>
                </a:lnTo>
                <a:lnTo>
                  <a:pt x="490563" y="8975397"/>
                </a:lnTo>
                <a:lnTo>
                  <a:pt x="490563" y="9370407"/>
                </a:lnTo>
                <a:lnTo>
                  <a:pt x="496995" y="9444775"/>
                </a:lnTo>
                <a:cubicBezTo>
                  <a:pt x="497576" y="9467031"/>
                  <a:pt x="497336" y="9489287"/>
                  <a:pt x="496033" y="9511355"/>
                </a:cubicBezTo>
                <a:lnTo>
                  <a:pt x="490563" y="9560191"/>
                </a:lnTo>
                <a:lnTo>
                  <a:pt x="490563" y="9858927"/>
                </a:lnTo>
                <a:lnTo>
                  <a:pt x="344391" y="9858927"/>
                </a:lnTo>
                <a:lnTo>
                  <a:pt x="340011" y="9876927"/>
                </a:lnTo>
                <a:lnTo>
                  <a:pt x="490563" y="9876927"/>
                </a:lnTo>
                <a:lnTo>
                  <a:pt x="490563" y="10309693"/>
                </a:lnTo>
                <a:lnTo>
                  <a:pt x="132997" y="10309693"/>
                </a:lnTo>
                <a:lnTo>
                  <a:pt x="130171" y="10327693"/>
                </a:lnTo>
                <a:lnTo>
                  <a:pt x="490563" y="10327693"/>
                </a:lnTo>
                <a:lnTo>
                  <a:pt x="490563" y="10760457"/>
                </a:lnTo>
                <a:lnTo>
                  <a:pt x="92756" y="10760457"/>
                </a:lnTo>
                <a:lnTo>
                  <a:pt x="92756" y="10595963"/>
                </a:lnTo>
                <a:lnTo>
                  <a:pt x="87477" y="10620389"/>
                </a:lnTo>
                <a:cubicBezTo>
                  <a:pt x="83528" y="10634267"/>
                  <a:pt x="80178" y="10648243"/>
                  <a:pt x="77879" y="10662129"/>
                </a:cubicBezTo>
                <a:lnTo>
                  <a:pt x="74756" y="10701211"/>
                </a:lnTo>
                <a:lnTo>
                  <a:pt x="74756" y="10704487"/>
                </a:lnTo>
                <a:lnTo>
                  <a:pt x="80314" y="10742837"/>
                </a:lnTo>
                <a:lnTo>
                  <a:pt x="97256" y="10778457"/>
                </a:lnTo>
                <a:lnTo>
                  <a:pt x="490563" y="10778457"/>
                </a:lnTo>
                <a:lnTo>
                  <a:pt x="490563" y="11211223"/>
                </a:lnTo>
                <a:lnTo>
                  <a:pt x="231104" y="11211223"/>
                </a:lnTo>
                <a:lnTo>
                  <a:pt x="234787" y="11214687"/>
                </a:lnTo>
                <a:lnTo>
                  <a:pt x="252228" y="11229223"/>
                </a:lnTo>
                <a:lnTo>
                  <a:pt x="490563" y="11229223"/>
                </a:lnTo>
                <a:lnTo>
                  <a:pt x="490563" y="11661995"/>
                </a:lnTo>
                <a:lnTo>
                  <a:pt x="356301" y="11661995"/>
                </a:lnTo>
                <a:lnTo>
                  <a:pt x="362151" y="11679995"/>
                </a:lnTo>
                <a:lnTo>
                  <a:pt x="490563" y="11679995"/>
                </a:lnTo>
                <a:lnTo>
                  <a:pt x="490563" y="12056631"/>
                </a:lnTo>
                <a:lnTo>
                  <a:pt x="508563" y="12056631"/>
                </a:lnTo>
                <a:lnTo>
                  <a:pt x="508563" y="11679995"/>
                </a:lnTo>
                <a:lnTo>
                  <a:pt x="906371" y="11679995"/>
                </a:lnTo>
                <a:lnTo>
                  <a:pt x="906371" y="12056631"/>
                </a:lnTo>
                <a:lnTo>
                  <a:pt x="924371" y="12056631"/>
                </a:lnTo>
                <a:lnTo>
                  <a:pt x="924371" y="11679995"/>
                </a:lnTo>
                <a:lnTo>
                  <a:pt x="1108921" y="11679995"/>
                </a:lnTo>
                <a:lnTo>
                  <a:pt x="1108921" y="11661995"/>
                </a:lnTo>
                <a:lnTo>
                  <a:pt x="924371" y="11661995"/>
                </a:lnTo>
                <a:lnTo>
                  <a:pt x="924371" y="11229223"/>
                </a:lnTo>
                <a:lnTo>
                  <a:pt x="1108921" y="11229223"/>
                </a:lnTo>
                <a:lnTo>
                  <a:pt x="1108921" y="11211223"/>
                </a:lnTo>
                <a:lnTo>
                  <a:pt x="924371" y="11211223"/>
                </a:lnTo>
                <a:lnTo>
                  <a:pt x="924371" y="10778457"/>
                </a:lnTo>
                <a:lnTo>
                  <a:pt x="1108921" y="10778457"/>
                </a:lnTo>
                <a:lnTo>
                  <a:pt x="1108921" y="10760457"/>
                </a:lnTo>
                <a:lnTo>
                  <a:pt x="924371" y="10760457"/>
                </a:lnTo>
                <a:lnTo>
                  <a:pt x="924371" y="10327693"/>
                </a:lnTo>
                <a:lnTo>
                  <a:pt x="1108921" y="10327693"/>
                </a:lnTo>
                <a:lnTo>
                  <a:pt x="1108921" y="10309693"/>
                </a:lnTo>
                <a:lnTo>
                  <a:pt x="924371" y="10309693"/>
                </a:lnTo>
                <a:lnTo>
                  <a:pt x="924371" y="9876927"/>
                </a:lnTo>
                <a:lnTo>
                  <a:pt x="1108921" y="9876927"/>
                </a:lnTo>
                <a:lnTo>
                  <a:pt x="1108921" y="9858927"/>
                </a:lnTo>
                <a:lnTo>
                  <a:pt x="924371" y="9858927"/>
                </a:lnTo>
                <a:lnTo>
                  <a:pt x="924371" y="9426163"/>
                </a:lnTo>
                <a:lnTo>
                  <a:pt x="1108921" y="9426163"/>
                </a:lnTo>
                <a:lnTo>
                  <a:pt x="1108921" y="9408163"/>
                </a:lnTo>
                <a:lnTo>
                  <a:pt x="924371" y="9408163"/>
                </a:lnTo>
                <a:lnTo>
                  <a:pt x="924371" y="8975397"/>
                </a:lnTo>
                <a:lnTo>
                  <a:pt x="1108921" y="8975397"/>
                </a:lnTo>
                <a:lnTo>
                  <a:pt x="1108921" y="8957397"/>
                </a:lnTo>
                <a:lnTo>
                  <a:pt x="924371" y="8957397"/>
                </a:lnTo>
                <a:lnTo>
                  <a:pt x="924371" y="8524633"/>
                </a:lnTo>
                <a:lnTo>
                  <a:pt x="1108921" y="8524633"/>
                </a:lnTo>
                <a:lnTo>
                  <a:pt x="1108921" y="8506633"/>
                </a:lnTo>
                <a:lnTo>
                  <a:pt x="924371" y="8506633"/>
                </a:lnTo>
                <a:lnTo>
                  <a:pt x="924371" y="8073867"/>
                </a:lnTo>
                <a:lnTo>
                  <a:pt x="1108921" y="8073867"/>
                </a:lnTo>
                <a:lnTo>
                  <a:pt x="1108921" y="8055867"/>
                </a:lnTo>
                <a:lnTo>
                  <a:pt x="924371" y="8055867"/>
                </a:lnTo>
                <a:lnTo>
                  <a:pt x="924371" y="7623102"/>
                </a:lnTo>
                <a:lnTo>
                  <a:pt x="1108921" y="7623102"/>
                </a:lnTo>
                <a:lnTo>
                  <a:pt x="1108921" y="7605102"/>
                </a:lnTo>
                <a:lnTo>
                  <a:pt x="924371" y="7605102"/>
                </a:lnTo>
                <a:lnTo>
                  <a:pt x="924371" y="7172337"/>
                </a:lnTo>
                <a:lnTo>
                  <a:pt x="1108922" y="7172337"/>
                </a:lnTo>
                <a:lnTo>
                  <a:pt x="1108922" y="7154337"/>
                </a:lnTo>
                <a:lnTo>
                  <a:pt x="924371" y="7154337"/>
                </a:lnTo>
                <a:lnTo>
                  <a:pt x="924371" y="6721572"/>
                </a:lnTo>
                <a:lnTo>
                  <a:pt x="1108922" y="6721572"/>
                </a:lnTo>
                <a:lnTo>
                  <a:pt x="1108922" y="6703572"/>
                </a:lnTo>
                <a:lnTo>
                  <a:pt x="924371" y="6703572"/>
                </a:lnTo>
                <a:lnTo>
                  <a:pt x="924371" y="6270807"/>
                </a:lnTo>
                <a:lnTo>
                  <a:pt x="1108922" y="6270807"/>
                </a:lnTo>
                <a:lnTo>
                  <a:pt x="1108922" y="6252807"/>
                </a:lnTo>
                <a:lnTo>
                  <a:pt x="924371" y="6252807"/>
                </a:lnTo>
                <a:lnTo>
                  <a:pt x="924371" y="5820043"/>
                </a:lnTo>
                <a:lnTo>
                  <a:pt x="1108922" y="5820043"/>
                </a:lnTo>
                <a:lnTo>
                  <a:pt x="1108922" y="5802043"/>
                </a:lnTo>
                <a:lnTo>
                  <a:pt x="924371" y="5802043"/>
                </a:lnTo>
                <a:lnTo>
                  <a:pt x="924371" y="5369278"/>
                </a:lnTo>
                <a:lnTo>
                  <a:pt x="1108922" y="5369278"/>
                </a:lnTo>
                <a:lnTo>
                  <a:pt x="1108922" y="5351279"/>
                </a:lnTo>
                <a:lnTo>
                  <a:pt x="924371" y="5351279"/>
                </a:lnTo>
                <a:lnTo>
                  <a:pt x="924371" y="4918514"/>
                </a:lnTo>
                <a:lnTo>
                  <a:pt x="1108922" y="4918514"/>
                </a:lnTo>
                <a:lnTo>
                  <a:pt x="1108922" y="4900515"/>
                </a:lnTo>
                <a:lnTo>
                  <a:pt x="924371" y="4900515"/>
                </a:lnTo>
                <a:lnTo>
                  <a:pt x="924371" y="4467749"/>
                </a:lnTo>
                <a:lnTo>
                  <a:pt x="1108922" y="4467749"/>
                </a:lnTo>
                <a:lnTo>
                  <a:pt x="1108922" y="4449748"/>
                </a:lnTo>
                <a:lnTo>
                  <a:pt x="924371" y="4449748"/>
                </a:lnTo>
                <a:lnTo>
                  <a:pt x="924371" y="4016986"/>
                </a:lnTo>
                <a:lnTo>
                  <a:pt x="1108922" y="4016987"/>
                </a:lnTo>
                <a:lnTo>
                  <a:pt x="1108922" y="3998987"/>
                </a:lnTo>
                <a:lnTo>
                  <a:pt x="924371" y="3998986"/>
                </a:lnTo>
                <a:lnTo>
                  <a:pt x="924371" y="3566224"/>
                </a:lnTo>
                <a:lnTo>
                  <a:pt x="1108922" y="3566224"/>
                </a:lnTo>
                <a:lnTo>
                  <a:pt x="1108922" y="3548223"/>
                </a:lnTo>
                <a:lnTo>
                  <a:pt x="924371" y="3548223"/>
                </a:lnTo>
                <a:lnTo>
                  <a:pt x="924371" y="3115457"/>
                </a:lnTo>
                <a:lnTo>
                  <a:pt x="1108922" y="3115457"/>
                </a:lnTo>
                <a:lnTo>
                  <a:pt x="1108922" y="3097456"/>
                </a:lnTo>
                <a:lnTo>
                  <a:pt x="924371" y="3097456"/>
                </a:lnTo>
                <a:lnTo>
                  <a:pt x="924371" y="2664692"/>
                </a:lnTo>
                <a:lnTo>
                  <a:pt x="1108922" y="2664693"/>
                </a:lnTo>
                <a:lnTo>
                  <a:pt x="1108922" y="2646693"/>
                </a:lnTo>
                <a:lnTo>
                  <a:pt x="924371" y="2646692"/>
                </a:lnTo>
                <a:lnTo>
                  <a:pt x="924371" y="2213928"/>
                </a:lnTo>
                <a:lnTo>
                  <a:pt x="1108922" y="2213928"/>
                </a:lnTo>
                <a:lnTo>
                  <a:pt x="1108922" y="2195928"/>
                </a:lnTo>
                <a:lnTo>
                  <a:pt x="924371" y="2195928"/>
                </a:lnTo>
                <a:lnTo>
                  <a:pt x="924371" y="1763162"/>
                </a:lnTo>
                <a:lnTo>
                  <a:pt x="1108922" y="1763162"/>
                </a:lnTo>
                <a:lnTo>
                  <a:pt x="1108922" y="1745161"/>
                </a:lnTo>
                <a:lnTo>
                  <a:pt x="924371" y="1745161"/>
                </a:lnTo>
                <a:lnTo>
                  <a:pt x="924371" y="1312398"/>
                </a:lnTo>
                <a:lnTo>
                  <a:pt x="1108922" y="1312398"/>
                </a:lnTo>
                <a:lnTo>
                  <a:pt x="1108922" y="1294397"/>
                </a:lnTo>
                <a:lnTo>
                  <a:pt x="924371" y="1294397"/>
                </a:lnTo>
                <a:lnTo>
                  <a:pt x="924371" y="861632"/>
                </a:lnTo>
                <a:lnTo>
                  <a:pt x="1108922" y="861632"/>
                </a:lnTo>
                <a:lnTo>
                  <a:pt x="1108922" y="843632"/>
                </a:lnTo>
                <a:lnTo>
                  <a:pt x="924371" y="843632"/>
                </a:lnTo>
                <a:lnTo>
                  <a:pt x="924371" y="410868"/>
                </a:lnTo>
                <a:lnTo>
                  <a:pt x="1108922" y="410868"/>
                </a:lnTo>
                <a:lnTo>
                  <a:pt x="1108922" y="392868"/>
                </a:lnTo>
                <a:lnTo>
                  <a:pt x="924371" y="392868"/>
                </a:lnTo>
                <a:lnTo>
                  <a:pt x="924371" y="0"/>
                </a:lnTo>
                <a:lnTo>
                  <a:pt x="906371" y="0"/>
                </a:lnTo>
                <a:lnTo>
                  <a:pt x="906371" y="392868"/>
                </a:lnTo>
                <a:lnTo>
                  <a:pt x="508564" y="392868"/>
                </a:lnTo>
                <a:lnTo>
                  <a:pt x="508564" y="1"/>
                </a:lnTo>
                <a:lnTo>
                  <a:pt x="490564" y="1"/>
                </a:lnTo>
                <a:lnTo>
                  <a:pt x="490564" y="392868"/>
                </a:lnTo>
                <a:lnTo>
                  <a:pt x="248195" y="392868"/>
                </a:lnTo>
                <a:lnTo>
                  <a:pt x="249342" y="405185"/>
                </a:lnTo>
                <a:lnTo>
                  <a:pt x="249232" y="410868"/>
                </a:lnTo>
                <a:lnTo>
                  <a:pt x="490564" y="410868"/>
                </a:lnTo>
                <a:lnTo>
                  <a:pt x="490564" y="843632"/>
                </a:lnTo>
                <a:lnTo>
                  <a:pt x="206753" y="843632"/>
                </a:lnTo>
                <a:lnTo>
                  <a:pt x="202676" y="861632"/>
                </a:lnTo>
                <a:lnTo>
                  <a:pt x="490564" y="861632"/>
                </a:lnTo>
                <a:lnTo>
                  <a:pt x="490564" y="1294397"/>
                </a:lnTo>
                <a:lnTo>
                  <a:pt x="135228" y="1294397"/>
                </a:lnTo>
                <a:lnTo>
                  <a:pt x="139741" y="1312398"/>
                </a:lnTo>
                <a:lnTo>
                  <a:pt x="490564" y="1312398"/>
                </a:lnTo>
                <a:lnTo>
                  <a:pt x="490564" y="1745161"/>
                </a:lnTo>
                <a:lnTo>
                  <a:pt x="92757" y="1745161"/>
                </a:lnTo>
                <a:lnTo>
                  <a:pt x="92757" y="1584873"/>
                </a:lnTo>
                <a:lnTo>
                  <a:pt x="90871" y="1589191"/>
                </a:lnTo>
                <a:cubicBezTo>
                  <a:pt x="86223" y="1599851"/>
                  <a:pt x="81869" y="1610652"/>
                  <a:pt x="78677" y="1621991"/>
                </a:cubicBezTo>
                <a:lnTo>
                  <a:pt x="74757" y="1649040"/>
                </a:lnTo>
                <a:lnTo>
                  <a:pt x="74757" y="1688355"/>
                </a:lnTo>
                <a:lnTo>
                  <a:pt x="84815" y="1922714"/>
                </a:lnTo>
                <a:lnTo>
                  <a:pt x="92757" y="2030838"/>
                </a:lnTo>
                <a:lnTo>
                  <a:pt x="92757" y="1763162"/>
                </a:lnTo>
                <a:lnTo>
                  <a:pt x="490564" y="1763162"/>
                </a:lnTo>
                <a:lnTo>
                  <a:pt x="490564" y="2195928"/>
                </a:lnTo>
                <a:lnTo>
                  <a:pt x="104384" y="2195928"/>
                </a:lnTo>
                <a:lnTo>
                  <a:pt x="104793" y="2213928"/>
                </a:lnTo>
                <a:lnTo>
                  <a:pt x="490564" y="2213928"/>
                </a:lnTo>
                <a:lnTo>
                  <a:pt x="490563" y="2646692"/>
                </a:lnTo>
                <a:lnTo>
                  <a:pt x="92756" y="2646692"/>
                </a:lnTo>
                <a:lnTo>
                  <a:pt x="92757" y="2384216"/>
                </a:lnTo>
                <a:lnTo>
                  <a:pt x="76507" y="2446068"/>
                </a:lnTo>
                <a:lnTo>
                  <a:pt x="74756" y="2449875"/>
                </a:lnTo>
                <a:lnTo>
                  <a:pt x="74756" y="2646692"/>
                </a:lnTo>
                <a:lnTo>
                  <a:pt x="2590" y="264669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1"/>
          </p:nvPr>
        </p:nvSpPr>
        <p:spPr>
          <a:xfrm>
            <a:off x="4386975" y="2965625"/>
            <a:ext cx="7389300" cy="20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2"/>
          </p:nvPr>
        </p:nvSpPr>
        <p:spPr>
          <a:xfrm>
            <a:off x="4386975" y="2041175"/>
            <a:ext cx="7389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0" name="Google Shape;60;p5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EEEEEE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EEEEEE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01404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One column">
  <p:cSld name="005 One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6"/>
          <p:cNvSpPr/>
          <p:nvPr/>
        </p:nvSpPr>
        <p:spPr>
          <a:xfrm rot="-5400000">
            <a:off x="3946868" y="-1424876"/>
            <a:ext cx="4128156" cy="12362130"/>
          </a:xfrm>
          <a:custGeom>
            <a:avLst/>
            <a:gdLst/>
            <a:ahLst/>
            <a:cxnLst/>
            <a:rect l="l" t="t" r="r" b="b"/>
            <a:pathLst>
              <a:path w="4128156" h="12362130" extrusionOk="0">
                <a:moveTo>
                  <a:pt x="389946" y="11639155"/>
                </a:moveTo>
                <a:lnTo>
                  <a:pt x="53573" y="11639155"/>
                </a:lnTo>
                <a:lnTo>
                  <a:pt x="53573" y="11989703"/>
                </a:lnTo>
                <a:lnTo>
                  <a:pt x="389946" y="11989703"/>
                </a:lnTo>
                <a:close/>
                <a:moveTo>
                  <a:pt x="389946" y="11274028"/>
                </a:moveTo>
                <a:lnTo>
                  <a:pt x="53573" y="11274028"/>
                </a:lnTo>
                <a:lnTo>
                  <a:pt x="53573" y="11624575"/>
                </a:lnTo>
                <a:lnTo>
                  <a:pt x="389946" y="11624575"/>
                </a:lnTo>
                <a:close/>
                <a:moveTo>
                  <a:pt x="389946" y="10908900"/>
                </a:moveTo>
                <a:lnTo>
                  <a:pt x="53573" y="10908900"/>
                </a:lnTo>
                <a:lnTo>
                  <a:pt x="53573" y="11259448"/>
                </a:lnTo>
                <a:lnTo>
                  <a:pt x="389946" y="11259448"/>
                </a:lnTo>
                <a:close/>
                <a:moveTo>
                  <a:pt x="389946" y="10543772"/>
                </a:moveTo>
                <a:lnTo>
                  <a:pt x="53573" y="10543772"/>
                </a:lnTo>
                <a:lnTo>
                  <a:pt x="53573" y="10894320"/>
                </a:lnTo>
                <a:lnTo>
                  <a:pt x="389946" y="10894320"/>
                </a:lnTo>
                <a:close/>
                <a:moveTo>
                  <a:pt x="389946" y="10178645"/>
                </a:moveTo>
                <a:lnTo>
                  <a:pt x="53573" y="10178645"/>
                </a:lnTo>
                <a:lnTo>
                  <a:pt x="53573" y="10529192"/>
                </a:lnTo>
                <a:lnTo>
                  <a:pt x="389946" y="10529192"/>
                </a:lnTo>
                <a:close/>
                <a:moveTo>
                  <a:pt x="389946" y="9813518"/>
                </a:moveTo>
                <a:lnTo>
                  <a:pt x="53573" y="9813518"/>
                </a:lnTo>
                <a:lnTo>
                  <a:pt x="53573" y="10164065"/>
                </a:lnTo>
                <a:lnTo>
                  <a:pt x="389946" y="10164065"/>
                </a:lnTo>
                <a:close/>
                <a:moveTo>
                  <a:pt x="389946" y="9448390"/>
                </a:moveTo>
                <a:lnTo>
                  <a:pt x="53573" y="9448390"/>
                </a:lnTo>
                <a:lnTo>
                  <a:pt x="53573" y="9798938"/>
                </a:lnTo>
                <a:lnTo>
                  <a:pt x="389946" y="9798938"/>
                </a:lnTo>
                <a:close/>
                <a:moveTo>
                  <a:pt x="389946" y="9083262"/>
                </a:moveTo>
                <a:lnTo>
                  <a:pt x="53573" y="9083262"/>
                </a:lnTo>
                <a:lnTo>
                  <a:pt x="53573" y="9433810"/>
                </a:lnTo>
                <a:lnTo>
                  <a:pt x="389946" y="9433810"/>
                </a:lnTo>
                <a:close/>
                <a:moveTo>
                  <a:pt x="389946" y="8718135"/>
                </a:moveTo>
                <a:lnTo>
                  <a:pt x="53573" y="8718135"/>
                </a:lnTo>
                <a:lnTo>
                  <a:pt x="53573" y="9068682"/>
                </a:lnTo>
                <a:lnTo>
                  <a:pt x="389946" y="9068682"/>
                </a:lnTo>
                <a:close/>
                <a:moveTo>
                  <a:pt x="389946" y="8353008"/>
                </a:moveTo>
                <a:lnTo>
                  <a:pt x="53573" y="8353008"/>
                </a:lnTo>
                <a:lnTo>
                  <a:pt x="53573" y="8703555"/>
                </a:lnTo>
                <a:lnTo>
                  <a:pt x="389946" y="8703555"/>
                </a:lnTo>
                <a:close/>
                <a:moveTo>
                  <a:pt x="389946" y="7987881"/>
                </a:moveTo>
                <a:lnTo>
                  <a:pt x="53573" y="7987881"/>
                </a:lnTo>
                <a:lnTo>
                  <a:pt x="53573" y="8338428"/>
                </a:lnTo>
                <a:lnTo>
                  <a:pt x="389946" y="8338428"/>
                </a:lnTo>
                <a:close/>
                <a:moveTo>
                  <a:pt x="389946" y="7622754"/>
                </a:moveTo>
                <a:lnTo>
                  <a:pt x="53573" y="7622754"/>
                </a:lnTo>
                <a:lnTo>
                  <a:pt x="53573" y="7973301"/>
                </a:lnTo>
                <a:lnTo>
                  <a:pt x="389946" y="7973301"/>
                </a:lnTo>
                <a:close/>
                <a:moveTo>
                  <a:pt x="389946" y="7257625"/>
                </a:moveTo>
                <a:lnTo>
                  <a:pt x="53573" y="7257625"/>
                </a:lnTo>
                <a:lnTo>
                  <a:pt x="53573" y="7608174"/>
                </a:lnTo>
                <a:lnTo>
                  <a:pt x="389946" y="7608174"/>
                </a:lnTo>
                <a:close/>
                <a:moveTo>
                  <a:pt x="389946" y="6892501"/>
                </a:moveTo>
                <a:lnTo>
                  <a:pt x="53573" y="6892501"/>
                </a:lnTo>
                <a:lnTo>
                  <a:pt x="53573" y="7243044"/>
                </a:lnTo>
                <a:lnTo>
                  <a:pt x="389946" y="7243044"/>
                </a:lnTo>
                <a:close/>
                <a:moveTo>
                  <a:pt x="389946" y="6527374"/>
                </a:moveTo>
                <a:lnTo>
                  <a:pt x="53573" y="6527374"/>
                </a:lnTo>
                <a:lnTo>
                  <a:pt x="53573" y="6877920"/>
                </a:lnTo>
                <a:lnTo>
                  <a:pt x="389946" y="6877920"/>
                </a:lnTo>
                <a:close/>
                <a:moveTo>
                  <a:pt x="389946" y="6187383"/>
                </a:moveTo>
                <a:lnTo>
                  <a:pt x="53574" y="6187383"/>
                </a:lnTo>
                <a:lnTo>
                  <a:pt x="53574" y="6357302"/>
                </a:lnTo>
                <a:lnTo>
                  <a:pt x="53573" y="6357302"/>
                </a:lnTo>
                <a:lnTo>
                  <a:pt x="53573" y="6512794"/>
                </a:lnTo>
                <a:lnTo>
                  <a:pt x="389946" y="6512794"/>
                </a:lnTo>
                <a:close/>
                <a:moveTo>
                  <a:pt x="389947" y="5822255"/>
                </a:moveTo>
                <a:lnTo>
                  <a:pt x="53574" y="5822255"/>
                </a:lnTo>
                <a:lnTo>
                  <a:pt x="53574" y="6172803"/>
                </a:lnTo>
                <a:lnTo>
                  <a:pt x="389947" y="6172803"/>
                </a:lnTo>
                <a:close/>
                <a:moveTo>
                  <a:pt x="389947" y="5457129"/>
                </a:moveTo>
                <a:lnTo>
                  <a:pt x="53574" y="5457129"/>
                </a:lnTo>
                <a:lnTo>
                  <a:pt x="53574" y="5807676"/>
                </a:lnTo>
                <a:lnTo>
                  <a:pt x="389947" y="5807676"/>
                </a:lnTo>
                <a:close/>
                <a:moveTo>
                  <a:pt x="389947" y="5092001"/>
                </a:moveTo>
                <a:lnTo>
                  <a:pt x="53574" y="5092001"/>
                </a:lnTo>
                <a:lnTo>
                  <a:pt x="53574" y="5442548"/>
                </a:lnTo>
                <a:lnTo>
                  <a:pt x="389947" y="5442548"/>
                </a:lnTo>
                <a:close/>
                <a:moveTo>
                  <a:pt x="389947" y="4726873"/>
                </a:moveTo>
                <a:lnTo>
                  <a:pt x="53574" y="4726873"/>
                </a:lnTo>
                <a:lnTo>
                  <a:pt x="53574" y="5077421"/>
                </a:lnTo>
                <a:lnTo>
                  <a:pt x="389947" y="5077421"/>
                </a:lnTo>
                <a:close/>
                <a:moveTo>
                  <a:pt x="389947" y="4361745"/>
                </a:moveTo>
                <a:lnTo>
                  <a:pt x="53574" y="4361745"/>
                </a:lnTo>
                <a:lnTo>
                  <a:pt x="53574" y="4712293"/>
                </a:lnTo>
                <a:lnTo>
                  <a:pt x="389947" y="4712293"/>
                </a:lnTo>
                <a:close/>
                <a:moveTo>
                  <a:pt x="389947" y="3996618"/>
                </a:moveTo>
                <a:lnTo>
                  <a:pt x="53574" y="3996618"/>
                </a:lnTo>
                <a:lnTo>
                  <a:pt x="53574" y="4347165"/>
                </a:lnTo>
                <a:lnTo>
                  <a:pt x="389947" y="4347165"/>
                </a:lnTo>
                <a:close/>
                <a:moveTo>
                  <a:pt x="389947" y="3631491"/>
                </a:moveTo>
                <a:lnTo>
                  <a:pt x="53574" y="3631491"/>
                </a:lnTo>
                <a:lnTo>
                  <a:pt x="53574" y="3982038"/>
                </a:lnTo>
                <a:lnTo>
                  <a:pt x="389947" y="3982038"/>
                </a:lnTo>
                <a:close/>
                <a:moveTo>
                  <a:pt x="389947" y="3266363"/>
                </a:moveTo>
                <a:lnTo>
                  <a:pt x="53574" y="3266363"/>
                </a:lnTo>
                <a:lnTo>
                  <a:pt x="53574" y="3616911"/>
                </a:lnTo>
                <a:lnTo>
                  <a:pt x="389947" y="3616911"/>
                </a:lnTo>
                <a:close/>
                <a:moveTo>
                  <a:pt x="389947" y="2901235"/>
                </a:moveTo>
                <a:lnTo>
                  <a:pt x="53574" y="2901235"/>
                </a:lnTo>
                <a:lnTo>
                  <a:pt x="53574" y="3251783"/>
                </a:lnTo>
                <a:lnTo>
                  <a:pt x="389947" y="3251783"/>
                </a:lnTo>
                <a:close/>
                <a:moveTo>
                  <a:pt x="389947" y="2536108"/>
                </a:moveTo>
                <a:lnTo>
                  <a:pt x="53574" y="2536108"/>
                </a:lnTo>
                <a:lnTo>
                  <a:pt x="53574" y="2886655"/>
                </a:lnTo>
                <a:lnTo>
                  <a:pt x="389947" y="2886655"/>
                </a:lnTo>
                <a:close/>
                <a:moveTo>
                  <a:pt x="389947" y="2170981"/>
                </a:moveTo>
                <a:lnTo>
                  <a:pt x="53574" y="2170981"/>
                </a:lnTo>
                <a:lnTo>
                  <a:pt x="53574" y="2521528"/>
                </a:lnTo>
                <a:lnTo>
                  <a:pt x="389947" y="2521528"/>
                </a:lnTo>
                <a:close/>
                <a:moveTo>
                  <a:pt x="389947" y="1805854"/>
                </a:moveTo>
                <a:lnTo>
                  <a:pt x="53574" y="1805854"/>
                </a:lnTo>
                <a:lnTo>
                  <a:pt x="53574" y="2156401"/>
                </a:lnTo>
                <a:lnTo>
                  <a:pt x="389947" y="2156401"/>
                </a:lnTo>
                <a:close/>
                <a:moveTo>
                  <a:pt x="389947" y="1440727"/>
                </a:moveTo>
                <a:lnTo>
                  <a:pt x="53574" y="1440727"/>
                </a:lnTo>
                <a:lnTo>
                  <a:pt x="53574" y="1791274"/>
                </a:lnTo>
                <a:lnTo>
                  <a:pt x="389947" y="1791274"/>
                </a:lnTo>
                <a:close/>
                <a:moveTo>
                  <a:pt x="389947" y="1075598"/>
                </a:moveTo>
                <a:lnTo>
                  <a:pt x="53574" y="1075598"/>
                </a:lnTo>
                <a:lnTo>
                  <a:pt x="53574" y="1426147"/>
                </a:lnTo>
                <a:lnTo>
                  <a:pt x="389947" y="1426147"/>
                </a:lnTo>
                <a:close/>
                <a:moveTo>
                  <a:pt x="389947" y="710474"/>
                </a:moveTo>
                <a:lnTo>
                  <a:pt x="53574" y="710474"/>
                </a:lnTo>
                <a:lnTo>
                  <a:pt x="53574" y="1061017"/>
                </a:lnTo>
                <a:lnTo>
                  <a:pt x="389947" y="1061017"/>
                </a:lnTo>
                <a:close/>
                <a:moveTo>
                  <a:pt x="389947" y="345347"/>
                </a:moveTo>
                <a:lnTo>
                  <a:pt x="53574" y="345347"/>
                </a:lnTo>
                <a:lnTo>
                  <a:pt x="53574" y="695893"/>
                </a:lnTo>
                <a:lnTo>
                  <a:pt x="389947" y="695893"/>
                </a:lnTo>
                <a:close/>
                <a:moveTo>
                  <a:pt x="741535" y="11639155"/>
                </a:moveTo>
                <a:lnTo>
                  <a:pt x="405166" y="11639155"/>
                </a:lnTo>
                <a:lnTo>
                  <a:pt x="405166" y="11989703"/>
                </a:lnTo>
                <a:lnTo>
                  <a:pt x="741535" y="11989703"/>
                </a:lnTo>
                <a:close/>
                <a:moveTo>
                  <a:pt x="741535" y="11274028"/>
                </a:moveTo>
                <a:lnTo>
                  <a:pt x="405166" y="11274028"/>
                </a:lnTo>
                <a:lnTo>
                  <a:pt x="405166" y="11624575"/>
                </a:lnTo>
                <a:lnTo>
                  <a:pt x="741535" y="11624575"/>
                </a:lnTo>
                <a:close/>
                <a:moveTo>
                  <a:pt x="741535" y="10908900"/>
                </a:moveTo>
                <a:lnTo>
                  <a:pt x="405166" y="10908900"/>
                </a:lnTo>
                <a:lnTo>
                  <a:pt x="405166" y="11259448"/>
                </a:lnTo>
                <a:lnTo>
                  <a:pt x="741535" y="11259448"/>
                </a:lnTo>
                <a:close/>
                <a:moveTo>
                  <a:pt x="741535" y="10543772"/>
                </a:moveTo>
                <a:lnTo>
                  <a:pt x="405166" y="10543772"/>
                </a:lnTo>
                <a:lnTo>
                  <a:pt x="405166" y="10894320"/>
                </a:lnTo>
                <a:lnTo>
                  <a:pt x="741535" y="10894320"/>
                </a:lnTo>
                <a:close/>
                <a:moveTo>
                  <a:pt x="741535" y="10178645"/>
                </a:moveTo>
                <a:lnTo>
                  <a:pt x="405166" y="10178645"/>
                </a:lnTo>
                <a:lnTo>
                  <a:pt x="405166" y="10529192"/>
                </a:lnTo>
                <a:lnTo>
                  <a:pt x="741535" y="10529192"/>
                </a:lnTo>
                <a:close/>
                <a:moveTo>
                  <a:pt x="741535" y="9813518"/>
                </a:moveTo>
                <a:lnTo>
                  <a:pt x="405166" y="9813518"/>
                </a:lnTo>
                <a:lnTo>
                  <a:pt x="405166" y="10164065"/>
                </a:lnTo>
                <a:lnTo>
                  <a:pt x="741535" y="10164065"/>
                </a:lnTo>
                <a:close/>
                <a:moveTo>
                  <a:pt x="741535" y="9448390"/>
                </a:moveTo>
                <a:lnTo>
                  <a:pt x="405166" y="9448390"/>
                </a:lnTo>
                <a:lnTo>
                  <a:pt x="405166" y="9798938"/>
                </a:lnTo>
                <a:lnTo>
                  <a:pt x="741535" y="9798938"/>
                </a:lnTo>
                <a:close/>
                <a:moveTo>
                  <a:pt x="741535" y="9083262"/>
                </a:moveTo>
                <a:lnTo>
                  <a:pt x="405166" y="9083262"/>
                </a:lnTo>
                <a:lnTo>
                  <a:pt x="405166" y="9433810"/>
                </a:lnTo>
                <a:lnTo>
                  <a:pt x="741535" y="9433810"/>
                </a:lnTo>
                <a:close/>
                <a:moveTo>
                  <a:pt x="741535" y="8718135"/>
                </a:moveTo>
                <a:lnTo>
                  <a:pt x="405166" y="8718135"/>
                </a:lnTo>
                <a:lnTo>
                  <a:pt x="405166" y="9068682"/>
                </a:lnTo>
                <a:lnTo>
                  <a:pt x="741535" y="9068682"/>
                </a:lnTo>
                <a:close/>
                <a:moveTo>
                  <a:pt x="741535" y="8353008"/>
                </a:moveTo>
                <a:lnTo>
                  <a:pt x="405166" y="8353008"/>
                </a:lnTo>
                <a:lnTo>
                  <a:pt x="405166" y="8703555"/>
                </a:lnTo>
                <a:lnTo>
                  <a:pt x="741535" y="8703555"/>
                </a:lnTo>
                <a:close/>
                <a:moveTo>
                  <a:pt x="741535" y="7987881"/>
                </a:moveTo>
                <a:lnTo>
                  <a:pt x="405166" y="7987881"/>
                </a:lnTo>
                <a:lnTo>
                  <a:pt x="405166" y="8338428"/>
                </a:lnTo>
                <a:lnTo>
                  <a:pt x="741535" y="8338428"/>
                </a:lnTo>
                <a:close/>
                <a:moveTo>
                  <a:pt x="741535" y="7622754"/>
                </a:moveTo>
                <a:lnTo>
                  <a:pt x="405166" y="7622754"/>
                </a:lnTo>
                <a:lnTo>
                  <a:pt x="405166" y="7973301"/>
                </a:lnTo>
                <a:lnTo>
                  <a:pt x="741535" y="7973301"/>
                </a:lnTo>
                <a:close/>
                <a:moveTo>
                  <a:pt x="741535" y="7257625"/>
                </a:moveTo>
                <a:lnTo>
                  <a:pt x="405166" y="7257625"/>
                </a:lnTo>
                <a:lnTo>
                  <a:pt x="405166" y="7608174"/>
                </a:lnTo>
                <a:lnTo>
                  <a:pt x="741535" y="7608174"/>
                </a:lnTo>
                <a:close/>
                <a:moveTo>
                  <a:pt x="741535" y="6892501"/>
                </a:moveTo>
                <a:lnTo>
                  <a:pt x="405166" y="6892501"/>
                </a:lnTo>
                <a:lnTo>
                  <a:pt x="405166" y="7243044"/>
                </a:lnTo>
                <a:lnTo>
                  <a:pt x="741535" y="7243044"/>
                </a:lnTo>
                <a:close/>
                <a:moveTo>
                  <a:pt x="741535" y="6527374"/>
                </a:moveTo>
                <a:lnTo>
                  <a:pt x="405166" y="6527374"/>
                </a:lnTo>
                <a:lnTo>
                  <a:pt x="405166" y="6877920"/>
                </a:lnTo>
                <a:lnTo>
                  <a:pt x="741535" y="6877920"/>
                </a:lnTo>
                <a:close/>
                <a:moveTo>
                  <a:pt x="741535" y="6187383"/>
                </a:moveTo>
                <a:lnTo>
                  <a:pt x="405167" y="6187383"/>
                </a:lnTo>
                <a:lnTo>
                  <a:pt x="405167" y="6357302"/>
                </a:lnTo>
                <a:lnTo>
                  <a:pt x="405166" y="6357302"/>
                </a:lnTo>
                <a:lnTo>
                  <a:pt x="405166" y="6512794"/>
                </a:lnTo>
                <a:lnTo>
                  <a:pt x="741535" y="6512794"/>
                </a:lnTo>
                <a:close/>
                <a:moveTo>
                  <a:pt x="741536" y="5822255"/>
                </a:moveTo>
                <a:lnTo>
                  <a:pt x="405167" y="5822255"/>
                </a:lnTo>
                <a:lnTo>
                  <a:pt x="405167" y="6172803"/>
                </a:lnTo>
                <a:lnTo>
                  <a:pt x="741536" y="6172803"/>
                </a:lnTo>
                <a:close/>
                <a:moveTo>
                  <a:pt x="741536" y="5457129"/>
                </a:moveTo>
                <a:lnTo>
                  <a:pt x="405167" y="5457129"/>
                </a:lnTo>
                <a:lnTo>
                  <a:pt x="405167" y="5807676"/>
                </a:lnTo>
                <a:lnTo>
                  <a:pt x="741536" y="5807676"/>
                </a:lnTo>
                <a:close/>
                <a:moveTo>
                  <a:pt x="741536" y="5092001"/>
                </a:moveTo>
                <a:lnTo>
                  <a:pt x="405167" y="5092001"/>
                </a:lnTo>
                <a:lnTo>
                  <a:pt x="405167" y="5442548"/>
                </a:lnTo>
                <a:lnTo>
                  <a:pt x="741536" y="5442548"/>
                </a:lnTo>
                <a:close/>
                <a:moveTo>
                  <a:pt x="741536" y="4726873"/>
                </a:moveTo>
                <a:lnTo>
                  <a:pt x="405167" y="4726873"/>
                </a:lnTo>
                <a:lnTo>
                  <a:pt x="405167" y="5077421"/>
                </a:lnTo>
                <a:lnTo>
                  <a:pt x="741536" y="5077421"/>
                </a:lnTo>
                <a:close/>
                <a:moveTo>
                  <a:pt x="741536" y="4361745"/>
                </a:moveTo>
                <a:lnTo>
                  <a:pt x="405167" y="4361745"/>
                </a:lnTo>
                <a:lnTo>
                  <a:pt x="405167" y="4712293"/>
                </a:lnTo>
                <a:lnTo>
                  <a:pt x="741536" y="4712293"/>
                </a:lnTo>
                <a:close/>
                <a:moveTo>
                  <a:pt x="741536" y="3996618"/>
                </a:moveTo>
                <a:lnTo>
                  <a:pt x="405167" y="3996618"/>
                </a:lnTo>
                <a:lnTo>
                  <a:pt x="405167" y="4347165"/>
                </a:lnTo>
                <a:lnTo>
                  <a:pt x="741536" y="4347165"/>
                </a:lnTo>
                <a:close/>
                <a:moveTo>
                  <a:pt x="741536" y="3631491"/>
                </a:moveTo>
                <a:lnTo>
                  <a:pt x="405167" y="3631491"/>
                </a:lnTo>
                <a:lnTo>
                  <a:pt x="405167" y="3982038"/>
                </a:lnTo>
                <a:lnTo>
                  <a:pt x="741536" y="3982038"/>
                </a:lnTo>
                <a:close/>
                <a:moveTo>
                  <a:pt x="741536" y="3266363"/>
                </a:moveTo>
                <a:lnTo>
                  <a:pt x="405167" y="3266363"/>
                </a:lnTo>
                <a:lnTo>
                  <a:pt x="405167" y="3616911"/>
                </a:lnTo>
                <a:lnTo>
                  <a:pt x="741536" y="3616911"/>
                </a:lnTo>
                <a:close/>
                <a:moveTo>
                  <a:pt x="741536" y="2901235"/>
                </a:moveTo>
                <a:lnTo>
                  <a:pt x="405167" y="2901235"/>
                </a:lnTo>
                <a:lnTo>
                  <a:pt x="405167" y="3251783"/>
                </a:lnTo>
                <a:lnTo>
                  <a:pt x="741536" y="3251783"/>
                </a:lnTo>
                <a:close/>
                <a:moveTo>
                  <a:pt x="741536" y="2536108"/>
                </a:moveTo>
                <a:lnTo>
                  <a:pt x="405167" y="2536108"/>
                </a:lnTo>
                <a:lnTo>
                  <a:pt x="405167" y="2886655"/>
                </a:lnTo>
                <a:lnTo>
                  <a:pt x="741536" y="2886655"/>
                </a:lnTo>
                <a:close/>
                <a:moveTo>
                  <a:pt x="741536" y="2170981"/>
                </a:moveTo>
                <a:lnTo>
                  <a:pt x="405167" y="2170981"/>
                </a:lnTo>
                <a:lnTo>
                  <a:pt x="405167" y="2521528"/>
                </a:lnTo>
                <a:lnTo>
                  <a:pt x="741536" y="2521528"/>
                </a:lnTo>
                <a:close/>
                <a:moveTo>
                  <a:pt x="741536" y="1805854"/>
                </a:moveTo>
                <a:lnTo>
                  <a:pt x="405167" y="1805854"/>
                </a:lnTo>
                <a:lnTo>
                  <a:pt x="405167" y="2156401"/>
                </a:lnTo>
                <a:lnTo>
                  <a:pt x="741536" y="2156401"/>
                </a:lnTo>
                <a:close/>
                <a:moveTo>
                  <a:pt x="741536" y="1440727"/>
                </a:moveTo>
                <a:lnTo>
                  <a:pt x="405167" y="1440727"/>
                </a:lnTo>
                <a:lnTo>
                  <a:pt x="405167" y="1791274"/>
                </a:lnTo>
                <a:lnTo>
                  <a:pt x="741536" y="1791274"/>
                </a:lnTo>
                <a:close/>
                <a:moveTo>
                  <a:pt x="741536" y="1075598"/>
                </a:moveTo>
                <a:lnTo>
                  <a:pt x="405167" y="1075598"/>
                </a:lnTo>
                <a:lnTo>
                  <a:pt x="405167" y="1426147"/>
                </a:lnTo>
                <a:lnTo>
                  <a:pt x="741536" y="1426147"/>
                </a:lnTo>
                <a:close/>
                <a:moveTo>
                  <a:pt x="741536" y="710474"/>
                </a:moveTo>
                <a:lnTo>
                  <a:pt x="405167" y="710474"/>
                </a:lnTo>
                <a:lnTo>
                  <a:pt x="405167" y="1061017"/>
                </a:lnTo>
                <a:lnTo>
                  <a:pt x="741536" y="1061017"/>
                </a:lnTo>
                <a:close/>
                <a:moveTo>
                  <a:pt x="741536" y="345347"/>
                </a:moveTo>
                <a:lnTo>
                  <a:pt x="405167" y="345347"/>
                </a:lnTo>
                <a:lnTo>
                  <a:pt x="405167" y="695893"/>
                </a:lnTo>
                <a:lnTo>
                  <a:pt x="741536" y="695893"/>
                </a:lnTo>
                <a:close/>
                <a:moveTo>
                  <a:pt x="1093125" y="12004282"/>
                </a:moveTo>
                <a:lnTo>
                  <a:pt x="756755" y="12004282"/>
                </a:lnTo>
                <a:lnTo>
                  <a:pt x="756755" y="12354830"/>
                </a:lnTo>
                <a:lnTo>
                  <a:pt x="1093125" y="12354830"/>
                </a:lnTo>
                <a:close/>
                <a:moveTo>
                  <a:pt x="1093125" y="11639155"/>
                </a:moveTo>
                <a:lnTo>
                  <a:pt x="756755" y="11639155"/>
                </a:lnTo>
                <a:lnTo>
                  <a:pt x="756755" y="11989703"/>
                </a:lnTo>
                <a:lnTo>
                  <a:pt x="1093125" y="11989703"/>
                </a:lnTo>
                <a:close/>
                <a:moveTo>
                  <a:pt x="1093125" y="11274028"/>
                </a:moveTo>
                <a:lnTo>
                  <a:pt x="756755" y="11274028"/>
                </a:lnTo>
                <a:lnTo>
                  <a:pt x="756755" y="11624575"/>
                </a:lnTo>
                <a:lnTo>
                  <a:pt x="1093125" y="11624575"/>
                </a:lnTo>
                <a:close/>
                <a:moveTo>
                  <a:pt x="1093125" y="10908900"/>
                </a:moveTo>
                <a:lnTo>
                  <a:pt x="756755" y="10908900"/>
                </a:lnTo>
                <a:lnTo>
                  <a:pt x="756755" y="11259448"/>
                </a:lnTo>
                <a:lnTo>
                  <a:pt x="1093125" y="11259448"/>
                </a:lnTo>
                <a:close/>
                <a:moveTo>
                  <a:pt x="1093125" y="10543772"/>
                </a:moveTo>
                <a:lnTo>
                  <a:pt x="756755" y="10543772"/>
                </a:lnTo>
                <a:lnTo>
                  <a:pt x="756755" y="10894320"/>
                </a:lnTo>
                <a:lnTo>
                  <a:pt x="1093125" y="10894320"/>
                </a:lnTo>
                <a:close/>
                <a:moveTo>
                  <a:pt x="1093125" y="10178645"/>
                </a:moveTo>
                <a:lnTo>
                  <a:pt x="756755" y="10178645"/>
                </a:lnTo>
                <a:lnTo>
                  <a:pt x="756755" y="10529192"/>
                </a:lnTo>
                <a:lnTo>
                  <a:pt x="1093125" y="10529192"/>
                </a:lnTo>
                <a:close/>
                <a:moveTo>
                  <a:pt x="1093125" y="9813518"/>
                </a:moveTo>
                <a:lnTo>
                  <a:pt x="756756" y="9813518"/>
                </a:lnTo>
                <a:lnTo>
                  <a:pt x="756755" y="10164065"/>
                </a:lnTo>
                <a:lnTo>
                  <a:pt x="1093125" y="10164065"/>
                </a:lnTo>
                <a:close/>
                <a:moveTo>
                  <a:pt x="1093125" y="9448390"/>
                </a:moveTo>
                <a:lnTo>
                  <a:pt x="756756" y="9448390"/>
                </a:lnTo>
                <a:lnTo>
                  <a:pt x="756756" y="9798938"/>
                </a:lnTo>
                <a:lnTo>
                  <a:pt x="1093125" y="9798938"/>
                </a:lnTo>
                <a:close/>
                <a:moveTo>
                  <a:pt x="1093125" y="9083262"/>
                </a:moveTo>
                <a:lnTo>
                  <a:pt x="756756" y="9083262"/>
                </a:lnTo>
                <a:lnTo>
                  <a:pt x="756756" y="9433810"/>
                </a:lnTo>
                <a:lnTo>
                  <a:pt x="1093125" y="9433810"/>
                </a:lnTo>
                <a:close/>
                <a:moveTo>
                  <a:pt x="1093125" y="8718135"/>
                </a:moveTo>
                <a:lnTo>
                  <a:pt x="756756" y="8718135"/>
                </a:lnTo>
                <a:lnTo>
                  <a:pt x="756756" y="9068682"/>
                </a:lnTo>
                <a:lnTo>
                  <a:pt x="1093125" y="9068682"/>
                </a:lnTo>
                <a:close/>
                <a:moveTo>
                  <a:pt x="1093125" y="8353008"/>
                </a:moveTo>
                <a:lnTo>
                  <a:pt x="756756" y="8353008"/>
                </a:lnTo>
                <a:lnTo>
                  <a:pt x="756756" y="8703555"/>
                </a:lnTo>
                <a:lnTo>
                  <a:pt x="1093125" y="8703555"/>
                </a:lnTo>
                <a:close/>
                <a:moveTo>
                  <a:pt x="1093125" y="7987881"/>
                </a:moveTo>
                <a:lnTo>
                  <a:pt x="756756" y="7987881"/>
                </a:lnTo>
                <a:lnTo>
                  <a:pt x="756756" y="8338428"/>
                </a:lnTo>
                <a:lnTo>
                  <a:pt x="1093125" y="8338428"/>
                </a:lnTo>
                <a:close/>
                <a:moveTo>
                  <a:pt x="1093125" y="7622754"/>
                </a:moveTo>
                <a:lnTo>
                  <a:pt x="756756" y="7622754"/>
                </a:lnTo>
                <a:lnTo>
                  <a:pt x="756756" y="7973301"/>
                </a:lnTo>
                <a:lnTo>
                  <a:pt x="1093125" y="7973301"/>
                </a:lnTo>
                <a:close/>
                <a:moveTo>
                  <a:pt x="1093125" y="7257625"/>
                </a:moveTo>
                <a:lnTo>
                  <a:pt x="756755" y="7257625"/>
                </a:lnTo>
                <a:lnTo>
                  <a:pt x="756756" y="7608174"/>
                </a:lnTo>
                <a:lnTo>
                  <a:pt x="1093125" y="7608174"/>
                </a:lnTo>
                <a:close/>
                <a:moveTo>
                  <a:pt x="1093125" y="6892501"/>
                </a:moveTo>
                <a:lnTo>
                  <a:pt x="756755" y="6892501"/>
                </a:lnTo>
                <a:lnTo>
                  <a:pt x="756755" y="7243044"/>
                </a:lnTo>
                <a:lnTo>
                  <a:pt x="1093125" y="7243044"/>
                </a:lnTo>
                <a:close/>
                <a:moveTo>
                  <a:pt x="1093125" y="6527374"/>
                </a:moveTo>
                <a:lnTo>
                  <a:pt x="756755" y="6527374"/>
                </a:lnTo>
                <a:lnTo>
                  <a:pt x="756755" y="6877920"/>
                </a:lnTo>
                <a:lnTo>
                  <a:pt x="1093125" y="6877920"/>
                </a:lnTo>
                <a:close/>
                <a:moveTo>
                  <a:pt x="1093125" y="6187383"/>
                </a:moveTo>
                <a:lnTo>
                  <a:pt x="756756" y="6187383"/>
                </a:lnTo>
                <a:lnTo>
                  <a:pt x="756756" y="6357302"/>
                </a:lnTo>
                <a:lnTo>
                  <a:pt x="756755" y="6357302"/>
                </a:lnTo>
                <a:lnTo>
                  <a:pt x="756755" y="6512794"/>
                </a:lnTo>
                <a:lnTo>
                  <a:pt x="1093125" y="6512794"/>
                </a:lnTo>
                <a:close/>
                <a:moveTo>
                  <a:pt x="1093126" y="5822255"/>
                </a:moveTo>
                <a:lnTo>
                  <a:pt x="756756" y="5822255"/>
                </a:lnTo>
                <a:lnTo>
                  <a:pt x="756756" y="6172803"/>
                </a:lnTo>
                <a:lnTo>
                  <a:pt x="1093126" y="6172803"/>
                </a:lnTo>
                <a:close/>
                <a:moveTo>
                  <a:pt x="1093126" y="5457129"/>
                </a:moveTo>
                <a:lnTo>
                  <a:pt x="756756" y="5457129"/>
                </a:lnTo>
                <a:lnTo>
                  <a:pt x="756756" y="5807676"/>
                </a:lnTo>
                <a:lnTo>
                  <a:pt x="1093126" y="5807676"/>
                </a:lnTo>
                <a:close/>
                <a:moveTo>
                  <a:pt x="1093126" y="5092001"/>
                </a:moveTo>
                <a:lnTo>
                  <a:pt x="756756" y="5092001"/>
                </a:lnTo>
                <a:lnTo>
                  <a:pt x="756756" y="5442548"/>
                </a:lnTo>
                <a:lnTo>
                  <a:pt x="1093126" y="5442548"/>
                </a:lnTo>
                <a:close/>
                <a:moveTo>
                  <a:pt x="1093126" y="4726873"/>
                </a:moveTo>
                <a:lnTo>
                  <a:pt x="756756" y="4726873"/>
                </a:lnTo>
                <a:lnTo>
                  <a:pt x="756756" y="5077421"/>
                </a:lnTo>
                <a:lnTo>
                  <a:pt x="1093126" y="5077421"/>
                </a:lnTo>
                <a:close/>
                <a:moveTo>
                  <a:pt x="1093126" y="4361745"/>
                </a:moveTo>
                <a:lnTo>
                  <a:pt x="756756" y="4361745"/>
                </a:lnTo>
                <a:lnTo>
                  <a:pt x="756756" y="4712293"/>
                </a:lnTo>
                <a:lnTo>
                  <a:pt x="1093126" y="4712293"/>
                </a:lnTo>
                <a:close/>
                <a:moveTo>
                  <a:pt x="1093126" y="3996618"/>
                </a:moveTo>
                <a:lnTo>
                  <a:pt x="756756" y="3996618"/>
                </a:lnTo>
                <a:lnTo>
                  <a:pt x="756756" y="4347165"/>
                </a:lnTo>
                <a:lnTo>
                  <a:pt x="1093126" y="4347165"/>
                </a:lnTo>
                <a:close/>
                <a:moveTo>
                  <a:pt x="1093126" y="3631491"/>
                </a:moveTo>
                <a:lnTo>
                  <a:pt x="756757" y="3631491"/>
                </a:lnTo>
                <a:lnTo>
                  <a:pt x="756756" y="3982038"/>
                </a:lnTo>
                <a:lnTo>
                  <a:pt x="1093126" y="3982038"/>
                </a:lnTo>
                <a:close/>
                <a:moveTo>
                  <a:pt x="1093126" y="3266363"/>
                </a:moveTo>
                <a:lnTo>
                  <a:pt x="756757" y="3266363"/>
                </a:lnTo>
                <a:lnTo>
                  <a:pt x="756757" y="3616911"/>
                </a:lnTo>
                <a:lnTo>
                  <a:pt x="1093126" y="3616911"/>
                </a:lnTo>
                <a:close/>
                <a:moveTo>
                  <a:pt x="1093126" y="2901235"/>
                </a:moveTo>
                <a:lnTo>
                  <a:pt x="756757" y="2901235"/>
                </a:lnTo>
                <a:lnTo>
                  <a:pt x="756757" y="3251783"/>
                </a:lnTo>
                <a:lnTo>
                  <a:pt x="1093126" y="3251783"/>
                </a:lnTo>
                <a:close/>
                <a:moveTo>
                  <a:pt x="1093126" y="2536108"/>
                </a:moveTo>
                <a:lnTo>
                  <a:pt x="756757" y="2536108"/>
                </a:lnTo>
                <a:lnTo>
                  <a:pt x="756757" y="2886655"/>
                </a:lnTo>
                <a:lnTo>
                  <a:pt x="1093126" y="2886655"/>
                </a:lnTo>
                <a:close/>
                <a:moveTo>
                  <a:pt x="1093126" y="2170981"/>
                </a:moveTo>
                <a:lnTo>
                  <a:pt x="756757" y="2170981"/>
                </a:lnTo>
                <a:lnTo>
                  <a:pt x="756757" y="2521528"/>
                </a:lnTo>
                <a:lnTo>
                  <a:pt x="1093126" y="2521528"/>
                </a:lnTo>
                <a:close/>
                <a:moveTo>
                  <a:pt x="1093126" y="1805854"/>
                </a:moveTo>
                <a:lnTo>
                  <a:pt x="756757" y="1805854"/>
                </a:lnTo>
                <a:lnTo>
                  <a:pt x="756757" y="2156401"/>
                </a:lnTo>
                <a:lnTo>
                  <a:pt x="1093126" y="2156401"/>
                </a:lnTo>
                <a:close/>
                <a:moveTo>
                  <a:pt x="1093126" y="1440727"/>
                </a:moveTo>
                <a:lnTo>
                  <a:pt x="756757" y="1440727"/>
                </a:lnTo>
                <a:lnTo>
                  <a:pt x="756757" y="1791274"/>
                </a:lnTo>
                <a:lnTo>
                  <a:pt x="1093126" y="1791274"/>
                </a:lnTo>
                <a:close/>
                <a:moveTo>
                  <a:pt x="1093126" y="1075598"/>
                </a:moveTo>
                <a:lnTo>
                  <a:pt x="756756" y="1075598"/>
                </a:lnTo>
                <a:lnTo>
                  <a:pt x="756757" y="1426147"/>
                </a:lnTo>
                <a:lnTo>
                  <a:pt x="1093126" y="1426147"/>
                </a:lnTo>
                <a:close/>
                <a:moveTo>
                  <a:pt x="1093126" y="710474"/>
                </a:moveTo>
                <a:lnTo>
                  <a:pt x="756756" y="710474"/>
                </a:lnTo>
                <a:lnTo>
                  <a:pt x="756756" y="1061017"/>
                </a:lnTo>
                <a:lnTo>
                  <a:pt x="1093126" y="1061017"/>
                </a:lnTo>
                <a:close/>
                <a:moveTo>
                  <a:pt x="1093126" y="345347"/>
                </a:moveTo>
                <a:lnTo>
                  <a:pt x="756756" y="345347"/>
                </a:lnTo>
                <a:lnTo>
                  <a:pt x="756756" y="695893"/>
                </a:lnTo>
                <a:lnTo>
                  <a:pt x="1093126" y="695893"/>
                </a:lnTo>
                <a:close/>
                <a:moveTo>
                  <a:pt x="1444715" y="12004284"/>
                </a:moveTo>
                <a:lnTo>
                  <a:pt x="1108345" y="12004282"/>
                </a:lnTo>
                <a:lnTo>
                  <a:pt x="1108345" y="12354830"/>
                </a:lnTo>
                <a:lnTo>
                  <a:pt x="1444715" y="12354830"/>
                </a:lnTo>
                <a:close/>
                <a:moveTo>
                  <a:pt x="1444715" y="11639156"/>
                </a:moveTo>
                <a:lnTo>
                  <a:pt x="1108345" y="11639155"/>
                </a:lnTo>
                <a:lnTo>
                  <a:pt x="1108345" y="11989703"/>
                </a:lnTo>
                <a:lnTo>
                  <a:pt x="1444715" y="11989703"/>
                </a:lnTo>
                <a:close/>
                <a:moveTo>
                  <a:pt x="1444715" y="11274028"/>
                </a:moveTo>
                <a:lnTo>
                  <a:pt x="1108345" y="11274028"/>
                </a:lnTo>
                <a:lnTo>
                  <a:pt x="1108345" y="11624575"/>
                </a:lnTo>
                <a:lnTo>
                  <a:pt x="1444715" y="11624575"/>
                </a:lnTo>
                <a:close/>
                <a:moveTo>
                  <a:pt x="1444715" y="10908901"/>
                </a:moveTo>
                <a:lnTo>
                  <a:pt x="1108345" y="10908900"/>
                </a:lnTo>
                <a:lnTo>
                  <a:pt x="1108345" y="11259448"/>
                </a:lnTo>
                <a:lnTo>
                  <a:pt x="1444715" y="11259448"/>
                </a:lnTo>
                <a:close/>
                <a:moveTo>
                  <a:pt x="1444715" y="10543773"/>
                </a:moveTo>
                <a:lnTo>
                  <a:pt x="1108345" y="10543772"/>
                </a:lnTo>
                <a:lnTo>
                  <a:pt x="1108345" y="10894320"/>
                </a:lnTo>
                <a:lnTo>
                  <a:pt x="1444715" y="10894320"/>
                </a:lnTo>
                <a:close/>
                <a:moveTo>
                  <a:pt x="1444715" y="10178645"/>
                </a:moveTo>
                <a:lnTo>
                  <a:pt x="1108345" y="10178645"/>
                </a:lnTo>
                <a:lnTo>
                  <a:pt x="1108345" y="10529192"/>
                </a:lnTo>
                <a:lnTo>
                  <a:pt x="1444715" y="10529192"/>
                </a:lnTo>
                <a:close/>
                <a:moveTo>
                  <a:pt x="1444715" y="9813518"/>
                </a:moveTo>
                <a:lnTo>
                  <a:pt x="1108346" y="9813518"/>
                </a:lnTo>
                <a:lnTo>
                  <a:pt x="1108345" y="10164065"/>
                </a:lnTo>
                <a:lnTo>
                  <a:pt x="1444715" y="10164065"/>
                </a:lnTo>
                <a:close/>
                <a:moveTo>
                  <a:pt x="1444715" y="9448390"/>
                </a:moveTo>
                <a:lnTo>
                  <a:pt x="1108346" y="9448390"/>
                </a:lnTo>
                <a:lnTo>
                  <a:pt x="1108346" y="9798938"/>
                </a:lnTo>
                <a:lnTo>
                  <a:pt x="1444715" y="9798938"/>
                </a:lnTo>
                <a:close/>
                <a:moveTo>
                  <a:pt x="1444715" y="9083262"/>
                </a:moveTo>
                <a:lnTo>
                  <a:pt x="1108346" y="9083262"/>
                </a:lnTo>
                <a:lnTo>
                  <a:pt x="1108346" y="9433810"/>
                </a:lnTo>
                <a:lnTo>
                  <a:pt x="1444715" y="9433810"/>
                </a:lnTo>
                <a:close/>
                <a:moveTo>
                  <a:pt x="1444715" y="8718135"/>
                </a:moveTo>
                <a:lnTo>
                  <a:pt x="1108346" y="8718135"/>
                </a:lnTo>
                <a:lnTo>
                  <a:pt x="1108346" y="9068682"/>
                </a:lnTo>
                <a:lnTo>
                  <a:pt x="1444715" y="9068682"/>
                </a:lnTo>
                <a:close/>
                <a:moveTo>
                  <a:pt x="1444715" y="8353008"/>
                </a:moveTo>
                <a:lnTo>
                  <a:pt x="1108346" y="8353008"/>
                </a:lnTo>
                <a:lnTo>
                  <a:pt x="1108346" y="8703555"/>
                </a:lnTo>
                <a:lnTo>
                  <a:pt x="1444715" y="8703555"/>
                </a:lnTo>
                <a:close/>
                <a:moveTo>
                  <a:pt x="1444715" y="7987881"/>
                </a:moveTo>
                <a:lnTo>
                  <a:pt x="1108346" y="7987881"/>
                </a:lnTo>
                <a:lnTo>
                  <a:pt x="1108346" y="8338428"/>
                </a:lnTo>
                <a:lnTo>
                  <a:pt x="1444715" y="8338428"/>
                </a:lnTo>
                <a:close/>
                <a:moveTo>
                  <a:pt x="1444715" y="7622754"/>
                </a:moveTo>
                <a:lnTo>
                  <a:pt x="1108346" y="7622754"/>
                </a:lnTo>
                <a:lnTo>
                  <a:pt x="1108346" y="7973301"/>
                </a:lnTo>
                <a:lnTo>
                  <a:pt x="1444715" y="7973301"/>
                </a:lnTo>
                <a:close/>
                <a:moveTo>
                  <a:pt x="1444715" y="7257625"/>
                </a:moveTo>
                <a:lnTo>
                  <a:pt x="1108346" y="7257625"/>
                </a:lnTo>
                <a:lnTo>
                  <a:pt x="1108346" y="7608174"/>
                </a:lnTo>
                <a:lnTo>
                  <a:pt x="1444715" y="7608174"/>
                </a:lnTo>
                <a:close/>
                <a:moveTo>
                  <a:pt x="1444715" y="6892501"/>
                </a:moveTo>
                <a:lnTo>
                  <a:pt x="1108345" y="6892501"/>
                </a:lnTo>
                <a:lnTo>
                  <a:pt x="1108346" y="7243044"/>
                </a:lnTo>
                <a:lnTo>
                  <a:pt x="1444715" y="7243044"/>
                </a:lnTo>
                <a:close/>
                <a:moveTo>
                  <a:pt x="1444715" y="6527374"/>
                </a:moveTo>
                <a:lnTo>
                  <a:pt x="1108345" y="6527374"/>
                </a:lnTo>
                <a:lnTo>
                  <a:pt x="1108345" y="6877920"/>
                </a:lnTo>
                <a:lnTo>
                  <a:pt x="1444715" y="6877920"/>
                </a:lnTo>
                <a:close/>
                <a:moveTo>
                  <a:pt x="1444715" y="6187385"/>
                </a:moveTo>
                <a:lnTo>
                  <a:pt x="1108346" y="6187383"/>
                </a:lnTo>
                <a:lnTo>
                  <a:pt x="1108346" y="6357302"/>
                </a:lnTo>
                <a:lnTo>
                  <a:pt x="1108345" y="6357302"/>
                </a:lnTo>
                <a:lnTo>
                  <a:pt x="1108345" y="6512794"/>
                </a:lnTo>
                <a:lnTo>
                  <a:pt x="1444715" y="6512794"/>
                </a:lnTo>
                <a:close/>
                <a:moveTo>
                  <a:pt x="1444716" y="5822257"/>
                </a:moveTo>
                <a:lnTo>
                  <a:pt x="1108346" y="5822255"/>
                </a:lnTo>
                <a:lnTo>
                  <a:pt x="1108346" y="6172803"/>
                </a:lnTo>
                <a:lnTo>
                  <a:pt x="1444716" y="6172803"/>
                </a:lnTo>
                <a:close/>
                <a:moveTo>
                  <a:pt x="1444716" y="5457129"/>
                </a:moveTo>
                <a:lnTo>
                  <a:pt x="1108346" y="5457129"/>
                </a:lnTo>
                <a:lnTo>
                  <a:pt x="1108346" y="5807676"/>
                </a:lnTo>
                <a:lnTo>
                  <a:pt x="1444716" y="5807676"/>
                </a:lnTo>
                <a:close/>
                <a:moveTo>
                  <a:pt x="1444716" y="5092001"/>
                </a:moveTo>
                <a:lnTo>
                  <a:pt x="1108346" y="5092001"/>
                </a:lnTo>
                <a:lnTo>
                  <a:pt x="1108346" y="5442548"/>
                </a:lnTo>
                <a:lnTo>
                  <a:pt x="1444716" y="5442548"/>
                </a:lnTo>
                <a:close/>
                <a:moveTo>
                  <a:pt x="1444716" y="4726874"/>
                </a:moveTo>
                <a:lnTo>
                  <a:pt x="1108346" y="4726873"/>
                </a:lnTo>
                <a:lnTo>
                  <a:pt x="1108346" y="5077421"/>
                </a:lnTo>
                <a:lnTo>
                  <a:pt x="1444716" y="5077421"/>
                </a:lnTo>
                <a:close/>
                <a:moveTo>
                  <a:pt x="1444716" y="4361746"/>
                </a:moveTo>
                <a:lnTo>
                  <a:pt x="1108346" y="4361745"/>
                </a:lnTo>
                <a:lnTo>
                  <a:pt x="1108346" y="4712293"/>
                </a:lnTo>
                <a:lnTo>
                  <a:pt x="1444716" y="4712293"/>
                </a:lnTo>
                <a:close/>
                <a:moveTo>
                  <a:pt x="1444716" y="3996618"/>
                </a:moveTo>
                <a:lnTo>
                  <a:pt x="1108346" y="3996618"/>
                </a:lnTo>
                <a:lnTo>
                  <a:pt x="1108346" y="4347165"/>
                </a:lnTo>
                <a:lnTo>
                  <a:pt x="1444716" y="4347165"/>
                </a:lnTo>
                <a:close/>
                <a:moveTo>
                  <a:pt x="1444716" y="3631491"/>
                </a:moveTo>
                <a:lnTo>
                  <a:pt x="1108347" y="3631491"/>
                </a:lnTo>
                <a:lnTo>
                  <a:pt x="1108346" y="3982038"/>
                </a:lnTo>
                <a:lnTo>
                  <a:pt x="1444716" y="3982038"/>
                </a:lnTo>
                <a:close/>
                <a:moveTo>
                  <a:pt x="1444716" y="3266363"/>
                </a:moveTo>
                <a:lnTo>
                  <a:pt x="1108347" y="3266363"/>
                </a:lnTo>
                <a:lnTo>
                  <a:pt x="1108347" y="3616911"/>
                </a:lnTo>
                <a:lnTo>
                  <a:pt x="1444716" y="3616911"/>
                </a:lnTo>
                <a:close/>
                <a:moveTo>
                  <a:pt x="1444716" y="2901235"/>
                </a:moveTo>
                <a:lnTo>
                  <a:pt x="1108347" y="2901235"/>
                </a:lnTo>
                <a:lnTo>
                  <a:pt x="1108347" y="3251783"/>
                </a:lnTo>
                <a:lnTo>
                  <a:pt x="1444716" y="3251783"/>
                </a:lnTo>
                <a:close/>
                <a:moveTo>
                  <a:pt x="1444716" y="2536108"/>
                </a:moveTo>
                <a:lnTo>
                  <a:pt x="1108347" y="2536108"/>
                </a:lnTo>
                <a:lnTo>
                  <a:pt x="1108347" y="2886655"/>
                </a:lnTo>
                <a:lnTo>
                  <a:pt x="1444716" y="2886655"/>
                </a:lnTo>
                <a:close/>
                <a:moveTo>
                  <a:pt x="1444716" y="2170981"/>
                </a:moveTo>
                <a:lnTo>
                  <a:pt x="1108347" y="2170981"/>
                </a:lnTo>
                <a:lnTo>
                  <a:pt x="1108347" y="2521528"/>
                </a:lnTo>
                <a:lnTo>
                  <a:pt x="1444716" y="2521528"/>
                </a:lnTo>
                <a:close/>
                <a:moveTo>
                  <a:pt x="1444716" y="1805854"/>
                </a:moveTo>
                <a:lnTo>
                  <a:pt x="1108347" y="1805854"/>
                </a:lnTo>
                <a:lnTo>
                  <a:pt x="1108347" y="2156401"/>
                </a:lnTo>
                <a:lnTo>
                  <a:pt x="1444716" y="2156401"/>
                </a:lnTo>
                <a:close/>
                <a:moveTo>
                  <a:pt x="1444716" y="1440727"/>
                </a:moveTo>
                <a:lnTo>
                  <a:pt x="1108347" y="1440727"/>
                </a:lnTo>
                <a:lnTo>
                  <a:pt x="1108347" y="1791274"/>
                </a:lnTo>
                <a:lnTo>
                  <a:pt x="1444716" y="1791274"/>
                </a:lnTo>
                <a:close/>
                <a:moveTo>
                  <a:pt x="1444716" y="1075598"/>
                </a:moveTo>
                <a:lnTo>
                  <a:pt x="1108347" y="1075598"/>
                </a:lnTo>
                <a:lnTo>
                  <a:pt x="1108347" y="1426147"/>
                </a:lnTo>
                <a:lnTo>
                  <a:pt x="1444716" y="1426147"/>
                </a:lnTo>
                <a:close/>
                <a:moveTo>
                  <a:pt x="1444716" y="710474"/>
                </a:moveTo>
                <a:lnTo>
                  <a:pt x="1108346" y="710474"/>
                </a:lnTo>
                <a:lnTo>
                  <a:pt x="1108347" y="1061017"/>
                </a:lnTo>
                <a:lnTo>
                  <a:pt x="1444716" y="1061017"/>
                </a:lnTo>
                <a:close/>
                <a:moveTo>
                  <a:pt x="1459936" y="0"/>
                </a:moveTo>
                <a:lnTo>
                  <a:pt x="1459936" y="207762"/>
                </a:lnTo>
                <a:lnTo>
                  <a:pt x="1457855" y="210563"/>
                </a:lnTo>
                <a:lnTo>
                  <a:pt x="1444716" y="220832"/>
                </a:lnTo>
                <a:lnTo>
                  <a:pt x="1444716" y="0"/>
                </a:lnTo>
                <a:close/>
                <a:moveTo>
                  <a:pt x="1796305" y="12004284"/>
                </a:moveTo>
                <a:lnTo>
                  <a:pt x="1459935" y="12004284"/>
                </a:lnTo>
                <a:lnTo>
                  <a:pt x="1459935" y="12354830"/>
                </a:lnTo>
                <a:lnTo>
                  <a:pt x="1796305" y="12354830"/>
                </a:lnTo>
                <a:close/>
                <a:moveTo>
                  <a:pt x="1796305" y="11639156"/>
                </a:moveTo>
                <a:lnTo>
                  <a:pt x="1459935" y="11639156"/>
                </a:lnTo>
                <a:lnTo>
                  <a:pt x="1459935" y="11989703"/>
                </a:lnTo>
                <a:lnTo>
                  <a:pt x="1796305" y="11989703"/>
                </a:lnTo>
                <a:close/>
                <a:moveTo>
                  <a:pt x="1796305" y="11274028"/>
                </a:moveTo>
                <a:lnTo>
                  <a:pt x="1459935" y="11274028"/>
                </a:lnTo>
                <a:lnTo>
                  <a:pt x="1459935" y="11624575"/>
                </a:lnTo>
                <a:lnTo>
                  <a:pt x="1796305" y="11624575"/>
                </a:lnTo>
                <a:close/>
                <a:moveTo>
                  <a:pt x="1796305" y="10908901"/>
                </a:moveTo>
                <a:lnTo>
                  <a:pt x="1459935" y="10908901"/>
                </a:lnTo>
                <a:lnTo>
                  <a:pt x="1459935" y="11259448"/>
                </a:lnTo>
                <a:lnTo>
                  <a:pt x="1796305" y="11259448"/>
                </a:lnTo>
                <a:close/>
                <a:moveTo>
                  <a:pt x="1796305" y="10543773"/>
                </a:moveTo>
                <a:lnTo>
                  <a:pt x="1459935" y="10543773"/>
                </a:lnTo>
                <a:lnTo>
                  <a:pt x="1459935" y="10894320"/>
                </a:lnTo>
                <a:lnTo>
                  <a:pt x="1796305" y="10894320"/>
                </a:lnTo>
                <a:close/>
                <a:moveTo>
                  <a:pt x="1796305" y="10178645"/>
                </a:moveTo>
                <a:lnTo>
                  <a:pt x="1459935" y="10178645"/>
                </a:lnTo>
                <a:lnTo>
                  <a:pt x="1459935" y="10529192"/>
                </a:lnTo>
                <a:lnTo>
                  <a:pt x="1796305" y="10529192"/>
                </a:lnTo>
                <a:close/>
                <a:moveTo>
                  <a:pt x="1796305" y="9813518"/>
                </a:moveTo>
                <a:lnTo>
                  <a:pt x="1459935" y="9813518"/>
                </a:lnTo>
                <a:lnTo>
                  <a:pt x="1459935" y="10164065"/>
                </a:lnTo>
                <a:lnTo>
                  <a:pt x="1796305" y="10164065"/>
                </a:lnTo>
                <a:close/>
                <a:moveTo>
                  <a:pt x="1796305" y="9448390"/>
                </a:moveTo>
                <a:lnTo>
                  <a:pt x="1459935" y="9448390"/>
                </a:lnTo>
                <a:lnTo>
                  <a:pt x="1459935" y="9798938"/>
                </a:lnTo>
                <a:lnTo>
                  <a:pt x="1796305" y="9798938"/>
                </a:lnTo>
                <a:close/>
                <a:moveTo>
                  <a:pt x="1796305" y="9083262"/>
                </a:moveTo>
                <a:lnTo>
                  <a:pt x="1459935" y="9083262"/>
                </a:lnTo>
                <a:lnTo>
                  <a:pt x="1459935" y="9433810"/>
                </a:lnTo>
                <a:lnTo>
                  <a:pt x="1796305" y="9433810"/>
                </a:lnTo>
                <a:close/>
                <a:moveTo>
                  <a:pt x="1796305" y="8718135"/>
                </a:moveTo>
                <a:lnTo>
                  <a:pt x="1459935" y="8718135"/>
                </a:lnTo>
                <a:lnTo>
                  <a:pt x="1459935" y="9068682"/>
                </a:lnTo>
                <a:lnTo>
                  <a:pt x="1796305" y="9068682"/>
                </a:lnTo>
                <a:close/>
                <a:moveTo>
                  <a:pt x="1796305" y="8353008"/>
                </a:moveTo>
                <a:lnTo>
                  <a:pt x="1459935" y="8353008"/>
                </a:lnTo>
                <a:lnTo>
                  <a:pt x="1459935" y="8703555"/>
                </a:lnTo>
                <a:lnTo>
                  <a:pt x="1796305" y="8703555"/>
                </a:lnTo>
                <a:close/>
                <a:moveTo>
                  <a:pt x="1796305" y="7987881"/>
                </a:moveTo>
                <a:lnTo>
                  <a:pt x="1459935" y="7987881"/>
                </a:lnTo>
                <a:lnTo>
                  <a:pt x="1459935" y="8338428"/>
                </a:lnTo>
                <a:lnTo>
                  <a:pt x="1796305" y="8338428"/>
                </a:lnTo>
                <a:close/>
                <a:moveTo>
                  <a:pt x="1796305" y="7622754"/>
                </a:moveTo>
                <a:lnTo>
                  <a:pt x="1459935" y="7622754"/>
                </a:lnTo>
                <a:lnTo>
                  <a:pt x="1459935" y="7973301"/>
                </a:lnTo>
                <a:lnTo>
                  <a:pt x="1796305" y="7973301"/>
                </a:lnTo>
                <a:close/>
                <a:moveTo>
                  <a:pt x="1796305" y="7257625"/>
                </a:moveTo>
                <a:lnTo>
                  <a:pt x="1459935" y="7257625"/>
                </a:lnTo>
                <a:lnTo>
                  <a:pt x="1459935" y="7608174"/>
                </a:lnTo>
                <a:lnTo>
                  <a:pt x="1796305" y="7608174"/>
                </a:lnTo>
                <a:close/>
                <a:moveTo>
                  <a:pt x="1796305" y="6892501"/>
                </a:moveTo>
                <a:lnTo>
                  <a:pt x="1459935" y="6892501"/>
                </a:lnTo>
                <a:lnTo>
                  <a:pt x="1459935" y="7243044"/>
                </a:lnTo>
                <a:lnTo>
                  <a:pt x="1796305" y="7243044"/>
                </a:lnTo>
                <a:close/>
                <a:moveTo>
                  <a:pt x="1796305" y="6527374"/>
                </a:moveTo>
                <a:lnTo>
                  <a:pt x="1459935" y="6527374"/>
                </a:lnTo>
                <a:lnTo>
                  <a:pt x="1459935" y="6877920"/>
                </a:lnTo>
                <a:lnTo>
                  <a:pt x="1796305" y="6877920"/>
                </a:lnTo>
                <a:close/>
                <a:moveTo>
                  <a:pt x="1796305" y="6187385"/>
                </a:moveTo>
                <a:lnTo>
                  <a:pt x="1459936" y="6187385"/>
                </a:lnTo>
                <a:lnTo>
                  <a:pt x="1459936" y="6357302"/>
                </a:lnTo>
                <a:lnTo>
                  <a:pt x="1459935" y="6357302"/>
                </a:lnTo>
                <a:lnTo>
                  <a:pt x="1459935" y="6512794"/>
                </a:lnTo>
                <a:lnTo>
                  <a:pt x="1796305" y="6512794"/>
                </a:lnTo>
                <a:close/>
                <a:moveTo>
                  <a:pt x="1796306" y="5822257"/>
                </a:moveTo>
                <a:lnTo>
                  <a:pt x="1459936" y="5822257"/>
                </a:lnTo>
                <a:lnTo>
                  <a:pt x="1459936" y="6172803"/>
                </a:lnTo>
                <a:lnTo>
                  <a:pt x="1796306" y="6172803"/>
                </a:lnTo>
                <a:close/>
                <a:moveTo>
                  <a:pt x="1796306" y="5457129"/>
                </a:moveTo>
                <a:lnTo>
                  <a:pt x="1459936" y="5457129"/>
                </a:lnTo>
                <a:lnTo>
                  <a:pt x="1459936" y="5807676"/>
                </a:lnTo>
                <a:lnTo>
                  <a:pt x="1796306" y="5807676"/>
                </a:lnTo>
                <a:close/>
                <a:moveTo>
                  <a:pt x="1796306" y="5092001"/>
                </a:moveTo>
                <a:lnTo>
                  <a:pt x="1459936" y="5092001"/>
                </a:lnTo>
                <a:lnTo>
                  <a:pt x="1459936" y="5442548"/>
                </a:lnTo>
                <a:lnTo>
                  <a:pt x="1796306" y="5442548"/>
                </a:lnTo>
                <a:close/>
                <a:moveTo>
                  <a:pt x="1796306" y="4726874"/>
                </a:moveTo>
                <a:lnTo>
                  <a:pt x="1459936" y="4726874"/>
                </a:lnTo>
                <a:lnTo>
                  <a:pt x="1459936" y="5077421"/>
                </a:lnTo>
                <a:lnTo>
                  <a:pt x="1796306" y="5077421"/>
                </a:lnTo>
                <a:close/>
                <a:moveTo>
                  <a:pt x="1796306" y="4361746"/>
                </a:moveTo>
                <a:lnTo>
                  <a:pt x="1459936" y="4361746"/>
                </a:lnTo>
                <a:lnTo>
                  <a:pt x="1459936" y="4712293"/>
                </a:lnTo>
                <a:lnTo>
                  <a:pt x="1796306" y="4712293"/>
                </a:lnTo>
                <a:close/>
                <a:moveTo>
                  <a:pt x="1796306" y="3996618"/>
                </a:moveTo>
                <a:lnTo>
                  <a:pt x="1459936" y="3996618"/>
                </a:lnTo>
                <a:lnTo>
                  <a:pt x="1459936" y="4347165"/>
                </a:lnTo>
                <a:lnTo>
                  <a:pt x="1796306" y="4347165"/>
                </a:lnTo>
                <a:close/>
                <a:moveTo>
                  <a:pt x="1796306" y="3631491"/>
                </a:moveTo>
                <a:lnTo>
                  <a:pt x="1459936" y="3631491"/>
                </a:lnTo>
                <a:lnTo>
                  <a:pt x="1459936" y="3982038"/>
                </a:lnTo>
                <a:lnTo>
                  <a:pt x="1796306" y="3982038"/>
                </a:lnTo>
                <a:close/>
                <a:moveTo>
                  <a:pt x="1796306" y="3266363"/>
                </a:moveTo>
                <a:lnTo>
                  <a:pt x="1459936" y="3266363"/>
                </a:lnTo>
                <a:lnTo>
                  <a:pt x="1459936" y="3616911"/>
                </a:lnTo>
                <a:lnTo>
                  <a:pt x="1796306" y="3616911"/>
                </a:lnTo>
                <a:close/>
                <a:moveTo>
                  <a:pt x="1796306" y="2901235"/>
                </a:moveTo>
                <a:lnTo>
                  <a:pt x="1459936" y="2901235"/>
                </a:lnTo>
                <a:lnTo>
                  <a:pt x="1459936" y="3251783"/>
                </a:lnTo>
                <a:lnTo>
                  <a:pt x="1796306" y="3251783"/>
                </a:lnTo>
                <a:close/>
                <a:moveTo>
                  <a:pt x="1796306" y="2536108"/>
                </a:moveTo>
                <a:lnTo>
                  <a:pt x="1459936" y="2536108"/>
                </a:lnTo>
                <a:lnTo>
                  <a:pt x="1459936" y="2886655"/>
                </a:lnTo>
                <a:lnTo>
                  <a:pt x="1796306" y="2886655"/>
                </a:lnTo>
                <a:close/>
                <a:moveTo>
                  <a:pt x="1796306" y="2170981"/>
                </a:moveTo>
                <a:lnTo>
                  <a:pt x="1459936" y="2170981"/>
                </a:lnTo>
                <a:lnTo>
                  <a:pt x="1459936" y="2521528"/>
                </a:lnTo>
                <a:lnTo>
                  <a:pt x="1796306" y="2521528"/>
                </a:lnTo>
                <a:close/>
                <a:moveTo>
                  <a:pt x="1796306" y="1805854"/>
                </a:moveTo>
                <a:lnTo>
                  <a:pt x="1459936" y="1805854"/>
                </a:lnTo>
                <a:lnTo>
                  <a:pt x="1459936" y="2156401"/>
                </a:lnTo>
                <a:lnTo>
                  <a:pt x="1796306" y="2156401"/>
                </a:lnTo>
                <a:close/>
                <a:moveTo>
                  <a:pt x="1796306" y="1440727"/>
                </a:moveTo>
                <a:lnTo>
                  <a:pt x="1459936" y="1440727"/>
                </a:lnTo>
                <a:lnTo>
                  <a:pt x="1459936" y="1791274"/>
                </a:lnTo>
                <a:lnTo>
                  <a:pt x="1796306" y="1791274"/>
                </a:lnTo>
                <a:close/>
                <a:moveTo>
                  <a:pt x="1796306" y="1075598"/>
                </a:moveTo>
                <a:lnTo>
                  <a:pt x="1459936" y="1075598"/>
                </a:lnTo>
                <a:lnTo>
                  <a:pt x="1459936" y="1426147"/>
                </a:lnTo>
                <a:lnTo>
                  <a:pt x="1796306" y="1426147"/>
                </a:lnTo>
                <a:close/>
                <a:moveTo>
                  <a:pt x="2147895" y="12004284"/>
                </a:moveTo>
                <a:lnTo>
                  <a:pt x="1811525" y="12004284"/>
                </a:lnTo>
                <a:lnTo>
                  <a:pt x="1811525" y="12354830"/>
                </a:lnTo>
                <a:lnTo>
                  <a:pt x="2147895" y="12354830"/>
                </a:lnTo>
                <a:close/>
                <a:moveTo>
                  <a:pt x="2147895" y="11639156"/>
                </a:moveTo>
                <a:lnTo>
                  <a:pt x="1811525" y="11639156"/>
                </a:lnTo>
                <a:lnTo>
                  <a:pt x="1811525" y="11989703"/>
                </a:lnTo>
                <a:lnTo>
                  <a:pt x="2147895" y="11989703"/>
                </a:lnTo>
                <a:close/>
                <a:moveTo>
                  <a:pt x="2147895" y="11274028"/>
                </a:moveTo>
                <a:lnTo>
                  <a:pt x="1811525" y="11274028"/>
                </a:lnTo>
                <a:lnTo>
                  <a:pt x="1811525" y="11624575"/>
                </a:lnTo>
                <a:lnTo>
                  <a:pt x="2147895" y="11624575"/>
                </a:lnTo>
                <a:close/>
                <a:moveTo>
                  <a:pt x="2147895" y="10908901"/>
                </a:moveTo>
                <a:lnTo>
                  <a:pt x="1811525" y="10908901"/>
                </a:lnTo>
                <a:lnTo>
                  <a:pt x="1811525" y="11259448"/>
                </a:lnTo>
                <a:lnTo>
                  <a:pt x="2147895" y="11259448"/>
                </a:lnTo>
                <a:close/>
                <a:moveTo>
                  <a:pt x="2147896" y="10543773"/>
                </a:moveTo>
                <a:lnTo>
                  <a:pt x="1811525" y="10543773"/>
                </a:lnTo>
                <a:lnTo>
                  <a:pt x="1811525" y="10894320"/>
                </a:lnTo>
                <a:lnTo>
                  <a:pt x="2147895" y="10894320"/>
                </a:lnTo>
                <a:close/>
                <a:moveTo>
                  <a:pt x="2147896" y="10178645"/>
                </a:moveTo>
                <a:lnTo>
                  <a:pt x="1811525" y="10178645"/>
                </a:lnTo>
                <a:lnTo>
                  <a:pt x="1811525" y="10529192"/>
                </a:lnTo>
                <a:lnTo>
                  <a:pt x="2147896" y="10529192"/>
                </a:lnTo>
                <a:close/>
                <a:moveTo>
                  <a:pt x="2147896" y="9813518"/>
                </a:moveTo>
                <a:lnTo>
                  <a:pt x="1811525" y="9813518"/>
                </a:lnTo>
                <a:lnTo>
                  <a:pt x="1811525" y="10164065"/>
                </a:lnTo>
                <a:lnTo>
                  <a:pt x="2147896" y="10164065"/>
                </a:lnTo>
                <a:close/>
                <a:moveTo>
                  <a:pt x="2147896" y="9448390"/>
                </a:moveTo>
                <a:lnTo>
                  <a:pt x="1811525" y="9448390"/>
                </a:lnTo>
                <a:lnTo>
                  <a:pt x="1811525" y="9798938"/>
                </a:lnTo>
                <a:lnTo>
                  <a:pt x="2147896" y="9798938"/>
                </a:lnTo>
                <a:close/>
                <a:moveTo>
                  <a:pt x="2147896" y="9083262"/>
                </a:moveTo>
                <a:lnTo>
                  <a:pt x="1811525" y="9083262"/>
                </a:lnTo>
                <a:lnTo>
                  <a:pt x="1811525" y="9433810"/>
                </a:lnTo>
                <a:lnTo>
                  <a:pt x="2147896" y="9433810"/>
                </a:lnTo>
                <a:close/>
                <a:moveTo>
                  <a:pt x="2147896" y="8718135"/>
                </a:moveTo>
                <a:lnTo>
                  <a:pt x="1811525" y="8718135"/>
                </a:lnTo>
                <a:lnTo>
                  <a:pt x="1811525" y="9068682"/>
                </a:lnTo>
                <a:lnTo>
                  <a:pt x="2147896" y="9068682"/>
                </a:lnTo>
                <a:close/>
                <a:moveTo>
                  <a:pt x="2147896" y="8353008"/>
                </a:moveTo>
                <a:lnTo>
                  <a:pt x="1811525" y="8353008"/>
                </a:lnTo>
                <a:lnTo>
                  <a:pt x="1811525" y="8703555"/>
                </a:lnTo>
                <a:lnTo>
                  <a:pt x="2147896" y="8703555"/>
                </a:lnTo>
                <a:close/>
                <a:moveTo>
                  <a:pt x="2147896" y="7987881"/>
                </a:moveTo>
                <a:lnTo>
                  <a:pt x="1811525" y="7987881"/>
                </a:lnTo>
                <a:lnTo>
                  <a:pt x="1811525" y="8338428"/>
                </a:lnTo>
                <a:lnTo>
                  <a:pt x="2147896" y="8338428"/>
                </a:lnTo>
                <a:close/>
                <a:moveTo>
                  <a:pt x="2147896" y="7622754"/>
                </a:moveTo>
                <a:lnTo>
                  <a:pt x="1811525" y="7622754"/>
                </a:lnTo>
                <a:lnTo>
                  <a:pt x="1811525" y="7973301"/>
                </a:lnTo>
                <a:lnTo>
                  <a:pt x="2147896" y="7973301"/>
                </a:lnTo>
                <a:close/>
                <a:moveTo>
                  <a:pt x="2147896" y="7257625"/>
                </a:moveTo>
                <a:lnTo>
                  <a:pt x="1811525" y="7257625"/>
                </a:lnTo>
                <a:lnTo>
                  <a:pt x="1811525" y="7608174"/>
                </a:lnTo>
                <a:lnTo>
                  <a:pt x="2147896" y="7608174"/>
                </a:lnTo>
                <a:close/>
                <a:moveTo>
                  <a:pt x="2147896" y="6892501"/>
                </a:moveTo>
                <a:lnTo>
                  <a:pt x="1811525" y="6892501"/>
                </a:lnTo>
                <a:lnTo>
                  <a:pt x="1811525" y="7243044"/>
                </a:lnTo>
                <a:lnTo>
                  <a:pt x="2147896" y="7243044"/>
                </a:lnTo>
                <a:close/>
                <a:moveTo>
                  <a:pt x="2147896" y="6527374"/>
                </a:moveTo>
                <a:lnTo>
                  <a:pt x="1811525" y="6527374"/>
                </a:lnTo>
                <a:lnTo>
                  <a:pt x="1811525" y="6877920"/>
                </a:lnTo>
                <a:lnTo>
                  <a:pt x="2147896" y="6877920"/>
                </a:lnTo>
                <a:close/>
                <a:moveTo>
                  <a:pt x="2147896" y="6187385"/>
                </a:moveTo>
                <a:lnTo>
                  <a:pt x="1811526" y="6187385"/>
                </a:lnTo>
                <a:lnTo>
                  <a:pt x="1811526" y="6357302"/>
                </a:lnTo>
                <a:lnTo>
                  <a:pt x="1811525" y="6357302"/>
                </a:lnTo>
                <a:lnTo>
                  <a:pt x="1811525" y="6512794"/>
                </a:lnTo>
                <a:lnTo>
                  <a:pt x="2147896" y="6512794"/>
                </a:lnTo>
                <a:lnTo>
                  <a:pt x="2147896" y="6357302"/>
                </a:lnTo>
                <a:close/>
                <a:moveTo>
                  <a:pt x="2147896" y="5822257"/>
                </a:moveTo>
                <a:lnTo>
                  <a:pt x="1811526" y="5822257"/>
                </a:lnTo>
                <a:lnTo>
                  <a:pt x="1811526" y="6172803"/>
                </a:lnTo>
                <a:lnTo>
                  <a:pt x="2147896" y="6172803"/>
                </a:lnTo>
                <a:close/>
                <a:moveTo>
                  <a:pt x="2147896" y="5457129"/>
                </a:moveTo>
                <a:lnTo>
                  <a:pt x="1811526" y="5457129"/>
                </a:lnTo>
                <a:lnTo>
                  <a:pt x="1811526" y="5807676"/>
                </a:lnTo>
                <a:lnTo>
                  <a:pt x="2147896" y="5807676"/>
                </a:lnTo>
                <a:close/>
                <a:moveTo>
                  <a:pt x="2147896" y="5092001"/>
                </a:moveTo>
                <a:lnTo>
                  <a:pt x="1811526" y="5092001"/>
                </a:lnTo>
                <a:lnTo>
                  <a:pt x="1811526" y="5442548"/>
                </a:lnTo>
                <a:lnTo>
                  <a:pt x="2147896" y="5442548"/>
                </a:lnTo>
                <a:close/>
                <a:moveTo>
                  <a:pt x="2147896" y="4726874"/>
                </a:moveTo>
                <a:lnTo>
                  <a:pt x="1811526" y="4726874"/>
                </a:lnTo>
                <a:lnTo>
                  <a:pt x="1811526" y="5077421"/>
                </a:lnTo>
                <a:lnTo>
                  <a:pt x="2147896" y="5077421"/>
                </a:lnTo>
                <a:close/>
                <a:moveTo>
                  <a:pt x="2147897" y="4361746"/>
                </a:moveTo>
                <a:lnTo>
                  <a:pt x="1811526" y="4361746"/>
                </a:lnTo>
                <a:lnTo>
                  <a:pt x="1811526" y="4712293"/>
                </a:lnTo>
                <a:lnTo>
                  <a:pt x="2147896" y="4712293"/>
                </a:lnTo>
                <a:close/>
                <a:moveTo>
                  <a:pt x="2147897" y="3996618"/>
                </a:moveTo>
                <a:lnTo>
                  <a:pt x="1811526" y="3996618"/>
                </a:lnTo>
                <a:lnTo>
                  <a:pt x="1811526" y="4347165"/>
                </a:lnTo>
                <a:lnTo>
                  <a:pt x="2147897" y="4347165"/>
                </a:lnTo>
                <a:close/>
                <a:moveTo>
                  <a:pt x="2147897" y="3631491"/>
                </a:moveTo>
                <a:lnTo>
                  <a:pt x="1811526" y="3631491"/>
                </a:lnTo>
                <a:lnTo>
                  <a:pt x="1811526" y="3982038"/>
                </a:lnTo>
                <a:lnTo>
                  <a:pt x="2147897" y="3982038"/>
                </a:lnTo>
                <a:close/>
                <a:moveTo>
                  <a:pt x="2147897" y="3266363"/>
                </a:moveTo>
                <a:lnTo>
                  <a:pt x="1811526" y="3266363"/>
                </a:lnTo>
                <a:lnTo>
                  <a:pt x="1811526" y="3616911"/>
                </a:lnTo>
                <a:lnTo>
                  <a:pt x="2147897" y="3616911"/>
                </a:lnTo>
                <a:close/>
                <a:moveTo>
                  <a:pt x="2147897" y="2901235"/>
                </a:moveTo>
                <a:lnTo>
                  <a:pt x="1811526" y="2901235"/>
                </a:lnTo>
                <a:lnTo>
                  <a:pt x="1811526" y="3251783"/>
                </a:lnTo>
                <a:lnTo>
                  <a:pt x="2147897" y="3251783"/>
                </a:lnTo>
                <a:close/>
                <a:moveTo>
                  <a:pt x="2499484" y="11639156"/>
                </a:moveTo>
                <a:lnTo>
                  <a:pt x="2163115" y="11639156"/>
                </a:lnTo>
                <a:lnTo>
                  <a:pt x="2163115" y="11989703"/>
                </a:lnTo>
                <a:lnTo>
                  <a:pt x="2499484" y="11989703"/>
                </a:lnTo>
                <a:close/>
                <a:moveTo>
                  <a:pt x="2499484" y="11274028"/>
                </a:moveTo>
                <a:lnTo>
                  <a:pt x="2163115" y="11274028"/>
                </a:lnTo>
                <a:lnTo>
                  <a:pt x="2163115" y="11624575"/>
                </a:lnTo>
                <a:lnTo>
                  <a:pt x="2499484" y="11624575"/>
                </a:lnTo>
                <a:close/>
                <a:moveTo>
                  <a:pt x="2499484" y="10908900"/>
                </a:moveTo>
                <a:lnTo>
                  <a:pt x="2163115" y="10908901"/>
                </a:lnTo>
                <a:lnTo>
                  <a:pt x="2163115" y="11259448"/>
                </a:lnTo>
                <a:lnTo>
                  <a:pt x="2499484" y="11259448"/>
                </a:lnTo>
                <a:close/>
                <a:moveTo>
                  <a:pt x="2499484" y="10543773"/>
                </a:moveTo>
                <a:lnTo>
                  <a:pt x="2163115" y="10543773"/>
                </a:lnTo>
                <a:lnTo>
                  <a:pt x="2163115" y="10894320"/>
                </a:lnTo>
                <a:lnTo>
                  <a:pt x="2499484" y="10894320"/>
                </a:lnTo>
                <a:close/>
                <a:moveTo>
                  <a:pt x="2499484" y="10178645"/>
                </a:moveTo>
                <a:lnTo>
                  <a:pt x="2163115" y="10178645"/>
                </a:lnTo>
                <a:lnTo>
                  <a:pt x="2163115" y="10529192"/>
                </a:lnTo>
                <a:lnTo>
                  <a:pt x="2499484" y="10529192"/>
                </a:lnTo>
                <a:close/>
                <a:moveTo>
                  <a:pt x="2499484" y="9813518"/>
                </a:moveTo>
                <a:lnTo>
                  <a:pt x="2163115" y="9813518"/>
                </a:lnTo>
                <a:lnTo>
                  <a:pt x="2163115" y="10164065"/>
                </a:lnTo>
                <a:lnTo>
                  <a:pt x="2499484" y="10164065"/>
                </a:lnTo>
                <a:close/>
                <a:moveTo>
                  <a:pt x="2499484" y="9448390"/>
                </a:moveTo>
                <a:lnTo>
                  <a:pt x="2163115" y="9448390"/>
                </a:lnTo>
                <a:lnTo>
                  <a:pt x="2163115" y="9798938"/>
                </a:lnTo>
                <a:lnTo>
                  <a:pt x="2499484" y="9798938"/>
                </a:lnTo>
                <a:close/>
                <a:moveTo>
                  <a:pt x="2499484" y="9083262"/>
                </a:moveTo>
                <a:lnTo>
                  <a:pt x="2163115" y="9083262"/>
                </a:lnTo>
                <a:lnTo>
                  <a:pt x="2163115" y="9433810"/>
                </a:lnTo>
                <a:lnTo>
                  <a:pt x="2499484" y="9433810"/>
                </a:lnTo>
                <a:close/>
                <a:moveTo>
                  <a:pt x="2499484" y="8718135"/>
                </a:moveTo>
                <a:lnTo>
                  <a:pt x="2163115" y="8718135"/>
                </a:lnTo>
                <a:lnTo>
                  <a:pt x="2163115" y="9068682"/>
                </a:lnTo>
                <a:lnTo>
                  <a:pt x="2499484" y="9068682"/>
                </a:lnTo>
                <a:close/>
                <a:moveTo>
                  <a:pt x="2499484" y="8353008"/>
                </a:moveTo>
                <a:lnTo>
                  <a:pt x="2163115" y="8353008"/>
                </a:lnTo>
                <a:lnTo>
                  <a:pt x="2163115" y="8703555"/>
                </a:lnTo>
                <a:lnTo>
                  <a:pt x="2499484" y="8703555"/>
                </a:lnTo>
                <a:close/>
                <a:moveTo>
                  <a:pt x="2499484" y="7987881"/>
                </a:moveTo>
                <a:lnTo>
                  <a:pt x="2163115" y="7987881"/>
                </a:lnTo>
                <a:lnTo>
                  <a:pt x="2163115" y="8338428"/>
                </a:lnTo>
                <a:lnTo>
                  <a:pt x="2499484" y="8338428"/>
                </a:lnTo>
                <a:close/>
                <a:moveTo>
                  <a:pt x="2499484" y="7622754"/>
                </a:moveTo>
                <a:lnTo>
                  <a:pt x="2163115" y="7622754"/>
                </a:lnTo>
                <a:lnTo>
                  <a:pt x="2163115" y="7973301"/>
                </a:lnTo>
                <a:lnTo>
                  <a:pt x="2499484" y="7973301"/>
                </a:lnTo>
                <a:close/>
                <a:moveTo>
                  <a:pt x="2499484" y="7257625"/>
                </a:moveTo>
                <a:lnTo>
                  <a:pt x="2163115" y="7257625"/>
                </a:lnTo>
                <a:lnTo>
                  <a:pt x="2163115" y="7608174"/>
                </a:lnTo>
                <a:lnTo>
                  <a:pt x="2499484" y="7608174"/>
                </a:lnTo>
                <a:close/>
                <a:moveTo>
                  <a:pt x="2499484" y="6892501"/>
                </a:moveTo>
                <a:lnTo>
                  <a:pt x="2163115" y="6892501"/>
                </a:lnTo>
                <a:lnTo>
                  <a:pt x="2163115" y="7243044"/>
                </a:lnTo>
                <a:lnTo>
                  <a:pt x="2499484" y="7243044"/>
                </a:lnTo>
                <a:close/>
                <a:moveTo>
                  <a:pt x="2499485" y="6527374"/>
                </a:moveTo>
                <a:lnTo>
                  <a:pt x="2163115" y="6527374"/>
                </a:lnTo>
                <a:lnTo>
                  <a:pt x="2163115" y="6877920"/>
                </a:lnTo>
                <a:lnTo>
                  <a:pt x="2499484" y="6877921"/>
                </a:lnTo>
                <a:close/>
                <a:moveTo>
                  <a:pt x="2499485" y="6187384"/>
                </a:moveTo>
                <a:lnTo>
                  <a:pt x="2163116" y="6187385"/>
                </a:lnTo>
                <a:lnTo>
                  <a:pt x="2163116" y="6357302"/>
                </a:lnTo>
                <a:lnTo>
                  <a:pt x="2163115" y="6357302"/>
                </a:lnTo>
                <a:lnTo>
                  <a:pt x="2163115" y="6512794"/>
                </a:lnTo>
                <a:lnTo>
                  <a:pt x="2499485" y="6512794"/>
                </a:lnTo>
                <a:lnTo>
                  <a:pt x="2499485" y="6357302"/>
                </a:lnTo>
                <a:close/>
                <a:moveTo>
                  <a:pt x="2499485" y="5822257"/>
                </a:moveTo>
                <a:lnTo>
                  <a:pt x="2163116" y="5822257"/>
                </a:lnTo>
                <a:lnTo>
                  <a:pt x="2163116" y="6172803"/>
                </a:lnTo>
                <a:lnTo>
                  <a:pt x="2499485" y="6172803"/>
                </a:lnTo>
                <a:close/>
                <a:moveTo>
                  <a:pt x="2499485" y="5457129"/>
                </a:moveTo>
                <a:lnTo>
                  <a:pt x="2163116" y="5457129"/>
                </a:lnTo>
                <a:lnTo>
                  <a:pt x="2163116" y="5807676"/>
                </a:lnTo>
                <a:lnTo>
                  <a:pt x="2499485" y="5807676"/>
                </a:lnTo>
                <a:close/>
                <a:moveTo>
                  <a:pt x="2499485" y="5092001"/>
                </a:moveTo>
                <a:lnTo>
                  <a:pt x="2163116" y="5092001"/>
                </a:lnTo>
                <a:lnTo>
                  <a:pt x="2163116" y="5442548"/>
                </a:lnTo>
                <a:lnTo>
                  <a:pt x="2499485" y="5442548"/>
                </a:lnTo>
                <a:close/>
                <a:moveTo>
                  <a:pt x="2499485" y="4726873"/>
                </a:moveTo>
                <a:lnTo>
                  <a:pt x="2163116" y="4726874"/>
                </a:lnTo>
                <a:lnTo>
                  <a:pt x="2163116" y="5077421"/>
                </a:lnTo>
                <a:lnTo>
                  <a:pt x="2499485" y="5077421"/>
                </a:lnTo>
                <a:close/>
                <a:moveTo>
                  <a:pt x="2499485" y="4361746"/>
                </a:moveTo>
                <a:lnTo>
                  <a:pt x="2163116" y="4361746"/>
                </a:lnTo>
                <a:lnTo>
                  <a:pt x="2163116" y="4712293"/>
                </a:lnTo>
                <a:lnTo>
                  <a:pt x="2499485" y="4712293"/>
                </a:lnTo>
                <a:close/>
                <a:moveTo>
                  <a:pt x="2499485" y="3266363"/>
                </a:moveTo>
                <a:lnTo>
                  <a:pt x="2163116" y="3266363"/>
                </a:lnTo>
                <a:lnTo>
                  <a:pt x="2163116" y="3616911"/>
                </a:lnTo>
                <a:lnTo>
                  <a:pt x="2499485" y="3616911"/>
                </a:lnTo>
                <a:close/>
                <a:moveTo>
                  <a:pt x="2499485" y="2901235"/>
                </a:moveTo>
                <a:lnTo>
                  <a:pt x="2163116" y="2901235"/>
                </a:lnTo>
                <a:lnTo>
                  <a:pt x="2163116" y="3251783"/>
                </a:lnTo>
                <a:lnTo>
                  <a:pt x="2499485" y="3251783"/>
                </a:lnTo>
                <a:close/>
                <a:moveTo>
                  <a:pt x="2851074" y="11639156"/>
                </a:moveTo>
                <a:lnTo>
                  <a:pt x="2514704" y="11639156"/>
                </a:lnTo>
                <a:lnTo>
                  <a:pt x="2514704" y="11989703"/>
                </a:lnTo>
                <a:lnTo>
                  <a:pt x="2851074" y="11989703"/>
                </a:lnTo>
                <a:close/>
                <a:moveTo>
                  <a:pt x="2851074" y="11274028"/>
                </a:moveTo>
                <a:lnTo>
                  <a:pt x="2514704" y="11274028"/>
                </a:lnTo>
                <a:lnTo>
                  <a:pt x="2514704" y="11624575"/>
                </a:lnTo>
                <a:lnTo>
                  <a:pt x="2851074" y="11624575"/>
                </a:lnTo>
                <a:close/>
                <a:moveTo>
                  <a:pt x="2851074" y="10908900"/>
                </a:moveTo>
                <a:lnTo>
                  <a:pt x="2514704" y="10908900"/>
                </a:lnTo>
                <a:lnTo>
                  <a:pt x="2514704" y="11259448"/>
                </a:lnTo>
                <a:lnTo>
                  <a:pt x="2851074" y="11259448"/>
                </a:lnTo>
                <a:close/>
                <a:moveTo>
                  <a:pt x="2851074" y="10543773"/>
                </a:moveTo>
                <a:lnTo>
                  <a:pt x="2514704" y="10543773"/>
                </a:lnTo>
                <a:lnTo>
                  <a:pt x="2514704" y="10894320"/>
                </a:lnTo>
                <a:lnTo>
                  <a:pt x="2851074" y="10894320"/>
                </a:lnTo>
                <a:close/>
                <a:moveTo>
                  <a:pt x="2851074" y="10178645"/>
                </a:moveTo>
                <a:lnTo>
                  <a:pt x="2514704" y="10178645"/>
                </a:lnTo>
                <a:lnTo>
                  <a:pt x="2514704" y="10529192"/>
                </a:lnTo>
                <a:lnTo>
                  <a:pt x="2851074" y="10529192"/>
                </a:lnTo>
                <a:close/>
                <a:moveTo>
                  <a:pt x="2851074" y="9813518"/>
                </a:moveTo>
                <a:lnTo>
                  <a:pt x="2514704" y="9813518"/>
                </a:lnTo>
                <a:lnTo>
                  <a:pt x="2514704" y="10164065"/>
                </a:lnTo>
                <a:lnTo>
                  <a:pt x="2851074" y="10164065"/>
                </a:lnTo>
                <a:close/>
                <a:moveTo>
                  <a:pt x="2851074" y="9448390"/>
                </a:moveTo>
                <a:lnTo>
                  <a:pt x="2514704" y="9448390"/>
                </a:lnTo>
                <a:lnTo>
                  <a:pt x="2514704" y="9798938"/>
                </a:lnTo>
                <a:lnTo>
                  <a:pt x="2851074" y="9798938"/>
                </a:lnTo>
                <a:close/>
                <a:moveTo>
                  <a:pt x="2851074" y="9083262"/>
                </a:moveTo>
                <a:lnTo>
                  <a:pt x="2514704" y="9083262"/>
                </a:lnTo>
                <a:lnTo>
                  <a:pt x="2514704" y="9433810"/>
                </a:lnTo>
                <a:lnTo>
                  <a:pt x="2851074" y="9433810"/>
                </a:lnTo>
                <a:close/>
                <a:moveTo>
                  <a:pt x="2851074" y="8718135"/>
                </a:moveTo>
                <a:lnTo>
                  <a:pt x="2514704" y="8718135"/>
                </a:lnTo>
                <a:lnTo>
                  <a:pt x="2514704" y="9068682"/>
                </a:lnTo>
                <a:lnTo>
                  <a:pt x="2851074" y="9068682"/>
                </a:lnTo>
                <a:close/>
                <a:moveTo>
                  <a:pt x="2851074" y="8353008"/>
                </a:moveTo>
                <a:lnTo>
                  <a:pt x="2514704" y="8353008"/>
                </a:lnTo>
                <a:lnTo>
                  <a:pt x="2514704" y="8703555"/>
                </a:lnTo>
                <a:lnTo>
                  <a:pt x="2851074" y="8703555"/>
                </a:lnTo>
                <a:close/>
                <a:moveTo>
                  <a:pt x="2851074" y="7987881"/>
                </a:moveTo>
                <a:lnTo>
                  <a:pt x="2514704" y="7987881"/>
                </a:lnTo>
                <a:lnTo>
                  <a:pt x="2514704" y="8338428"/>
                </a:lnTo>
                <a:lnTo>
                  <a:pt x="2851074" y="8338428"/>
                </a:lnTo>
                <a:close/>
                <a:moveTo>
                  <a:pt x="2851074" y="7622754"/>
                </a:moveTo>
                <a:lnTo>
                  <a:pt x="2514704" y="7622754"/>
                </a:lnTo>
                <a:lnTo>
                  <a:pt x="2514704" y="7973301"/>
                </a:lnTo>
                <a:lnTo>
                  <a:pt x="2851074" y="7973301"/>
                </a:lnTo>
                <a:close/>
                <a:moveTo>
                  <a:pt x="2851074" y="7257625"/>
                </a:moveTo>
                <a:lnTo>
                  <a:pt x="2514704" y="7257625"/>
                </a:lnTo>
                <a:lnTo>
                  <a:pt x="2514704" y="7608174"/>
                </a:lnTo>
                <a:lnTo>
                  <a:pt x="2851074" y="7608174"/>
                </a:lnTo>
                <a:close/>
                <a:moveTo>
                  <a:pt x="2851074" y="6892501"/>
                </a:moveTo>
                <a:lnTo>
                  <a:pt x="2514704" y="6892501"/>
                </a:lnTo>
                <a:lnTo>
                  <a:pt x="2514704" y="7243044"/>
                </a:lnTo>
                <a:lnTo>
                  <a:pt x="2851074" y="7243044"/>
                </a:lnTo>
                <a:close/>
                <a:moveTo>
                  <a:pt x="2851075" y="6527374"/>
                </a:moveTo>
                <a:lnTo>
                  <a:pt x="2514705" y="6527374"/>
                </a:lnTo>
                <a:lnTo>
                  <a:pt x="2514704" y="6877921"/>
                </a:lnTo>
                <a:lnTo>
                  <a:pt x="2851074" y="6877921"/>
                </a:lnTo>
                <a:close/>
                <a:moveTo>
                  <a:pt x="2851075" y="6187384"/>
                </a:moveTo>
                <a:lnTo>
                  <a:pt x="2514705" y="6187384"/>
                </a:lnTo>
                <a:lnTo>
                  <a:pt x="2514705" y="6357302"/>
                </a:lnTo>
                <a:lnTo>
                  <a:pt x="2514705" y="6512794"/>
                </a:lnTo>
                <a:lnTo>
                  <a:pt x="2851075" y="6512794"/>
                </a:lnTo>
                <a:lnTo>
                  <a:pt x="2851075" y="6357302"/>
                </a:lnTo>
                <a:close/>
                <a:moveTo>
                  <a:pt x="2851075" y="5822257"/>
                </a:moveTo>
                <a:lnTo>
                  <a:pt x="2514705" y="5822257"/>
                </a:lnTo>
                <a:lnTo>
                  <a:pt x="2514705" y="6172803"/>
                </a:lnTo>
                <a:lnTo>
                  <a:pt x="2851075" y="6172803"/>
                </a:lnTo>
                <a:close/>
                <a:moveTo>
                  <a:pt x="2851075" y="5457129"/>
                </a:moveTo>
                <a:lnTo>
                  <a:pt x="2514705" y="5457129"/>
                </a:lnTo>
                <a:lnTo>
                  <a:pt x="2514705" y="5807676"/>
                </a:lnTo>
                <a:lnTo>
                  <a:pt x="2851075" y="5807676"/>
                </a:lnTo>
                <a:close/>
                <a:moveTo>
                  <a:pt x="3202664" y="11639156"/>
                </a:moveTo>
                <a:lnTo>
                  <a:pt x="2866294" y="11639156"/>
                </a:lnTo>
                <a:lnTo>
                  <a:pt x="2866294" y="11989703"/>
                </a:lnTo>
                <a:lnTo>
                  <a:pt x="3202664" y="11989703"/>
                </a:lnTo>
                <a:close/>
                <a:moveTo>
                  <a:pt x="3202665" y="11274028"/>
                </a:moveTo>
                <a:lnTo>
                  <a:pt x="2866294" y="11274028"/>
                </a:lnTo>
                <a:lnTo>
                  <a:pt x="2866294" y="11624575"/>
                </a:lnTo>
                <a:lnTo>
                  <a:pt x="3202664" y="11624575"/>
                </a:lnTo>
                <a:close/>
                <a:moveTo>
                  <a:pt x="3202665" y="10908900"/>
                </a:moveTo>
                <a:lnTo>
                  <a:pt x="2866294" y="10908900"/>
                </a:lnTo>
                <a:lnTo>
                  <a:pt x="2866294" y="11259448"/>
                </a:lnTo>
                <a:lnTo>
                  <a:pt x="3202665" y="11259448"/>
                </a:lnTo>
                <a:close/>
                <a:moveTo>
                  <a:pt x="3202665" y="10543773"/>
                </a:moveTo>
                <a:lnTo>
                  <a:pt x="2866294" y="10543773"/>
                </a:lnTo>
                <a:lnTo>
                  <a:pt x="2866294" y="10894320"/>
                </a:lnTo>
                <a:lnTo>
                  <a:pt x="3202665" y="10894320"/>
                </a:lnTo>
                <a:close/>
                <a:moveTo>
                  <a:pt x="3202665" y="10178645"/>
                </a:moveTo>
                <a:lnTo>
                  <a:pt x="2866294" y="10178645"/>
                </a:lnTo>
                <a:lnTo>
                  <a:pt x="2866294" y="10529192"/>
                </a:lnTo>
                <a:lnTo>
                  <a:pt x="3202665" y="10529192"/>
                </a:lnTo>
                <a:close/>
                <a:moveTo>
                  <a:pt x="3202665" y="9813518"/>
                </a:moveTo>
                <a:lnTo>
                  <a:pt x="2866294" y="9813518"/>
                </a:lnTo>
                <a:lnTo>
                  <a:pt x="2866294" y="10164065"/>
                </a:lnTo>
                <a:lnTo>
                  <a:pt x="3202665" y="10164065"/>
                </a:lnTo>
                <a:close/>
                <a:moveTo>
                  <a:pt x="3202665" y="9448390"/>
                </a:moveTo>
                <a:lnTo>
                  <a:pt x="2866294" y="9448390"/>
                </a:lnTo>
                <a:lnTo>
                  <a:pt x="2866294" y="9798938"/>
                </a:lnTo>
                <a:lnTo>
                  <a:pt x="3202665" y="9798938"/>
                </a:lnTo>
                <a:close/>
                <a:moveTo>
                  <a:pt x="3202665" y="8353008"/>
                </a:moveTo>
                <a:lnTo>
                  <a:pt x="2866294" y="8353008"/>
                </a:lnTo>
                <a:lnTo>
                  <a:pt x="2866294" y="8703555"/>
                </a:lnTo>
                <a:lnTo>
                  <a:pt x="3202665" y="8703555"/>
                </a:lnTo>
                <a:close/>
                <a:moveTo>
                  <a:pt x="3202665" y="7987881"/>
                </a:moveTo>
                <a:lnTo>
                  <a:pt x="2866294" y="7987881"/>
                </a:lnTo>
                <a:lnTo>
                  <a:pt x="2866294" y="8338428"/>
                </a:lnTo>
                <a:lnTo>
                  <a:pt x="3202665" y="8338428"/>
                </a:lnTo>
                <a:close/>
                <a:moveTo>
                  <a:pt x="3202665" y="7622754"/>
                </a:moveTo>
                <a:lnTo>
                  <a:pt x="2866294" y="7622754"/>
                </a:lnTo>
                <a:lnTo>
                  <a:pt x="2866294" y="7973301"/>
                </a:lnTo>
                <a:lnTo>
                  <a:pt x="3202665" y="7973301"/>
                </a:lnTo>
                <a:close/>
                <a:moveTo>
                  <a:pt x="3571906" y="11639155"/>
                </a:moveTo>
                <a:lnTo>
                  <a:pt x="3393038" y="11639155"/>
                </a:lnTo>
                <a:lnTo>
                  <a:pt x="3393038" y="11639156"/>
                </a:lnTo>
                <a:lnTo>
                  <a:pt x="3217884" y="11639156"/>
                </a:lnTo>
                <a:lnTo>
                  <a:pt x="3217884" y="11989703"/>
                </a:lnTo>
                <a:lnTo>
                  <a:pt x="3340430" y="11989703"/>
                </a:lnTo>
                <a:lnTo>
                  <a:pt x="3393038" y="11989703"/>
                </a:lnTo>
                <a:lnTo>
                  <a:pt x="3571906" y="11989703"/>
                </a:lnTo>
                <a:close/>
                <a:moveTo>
                  <a:pt x="3571906" y="11274028"/>
                </a:moveTo>
                <a:lnTo>
                  <a:pt x="3393038" y="11274028"/>
                </a:lnTo>
                <a:lnTo>
                  <a:pt x="3340430" y="11274028"/>
                </a:lnTo>
                <a:lnTo>
                  <a:pt x="3217885" y="11274028"/>
                </a:lnTo>
                <a:lnTo>
                  <a:pt x="3217884" y="11624575"/>
                </a:lnTo>
                <a:lnTo>
                  <a:pt x="3340430" y="11624575"/>
                </a:lnTo>
                <a:lnTo>
                  <a:pt x="3393038" y="11624575"/>
                </a:lnTo>
                <a:lnTo>
                  <a:pt x="3571906" y="11624575"/>
                </a:lnTo>
                <a:close/>
                <a:moveTo>
                  <a:pt x="3571906" y="10908900"/>
                </a:moveTo>
                <a:lnTo>
                  <a:pt x="3393038" y="10908900"/>
                </a:lnTo>
                <a:lnTo>
                  <a:pt x="3340430" y="10908900"/>
                </a:lnTo>
                <a:lnTo>
                  <a:pt x="3217885" y="10908900"/>
                </a:lnTo>
                <a:lnTo>
                  <a:pt x="3217885" y="11259448"/>
                </a:lnTo>
                <a:lnTo>
                  <a:pt x="3340430" y="11259448"/>
                </a:lnTo>
                <a:lnTo>
                  <a:pt x="3393038" y="11259448"/>
                </a:lnTo>
                <a:lnTo>
                  <a:pt x="3571906" y="11259448"/>
                </a:lnTo>
                <a:close/>
                <a:moveTo>
                  <a:pt x="3571906" y="10543772"/>
                </a:moveTo>
                <a:lnTo>
                  <a:pt x="3393038" y="10543772"/>
                </a:lnTo>
                <a:lnTo>
                  <a:pt x="3393038" y="10543773"/>
                </a:lnTo>
                <a:lnTo>
                  <a:pt x="3217885" y="10543773"/>
                </a:lnTo>
                <a:lnTo>
                  <a:pt x="3217885" y="10894320"/>
                </a:lnTo>
                <a:lnTo>
                  <a:pt x="3340430" y="10894320"/>
                </a:lnTo>
                <a:lnTo>
                  <a:pt x="3393038" y="10894320"/>
                </a:lnTo>
                <a:lnTo>
                  <a:pt x="3571906" y="10894320"/>
                </a:lnTo>
                <a:close/>
                <a:moveTo>
                  <a:pt x="3571906" y="10178645"/>
                </a:moveTo>
                <a:lnTo>
                  <a:pt x="3393038" y="10178645"/>
                </a:lnTo>
                <a:lnTo>
                  <a:pt x="3340430" y="10178645"/>
                </a:lnTo>
                <a:lnTo>
                  <a:pt x="3217885" y="10178645"/>
                </a:lnTo>
                <a:lnTo>
                  <a:pt x="3217885" y="10529192"/>
                </a:lnTo>
                <a:lnTo>
                  <a:pt x="3340430" y="10529192"/>
                </a:lnTo>
                <a:lnTo>
                  <a:pt x="3393038" y="10529192"/>
                </a:lnTo>
                <a:lnTo>
                  <a:pt x="3571906" y="10529192"/>
                </a:lnTo>
                <a:close/>
                <a:moveTo>
                  <a:pt x="3923499" y="11639155"/>
                </a:moveTo>
                <a:lnTo>
                  <a:pt x="3587126" y="11639155"/>
                </a:lnTo>
                <a:lnTo>
                  <a:pt x="3587126" y="11989703"/>
                </a:lnTo>
                <a:lnTo>
                  <a:pt x="3923499" y="11989703"/>
                </a:lnTo>
                <a:close/>
                <a:moveTo>
                  <a:pt x="4128156" y="11989703"/>
                </a:moveTo>
                <a:lnTo>
                  <a:pt x="4116441" y="12004282"/>
                </a:lnTo>
                <a:lnTo>
                  <a:pt x="3938719" y="12004282"/>
                </a:lnTo>
                <a:lnTo>
                  <a:pt x="3938719" y="12350495"/>
                </a:lnTo>
                <a:lnTo>
                  <a:pt x="3923499" y="12350612"/>
                </a:lnTo>
                <a:lnTo>
                  <a:pt x="3923499" y="12004282"/>
                </a:lnTo>
                <a:lnTo>
                  <a:pt x="3587126" y="12004282"/>
                </a:lnTo>
                <a:lnTo>
                  <a:pt x="3587126" y="12353198"/>
                </a:lnTo>
                <a:lnTo>
                  <a:pt x="3571906" y="12353316"/>
                </a:lnTo>
                <a:lnTo>
                  <a:pt x="3571906" y="12004282"/>
                </a:lnTo>
                <a:lnTo>
                  <a:pt x="3393038" y="12004282"/>
                </a:lnTo>
                <a:lnTo>
                  <a:pt x="3393038" y="12004284"/>
                </a:lnTo>
                <a:lnTo>
                  <a:pt x="3217884" y="12004284"/>
                </a:lnTo>
                <a:lnTo>
                  <a:pt x="3217884" y="12352903"/>
                </a:lnTo>
                <a:lnTo>
                  <a:pt x="3202664" y="12352858"/>
                </a:lnTo>
                <a:lnTo>
                  <a:pt x="3202664" y="12004284"/>
                </a:lnTo>
                <a:lnTo>
                  <a:pt x="2866294" y="12004284"/>
                </a:lnTo>
                <a:lnTo>
                  <a:pt x="2866294" y="12351872"/>
                </a:lnTo>
                <a:lnTo>
                  <a:pt x="2851074" y="12351827"/>
                </a:lnTo>
                <a:lnTo>
                  <a:pt x="2851074" y="12004284"/>
                </a:lnTo>
                <a:lnTo>
                  <a:pt x="2514704" y="12004284"/>
                </a:lnTo>
                <a:lnTo>
                  <a:pt x="2514704" y="12352982"/>
                </a:lnTo>
                <a:lnTo>
                  <a:pt x="2499484" y="12353158"/>
                </a:lnTo>
                <a:lnTo>
                  <a:pt x="2499484" y="12004284"/>
                </a:lnTo>
                <a:lnTo>
                  <a:pt x="2163115" y="12004284"/>
                </a:lnTo>
                <a:lnTo>
                  <a:pt x="2163115" y="12354830"/>
                </a:lnTo>
                <a:lnTo>
                  <a:pt x="2354998" y="12354830"/>
                </a:lnTo>
                <a:lnTo>
                  <a:pt x="1724187" y="12362130"/>
                </a:lnTo>
                <a:cubicBezTo>
                  <a:pt x="1341034" y="12362130"/>
                  <a:pt x="957734" y="12358608"/>
                  <a:pt x="574581" y="12355968"/>
                </a:cubicBezTo>
                <a:lnTo>
                  <a:pt x="423655" y="12354830"/>
                </a:lnTo>
                <a:lnTo>
                  <a:pt x="741535" y="12354830"/>
                </a:lnTo>
                <a:lnTo>
                  <a:pt x="741535" y="12004282"/>
                </a:lnTo>
                <a:lnTo>
                  <a:pt x="405166" y="12004282"/>
                </a:lnTo>
                <a:lnTo>
                  <a:pt x="405166" y="12354690"/>
                </a:lnTo>
                <a:lnTo>
                  <a:pt x="389946" y="12354576"/>
                </a:lnTo>
                <a:lnTo>
                  <a:pt x="389946" y="12004282"/>
                </a:lnTo>
                <a:lnTo>
                  <a:pt x="53573" y="12004282"/>
                </a:lnTo>
                <a:lnTo>
                  <a:pt x="53573" y="12350861"/>
                </a:lnTo>
                <a:lnTo>
                  <a:pt x="38353" y="12349591"/>
                </a:lnTo>
                <a:lnTo>
                  <a:pt x="38353" y="12004282"/>
                </a:lnTo>
                <a:lnTo>
                  <a:pt x="734" y="12004282"/>
                </a:lnTo>
                <a:lnTo>
                  <a:pt x="734" y="11989703"/>
                </a:lnTo>
                <a:lnTo>
                  <a:pt x="38353" y="11989703"/>
                </a:lnTo>
                <a:lnTo>
                  <a:pt x="38353" y="11639155"/>
                </a:lnTo>
                <a:lnTo>
                  <a:pt x="734" y="11639155"/>
                </a:lnTo>
                <a:lnTo>
                  <a:pt x="734" y="11624575"/>
                </a:lnTo>
                <a:lnTo>
                  <a:pt x="38353" y="11624575"/>
                </a:lnTo>
                <a:lnTo>
                  <a:pt x="38353" y="11274028"/>
                </a:lnTo>
                <a:lnTo>
                  <a:pt x="734" y="11274028"/>
                </a:lnTo>
                <a:lnTo>
                  <a:pt x="734" y="11259448"/>
                </a:lnTo>
                <a:lnTo>
                  <a:pt x="38353" y="11259448"/>
                </a:lnTo>
                <a:lnTo>
                  <a:pt x="38353" y="10908900"/>
                </a:lnTo>
                <a:lnTo>
                  <a:pt x="623" y="10908900"/>
                </a:lnTo>
                <a:lnTo>
                  <a:pt x="611" y="10894320"/>
                </a:lnTo>
                <a:lnTo>
                  <a:pt x="38353" y="10894320"/>
                </a:lnTo>
                <a:lnTo>
                  <a:pt x="38353" y="10543772"/>
                </a:lnTo>
                <a:lnTo>
                  <a:pt x="335" y="10543772"/>
                </a:lnTo>
                <a:lnTo>
                  <a:pt x="323" y="10529192"/>
                </a:lnTo>
                <a:lnTo>
                  <a:pt x="38353" y="10529192"/>
                </a:lnTo>
                <a:lnTo>
                  <a:pt x="38353" y="10178645"/>
                </a:lnTo>
                <a:lnTo>
                  <a:pt x="47" y="10178645"/>
                </a:lnTo>
                <a:lnTo>
                  <a:pt x="35" y="10164065"/>
                </a:lnTo>
                <a:lnTo>
                  <a:pt x="38353" y="10164065"/>
                </a:lnTo>
                <a:lnTo>
                  <a:pt x="38353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38353" y="9798938"/>
                </a:lnTo>
                <a:lnTo>
                  <a:pt x="38353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38353" y="9433810"/>
                </a:lnTo>
                <a:lnTo>
                  <a:pt x="38353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38353" y="9068682"/>
                </a:lnTo>
                <a:lnTo>
                  <a:pt x="38353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38353" y="8703555"/>
                </a:lnTo>
                <a:lnTo>
                  <a:pt x="38353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38353" y="8338428"/>
                </a:lnTo>
                <a:lnTo>
                  <a:pt x="38353" y="7987881"/>
                </a:lnTo>
                <a:lnTo>
                  <a:pt x="0" y="7987881"/>
                </a:lnTo>
                <a:lnTo>
                  <a:pt x="0" y="7980077"/>
                </a:lnTo>
                <a:lnTo>
                  <a:pt x="0" y="7973301"/>
                </a:lnTo>
                <a:lnTo>
                  <a:pt x="38353" y="7973301"/>
                </a:lnTo>
                <a:lnTo>
                  <a:pt x="38353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38353" y="7608174"/>
                </a:lnTo>
                <a:lnTo>
                  <a:pt x="38353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38353" y="7243044"/>
                </a:lnTo>
                <a:lnTo>
                  <a:pt x="38353" y="6892501"/>
                </a:lnTo>
                <a:lnTo>
                  <a:pt x="7" y="6892501"/>
                </a:lnTo>
                <a:lnTo>
                  <a:pt x="10" y="6877920"/>
                </a:lnTo>
                <a:lnTo>
                  <a:pt x="38353" y="6877920"/>
                </a:lnTo>
                <a:lnTo>
                  <a:pt x="38353" y="6527374"/>
                </a:lnTo>
                <a:lnTo>
                  <a:pt x="79" y="6527374"/>
                </a:lnTo>
                <a:lnTo>
                  <a:pt x="82" y="6512794"/>
                </a:lnTo>
                <a:lnTo>
                  <a:pt x="38353" y="6512794"/>
                </a:lnTo>
                <a:lnTo>
                  <a:pt x="38353" y="6187383"/>
                </a:lnTo>
                <a:lnTo>
                  <a:pt x="146" y="6187383"/>
                </a:lnTo>
                <a:lnTo>
                  <a:pt x="148" y="6178585"/>
                </a:lnTo>
                <a:lnTo>
                  <a:pt x="148" y="6172803"/>
                </a:lnTo>
                <a:lnTo>
                  <a:pt x="38354" y="6172803"/>
                </a:lnTo>
                <a:lnTo>
                  <a:pt x="38354" y="5822255"/>
                </a:lnTo>
                <a:lnTo>
                  <a:pt x="148" y="5822255"/>
                </a:lnTo>
                <a:lnTo>
                  <a:pt x="148" y="5807676"/>
                </a:lnTo>
                <a:lnTo>
                  <a:pt x="38354" y="5807676"/>
                </a:lnTo>
                <a:lnTo>
                  <a:pt x="38354" y="5457129"/>
                </a:lnTo>
                <a:lnTo>
                  <a:pt x="148" y="5457129"/>
                </a:lnTo>
                <a:lnTo>
                  <a:pt x="148" y="5442548"/>
                </a:lnTo>
                <a:lnTo>
                  <a:pt x="38354" y="5442548"/>
                </a:lnTo>
                <a:lnTo>
                  <a:pt x="38354" y="5092001"/>
                </a:lnTo>
                <a:lnTo>
                  <a:pt x="148" y="5092001"/>
                </a:lnTo>
                <a:lnTo>
                  <a:pt x="148" y="5077421"/>
                </a:lnTo>
                <a:lnTo>
                  <a:pt x="38354" y="5077421"/>
                </a:lnTo>
                <a:lnTo>
                  <a:pt x="38354" y="4726873"/>
                </a:lnTo>
                <a:lnTo>
                  <a:pt x="148" y="4726873"/>
                </a:lnTo>
                <a:lnTo>
                  <a:pt x="148" y="4712293"/>
                </a:lnTo>
                <a:lnTo>
                  <a:pt x="38354" y="4712293"/>
                </a:lnTo>
                <a:lnTo>
                  <a:pt x="38354" y="4361745"/>
                </a:lnTo>
                <a:lnTo>
                  <a:pt x="148" y="4361745"/>
                </a:lnTo>
                <a:lnTo>
                  <a:pt x="148" y="4347165"/>
                </a:lnTo>
                <a:lnTo>
                  <a:pt x="38354" y="4347165"/>
                </a:lnTo>
                <a:lnTo>
                  <a:pt x="38354" y="3996618"/>
                </a:lnTo>
                <a:lnTo>
                  <a:pt x="148" y="3996618"/>
                </a:lnTo>
                <a:lnTo>
                  <a:pt x="148" y="3982038"/>
                </a:lnTo>
                <a:lnTo>
                  <a:pt x="38354" y="3982038"/>
                </a:lnTo>
                <a:lnTo>
                  <a:pt x="38354" y="3631491"/>
                </a:lnTo>
                <a:lnTo>
                  <a:pt x="148" y="3631491"/>
                </a:lnTo>
                <a:lnTo>
                  <a:pt x="148" y="3616911"/>
                </a:lnTo>
                <a:lnTo>
                  <a:pt x="38354" y="3616911"/>
                </a:lnTo>
                <a:lnTo>
                  <a:pt x="38354" y="3266363"/>
                </a:lnTo>
                <a:lnTo>
                  <a:pt x="148" y="3266363"/>
                </a:lnTo>
                <a:lnTo>
                  <a:pt x="148" y="3251783"/>
                </a:lnTo>
                <a:lnTo>
                  <a:pt x="38354" y="3251783"/>
                </a:lnTo>
                <a:lnTo>
                  <a:pt x="38354" y="2901235"/>
                </a:lnTo>
                <a:lnTo>
                  <a:pt x="148" y="2901235"/>
                </a:lnTo>
                <a:lnTo>
                  <a:pt x="148" y="2886655"/>
                </a:lnTo>
                <a:lnTo>
                  <a:pt x="38354" y="2886655"/>
                </a:lnTo>
                <a:lnTo>
                  <a:pt x="38354" y="2536108"/>
                </a:lnTo>
                <a:lnTo>
                  <a:pt x="148" y="2536108"/>
                </a:lnTo>
                <a:lnTo>
                  <a:pt x="148" y="2521528"/>
                </a:lnTo>
                <a:lnTo>
                  <a:pt x="38354" y="2521528"/>
                </a:lnTo>
                <a:lnTo>
                  <a:pt x="38354" y="2170981"/>
                </a:lnTo>
                <a:lnTo>
                  <a:pt x="148" y="2170981"/>
                </a:lnTo>
                <a:lnTo>
                  <a:pt x="148" y="2156401"/>
                </a:lnTo>
                <a:lnTo>
                  <a:pt x="38354" y="2156401"/>
                </a:lnTo>
                <a:lnTo>
                  <a:pt x="38354" y="1805854"/>
                </a:lnTo>
                <a:lnTo>
                  <a:pt x="148" y="1805854"/>
                </a:lnTo>
                <a:lnTo>
                  <a:pt x="148" y="1791274"/>
                </a:lnTo>
                <a:lnTo>
                  <a:pt x="38354" y="1791274"/>
                </a:lnTo>
                <a:lnTo>
                  <a:pt x="38354" y="1440727"/>
                </a:lnTo>
                <a:lnTo>
                  <a:pt x="148" y="1440727"/>
                </a:lnTo>
                <a:lnTo>
                  <a:pt x="148" y="1426147"/>
                </a:lnTo>
                <a:lnTo>
                  <a:pt x="38354" y="1426147"/>
                </a:lnTo>
                <a:lnTo>
                  <a:pt x="38354" y="1075598"/>
                </a:lnTo>
                <a:lnTo>
                  <a:pt x="148" y="1075598"/>
                </a:lnTo>
                <a:lnTo>
                  <a:pt x="148" y="1061017"/>
                </a:lnTo>
                <a:lnTo>
                  <a:pt x="38354" y="1061017"/>
                </a:lnTo>
                <a:lnTo>
                  <a:pt x="38354" y="710474"/>
                </a:lnTo>
                <a:lnTo>
                  <a:pt x="148" y="710474"/>
                </a:lnTo>
                <a:lnTo>
                  <a:pt x="148" y="695893"/>
                </a:lnTo>
                <a:lnTo>
                  <a:pt x="38354" y="695893"/>
                </a:lnTo>
                <a:lnTo>
                  <a:pt x="38354" y="345347"/>
                </a:lnTo>
                <a:lnTo>
                  <a:pt x="148" y="345347"/>
                </a:lnTo>
                <a:lnTo>
                  <a:pt x="148" y="330767"/>
                </a:lnTo>
                <a:lnTo>
                  <a:pt x="38354" y="330767"/>
                </a:lnTo>
                <a:lnTo>
                  <a:pt x="38354" y="0"/>
                </a:lnTo>
                <a:lnTo>
                  <a:pt x="53574" y="0"/>
                </a:lnTo>
                <a:lnTo>
                  <a:pt x="53574" y="330767"/>
                </a:lnTo>
                <a:lnTo>
                  <a:pt x="389947" y="330767"/>
                </a:lnTo>
                <a:lnTo>
                  <a:pt x="389947" y="0"/>
                </a:lnTo>
                <a:lnTo>
                  <a:pt x="405167" y="0"/>
                </a:lnTo>
                <a:lnTo>
                  <a:pt x="405167" y="330767"/>
                </a:lnTo>
                <a:lnTo>
                  <a:pt x="741536" y="330767"/>
                </a:lnTo>
                <a:lnTo>
                  <a:pt x="741536" y="0"/>
                </a:lnTo>
                <a:lnTo>
                  <a:pt x="756756" y="0"/>
                </a:lnTo>
                <a:lnTo>
                  <a:pt x="756756" y="330767"/>
                </a:lnTo>
                <a:lnTo>
                  <a:pt x="1093126" y="330767"/>
                </a:lnTo>
                <a:lnTo>
                  <a:pt x="1093126" y="0"/>
                </a:lnTo>
                <a:lnTo>
                  <a:pt x="1108346" y="0"/>
                </a:lnTo>
                <a:lnTo>
                  <a:pt x="1108346" y="330767"/>
                </a:lnTo>
                <a:lnTo>
                  <a:pt x="1280279" y="330767"/>
                </a:lnTo>
                <a:lnTo>
                  <a:pt x="1255606" y="345347"/>
                </a:lnTo>
                <a:lnTo>
                  <a:pt x="1108346" y="345347"/>
                </a:lnTo>
                <a:lnTo>
                  <a:pt x="1108346" y="447031"/>
                </a:lnTo>
                <a:lnTo>
                  <a:pt x="1099790" y="456350"/>
                </a:lnTo>
                <a:cubicBezTo>
                  <a:pt x="1093386" y="468700"/>
                  <a:pt x="1091571" y="481095"/>
                  <a:pt x="1094083" y="492830"/>
                </a:cubicBezTo>
                <a:lnTo>
                  <a:pt x="1108346" y="515727"/>
                </a:lnTo>
                <a:lnTo>
                  <a:pt x="1108346" y="695893"/>
                </a:lnTo>
                <a:lnTo>
                  <a:pt x="1437398" y="695893"/>
                </a:lnTo>
                <a:lnTo>
                  <a:pt x="1456919" y="726726"/>
                </a:lnTo>
                <a:lnTo>
                  <a:pt x="1459936" y="730975"/>
                </a:lnTo>
                <a:lnTo>
                  <a:pt x="1459936" y="1061017"/>
                </a:lnTo>
                <a:lnTo>
                  <a:pt x="1796306" y="1061017"/>
                </a:lnTo>
                <a:lnTo>
                  <a:pt x="1796306" y="1041554"/>
                </a:lnTo>
                <a:lnTo>
                  <a:pt x="1811526" y="1049239"/>
                </a:lnTo>
                <a:lnTo>
                  <a:pt x="1811526" y="1061017"/>
                </a:lnTo>
                <a:lnTo>
                  <a:pt x="1834851" y="1061017"/>
                </a:lnTo>
                <a:lnTo>
                  <a:pt x="1863728" y="1075598"/>
                </a:lnTo>
                <a:lnTo>
                  <a:pt x="1811526" y="1075598"/>
                </a:lnTo>
                <a:lnTo>
                  <a:pt x="1811526" y="1426147"/>
                </a:lnTo>
                <a:lnTo>
                  <a:pt x="1954322" y="1426147"/>
                </a:lnTo>
                <a:lnTo>
                  <a:pt x="1955113" y="1429552"/>
                </a:lnTo>
                <a:lnTo>
                  <a:pt x="1960617" y="1440727"/>
                </a:lnTo>
                <a:lnTo>
                  <a:pt x="1811526" y="1440727"/>
                </a:lnTo>
                <a:lnTo>
                  <a:pt x="1811526" y="1791274"/>
                </a:lnTo>
                <a:lnTo>
                  <a:pt x="2055573" y="1791274"/>
                </a:lnTo>
                <a:lnTo>
                  <a:pt x="2049707" y="1805319"/>
                </a:lnTo>
                <a:lnTo>
                  <a:pt x="2049551" y="1805854"/>
                </a:lnTo>
                <a:lnTo>
                  <a:pt x="1811526" y="1805854"/>
                </a:lnTo>
                <a:lnTo>
                  <a:pt x="1811526" y="2156401"/>
                </a:lnTo>
                <a:lnTo>
                  <a:pt x="2001943" y="2156401"/>
                </a:lnTo>
                <a:lnTo>
                  <a:pt x="1999648" y="2170981"/>
                </a:lnTo>
                <a:lnTo>
                  <a:pt x="1811526" y="2170981"/>
                </a:lnTo>
                <a:lnTo>
                  <a:pt x="1811526" y="2521528"/>
                </a:lnTo>
                <a:lnTo>
                  <a:pt x="2111703" y="2521528"/>
                </a:lnTo>
                <a:lnTo>
                  <a:pt x="2110714" y="2525139"/>
                </a:lnTo>
                <a:lnTo>
                  <a:pt x="2107323" y="2536108"/>
                </a:lnTo>
                <a:lnTo>
                  <a:pt x="1811526" y="2536108"/>
                </a:lnTo>
                <a:lnTo>
                  <a:pt x="1811526" y="2886655"/>
                </a:lnTo>
                <a:lnTo>
                  <a:pt x="2147897" y="2886655"/>
                </a:lnTo>
                <a:lnTo>
                  <a:pt x="2147897" y="2701130"/>
                </a:lnTo>
                <a:lnTo>
                  <a:pt x="2152264" y="2706667"/>
                </a:lnTo>
                <a:lnTo>
                  <a:pt x="2163116" y="2714842"/>
                </a:lnTo>
                <a:lnTo>
                  <a:pt x="2163116" y="2886655"/>
                </a:lnTo>
                <a:lnTo>
                  <a:pt x="2499485" y="2886655"/>
                </a:lnTo>
                <a:lnTo>
                  <a:pt x="2499485" y="2860290"/>
                </a:lnTo>
                <a:lnTo>
                  <a:pt x="2514705" y="2864995"/>
                </a:lnTo>
                <a:lnTo>
                  <a:pt x="2514705" y="2886655"/>
                </a:lnTo>
                <a:lnTo>
                  <a:pt x="2580888" y="2886655"/>
                </a:lnTo>
                <a:lnTo>
                  <a:pt x="2613485" y="2901235"/>
                </a:lnTo>
                <a:lnTo>
                  <a:pt x="2514705" y="2901235"/>
                </a:lnTo>
                <a:lnTo>
                  <a:pt x="2514705" y="3251783"/>
                </a:lnTo>
                <a:lnTo>
                  <a:pt x="2551435" y="3251783"/>
                </a:lnTo>
                <a:lnTo>
                  <a:pt x="2548640" y="3266363"/>
                </a:lnTo>
                <a:lnTo>
                  <a:pt x="2514705" y="3266363"/>
                </a:lnTo>
                <a:lnTo>
                  <a:pt x="2514705" y="3616911"/>
                </a:lnTo>
                <a:lnTo>
                  <a:pt x="2654528" y="3616911"/>
                </a:lnTo>
                <a:lnTo>
                  <a:pt x="2654381" y="3627326"/>
                </a:lnTo>
                <a:lnTo>
                  <a:pt x="2653119" y="3631491"/>
                </a:lnTo>
                <a:lnTo>
                  <a:pt x="2514705" y="3631491"/>
                </a:lnTo>
                <a:lnTo>
                  <a:pt x="2514705" y="3815822"/>
                </a:lnTo>
                <a:lnTo>
                  <a:pt x="2499735" y="3829914"/>
                </a:lnTo>
                <a:lnTo>
                  <a:pt x="2499485" y="3830197"/>
                </a:lnTo>
                <a:lnTo>
                  <a:pt x="2499485" y="3631491"/>
                </a:lnTo>
                <a:lnTo>
                  <a:pt x="2163116" y="3631491"/>
                </a:lnTo>
                <a:lnTo>
                  <a:pt x="2163116" y="3982038"/>
                </a:lnTo>
                <a:lnTo>
                  <a:pt x="2463988" y="3982038"/>
                </a:lnTo>
                <a:lnTo>
                  <a:pt x="2468349" y="3990126"/>
                </a:lnTo>
                <a:lnTo>
                  <a:pt x="2473430" y="3996618"/>
                </a:lnTo>
                <a:lnTo>
                  <a:pt x="2163116" y="3996618"/>
                </a:lnTo>
                <a:lnTo>
                  <a:pt x="2163116" y="4347165"/>
                </a:lnTo>
                <a:lnTo>
                  <a:pt x="2499485" y="4347165"/>
                </a:lnTo>
                <a:lnTo>
                  <a:pt x="2499485" y="4029734"/>
                </a:lnTo>
                <a:lnTo>
                  <a:pt x="2514705" y="4046208"/>
                </a:lnTo>
                <a:lnTo>
                  <a:pt x="2514705" y="4347165"/>
                </a:lnTo>
                <a:lnTo>
                  <a:pt x="2593338" y="4347165"/>
                </a:lnTo>
                <a:lnTo>
                  <a:pt x="2594208" y="4361746"/>
                </a:lnTo>
                <a:lnTo>
                  <a:pt x="2514705" y="4361746"/>
                </a:lnTo>
                <a:lnTo>
                  <a:pt x="2514705" y="4712293"/>
                </a:lnTo>
                <a:lnTo>
                  <a:pt x="2637416" y="4712293"/>
                </a:lnTo>
                <a:lnTo>
                  <a:pt x="2637684" y="4716263"/>
                </a:lnTo>
                <a:lnTo>
                  <a:pt x="2641336" y="4726873"/>
                </a:lnTo>
                <a:lnTo>
                  <a:pt x="2514705" y="4726873"/>
                </a:lnTo>
                <a:lnTo>
                  <a:pt x="2514705" y="5077421"/>
                </a:lnTo>
                <a:lnTo>
                  <a:pt x="2851075" y="5077421"/>
                </a:lnTo>
                <a:lnTo>
                  <a:pt x="2851075" y="4944617"/>
                </a:lnTo>
                <a:lnTo>
                  <a:pt x="2866146" y="4967663"/>
                </a:lnTo>
                <a:lnTo>
                  <a:pt x="2866295" y="4968125"/>
                </a:lnTo>
                <a:lnTo>
                  <a:pt x="2866295" y="5077421"/>
                </a:lnTo>
                <a:lnTo>
                  <a:pt x="2870263" y="5077421"/>
                </a:lnTo>
                <a:lnTo>
                  <a:pt x="2869851" y="5079551"/>
                </a:lnTo>
                <a:cubicBezTo>
                  <a:pt x="2865410" y="5094760"/>
                  <a:pt x="2859233" y="5111052"/>
                  <a:pt x="2851202" y="5128582"/>
                </a:cubicBezTo>
                <a:lnTo>
                  <a:pt x="2851075" y="5128951"/>
                </a:lnTo>
                <a:lnTo>
                  <a:pt x="2851075" y="5092001"/>
                </a:lnTo>
                <a:lnTo>
                  <a:pt x="2514705" y="5092001"/>
                </a:lnTo>
                <a:lnTo>
                  <a:pt x="2514705" y="5442548"/>
                </a:lnTo>
                <a:lnTo>
                  <a:pt x="2851075" y="5442548"/>
                </a:lnTo>
                <a:lnTo>
                  <a:pt x="2851075" y="5304769"/>
                </a:lnTo>
                <a:lnTo>
                  <a:pt x="2866295" y="5343843"/>
                </a:lnTo>
                <a:lnTo>
                  <a:pt x="2866295" y="5442548"/>
                </a:lnTo>
                <a:lnTo>
                  <a:pt x="2924155" y="5442548"/>
                </a:lnTo>
                <a:lnTo>
                  <a:pt x="2934061" y="5457129"/>
                </a:lnTo>
                <a:lnTo>
                  <a:pt x="2866295" y="5457129"/>
                </a:lnTo>
                <a:lnTo>
                  <a:pt x="2866295" y="5807676"/>
                </a:lnTo>
                <a:lnTo>
                  <a:pt x="3023397" y="5807676"/>
                </a:lnTo>
                <a:lnTo>
                  <a:pt x="3027431" y="5813860"/>
                </a:lnTo>
                <a:lnTo>
                  <a:pt x="3032298" y="5822257"/>
                </a:lnTo>
                <a:lnTo>
                  <a:pt x="2866295" y="5822257"/>
                </a:lnTo>
                <a:lnTo>
                  <a:pt x="2866295" y="6172803"/>
                </a:lnTo>
                <a:lnTo>
                  <a:pt x="3090340" y="6172803"/>
                </a:lnTo>
                <a:lnTo>
                  <a:pt x="3090527" y="6187384"/>
                </a:lnTo>
                <a:lnTo>
                  <a:pt x="2866295" y="6187384"/>
                </a:lnTo>
                <a:lnTo>
                  <a:pt x="2866295" y="6357302"/>
                </a:lnTo>
                <a:lnTo>
                  <a:pt x="2866295" y="6512794"/>
                </a:lnTo>
                <a:lnTo>
                  <a:pt x="3104637" y="6512794"/>
                </a:lnTo>
                <a:lnTo>
                  <a:pt x="3105246" y="6515005"/>
                </a:lnTo>
                <a:lnTo>
                  <a:pt x="3110739" y="6527374"/>
                </a:lnTo>
                <a:lnTo>
                  <a:pt x="2866295" y="6527374"/>
                </a:lnTo>
                <a:lnTo>
                  <a:pt x="2866294" y="6877921"/>
                </a:lnTo>
                <a:lnTo>
                  <a:pt x="3148990" y="6877921"/>
                </a:lnTo>
                <a:lnTo>
                  <a:pt x="3146520" y="6892501"/>
                </a:lnTo>
                <a:lnTo>
                  <a:pt x="2866294" y="6892501"/>
                </a:lnTo>
                <a:lnTo>
                  <a:pt x="2866294" y="7243044"/>
                </a:lnTo>
                <a:lnTo>
                  <a:pt x="3160314" y="7243044"/>
                </a:lnTo>
                <a:lnTo>
                  <a:pt x="3161353" y="7246541"/>
                </a:lnTo>
                <a:lnTo>
                  <a:pt x="3166530" y="7257625"/>
                </a:lnTo>
                <a:lnTo>
                  <a:pt x="2866294" y="7257625"/>
                </a:lnTo>
                <a:lnTo>
                  <a:pt x="2866294" y="7608174"/>
                </a:lnTo>
                <a:lnTo>
                  <a:pt x="3202665" y="7608174"/>
                </a:lnTo>
                <a:lnTo>
                  <a:pt x="3202665" y="7328068"/>
                </a:lnTo>
                <a:lnTo>
                  <a:pt x="3217885" y="7350848"/>
                </a:lnTo>
                <a:lnTo>
                  <a:pt x="3217885" y="7608174"/>
                </a:lnTo>
                <a:lnTo>
                  <a:pt x="3270982" y="7608174"/>
                </a:lnTo>
                <a:lnTo>
                  <a:pt x="3269899" y="7622754"/>
                </a:lnTo>
                <a:lnTo>
                  <a:pt x="3217885" y="7622754"/>
                </a:lnTo>
                <a:lnTo>
                  <a:pt x="3217885" y="7973301"/>
                </a:lnTo>
                <a:lnTo>
                  <a:pt x="3331977" y="7973301"/>
                </a:lnTo>
                <a:lnTo>
                  <a:pt x="3336654" y="7987881"/>
                </a:lnTo>
                <a:lnTo>
                  <a:pt x="3217885" y="7987881"/>
                </a:lnTo>
                <a:lnTo>
                  <a:pt x="3217885" y="8338428"/>
                </a:lnTo>
                <a:lnTo>
                  <a:pt x="3338136" y="8338428"/>
                </a:lnTo>
                <a:lnTo>
                  <a:pt x="3337757" y="8353008"/>
                </a:lnTo>
                <a:lnTo>
                  <a:pt x="3217885" y="8353008"/>
                </a:lnTo>
                <a:lnTo>
                  <a:pt x="3217885" y="8703555"/>
                </a:lnTo>
                <a:lnTo>
                  <a:pt x="3340430" y="8703555"/>
                </a:lnTo>
                <a:lnTo>
                  <a:pt x="3393038" y="8703555"/>
                </a:lnTo>
                <a:lnTo>
                  <a:pt x="3428649" y="8703555"/>
                </a:lnTo>
                <a:lnTo>
                  <a:pt x="3424826" y="8718135"/>
                </a:lnTo>
                <a:lnTo>
                  <a:pt x="3393038" y="8718135"/>
                </a:lnTo>
                <a:lnTo>
                  <a:pt x="3340430" y="8718135"/>
                </a:lnTo>
                <a:lnTo>
                  <a:pt x="3217885" y="8718135"/>
                </a:lnTo>
                <a:lnTo>
                  <a:pt x="3217885" y="8857785"/>
                </a:lnTo>
                <a:lnTo>
                  <a:pt x="3208683" y="8861828"/>
                </a:lnTo>
                <a:lnTo>
                  <a:pt x="3202665" y="8864334"/>
                </a:lnTo>
                <a:lnTo>
                  <a:pt x="3202665" y="8718135"/>
                </a:lnTo>
                <a:lnTo>
                  <a:pt x="2866294" y="8718135"/>
                </a:lnTo>
                <a:lnTo>
                  <a:pt x="2866294" y="9068682"/>
                </a:lnTo>
                <a:lnTo>
                  <a:pt x="3185710" y="9068682"/>
                </a:lnTo>
                <a:lnTo>
                  <a:pt x="3191811" y="9083262"/>
                </a:lnTo>
                <a:lnTo>
                  <a:pt x="2866294" y="9083262"/>
                </a:lnTo>
                <a:lnTo>
                  <a:pt x="2866294" y="9433810"/>
                </a:lnTo>
                <a:lnTo>
                  <a:pt x="3202665" y="9433810"/>
                </a:lnTo>
                <a:lnTo>
                  <a:pt x="3202665" y="9109418"/>
                </a:lnTo>
                <a:lnTo>
                  <a:pt x="3217885" y="9146117"/>
                </a:lnTo>
                <a:lnTo>
                  <a:pt x="3217885" y="9433810"/>
                </a:lnTo>
                <a:lnTo>
                  <a:pt x="3340430" y="9433810"/>
                </a:lnTo>
                <a:lnTo>
                  <a:pt x="3365835" y="9433810"/>
                </a:lnTo>
                <a:lnTo>
                  <a:pt x="3373562" y="9448390"/>
                </a:lnTo>
                <a:lnTo>
                  <a:pt x="3340430" y="9448390"/>
                </a:lnTo>
                <a:lnTo>
                  <a:pt x="3217885" y="9448390"/>
                </a:lnTo>
                <a:lnTo>
                  <a:pt x="3217885" y="9798938"/>
                </a:lnTo>
                <a:lnTo>
                  <a:pt x="3340430" y="9798938"/>
                </a:lnTo>
                <a:lnTo>
                  <a:pt x="3393038" y="9798938"/>
                </a:lnTo>
                <a:lnTo>
                  <a:pt x="3507876" y="9798938"/>
                </a:lnTo>
                <a:lnTo>
                  <a:pt x="3513919" y="9808519"/>
                </a:lnTo>
                <a:lnTo>
                  <a:pt x="3517340" y="9813518"/>
                </a:lnTo>
                <a:lnTo>
                  <a:pt x="3393038" y="9813518"/>
                </a:lnTo>
                <a:lnTo>
                  <a:pt x="3340430" y="9813518"/>
                </a:lnTo>
                <a:lnTo>
                  <a:pt x="3217885" y="9813518"/>
                </a:lnTo>
                <a:lnTo>
                  <a:pt x="3217885" y="10164065"/>
                </a:lnTo>
                <a:lnTo>
                  <a:pt x="3340430" y="10164065"/>
                </a:lnTo>
                <a:lnTo>
                  <a:pt x="3393038" y="10164065"/>
                </a:lnTo>
                <a:lnTo>
                  <a:pt x="3571906" y="10164065"/>
                </a:lnTo>
                <a:lnTo>
                  <a:pt x="3571906" y="9893263"/>
                </a:lnTo>
                <a:lnTo>
                  <a:pt x="3578488" y="9902882"/>
                </a:lnTo>
                <a:lnTo>
                  <a:pt x="3587127" y="9918782"/>
                </a:lnTo>
                <a:lnTo>
                  <a:pt x="3587127" y="10164065"/>
                </a:lnTo>
                <a:lnTo>
                  <a:pt x="3685007" y="10164065"/>
                </a:lnTo>
                <a:lnTo>
                  <a:pt x="3695196" y="10178645"/>
                </a:lnTo>
                <a:lnTo>
                  <a:pt x="3587127" y="10178645"/>
                </a:lnTo>
                <a:lnTo>
                  <a:pt x="3587127" y="10529192"/>
                </a:lnTo>
                <a:lnTo>
                  <a:pt x="3923499" y="10529192"/>
                </a:lnTo>
                <a:lnTo>
                  <a:pt x="3923499" y="10415433"/>
                </a:lnTo>
                <a:lnTo>
                  <a:pt x="3938719" y="10422078"/>
                </a:lnTo>
                <a:lnTo>
                  <a:pt x="3938719" y="10529192"/>
                </a:lnTo>
                <a:lnTo>
                  <a:pt x="4089210" y="10529192"/>
                </a:lnTo>
                <a:lnTo>
                  <a:pt x="4068174" y="10543772"/>
                </a:lnTo>
                <a:lnTo>
                  <a:pt x="3938719" y="10543772"/>
                </a:lnTo>
                <a:lnTo>
                  <a:pt x="3938719" y="10601182"/>
                </a:lnTo>
                <a:lnTo>
                  <a:pt x="3923499" y="10603997"/>
                </a:lnTo>
                <a:lnTo>
                  <a:pt x="3923499" y="10543772"/>
                </a:lnTo>
                <a:lnTo>
                  <a:pt x="3587127" y="10543772"/>
                </a:lnTo>
                <a:lnTo>
                  <a:pt x="3587127" y="10894320"/>
                </a:lnTo>
                <a:lnTo>
                  <a:pt x="3664670" y="10894320"/>
                </a:lnTo>
                <a:lnTo>
                  <a:pt x="3666282" y="10908900"/>
                </a:lnTo>
                <a:lnTo>
                  <a:pt x="3587127" y="10908900"/>
                </a:lnTo>
                <a:lnTo>
                  <a:pt x="3587127" y="11259448"/>
                </a:lnTo>
                <a:lnTo>
                  <a:pt x="3671077" y="11259448"/>
                </a:lnTo>
                <a:lnTo>
                  <a:pt x="3674421" y="11266508"/>
                </a:lnTo>
                <a:lnTo>
                  <a:pt x="3680008" y="11274028"/>
                </a:lnTo>
                <a:lnTo>
                  <a:pt x="3587127" y="11274028"/>
                </a:lnTo>
                <a:lnTo>
                  <a:pt x="3587126" y="11624575"/>
                </a:lnTo>
                <a:lnTo>
                  <a:pt x="3923011" y="11624575"/>
                </a:lnTo>
                <a:lnTo>
                  <a:pt x="3955511" y="11639155"/>
                </a:lnTo>
                <a:lnTo>
                  <a:pt x="3938719" y="11639155"/>
                </a:lnTo>
                <a:lnTo>
                  <a:pt x="3938719" y="119897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6"/>
          <p:cNvSpPr/>
          <p:nvPr/>
        </p:nvSpPr>
        <p:spPr>
          <a:xfrm>
            <a:off x="1042052" y="629900"/>
            <a:ext cx="9146700" cy="51447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6"/>
          <p:cNvSpPr/>
          <p:nvPr/>
        </p:nvSpPr>
        <p:spPr>
          <a:xfrm rot="8712581">
            <a:off x="8952284" y="5239647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6"/>
          <p:cNvSpPr/>
          <p:nvPr/>
        </p:nvSpPr>
        <p:spPr>
          <a:xfrm rot="8712581">
            <a:off x="444577" y="6285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1486700" y="821977"/>
            <a:ext cx="81753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1542125" y="1922350"/>
            <a:ext cx="8175300" cy="3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/>
          <p:nvPr/>
        </p:nvSpPr>
        <p:spPr>
          <a:xfrm flipH="1">
            <a:off x="8478898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101600" dist="38100" dir="912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6"/>
          <p:cNvSpPr/>
          <p:nvPr/>
        </p:nvSpPr>
        <p:spPr>
          <a:xfrm flipH="1">
            <a:off x="8539150" y="0"/>
            <a:ext cx="3713102" cy="2808122"/>
          </a:xfrm>
          <a:custGeom>
            <a:avLst/>
            <a:gdLst/>
            <a:ahLst/>
            <a:cxnLst/>
            <a:rect l="l" t="t" r="r" b="b"/>
            <a:pathLst>
              <a:path w="3713102" h="2808122" extrusionOk="0">
                <a:moveTo>
                  <a:pt x="3713102" y="0"/>
                </a:moveTo>
                <a:lnTo>
                  <a:pt x="0" y="0"/>
                </a:lnTo>
                <a:lnTo>
                  <a:pt x="0" y="2808122"/>
                </a:lnTo>
                <a:lnTo>
                  <a:pt x="10930" y="2793746"/>
                </a:lnTo>
                <a:cubicBezTo>
                  <a:pt x="49199" y="2756861"/>
                  <a:pt x="97545" y="2745107"/>
                  <a:pt x="152130" y="2745762"/>
                </a:cubicBezTo>
                <a:cubicBezTo>
                  <a:pt x="237746" y="2746634"/>
                  <a:pt x="282486" y="2714356"/>
                  <a:pt x="319874" y="2631855"/>
                </a:cubicBezTo>
                <a:cubicBezTo>
                  <a:pt x="351653" y="2560446"/>
                  <a:pt x="420944" y="2504490"/>
                  <a:pt x="478769" y="2446789"/>
                </a:cubicBezTo>
                <a:cubicBezTo>
                  <a:pt x="495842" y="2430215"/>
                  <a:pt x="517152" y="2420991"/>
                  <a:pt x="528619" y="2396067"/>
                </a:cubicBezTo>
                <a:cubicBezTo>
                  <a:pt x="546938" y="2356936"/>
                  <a:pt x="581085" y="2334005"/>
                  <a:pt x="623707" y="2322291"/>
                </a:cubicBezTo>
                <a:cubicBezTo>
                  <a:pt x="740865" y="2289987"/>
                  <a:pt x="853812" y="2243976"/>
                  <a:pt x="960191" y="2185205"/>
                </a:cubicBezTo>
                <a:cubicBezTo>
                  <a:pt x="1003809" y="2161526"/>
                  <a:pt x="1033220" y="2113670"/>
                  <a:pt x="1051416" y="2073043"/>
                </a:cubicBezTo>
                <a:cubicBezTo>
                  <a:pt x="1080327" y="2009110"/>
                  <a:pt x="1146627" y="1971723"/>
                  <a:pt x="1162330" y="1896949"/>
                </a:cubicBezTo>
                <a:cubicBezTo>
                  <a:pt x="1169184" y="1863550"/>
                  <a:pt x="1221153" y="1835510"/>
                  <a:pt x="1253805" y="1810585"/>
                </a:cubicBezTo>
                <a:cubicBezTo>
                  <a:pt x="1291192" y="1781422"/>
                  <a:pt x="1315368" y="1745406"/>
                  <a:pt x="1341041" y="1709016"/>
                </a:cubicBezTo>
                <a:cubicBezTo>
                  <a:pt x="1384322" y="1645421"/>
                  <a:pt x="1446161" y="1596718"/>
                  <a:pt x="1518130" y="1569562"/>
                </a:cubicBezTo>
                <a:cubicBezTo>
                  <a:pt x="1565238" y="1551492"/>
                  <a:pt x="1589789" y="1503388"/>
                  <a:pt x="1628796" y="1473602"/>
                </a:cubicBezTo>
                <a:cubicBezTo>
                  <a:pt x="1649733" y="1457651"/>
                  <a:pt x="1662195" y="1429983"/>
                  <a:pt x="1693228" y="1428488"/>
                </a:cubicBezTo>
                <a:cubicBezTo>
                  <a:pt x="1699658" y="1417546"/>
                  <a:pt x="1711584" y="1411029"/>
                  <a:pt x="1724258" y="1411539"/>
                </a:cubicBezTo>
                <a:lnTo>
                  <a:pt x="1751676" y="1386614"/>
                </a:lnTo>
                <a:cubicBezTo>
                  <a:pt x="1751987" y="1373940"/>
                  <a:pt x="1760375" y="1362899"/>
                  <a:pt x="1772488" y="1359197"/>
                </a:cubicBezTo>
                <a:cubicBezTo>
                  <a:pt x="1823958" y="1310220"/>
                  <a:pt x="1899230" y="1302743"/>
                  <a:pt x="1952195" y="1255634"/>
                </a:cubicBezTo>
                <a:cubicBezTo>
                  <a:pt x="1995315" y="1217250"/>
                  <a:pt x="2041052" y="1183228"/>
                  <a:pt x="2080310" y="1139361"/>
                </a:cubicBezTo>
                <a:cubicBezTo>
                  <a:pt x="2166174" y="1043401"/>
                  <a:pt x="2254034" y="948936"/>
                  <a:pt x="2345882" y="857961"/>
                </a:cubicBezTo>
                <a:cubicBezTo>
                  <a:pt x="2434988" y="770725"/>
                  <a:pt x="2537180" y="702305"/>
                  <a:pt x="2629900" y="621176"/>
                </a:cubicBezTo>
                <a:cubicBezTo>
                  <a:pt x="2664296" y="590644"/>
                  <a:pt x="2702306" y="553505"/>
                  <a:pt x="2717136" y="511756"/>
                </a:cubicBezTo>
                <a:cubicBezTo>
                  <a:pt x="2752404" y="412805"/>
                  <a:pt x="2837896" y="387257"/>
                  <a:pt x="2918776" y="353359"/>
                </a:cubicBezTo>
                <a:cubicBezTo>
                  <a:pt x="3010251" y="314976"/>
                  <a:pt x="3103594" y="281202"/>
                  <a:pt x="3195442" y="243815"/>
                </a:cubicBezTo>
                <a:cubicBezTo>
                  <a:pt x="3207531" y="239079"/>
                  <a:pt x="3215631" y="224000"/>
                  <a:pt x="3225850" y="214154"/>
                </a:cubicBezTo>
                <a:cubicBezTo>
                  <a:pt x="3319442" y="124301"/>
                  <a:pt x="3419017" y="50773"/>
                  <a:pt x="3560091" y="56880"/>
                </a:cubicBezTo>
                <a:cubicBezTo>
                  <a:pt x="3603709" y="58749"/>
                  <a:pt x="3648699" y="38684"/>
                  <a:pt x="3690946" y="22982"/>
                </a:cubicBezTo>
                <a:cubicBezTo>
                  <a:pt x="3699763" y="19710"/>
                  <a:pt x="3705729" y="15021"/>
                  <a:pt x="3709719" y="93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Google Shape;70;p6"/>
          <p:cNvGrpSpPr/>
          <p:nvPr/>
        </p:nvGrpSpPr>
        <p:grpSpPr>
          <a:xfrm>
            <a:off x="5514975" y="5391711"/>
            <a:ext cx="6677447" cy="1466527"/>
            <a:chOff x="-2474" y="4177944"/>
            <a:chExt cx="12202937" cy="2680057"/>
          </a:xfrm>
        </p:grpSpPr>
        <p:sp>
          <p:nvSpPr>
            <p:cNvPr id="71" name="Google Shape;71;p6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6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" name="Google Shape;73;p6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67556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Two columns">
  <p:cSld name="006 Two column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"/>
          <p:cNvSpPr/>
          <p:nvPr/>
        </p:nvSpPr>
        <p:spPr>
          <a:xfrm flipH="1">
            <a:off x="720900" y="629900"/>
            <a:ext cx="10744800" cy="5655000"/>
          </a:xfrm>
          <a:prstGeom prst="rect">
            <a:avLst/>
          </a:prstGeom>
          <a:solidFill>
            <a:srgbClr val="F2F2F2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7"/>
          <p:cNvSpPr/>
          <p:nvPr/>
        </p:nvSpPr>
        <p:spPr>
          <a:xfrm rot="-8712581" flipH="1">
            <a:off x="10332599" y="678254"/>
            <a:ext cx="1939107" cy="540158"/>
          </a:xfrm>
          <a:custGeom>
            <a:avLst/>
            <a:gdLst/>
            <a:ahLst/>
            <a:cxnLst/>
            <a:rect l="l" t="t" r="r" b="b"/>
            <a:pathLst>
              <a:path w="1851725" h="251177" extrusionOk="0">
                <a:moveTo>
                  <a:pt x="44313" y="967"/>
                </a:moveTo>
                <a:lnTo>
                  <a:pt x="1822220" y="967"/>
                </a:lnTo>
                <a:cubicBezTo>
                  <a:pt x="1825725" y="976"/>
                  <a:pt x="1828549" y="3819"/>
                  <a:pt x="1828540" y="7324"/>
                </a:cubicBezTo>
                <a:cubicBezTo>
                  <a:pt x="1828540" y="8992"/>
                  <a:pt x="1827878" y="10595"/>
                  <a:pt x="1826694" y="11779"/>
                </a:cubicBezTo>
                <a:lnTo>
                  <a:pt x="1794909" y="43564"/>
                </a:lnTo>
                <a:cubicBezTo>
                  <a:pt x="1791824" y="46668"/>
                  <a:pt x="1791852" y="51683"/>
                  <a:pt x="1794956" y="54768"/>
                </a:cubicBezTo>
                <a:cubicBezTo>
                  <a:pt x="1795851" y="55663"/>
                  <a:pt x="1796960" y="56325"/>
                  <a:pt x="1798171" y="56707"/>
                </a:cubicBezTo>
                <a:lnTo>
                  <a:pt x="1844777" y="71248"/>
                </a:lnTo>
                <a:cubicBezTo>
                  <a:pt x="1848962" y="72534"/>
                  <a:pt x="1851302" y="76971"/>
                  <a:pt x="1850015" y="81156"/>
                </a:cubicBezTo>
                <a:cubicBezTo>
                  <a:pt x="1849568" y="82591"/>
                  <a:pt x="1848720" y="83878"/>
                  <a:pt x="1847574" y="84857"/>
                </a:cubicBezTo>
                <a:lnTo>
                  <a:pt x="1808611" y="118226"/>
                </a:lnTo>
                <a:cubicBezTo>
                  <a:pt x="1805423" y="120994"/>
                  <a:pt x="1805088" y="125823"/>
                  <a:pt x="1807856" y="129011"/>
                </a:cubicBezTo>
                <a:cubicBezTo>
                  <a:pt x="1808415" y="129654"/>
                  <a:pt x="1809086" y="130194"/>
                  <a:pt x="1809823" y="130623"/>
                </a:cubicBezTo>
                <a:lnTo>
                  <a:pt x="1847760" y="152341"/>
                </a:lnTo>
                <a:cubicBezTo>
                  <a:pt x="1851535" y="154560"/>
                  <a:pt x="1852793" y="159416"/>
                  <a:pt x="1850575" y="163182"/>
                </a:cubicBezTo>
                <a:cubicBezTo>
                  <a:pt x="1850025" y="164123"/>
                  <a:pt x="1849288" y="164934"/>
                  <a:pt x="1848412" y="165577"/>
                </a:cubicBezTo>
                <a:lnTo>
                  <a:pt x="1809637" y="193541"/>
                </a:lnTo>
                <a:cubicBezTo>
                  <a:pt x="1805544" y="196673"/>
                  <a:pt x="1804771" y="202517"/>
                  <a:pt x="1807902" y="206609"/>
                </a:cubicBezTo>
                <a:cubicBezTo>
                  <a:pt x="1808201" y="207000"/>
                  <a:pt x="1808536" y="207373"/>
                  <a:pt x="1808891" y="207709"/>
                </a:cubicBezTo>
                <a:lnTo>
                  <a:pt x="1846175" y="241265"/>
                </a:lnTo>
                <a:cubicBezTo>
                  <a:pt x="1848645" y="243595"/>
                  <a:pt x="1848757" y="247491"/>
                  <a:pt x="1846427" y="249961"/>
                </a:cubicBezTo>
                <a:cubicBezTo>
                  <a:pt x="1845299" y="251163"/>
                  <a:pt x="1843724" y="251863"/>
                  <a:pt x="1842074" y="251891"/>
                </a:cubicBezTo>
                <a:lnTo>
                  <a:pt x="99774" y="251891"/>
                </a:lnTo>
                <a:cubicBezTo>
                  <a:pt x="90079" y="251919"/>
                  <a:pt x="80451" y="250371"/>
                  <a:pt x="71251" y="247323"/>
                </a:cubicBezTo>
                <a:lnTo>
                  <a:pt x="28001" y="232876"/>
                </a:lnTo>
                <a:cubicBezTo>
                  <a:pt x="23946" y="231533"/>
                  <a:pt x="21746" y="227152"/>
                  <a:pt x="23098" y="223098"/>
                </a:cubicBezTo>
                <a:cubicBezTo>
                  <a:pt x="23742" y="221150"/>
                  <a:pt x="25139" y="219537"/>
                  <a:pt x="26976" y="218614"/>
                </a:cubicBezTo>
                <a:lnTo>
                  <a:pt x="63608" y="199972"/>
                </a:lnTo>
                <a:cubicBezTo>
                  <a:pt x="67215" y="198220"/>
                  <a:pt x="68725" y="193867"/>
                  <a:pt x="66963" y="190250"/>
                </a:cubicBezTo>
                <a:cubicBezTo>
                  <a:pt x="66115" y="188507"/>
                  <a:pt x="64605" y="187174"/>
                  <a:pt x="62769" y="186550"/>
                </a:cubicBezTo>
                <a:cubicBezTo>
                  <a:pt x="44872" y="180305"/>
                  <a:pt x="5071" y="172102"/>
                  <a:pt x="6842" y="160358"/>
                </a:cubicBezTo>
                <a:cubicBezTo>
                  <a:pt x="8613" y="150291"/>
                  <a:pt x="44779" y="138266"/>
                  <a:pt x="67243" y="131742"/>
                </a:cubicBezTo>
                <a:cubicBezTo>
                  <a:pt x="71205" y="130623"/>
                  <a:pt x="73516" y="126503"/>
                  <a:pt x="72398" y="122542"/>
                </a:cubicBezTo>
                <a:cubicBezTo>
                  <a:pt x="71857" y="120622"/>
                  <a:pt x="70571" y="119000"/>
                  <a:pt x="68828" y="118040"/>
                </a:cubicBezTo>
                <a:cubicBezTo>
                  <a:pt x="42542" y="103405"/>
                  <a:pt x="-242" y="85136"/>
                  <a:pt x="-55" y="74044"/>
                </a:cubicBezTo>
                <a:cubicBezTo>
                  <a:pt x="-55" y="64723"/>
                  <a:pt x="48134" y="51207"/>
                  <a:pt x="69107" y="45522"/>
                </a:cubicBezTo>
                <a:cubicBezTo>
                  <a:pt x="72481" y="44580"/>
                  <a:pt x="74448" y="41085"/>
                  <a:pt x="73507" y="37710"/>
                </a:cubicBezTo>
                <a:cubicBezTo>
                  <a:pt x="73274" y="36853"/>
                  <a:pt x="72845" y="36051"/>
                  <a:pt x="72276" y="35362"/>
                </a:cubicBezTo>
                <a:lnTo>
                  <a:pt x="41610" y="7957"/>
                </a:lnTo>
                <a:cubicBezTo>
                  <a:pt x="39680" y="7212"/>
                  <a:pt x="38721" y="5040"/>
                  <a:pt x="39466" y="3110"/>
                </a:cubicBezTo>
                <a:cubicBezTo>
                  <a:pt x="40212" y="1181"/>
                  <a:pt x="42384" y="221"/>
                  <a:pt x="44313" y="967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l="-11047" t="-54042" r="-8316" b="-40124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  <a:buFont typeface="Calibri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7"/>
          <p:cNvSpPr/>
          <p:nvPr/>
        </p:nvSpPr>
        <p:spPr>
          <a:xfrm rot="-5400000">
            <a:off x="3283852" y="-1854931"/>
            <a:ext cx="5571179" cy="10595733"/>
          </a:xfrm>
          <a:custGeom>
            <a:avLst/>
            <a:gdLst/>
            <a:ahLst/>
            <a:cxnLst/>
            <a:rect l="l" t="t" r="r" b="b"/>
            <a:pathLst>
              <a:path w="7119717" h="12539329" extrusionOk="0">
                <a:moveTo>
                  <a:pt x="583070" y="12004282"/>
                </a:moveTo>
                <a:lnTo>
                  <a:pt x="246697" y="12004282"/>
                </a:lnTo>
                <a:lnTo>
                  <a:pt x="246697" y="12354830"/>
                </a:lnTo>
                <a:lnTo>
                  <a:pt x="583070" y="12354830"/>
                </a:lnTo>
                <a:close/>
                <a:moveTo>
                  <a:pt x="583070" y="11639155"/>
                </a:moveTo>
                <a:lnTo>
                  <a:pt x="246697" y="11639155"/>
                </a:lnTo>
                <a:lnTo>
                  <a:pt x="246697" y="11989703"/>
                </a:lnTo>
                <a:lnTo>
                  <a:pt x="583070" y="11989703"/>
                </a:lnTo>
                <a:close/>
                <a:moveTo>
                  <a:pt x="583070" y="11274028"/>
                </a:moveTo>
                <a:lnTo>
                  <a:pt x="246697" y="11274028"/>
                </a:lnTo>
                <a:lnTo>
                  <a:pt x="246697" y="11624575"/>
                </a:lnTo>
                <a:lnTo>
                  <a:pt x="583070" y="11624575"/>
                </a:lnTo>
                <a:close/>
                <a:moveTo>
                  <a:pt x="583070" y="10908900"/>
                </a:moveTo>
                <a:lnTo>
                  <a:pt x="246697" y="10908900"/>
                </a:lnTo>
                <a:lnTo>
                  <a:pt x="246697" y="11259448"/>
                </a:lnTo>
                <a:lnTo>
                  <a:pt x="583070" y="11259448"/>
                </a:lnTo>
                <a:close/>
                <a:moveTo>
                  <a:pt x="583070" y="10543772"/>
                </a:moveTo>
                <a:lnTo>
                  <a:pt x="246697" y="10543772"/>
                </a:lnTo>
                <a:lnTo>
                  <a:pt x="246697" y="10894320"/>
                </a:lnTo>
                <a:lnTo>
                  <a:pt x="583070" y="10894320"/>
                </a:lnTo>
                <a:close/>
                <a:moveTo>
                  <a:pt x="583070" y="10178645"/>
                </a:moveTo>
                <a:lnTo>
                  <a:pt x="246697" y="10178645"/>
                </a:lnTo>
                <a:lnTo>
                  <a:pt x="246697" y="10529192"/>
                </a:lnTo>
                <a:lnTo>
                  <a:pt x="583070" y="10529192"/>
                </a:lnTo>
                <a:close/>
                <a:moveTo>
                  <a:pt x="583070" y="9813518"/>
                </a:moveTo>
                <a:lnTo>
                  <a:pt x="246697" y="9813518"/>
                </a:lnTo>
                <a:lnTo>
                  <a:pt x="246697" y="10164065"/>
                </a:lnTo>
                <a:lnTo>
                  <a:pt x="583070" y="10164065"/>
                </a:lnTo>
                <a:close/>
                <a:moveTo>
                  <a:pt x="583070" y="9448390"/>
                </a:moveTo>
                <a:lnTo>
                  <a:pt x="246697" y="9448390"/>
                </a:lnTo>
                <a:lnTo>
                  <a:pt x="246697" y="9798938"/>
                </a:lnTo>
                <a:lnTo>
                  <a:pt x="583070" y="9798938"/>
                </a:lnTo>
                <a:close/>
                <a:moveTo>
                  <a:pt x="583070" y="9083262"/>
                </a:moveTo>
                <a:lnTo>
                  <a:pt x="246697" y="9083262"/>
                </a:lnTo>
                <a:lnTo>
                  <a:pt x="246697" y="9433810"/>
                </a:lnTo>
                <a:lnTo>
                  <a:pt x="583070" y="9433810"/>
                </a:lnTo>
                <a:close/>
                <a:moveTo>
                  <a:pt x="583070" y="8718135"/>
                </a:moveTo>
                <a:lnTo>
                  <a:pt x="246697" y="8718135"/>
                </a:lnTo>
                <a:lnTo>
                  <a:pt x="246697" y="9068682"/>
                </a:lnTo>
                <a:lnTo>
                  <a:pt x="583070" y="9068682"/>
                </a:lnTo>
                <a:close/>
                <a:moveTo>
                  <a:pt x="583070" y="8353008"/>
                </a:moveTo>
                <a:lnTo>
                  <a:pt x="246697" y="8353008"/>
                </a:lnTo>
                <a:lnTo>
                  <a:pt x="246697" y="8703555"/>
                </a:lnTo>
                <a:lnTo>
                  <a:pt x="583070" y="8703555"/>
                </a:lnTo>
                <a:close/>
                <a:moveTo>
                  <a:pt x="583070" y="7987881"/>
                </a:moveTo>
                <a:lnTo>
                  <a:pt x="246697" y="7987881"/>
                </a:lnTo>
                <a:lnTo>
                  <a:pt x="246697" y="8338428"/>
                </a:lnTo>
                <a:lnTo>
                  <a:pt x="583070" y="8338428"/>
                </a:lnTo>
                <a:close/>
                <a:moveTo>
                  <a:pt x="583070" y="7622754"/>
                </a:moveTo>
                <a:lnTo>
                  <a:pt x="246697" y="7622754"/>
                </a:lnTo>
                <a:lnTo>
                  <a:pt x="246697" y="7973301"/>
                </a:lnTo>
                <a:lnTo>
                  <a:pt x="583070" y="7973301"/>
                </a:lnTo>
                <a:close/>
                <a:moveTo>
                  <a:pt x="583070" y="7257625"/>
                </a:moveTo>
                <a:lnTo>
                  <a:pt x="246697" y="7257625"/>
                </a:lnTo>
                <a:lnTo>
                  <a:pt x="246697" y="7608174"/>
                </a:lnTo>
                <a:lnTo>
                  <a:pt x="583070" y="7608174"/>
                </a:lnTo>
                <a:close/>
                <a:moveTo>
                  <a:pt x="583070" y="6892501"/>
                </a:moveTo>
                <a:lnTo>
                  <a:pt x="246697" y="6892501"/>
                </a:lnTo>
                <a:lnTo>
                  <a:pt x="246697" y="7243044"/>
                </a:lnTo>
                <a:lnTo>
                  <a:pt x="583070" y="7243044"/>
                </a:lnTo>
                <a:close/>
                <a:moveTo>
                  <a:pt x="583070" y="6527374"/>
                </a:moveTo>
                <a:lnTo>
                  <a:pt x="246697" y="6527374"/>
                </a:lnTo>
                <a:lnTo>
                  <a:pt x="246697" y="6877920"/>
                </a:lnTo>
                <a:lnTo>
                  <a:pt x="583070" y="6877920"/>
                </a:lnTo>
                <a:close/>
                <a:moveTo>
                  <a:pt x="583070" y="6187383"/>
                </a:moveTo>
                <a:lnTo>
                  <a:pt x="246698" y="6187383"/>
                </a:lnTo>
                <a:lnTo>
                  <a:pt x="246698" y="6357302"/>
                </a:lnTo>
                <a:lnTo>
                  <a:pt x="246697" y="6357302"/>
                </a:lnTo>
                <a:lnTo>
                  <a:pt x="246697" y="6512794"/>
                </a:lnTo>
                <a:lnTo>
                  <a:pt x="583070" y="6512794"/>
                </a:lnTo>
                <a:close/>
                <a:moveTo>
                  <a:pt x="583071" y="5822255"/>
                </a:moveTo>
                <a:lnTo>
                  <a:pt x="246698" y="5822255"/>
                </a:lnTo>
                <a:lnTo>
                  <a:pt x="246698" y="6172803"/>
                </a:lnTo>
                <a:lnTo>
                  <a:pt x="583071" y="6172803"/>
                </a:lnTo>
                <a:close/>
                <a:moveTo>
                  <a:pt x="583071" y="5457129"/>
                </a:moveTo>
                <a:lnTo>
                  <a:pt x="246698" y="5457129"/>
                </a:lnTo>
                <a:lnTo>
                  <a:pt x="246698" y="5807676"/>
                </a:lnTo>
                <a:lnTo>
                  <a:pt x="583071" y="5807676"/>
                </a:lnTo>
                <a:close/>
                <a:moveTo>
                  <a:pt x="583071" y="5092001"/>
                </a:moveTo>
                <a:lnTo>
                  <a:pt x="246698" y="5092001"/>
                </a:lnTo>
                <a:lnTo>
                  <a:pt x="246698" y="5442548"/>
                </a:lnTo>
                <a:lnTo>
                  <a:pt x="583071" y="5442548"/>
                </a:lnTo>
                <a:close/>
                <a:moveTo>
                  <a:pt x="583071" y="4726873"/>
                </a:moveTo>
                <a:lnTo>
                  <a:pt x="246698" y="4726873"/>
                </a:lnTo>
                <a:lnTo>
                  <a:pt x="246698" y="5077421"/>
                </a:lnTo>
                <a:lnTo>
                  <a:pt x="583071" y="5077421"/>
                </a:lnTo>
                <a:close/>
                <a:moveTo>
                  <a:pt x="583071" y="4361745"/>
                </a:moveTo>
                <a:lnTo>
                  <a:pt x="246698" y="4361745"/>
                </a:lnTo>
                <a:lnTo>
                  <a:pt x="246698" y="4712293"/>
                </a:lnTo>
                <a:lnTo>
                  <a:pt x="583071" y="4712293"/>
                </a:lnTo>
                <a:close/>
                <a:moveTo>
                  <a:pt x="583071" y="3996618"/>
                </a:moveTo>
                <a:lnTo>
                  <a:pt x="246698" y="3996618"/>
                </a:lnTo>
                <a:lnTo>
                  <a:pt x="246698" y="4347165"/>
                </a:lnTo>
                <a:lnTo>
                  <a:pt x="583071" y="4347165"/>
                </a:lnTo>
                <a:close/>
                <a:moveTo>
                  <a:pt x="583071" y="3631491"/>
                </a:moveTo>
                <a:lnTo>
                  <a:pt x="246698" y="3631491"/>
                </a:lnTo>
                <a:lnTo>
                  <a:pt x="246698" y="3982038"/>
                </a:lnTo>
                <a:lnTo>
                  <a:pt x="583071" y="3982038"/>
                </a:lnTo>
                <a:close/>
                <a:moveTo>
                  <a:pt x="583071" y="3266363"/>
                </a:moveTo>
                <a:lnTo>
                  <a:pt x="246698" y="3266363"/>
                </a:lnTo>
                <a:lnTo>
                  <a:pt x="246698" y="3616911"/>
                </a:lnTo>
                <a:lnTo>
                  <a:pt x="583071" y="3616911"/>
                </a:lnTo>
                <a:close/>
                <a:moveTo>
                  <a:pt x="583071" y="2901235"/>
                </a:moveTo>
                <a:lnTo>
                  <a:pt x="246698" y="2901235"/>
                </a:lnTo>
                <a:lnTo>
                  <a:pt x="246698" y="3251783"/>
                </a:lnTo>
                <a:lnTo>
                  <a:pt x="583071" y="3251783"/>
                </a:lnTo>
                <a:close/>
                <a:moveTo>
                  <a:pt x="583071" y="2536108"/>
                </a:moveTo>
                <a:lnTo>
                  <a:pt x="246698" y="2536108"/>
                </a:lnTo>
                <a:lnTo>
                  <a:pt x="246698" y="2886655"/>
                </a:lnTo>
                <a:lnTo>
                  <a:pt x="583071" y="2886655"/>
                </a:lnTo>
                <a:close/>
                <a:moveTo>
                  <a:pt x="583071" y="2170981"/>
                </a:moveTo>
                <a:lnTo>
                  <a:pt x="246698" y="2170981"/>
                </a:lnTo>
                <a:lnTo>
                  <a:pt x="246698" y="2521528"/>
                </a:lnTo>
                <a:lnTo>
                  <a:pt x="583071" y="2521528"/>
                </a:lnTo>
                <a:close/>
                <a:moveTo>
                  <a:pt x="583071" y="1805854"/>
                </a:moveTo>
                <a:lnTo>
                  <a:pt x="246698" y="1805854"/>
                </a:lnTo>
                <a:lnTo>
                  <a:pt x="246698" y="2156401"/>
                </a:lnTo>
                <a:lnTo>
                  <a:pt x="583071" y="2156401"/>
                </a:lnTo>
                <a:close/>
                <a:moveTo>
                  <a:pt x="583071" y="1440727"/>
                </a:moveTo>
                <a:lnTo>
                  <a:pt x="246698" y="1440727"/>
                </a:lnTo>
                <a:lnTo>
                  <a:pt x="246698" y="1791274"/>
                </a:lnTo>
                <a:lnTo>
                  <a:pt x="583071" y="1791274"/>
                </a:lnTo>
                <a:close/>
                <a:moveTo>
                  <a:pt x="583071" y="1075598"/>
                </a:moveTo>
                <a:lnTo>
                  <a:pt x="246698" y="1075598"/>
                </a:lnTo>
                <a:lnTo>
                  <a:pt x="246698" y="1426147"/>
                </a:lnTo>
                <a:lnTo>
                  <a:pt x="583071" y="1426147"/>
                </a:lnTo>
                <a:close/>
                <a:moveTo>
                  <a:pt x="583071" y="710474"/>
                </a:moveTo>
                <a:lnTo>
                  <a:pt x="246698" y="710474"/>
                </a:lnTo>
                <a:lnTo>
                  <a:pt x="246698" y="1061017"/>
                </a:lnTo>
                <a:lnTo>
                  <a:pt x="583071" y="1061017"/>
                </a:lnTo>
                <a:close/>
                <a:moveTo>
                  <a:pt x="583071" y="345347"/>
                </a:moveTo>
                <a:lnTo>
                  <a:pt x="246698" y="345347"/>
                </a:lnTo>
                <a:lnTo>
                  <a:pt x="246698" y="695893"/>
                </a:lnTo>
                <a:lnTo>
                  <a:pt x="583071" y="695893"/>
                </a:lnTo>
                <a:close/>
                <a:moveTo>
                  <a:pt x="934659" y="12004282"/>
                </a:moveTo>
                <a:lnTo>
                  <a:pt x="598290" y="12004282"/>
                </a:lnTo>
                <a:lnTo>
                  <a:pt x="598290" y="12354830"/>
                </a:lnTo>
                <a:lnTo>
                  <a:pt x="934659" y="12354830"/>
                </a:lnTo>
                <a:close/>
                <a:moveTo>
                  <a:pt x="934659" y="11639155"/>
                </a:moveTo>
                <a:lnTo>
                  <a:pt x="598290" y="11639155"/>
                </a:lnTo>
                <a:lnTo>
                  <a:pt x="598290" y="11989703"/>
                </a:lnTo>
                <a:lnTo>
                  <a:pt x="934659" y="11989703"/>
                </a:lnTo>
                <a:close/>
                <a:moveTo>
                  <a:pt x="934659" y="11274028"/>
                </a:moveTo>
                <a:lnTo>
                  <a:pt x="598290" y="11274028"/>
                </a:lnTo>
                <a:lnTo>
                  <a:pt x="598290" y="11624575"/>
                </a:lnTo>
                <a:lnTo>
                  <a:pt x="934659" y="11624575"/>
                </a:lnTo>
                <a:close/>
                <a:moveTo>
                  <a:pt x="934659" y="10908900"/>
                </a:moveTo>
                <a:lnTo>
                  <a:pt x="598290" y="10908900"/>
                </a:lnTo>
                <a:lnTo>
                  <a:pt x="598290" y="11259448"/>
                </a:lnTo>
                <a:lnTo>
                  <a:pt x="934659" y="11259448"/>
                </a:lnTo>
                <a:close/>
                <a:moveTo>
                  <a:pt x="934659" y="10543772"/>
                </a:moveTo>
                <a:lnTo>
                  <a:pt x="598290" y="10543772"/>
                </a:lnTo>
                <a:lnTo>
                  <a:pt x="598290" y="10894320"/>
                </a:lnTo>
                <a:lnTo>
                  <a:pt x="934659" y="10894320"/>
                </a:lnTo>
                <a:close/>
                <a:moveTo>
                  <a:pt x="934659" y="10178645"/>
                </a:moveTo>
                <a:lnTo>
                  <a:pt x="598290" y="10178645"/>
                </a:lnTo>
                <a:lnTo>
                  <a:pt x="598290" y="10529192"/>
                </a:lnTo>
                <a:lnTo>
                  <a:pt x="934659" y="10529192"/>
                </a:lnTo>
                <a:close/>
                <a:moveTo>
                  <a:pt x="934659" y="9813518"/>
                </a:moveTo>
                <a:lnTo>
                  <a:pt x="598290" y="9813518"/>
                </a:lnTo>
                <a:lnTo>
                  <a:pt x="598290" y="10164065"/>
                </a:lnTo>
                <a:lnTo>
                  <a:pt x="934659" y="10164065"/>
                </a:lnTo>
                <a:close/>
                <a:moveTo>
                  <a:pt x="934659" y="9448390"/>
                </a:moveTo>
                <a:lnTo>
                  <a:pt x="598290" y="9448390"/>
                </a:lnTo>
                <a:lnTo>
                  <a:pt x="598290" y="9798938"/>
                </a:lnTo>
                <a:lnTo>
                  <a:pt x="934659" y="9798938"/>
                </a:lnTo>
                <a:close/>
                <a:moveTo>
                  <a:pt x="934659" y="9083262"/>
                </a:moveTo>
                <a:lnTo>
                  <a:pt x="598290" y="9083262"/>
                </a:lnTo>
                <a:lnTo>
                  <a:pt x="598290" y="9433810"/>
                </a:lnTo>
                <a:lnTo>
                  <a:pt x="934659" y="9433810"/>
                </a:lnTo>
                <a:close/>
                <a:moveTo>
                  <a:pt x="934659" y="8718135"/>
                </a:moveTo>
                <a:lnTo>
                  <a:pt x="598290" y="8718135"/>
                </a:lnTo>
                <a:lnTo>
                  <a:pt x="598290" y="9068682"/>
                </a:lnTo>
                <a:lnTo>
                  <a:pt x="934659" y="9068682"/>
                </a:lnTo>
                <a:close/>
                <a:moveTo>
                  <a:pt x="934659" y="8353008"/>
                </a:moveTo>
                <a:lnTo>
                  <a:pt x="598290" y="8353008"/>
                </a:lnTo>
                <a:lnTo>
                  <a:pt x="598290" y="8703555"/>
                </a:lnTo>
                <a:lnTo>
                  <a:pt x="934659" y="8703555"/>
                </a:lnTo>
                <a:close/>
                <a:moveTo>
                  <a:pt x="934659" y="7987881"/>
                </a:moveTo>
                <a:lnTo>
                  <a:pt x="598290" y="7987881"/>
                </a:lnTo>
                <a:lnTo>
                  <a:pt x="598290" y="8338428"/>
                </a:lnTo>
                <a:lnTo>
                  <a:pt x="934659" y="8338428"/>
                </a:lnTo>
                <a:close/>
                <a:moveTo>
                  <a:pt x="934659" y="7622754"/>
                </a:moveTo>
                <a:lnTo>
                  <a:pt x="598290" y="7622754"/>
                </a:lnTo>
                <a:lnTo>
                  <a:pt x="598290" y="7973301"/>
                </a:lnTo>
                <a:lnTo>
                  <a:pt x="934659" y="7973301"/>
                </a:lnTo>
                <a:close/>
                <a:moveTo>
                  <a:pt x="934659" y="7257625"/>
                </a:moveTo>
                <a:lnTo>
                  <a:pt x="598290" y="7257625"/>
                </a:lnTo>
                <a:lnTo>
                  <a:pt x="598290" y="7608174"/>
                </a:lnTo>
                <a:lnTo>
                  <a:pt x="934659" y="7608174"/>
                </a:lnTo>
                <a:close/>
                <a:moveTo>
                  <a:pt x="934659" y="6892501"/>
                </a:moveTo>
                <a:lnTo>
                  <a:pt x="598290" y="6892501"/>
                </a:lnTo>
                <a:lnTo>
                  <a:pt x="598290" y="7243044"/>
                </a:lnTo>
                <a:lnTo>
                  <a:pt x="934659" y="7243044"/>
                </a:lnTo>
                <a:close/>
                <a:moveTo>
                  <a:pt x="934659" y="6527374"/>
                </a:moveTo>
                <a:lnTo>
                  <a:pt x="598290" y="6527374"/>
                </a:lnTo>
                <a:lnTo>
                  <a:pt x="598290" y="6877920"/>
                </a:lnTo>
                <a:lnTo>
                  <a:pt x="934659" y="6877920"/>
                </a:lnTo>
                <a:close/>
                <a:moveTo>
                  <a:pt x="934659" y="6187383"/>
                </a:moveTo>
                <a:lnTo>
                  <a:pt x="598291" y="6187383"/>
                </a:lnTo>
                <a:lnTo>
                  <a:pt x="598291" y="6357302"/>
                </a:lnTo>
                <a:lnTo>
                  <a:pt x="598290" y="6357302"/>
                </a:lnTo>
                <a:lnTo>
                  <a:pt x="598290" y="6512794"/>
                </a:lnTo>
                <a:lnTo>
                  <a:pt x="934659" y="6512794"/>
                </a:lnTo>
                <a:close/>
                <a:moveTo>
                  <a:pt x="934660" y="5822255"/>
                </a:moveTo>
                <a:lnTo>
                  <a:pt x="598291" y="5822255"/>
                </a:lnTo>
                <a:lnTo>
                  <a:pt x="598291" y="6172803"/>
                </a:lnTo>
                <a:lnTo>
                  <a:pt x="934660" y="6172803"/>
                </a:lnTo>
                <a:close/>
                <a:moveTo>
                  <a:pt x="934660" y="5457129"/>
                </a:moveTo>
                <a:lnTo>
                  <a:pt x="598291" y="5457129"/>
                </a:lnTo>
                <a:lnTo>
                  <a:pt x="598291" y="5807676"/>
                </a:lnTo>
                <a:lnTo>
                  <a:pt x="934660" y="5807676"/>
                </a:lnTo>
                <a:close/>
                <a:moveTo>
                  <a:pt x="934660" y="5092001"/>
                </a:moveTo>
                <a:lnTo>
                  <a:pt x="598291" y="5092001"/>
                </a:lnTo>
                <a:lnTo>
                  <a:pt x="598291" y="5442548"/>
                </a:lnTo>
                <a:lnTo>
                  <a:pt x="934660" y="5442548"/>
                </a:lnTo>
                <a:close/>
                <a:moveTo>
                  <a:pt x="934660" y="4726873"/>
                </a:moveTo>
                <a:lnTo>
                  <a:pt x="598291" y="4726873"/>
                </a:lnTo>
                <a:lnTo>
                  <a:pt x="598291" y="5077421"/>
                </a:lnTo>
                <a:lnTo>
                  <a:pt x="934660" y="5077421"/>
                </a:lnTo>
                <a:close/>
                <a:moveTo>
                  <a:pt x="934660" y="4361745"/>
                </a:moveTo>
                <a:lnTo>
                  <a:pt x="598291" y="4361745"/>
                </a:lnTo>
                <a:lnTo>
                  <a:pt x="598291" y="4712293"/>
                </a:lnTo>
                <a:lnTo>
                  <a:pt x="934660" y="4712293"/>
                </a:lnTo>
                <a:close/>
                <a:moveTo>
                  <a:pt x="934660" y="3996618"/>
                </a:moveTo>
                <a:lnTo>
                  <a:pt x="598291" y="3996618"/>
                </a:lnTo>
                <a:lnTo>
                  <a:pt x="598291" y="4347165"/>
                </a:lnTo>
                <a:lnTo>
                  <a:pt x="934660" y="4347165"/>
                </a:lnTo>
                <a:close/>
                <a:moveTo>
                  <a:pt x="934660" y="3631491"/>
                </a:moveTo>
                <a:lnTo>
                  <a:pt x="598291" y="3631491"/>
                </a:lnTo>
                <a:lnTo>
                  <a:pt x="598291" y="3982038"/>
                </a:lnTo>
                <a:lnTo>
                  <a:pt x="934660" y="3982038"/>
                </a:lnTo>
                <a:close/>
                <a:moveTo>
                  <a:pt x="934660" y="3266363"/>
                </a:moveTo>
                <a:lnTo>
                  <a:pt x="598291" y="3266363"/>
                </a:lnTo>
                <a:lnTo>
                  <a:pt x="598291" y="3616911"/>
                </a:lnTo>
                <a:lnTo>
                  <a:pt x="934660" y="3616911"/>
                </a:lnTo>
                <a:close/>
                <a:moveTo>
                  <a:pt x="934660" y="2901235"/>
                </a:moveTo>
                <a:lnTo>
                  <a:pt x="598291" y="2901235"/>
                </a:lnTo>
                <a:lnTo>
                  <a:pt x="598291" y="3251783"/>
                </a:lnTo>
                <a:lnTo>
                  <a:pt x="934660" y="3251783"/>
                </a:lnTo>
                <a:close/>
                <a:moveTo>
                  <a:pt x="934660" y="2536108"/>
                </a:moveTo>
                <a:lnTo>
                  <a:pt x="598291" y="2536108"/>
                </a:lnTo>
                <a:lnTo>
                  <a:pt x="598291" y="2886655"/>
                </a:lnTo>
                <a:lnTo>
                  <a:pt x="934660" y="2886655"/>
                </a:lnTo>
                <a:close/>
                <a:moveTo>
                  <a:pt x="934660" y="2170981"/>
                </a:moveTo>
                <a:lnTo>
                  <a:pt x="598291" y="2170981"/>
                </a:lnTo>
                <a:lnTo>
                  <a:pt x="598291" y="2521528"/>
                </a:lnTo>
                <a:lnTo>
                  <a:pt x="934660" y="2521528"/>
                </a:lnTo>
                <a:close/>
                <a:moveTo>
                  <a:pt x="934660" y="1805854"/>
                </a:moveTo>
                <a:lnTo>
                  <a:pt x="598291" y="1805854"/>
                </a:lnTo>
                <a:lnTo>
                  <a:pt x="598291" y="2156401"/>
                </a:lnTo>
                <a:lnTo>
                  <a:pt x="934660" y="2156401"/>
                </a:lnTo>
                <a:close/>
                <a:moveTo>
                  <a:pt x="934660" y="1440727"/>
                </a:moveTo>
                <a:lnTo>
                  <a:pt x="598291" y="1440727"/>
                </a:lnTo>
                <a:lnTo>
                  <a:pt x="598291" y="1791274"/>
                </a:lnTo>
                <a:lnTo>
                  <a:pt x="934660" y="1791274"/>
                </a:lnTo>
                <a:close/>
                <a:moveTo>
                  <a:pt x="934660" y="1075598"/>
                </a:moveTo>
                <a:lnTo>
                  <a:pt x="598291" y="1075598"/>
                </a:lnTo>
                <a:lnTo>
                  <a:pt x="598291" y="1426147"/>
                </a:lnTo>
                <a:lnTo>
                  <a:pt x="934660" y="1426147"/>
                </a:lnTo>
                <a:close/>
                <a:moveTo>
                  <a:pt x="934660" y="710474"/>
                </a:moveTo>
                <a:lnTo>
                  <a:pt x="598291" y="710474"/>
                </a:lnTo>
                <a:lnTo>
                  <a:pt x="598291" y="1061017"/>
                </a:lnTo>
                <a:lnTo>
                  <a:pt x="934660" y="1061017"/>
                </a:lnTo>
                <a:close/>
                <a:moveTo>
                  <a:pt x="934660" y="345347"/>
                </a:moveTo>
                <a:lnTo>
                  <a:pt x="598291" y="345347"/>
                </a:lnTo>
                <a:lnTo>
                  <a:pt x="598291" y="695893"/>
                </a:lnTo>
                <a:lnTo>
                  <a:pt x="934660" y="695893"/>
                </a:lnTo>
                <a:close/>
                <a:moveTo>
                  <a:pt x="1286249" y="12004282"/>
                </a:moveTo>
                <a:lnTo>
                  <a:pt x="949879" y="12004282"/>
                </a:lnTo>
                <a:lnTo>
                  <a:pt x="949879" y="12354830"/>
                </a:lnTo>
                <a:lnTo>
                  <a:pt x="1286249" y="12354830"/>
                </a:lnTo>
                <a:close/>
                <a:moveTo>
                  <a:pt x="1286249" y="11639155"/>
                </a:moveTo>
                <a:lnTo>
                  <a:pt x="949879" y="11639155"/>
                </a:lnTo>
                <a:lnTo>
                  <a:pt x="949879" y="11989703"/>
                </a:lnTo>
                <a:lnTo>
                  <a:pt x="1286249" y="11989703"/>
                </a:lnTo>
                <a:close/>
                <a:moveTo>
                  <a:pt x="1286249" y="11274028"/>
                </a:moveTo>
                <a:lnTo>
                  <a:pt x="949879" y="11274028"/>
                </a:lnTo>
                <a:lnTo>
                  <a:pt x="949879" y="11624575"/>
                </a:lnTo>
                <a:lnTo>
                  <a:pt x="1286249" y="11624575"/>
                </a:lnTo>
                <a:close/>
                <a:moveTo>
                  <a:pt x="1286249" y="10908900"/>
                </a:moveTo>
                <a:lnTo>
                  <a:pt x="949879" y="10908900"/>
                </a:lnTo>
                <a:lnTo>
                  <a:pt x="949879" y="11259448"/>
                </a:lnTo>
                <a:lnTo>
                  <a:pt x="1286249" y="11259448"/>
                </a:lnTo>
                <a:close/>
                <a:moveTo>
                  <a:pt x="1286249" y="10543772"/>
                </a:moveTo>
                <a:lnTo>
                  <a:pt x="949879" y="10543772"/>
                </a:lnTo>
                <a:lnTo>
                  <a:pt x="949879" y="10894320"/>
                </a:lnTo>
                <a:lnTo>
                  <a:pt x="1286249" y="10894320"/>
                </a:lnTo>
                <a:close/>
                <a:moveTo>
                  <a:pt x="1286249" y="10178645"/>
                </a:moveTo>
                <a:lnTo>
                  <a:pt x="949879" y="10178645"/>
                </a:lnTo>
                <a:lnTo>
                  <a:pt x="949879" y="10529192"/>
                </a:lnTo>
                <a:lnTo>
                  <a:pt x="1286249" y="10529192"/>
                </a:lnTo>
                <a:close/>
                <a:moveTo>
                  <a:pt x="1286249" y="9813518"/>
                </a:moveTo>
                <a:lnTo>
                  <a:pt x="949880" y="9813518"/>
                </a:lnTo>
                <a:lnTo>
                  <a:pt x="949879" y="10164065"/>
                </a:lnTo>
                <a:lnTo>
                  <a:pt x="1286249" y="10164065"/>
                </a:lnTo>
                <a:close/>
                <a:moveTo>
                  <a:pt x="1286249" y="9448390"/>
                </a:moveTo>
                <a:lnTo>
                  <a:pt x="949880" y="9448390"/>
                </a:lnTo>
                <a:lnTo>
                  <a:pt x="949880" y="9798938"/>
                </a:lnTo>
                <a:lnTo>
                  <a:pt x="1286249" y="9798938"/>
                </a:lnTo>
                <a:close/>
                <a:moveTo>
                  <a:pt x="1286249" y="9083262"/>
                </a:moveTo>
                <a:lnTo>
                  <a:pt x="949880" y="9083262"/>
                </a:lnTo>
                <a:lnTo>
                  <a:pt x="949880" y="9433810"/>
                </a:lnTo>
                <a:lnTo>
                  <a:pt x="1286249" y="9433810"/>
                </a:lnTo>
                <a:close/>
                <a:moveTo>
                  <a:pt x="1286249" y="8718135"/>
                </a:moveTo>
                <a:lnTo>
                  <a:pt x="949880" y="8718135"/>
                </a:lnTo>
                <a:lnTo>
                  <a:pt x="949880" y="9068682"/>
                </a:lnTo>
                <a:lnTo>
                  <a:pt x="1286249" y="9068682"/>
                </a:lnTo>
                <a:close/>
                <a:moveTo>
                  <a:pt x="1286249" y="8353008"/>
                </a:moveTo>
                <a:lnTo>
                  <a:pt x="949880" y="8353008"/>
                </a:lnTo>
                <a:lnTo>
                  <a:pt x="949880" y="8703555"/>
                </a:lnTo>
                <a:lnTo>
                  <a:pt x="1286249" y="8703555"/>
                </a:lnTo>
                <a:close/>
                <a:moveTo>
                  <a:pt x="1286249" y="7987881"/>
                </a:moveTo>
                <a:lnTo>
                  <a:pt x="949880" y="7987881"/>
                </a:lnTo>
                <a:lnTo>
                  <a:pt x="949880" y="8338428"/>
                </a:lnTo>
                <a:lnTo>
                  <a:pt x="1286249" y="8338428"/>
                </a:lnTo>
                <a:close/>
                <a:moveTo>
                  <a:pt x="1286249" y="7622754"/>
                </a:moveTo>
                <a:lnTo>
                  <a:pt x="949880" y="7622754"/>
                </a:lnTo>
                <a:lnTo>
                  <a:pt x="949880" y="7973301"/>
                </a:lnTo>
                <a:lnTo>
                  <a:pt x="1286249" y="7973301"/>
                </a:lnTo>
                <a:close/>
                <a:moveTo>
                  <a:pt x="1286249" y="7257625"/>
                </a:moveTo>
                <a:lnTo>
                  <a:pt x="949879" y="7257625"/>
                </a:lnTo>
                <a:lnTo>
                  <a:pt x="949880" y="7608174"/>
                </a:lnTo>
                <a:lnTo>
                  <a:pt x="1286249" y="7608174"/>
                </a:lnTo>
                <a:close/>
                <a:moveTo>
                  <a:pt x="1286249" y="6892501"/>
                </a:moveTo>
                <a:lnTo>
                  <a:pt x="949879" y="6892501"/>
                </a:lnTo>
                <a:lnTo>
                  <a:pt x="949879" y="7243044"/>
                </a:lnTo>
                <a:lnTo>
                  <a:pt x="1286249" y="7243044"/>
                </a:lnTo>
                <a:close/>
                <a:moveTo>
                  <a:pt x="1286249" y="6527374"/>
                </a:moveTo>
                <a:lnTo>
                  <a:pt x="949879" y="6527374"/>
                </a:lnTo>
                <a:lnTo>
                  <a:pt x="949879" y="6877920"/>
                </a:lnTo>
                <a:lnTo>
                  <a:pt x="1286249" y="6877920"/>
                </a:lnTo>
                <a:close/>
                <a:moveTo>
                  <a:pt x="1286249" y="6187383"/>
                </a:moveTo>
                <a:lnTo>
                  <a:pt x="949880" y="6187383"/>
                </a:lnTo>
                <a:lnTo>
                  <a:pt x="949880" y="6357302"/>
                </a:lnTo>
                <a:lnTo>
                  <a:pt x="949879" y="6357302"/>
                </a:lnTo>
                <a:lnTo>
                  <a:pt x="949879" y="6512794"/>
                </a:lnTo>
                <a:lnTo>
                  <a:pt x="1286249" y="6512794"/>
                </a:lnTo>
                <a:close/>
                <a:moveTo>
                  <a:pt x="1286250" y="5822255"/>
                </a:moveTo>
                <a:lnTo>
                  <a:pt x="949880" y="5822255"/>
                </a:lnTo>
                <a:lnTo>
                  <a:pt x="949880" y="6172803"/>
                </a:lnTo>
                <a:lnTo>
                  <a:pt x="1286250" y="6172803"/>
                </a:lnTo>
                <a:close/>
                <a:moveTo>
                  <a:pt x="1286250" y="5457129"/>
                </a:moveTo>
                <a:lnTo>
                  <a:pt x="949880" y="5457129"/>
                </a:lnTo>
                <a:lnTo>
                  <a:pt x="949880" y="5807676"/>
                </a:lnTo>
                <a:lnTo>
                  <a:pt x="1286250" y="5807676"/>
                </a:lnTo>
                <a:close/>
                <a:moveTo>
                  <a:pt x="1286250" y="5092001"/>
                </a:moveTo>
                <a:lnTo>
                  <a:pt x="949880" y="5092001"/>
                </a:lnTo>
                <a:lnTo>
                  <a:pt x="949880" y="5442548"/>
                </a:lnTo>
                <a:lnTo>
                  <a:pt x="1286250" y="5442548"/>
                </a:lnTo>
                <a:close/>
                <a:moveTo>
                  <a:pt x="1286250" y="4726873"/>
                </a:moveTo>
                <a:lnTo>
                  <a:pt x="949880" y="4726873"/>
                </a:lnTo>
                <a:lnTo>
                  <a:pt x="949880" y="5077421"/>
                </a:lnTo>
                <a:lnTo>
                  <a:pt x="1286250" y="5077421"/>
                </a:lnTo>
                <a:close/>
                <a:moveTo>
                  <a:pt x="1286250" y="4361745"/>
                </a:moveTo>
                <a:lnTo>
                  <a:pt x="949880" y="4361745"/>
                </a:lnTo>
                <a:lnTo>
                  <a:pt x="949880" y="4712293"/>
                </a:lnTo>
                <a:lnTo>
                  <a:pt x="1286250" y="4712293"/>
                </a:lnTo>
                <a:close/>
                <a:moveTo>
                  <a:pt x="1286250" y="3996618"/>
                </a:moveTo>
                <a:lnTo>
                  <a:pt x="949880" y="3996618"/>
                </a:lnTo>
                <a:lnTo>
                  <a:pt x="949880" y="4347165"/>
                </a:lnTo>
                <a:lnTo>
                  <a:pt x="1286250" y="4347165"/>
                </a:lnTo>
                <a:close/>
                <a:moveTo>
                  <a:pt x="1286250" y="3631491"/>
                </a:moveTo>
                <a:lnTo>
                  <a:pt x="949881" y="3631491"/>
                </a:lnTo>
                <a:lnTo>
                  <a:pt x="949880" y="3982038"/>
                </a:lnTo>
                <a:lnTo>
                  <a:pt x="1286250" y="3982038"/>
                </a:lnTo>
                <a:close/>
                <a:moveTo>
                  <a:pt x="1286250" y="3266363"/>
                </a:moveTo>
                <a:lnTo>
                  <a:pt x="949881" y="3266363"/>
                </a:lnTo>
                <a:lnTo>
                  <a:pt x="949881" y="3616911"/>
                </a:lnTo>
                <a:lnTo>
                  <a:pt x="1286250" y="3616911"/>
                </a:lnTo>
                <a:close/>
                <a:moveTo>
                  <a:pt x="1286250" y="2901235"/>
                </a:moveTo>
                <a:lnTo>
                  <a:pt x="949881" y="2901235"/>
                </a:lnTo>
                <a:lnTo>
                  <a:pt x="949881" y="3251783"/>
                </a:lnTo>
                <a:lnTo>
                  <a:pt x="1286250" y="3251783"/>
                </a:lnTo>
                <a:close/>
                <a:moveTo>
                  <a:pt x="1286250" y="2536108"/>
                </a:moveTo>
                <a:lnTo>
                  <a:pt x="949881" y="2536108"/>
                </a:lnTo>
                <a:lnTo>
                  <a:pt x="949881" y="2886655"/>
                </a:lnTo>
                <a:lnTo>
                  <a:pt x="1286250" y="2886655"/>
                </a:lnTo>
                <a:close/>
                <a:moveTo>
                  <a:pt x="1286250" y="2170981"/>
                </a:moveTo>
                <a:lnTo>
                  <a:pt x="949881" y="2170981"/>
                </a:lnTo>
                <a:lnTo>
                  <a:pt x="949881" y="2521528"/>
                </a:lnTo>
                <a:lnTo>
                  <a:pt x="1286250" y="2521528"/>
                </a:lnTo>
                <a:close/>
                <a:moveTo>
                  <a:pt x="1286250" y="1805854"/>
                </a:moveTo>
                <a:lnTo>
                  <a:pt x="949881" y="1805854"/>
                </a:lnTo>
                <a:lnTo>
                  <a:pt x="949881" y="2156401"/>
                </a:lnTo>
                <a:lnTo>
                  <a:pt x="1286250" y="2156401"/>
                </a:lnTo>
                <a:close/>
                <a:moveTo>
                  <a:pt x="1286250" y="1440727"/>
                </a:moveTo>
                <a:lnTo>
                  <a:pt x="949881" y="1440727"/>
                </a:lnTo>
                <a:lnTo>
                  <a:pt x="949881" y="1791274"/>
                </a:lnTo>
                <a:lnTo>
                  <a:pt x="1286250" y="1791274"/>
                </a:lnTo>
                <a:close/>
                <a:moveTo>
                  <a:pt x="1286250" y="1075598"/>
                </a:moveTo>
                <a:lnTo>
                  <a:pt x="949880" y="1075598"/>
                </a:lnTo>
                <a:lnTo>
                  <a:pt x="949881" y="1426147"/>
                </a:lnTo>
                <a:lnTo>
                  <a:pt x="1286250" y="1426147"/>
                </a:lnTo>
                <a:close/>
                <a:moveTo>
                  <a:pt x="1286250" y="710474"/>
                </a:moveTo>
                <a:lnTo>
                  <a:pt x="949880" y="710474"/>
                </a:lnTo>
                <a:lnTo>
                  <a:pt x="949880" y="1061017"/>
                </a:lnTo>
                <a:lnTo>
                  <a:pt x="1286250" y="1061017"/>
                </a:lnTo>
                <a:close/>
                <a:moveTo>
                  <a:pt x="1286250" y="345347"/>
                </a:moveTo>
                <a:lnTo>
                  <a:pt x="949880" y="345347"/>
                </a:lnTo>
                <a:lnTo>
                  <a:pt x="949880" y="695893"/>
                </a:lnTo>
                <a:lnTo>
                  <a:pt x="1286250" y="695893"/>
                </a:lnTo>
                <a:close/>
                <a:moveTo>
                  <a:pt x="1637839" y="12004284"/>
                </a:moveTo>
                <a:lnTo>
                  <a:pt x="1301469" y="12004282"/>
                </a:lnTo>
                <a:lnTo>
                  <a:pt x="1301469" y="12354830"/>
                </a:lnTo>
                <a:lnTo>
                  <a:pt x="1637839" y="12354830"/>
                </a:lnTo>
                <a:close/>
                <a:moveTo>
                  <a:pt x="1637839" y="11639156"/>
                </a:moveTo>
                <a:lnTo>
                  <a:pt x="1301469" y="11639155"/>
                </a:lnTo>
                <a:lnTo>
                  <a:pt x="1301469" y="11989703"/>
                </a:lnTo>
                <a:lnTo>
                  <a:pt x="1637839" y="11989703"/>
                </a:lnTo>
                <a:close/>
                <a:moveTo>
                  <a:pt x="1637839" y="11274028"/>
                </a:moveTo>
                <a:lnTo>
                  <a:pt x="1301469" y="11274028"/>
                </a:lnTo>
                <a:lnTo>
                  <a:pt x="1301469" y="11624575"/>
                </a:lnTo>
                <a:lnTo>
                  <a:pt x="1637839" y="11624575"/>
                </a:lnTo>
                <a:close/>
                <a:moveTo>
                  <a:pt x="1637839" y="10908901"/>
                </a:moveTo>
                <a:lnTo>
                  <a:pt x="1301469" y="10908900"/>
                </a:lnTo>
                <a:lnTo>
                  <a:pt x="1301469" y="11259448"/>
                </a:lnTo>
                <a:lnTo>
                  <a:pt x="1637839" y="11259448"/>
                </a:lnTo>
                <a:close/>
                <a:moveTo>
                  <a:pt x="1637839" y="10543773"/>
                </a:moveTo>
                <a:lnTo>
                  <a:pt x="1301469" y="10543772"/>
                </a:lnTo>
                <a:lnTo>
                  <a:pt x="1301469" y="10894320"/>
                </a:lnTo>
                <a:lnTo>
                  <a:pt x="1637839" y="10894320"/>
                </a:lnTo>
                <a:close/>
                <a:moveTo>
                  <a:pt x="1637839" y="10178645"/>
                </a:moveTo>
                <a:lnTo>
                  <a:pt x="1301469" y="10178645"/>
                </a:lnTo>
                <a:lnTo>
                  <a:pt x="1301469" y="10529192"/>
                </a:lnTo>
                <a:lnTo>
                  <a:pt x="1637839" y="10529192"/>
                </a:lnTo>
                <a:close/>
                <a:moveTo>
                  <a:pt x="1637839" y="9813518"/>
                </a:moveTo>
                <a:lnTo>
                  <a:pt x="1301470" y="9813518"/>
                </a:lnTo>
                <a:lnTo>
                  <a:pt x="1301469" y="10164065"/>
                </a:lnTo>
                <a:lnTo>
                  <a:pt x="1637839" y="10164065"/>
                </a:lnTo>
                <a:close/>
                <a:moveTo>
                  <a:pt x="1637839" y="9448390"/>
                </a:moveTo>
                <a:lnTo>
                  <a:pt x="1301470" y="9448390"/>
                </a:lnTo>
                <a:lnTo>
                  <a:pt x="1301470" y="9798938"/>
                </a:lnTo>
                <a:lnTo>
                  <a:pt x="1637839" y="9798938"/>
                </a:lnTo>
                <a:close/>
                <a:moveTo>
                  <a:pt x="1637839" y="9083262"/>
                </a:moveTo>
                <a:lnTo>
                  <a:pt x="1301470" y="9083262"/>
                </a:lnTo>
                <a:lnTo>
                  <a:pt x="1301470" y="9433810"/>
                </a:lnTo>
                <a:lnTo>
                  <a:pt x="1637839" y="9433810"/>
                </a:lnTo>
                <a:close/>
                <a:moveTo>
                  <a:pt x="1637839" y="8718135"/>
                </a:moveTo>
                <a:lnTo>
                  <a:pt x="1301470" y="8718135"/>
                </a:lnTo>
                <a:lnTo>
                  <a:pt x="1301470" y="9068682"/>
                </a:lnTo>
                <a:lnTo>
                  <a:pt x="1637839" y="9068682"/>
                </a:lnTo>
                <a:close/>
                <a:moveTo>
                  <a:pt x="1637839" y="8353008"/>
                </a:moveTo>
                <a:lnTo>
                  <a:pt x="1301470" y="8353008"/>
                </a:lnTo>
                <a:lnTo>
                  <a:pt x="1301470" y="8703555"/>
                </a:lnTo>
                <a:lnTo>
                  <a:pt x="1637839" y="8703555"/>
                </a:lnTo>
                <a:close/>
                <a:moveTo>
                  <a:pt x="1637839" y="7987881"/>
                </a:moveTo>
                <a:lnTo>
                  <a:pt x="1301470" y="7987881"/>
                </a:lnTo>
                <a:lnTo>
                  <a:pt x="1301470" y="8338428"/>
                </a:lnTo>
                <a:lnTo>
                  <a:pt x="1637839" y="8338428"/>
                </a:lnTo>
                <a:close/>
                <a:moveTo>
                  <a:pt x="1637839" y="7622754"/>
                </a:moveTo>
                <a:lnTo>
                  <a:pt x="1301470" y="7622754"/>
                </a:lnTo>
                <a:lnTo>
                  <a:pt x="1301470" y="7973301"/>
                </a:lnTo>
                <a:lnTo>
                  <a:pt x="1637839" y="7973301"/>
                </a:lnTo>
                <a:close/>
                <a:moveTo>
                  <a:pt x="1637839" y="7257625"/>
                </a:moveTo>
                <a:lnTo>
                  <a:pt x="1301470" y="7257625"/>
                </a:lnTo>
                <a:lnTo>
                  <a:pt x="1301470" y="7608174"/>
                </a:lnTo>
                <a:lnTo>
                  <a:pt x="1637839" y="7608174"/>
                </a:lnTo>
                <a:close/>
                <a:moveTo>
                  <a:pt x="1637839" y="6892501"/>
                </a:moveTo>
                <a:lnTo>
                  <a:pt x="1301469" y="6892501"/>
                </a:lnTo>
                <a:lnTo>
                  <a:pt x="1301470" y="7243044"/>
                </a:lnTo>
                <a:lnTo>
                  <a:pt x="1637839" y="7243044"/>
                </a:lnTo>
                <a:close/>
                <a:moveTo>
                  <a:pt x="1637839" y="6527374"/>
                </a:moveTo>
                <a:lnTo>
                  <a:pt x="1301469" y="6527374"/>
                </a:lnTo>
                <a:lnTo>
                  <a:pt x="1301469" y="6877920"/>
                </a:lnTo>
                <a:lnTo>
                  <a:pt x="1637839" y="6877920"/>
                </a:lnTo>
                <a:close/>
                <a:moveTo>
                  <a:pt x="1637839" y="6187385"/>
                </a:moveTo>
                <a:lnTo>
                  <a:pt x="1301470" y="6187383"/>
                </a:lnTo>
                <a:lnTo>
                  <a:pt x="1301470" y="6357302"/>
                </a:lnTo>
                <a:lnTo>
                  <a:pt x="1301469" y="6357302"/>
                </a:lnTo>
                <a:lnTo>
                  <a:pt x="1301469" y="6512794"/>
                </a:lnTo>
                <a:lnTo>
                  <a:pt x="1637839" y="6512794"/>
                </a:lnTo>
                <a:close/>
                <a:moveTo>
                  <a:pt x="1637840" y="5822257"/>
                </a:moveTo>
                <a:lnTo>
                  <a:pt x="1301470" y="5822255"/>
                </a:lnTo>
                <a:lnTo>
                  <a:pt x="1301470" y="6172803"/>
                </a:lnTo>
                <a:lnTo>
                  <a:pt x="1637840" y="6172803"/>
                </a:lnTo>
                <a:close/>
                <a:moveTo>
                  <a:pt x="1637840" y="5457129"/>
                </a:moveTo>
                <a:lnTo>
                  <a:pt x="1301470" y="5457129"/>
                </a:lnTo>
                <a:lnTo>
                  <a:pt x="1301470" y="5807676"/>
                </a:lnTo>
                <a:lnTo>
                  <a:pt x="1637840" y="5807676"/>
                </a:lnTo>
                <a:close/>
                <a:moveTo>
                  <a:pt x="1637840" y="5092001"/>
                </a:moveTo>
                <a:lnTo>
                  <a:pt x="1301470" y="5092001"/>
                </a:lnTo>
                <a:lnTo>
                  <a:pt x="1301470" y="5442548"/>
                </a:lnTo>
                <a:lnTo>
                  <a:pt x="1637840" y="5442548"/>
                </a:lnTo>
                <a:close/>
                <a:moveTo>
                  <a:pt x="1637840" y="4726874"/>
                </a:moveTo>
                <a:lnTo>
                  <a:pt x="1301470" y="4726873"/>
                </a:lnTo>
                <a:lnTo>
                  <a:pt x="1301470" y="5077421"/>
                </a:lnTo>
                <a:lnTo>
                  <a:pt x="1637840" y="5077421"/>
                </a:lnTo>
                <a:close/>
                <a:moveTo>
                  <a:pt x="1637840" y="4361746"/>
                </a:moveTo>
                <a:lnTo>
                  <a:pt x="1301470" y="4361745"/>
                </a:lnTo>
                <a:lnTo>
                  <a:pt x="1301470" y="4712293"/>
                </a:lnTo>
                <a:lnTo>
                  <a:pt x="1637840" y="4712293"/>
                </a:lnTo>
                <a:close/>
                <a:moveTo>
                  <a:pt x="1637840" y="3996618"/>
                </a:moveTo>
                <a:lnTo>
                  <a:pt x="1301470" y="3996618"/>
                </a:lnTo>
                <a:lnTo>
                  <a:pt x="1301470" y="4347165"/>
                </a:lnTo>
                <a:lnTo>
                  <a:pt x="1637840" y="4347165"/>
                </a:lnTo>
                <a:close/>
                <a:moveTo>
                  <a:pt x="1637840" y="3631491"/>
                </a:moveTo>
                <a:lnTo>
                  <a:pt x="1301471" y="3631491"/>
                </a:lnTo>
                <a:lnTo>
                  <a:pt x="1301470" y="3982038"/>
                </a:lnTo>
                <a:lnTo>
                  <a:pt x="1637840" y="3982038"/>
                </a:lnTo>
                <a:close/>
                <a:moveTo>
                  <a:pt x="1637840" y="3266363"/>
                </a:moveTo>
                <a:lnTo>
                  <a:pt x="1301471" y="3266363"/>
                </a:lnTo>
                <a:lnTo>
                  <a:pt x="1301471" y="3616911"/>
                </a:lnTo>
                <a:lnTo>
                  <a:pt x="1637840" y="3616911"/>
                </a:lnTo>
                <a:close/>
                <a:moveTo>
                  <a:pt x="1637840" y="2901235"/>
                </a:moveTo>
                <a:lnTo>
                  <a:pt x="1301471" y="2901235"/>
                </a:lnTo>
                <a:lnTo>
                  <a:pt x="1301471" y="3251783"/>
                </a:lnTo>
                <a:lnTo>
                  <a:pt x="1637840" y="3251783"/>
                </a:lnTo>
                <a:close/>
                <a:moveTo>
                  <a:pt x="1637840" y="2536108"/>
                </a:moveTo>
                <a:lnTo>
                  <a:pt x="1301471" y="2536108"/>
                </a:lnTo>
                <a:lnTo>
                  <a:pt x="1301471" y="2886655"/>
                </a:lnTo>
                <a:lnTo>
                  <a:pt x="1637840" y="2886655"/>
                </a:lnTo>
                <a:close/>
                <a:moveTo>
                  <a:pt x="1637840" y="2170981"/>
                </a:moveTo>
                <a:lnTo>
                  <a:pt x="1301471" y="2170981"/>
                </a:lnTo>
                <a:lnTo>
                  <a:pt x="1301471" y="2521528"/>
                </a:lnTo>
                <a:lnTo>
                  <a:pt x="1637840" y="2521528"/>
                </a:lnTo>
                <a:close/>
                <a:moveTo>
                  <a:pt x="1637840" y="1805854"/>
                </a:moveTo>
                <a:lnTo>
                  <a:pt x="1301471" y="1805854"/>
                </a:lnTo>
                <a:lnTo>
                  <a:pt x="1301471" y="2156401"/>
                </a:lnTo>
                <a:lnTo>
                  <a:pt x="1637840" y="2156401"/>
                </a:lnTo>
                <a:close/>
                <a:moveTo>
                  <a:pt x="1637840" y="1440727"/>
                </a:moveTo>
                <a:lnTo>
                  <a:pt x="1301471" y="1440727"/>
                </a:lnTo>
                <a:lnTo>
                  <a:pt x="1301471" y="1791274"/>
                </a:lnTo>
                <a:lnTo>
                  <a:pt x="1637840" y="1791274"/>
                </a:lnTo>
                <a:close/>
                <a:moveTo>
                  <a:pt x="1637840" y="1075598"/>
                </a:moveTo>
                <a:lnTo>
                  <a:pt x="1301471" y="1075598"/>
                </a:lnTo>
                <a:lnTo>
                  <a:pt x="1301471" y="1426147"/>
                </a:lnTo>
                <a:lnTo>
                  <a:pt x="1637840" y="1426147"/>
                </a:lnTo>
                <a:close/>
                <a:moveTo>
                  <a:pt x="1637840" y="710474"/>
                </a:moveTo>
                <a:lnTo>
                  <a:pt x="1301470" y="710474"/>
                </a:lnTo>
                <a:lnTo>
                  <a:pt x="1301471" y="1061017"/>
                </a:lnTo>
                <a:lnTo>
                  <a:pt x="1637840" y="1061017"/>
                </a:lnTo>
                <a:close/>
                <a:moveTo>
                  <a:pt x="1637840" y="345347"/>
                </a:moveTo>
                <a:lnTo>
                  <a:pt x="1301470" y="345347"/>
                </a:lnTo>
                <a:lnTo>
                  <a:pt x="1301470" y="695893"/>
                </a:lnTo>
                <a:lnTo>
                  <a:pt x="1637840" y="695893"/>
                </a:lnTo>
                <a:close/>
                <a:moveTo>
                  <a:pt x="1989429" y="12004284"/>
                </a:moveTo>
                <a:lnTo>
                  <a:pt x="1653059" y="12004284"/>
                </a:lnTo>
                <a:lnTo>
                  <a:pt x="1653059" y="12354830"/>
                </a:lnTo>
                <a:lnTo>
                  <a:pt x="1989429" y="12354830"/>
                </a:lnTo>
                <a:close/>
                <a:moveTo>
                  <a:pt x="1989429" y="11639156"/>
                </a:moveTo>
                <a:lnTo>
                  <a:pt x="1653059" y="11639156"/>
                </a:lnTo>
                <a:lnTo>
                  <a:pt x="1653059" y="11989703"/>
                </a:lnTo>
                <a:lnTo>
                  <a:pt x="1989429" y="11989703"/>
                </a:lnTo>
                <a:close/>
                <a:moveTo>
                  <a:pt x="1989429" y="11274028"/>
                </a:moveTo>
                <a:lnTo>
                  <a:pt x="1653059" y="11274028"/>
                </a:lnTo>
                <a:lnTo>
                  <a:pt x="1653059" y="11624575"/>
                </a:lnTo>
                <a:lnTo>
                  <a:pt x="1989429" y="11624575"/>
                </a:lnTo>
                <a:close/>
                <a:moveTo>
                  <a:pt x="1989429" y="10908901"/>
                </a:moveTo>
                <a:lnTo>
                  <a:pt x="1653059" y="10908901"/>
                </a:lnTo>
                <a:lnTo>
                  <a:pt x="1653059" y="11259448"/>
                </a:lnTo>
                <a:lnTo>
                  <a:pt x="1989429" y="11259448"/>
                </a:lnTo>
                <a:close/>
                <a:moveTo>
                  <a:pt x="1989429" y="10543773"/>
                </a:moveTo>
                <a:lnTo>
                  <a:pt x="1653059" y="10543773"/>
                </a:lnTo>
                <a:lnTo>
                  <a:pt x="1653059" y="10894320"/>
                </a:lnTo>
                <a:lnTo>
                  <a:pt x="1989429" y="10894320"/>
                </a:lnTo>
                <a:close/>
                <a:moveTo>
                  <a:pt x="1989429" y="10178645"/>
                </a:moveTo>
                <a:lnTo>
                  <a:pt x="1653059" y="10178645"/>
                </a:lnTo>
                <a:lnTo>
                  <a:pt x="1653059" y="10529192"/>
                </a:lnTo>
                <a:lnTo>
                  <a:pt x="1989429" y="10529192"/>
                </a:lnTo>
                <a:close/>
                <a:moveTo>
                  <a:pt x="1989429" y="9813518"/>
                </a:moveTo>
                <a:lnTo>
                  <a:pt x="1653059" y="9813518"/>
                </a:lnTo>
                <a:lnTo>
                  <a:pt x="1653059" y="10164065"/>
                </a:lnTo>
                <a:lnTo>
                  <a:pt x="1989429" y="10164065"/>
                </a:lnTo>
                <a:close/>
                <a:moveTo>
                  <a:pt x="1989429" y="9448390"/>
                </a:moveTo>
                <a:lnTo>
                  <a:pt x="1653059" y="9448390"/>
                </a:lnTo>
                <a:lnTo>
                  <a:pt x="1653059" y="9798938"/>
                </a:lnTo>
                <a:lnTo>
                  <a:pt x="1989429" y="9798938"/>
                </a:lnTo>
                <a:close/>
                <a:moveTo>
                  <a:pt x="1989429" y="9083262"/>
                </a:moveTo>
                <a:lnTo>
                  <a:pt x="1653059" y="9083262"/>
                </a:lnTo>
                <a:lnTo>
                  <a:pt x="1653059" y="9433810"/>
                </a:lnTo>
                <a:lnTo>
                  <a:pt x="1989429" y="9433810"/>
                </a:lnTo>
                <a:close/>
                <a:moveTo>
                  <a:pt x="1989429" y="8718135"/>
                </a:moveTo>
                <a:lnTo>
                  <a:pt x="1653059" y="8718135"/>
                </a:lnTo>
                <a:lnTo>
                  <a:pt x="1653059" y="9068682"/>
                </a:lnTo>
                <a:lnTo>
                  <a:pt x="1989429" y="9068682"/>
                </a:lnTo>
                <a:close/>
                <a:moveTo>
                  <a:pt x="1989429" y="8353008"/>
                </a:moveTo>
                <a:lnTo>
                  <a:pt x="1653059" y="8353008"/>
                </a:lnTo>
                <a:lnTo>
                  <a:pt x="1653059" y="8703555"/>
                </a:lnTo>
                <a:lnTo>
                  <a:pt x="1989429" y="8703555"/>
                </a:lnTo>
                <a:close/>
                <a:moveTo>
                  <a:pt x="1989429" y="7987881"/>
                </a:moveTo>
                <a:lnTo>
                  <a:pt x="1653059" y="7987881"/>
                </a:lnTo>
                <a:lnTo>
                  <a:pt x="1653059" y="8338428"/>
                </a:lnTo>
                <a:lnTo>
                  <a:pt x="1989429" y="8338428"/>
                </a:lnTo>
                <a:close/>
                <a:moveTo>
                  <a:pt x="1989429" y="7622754"/>
                </a:moveTo>
                <a:lnTo>
                  <a:pt x="1653059" y="7622754"/>
                </a:lnTo>
                <a:lnTo>
                  <a:pt x="1653059" y="7973301"/>
                </a:lnTo>
                <a:lnTo>
                  <a:pt x="1989429" y="7973301"/>
                </a:lnTo>
                <a:close/>
                <a:moveTo>
                  <a:pt x="1989429" y="7257625"/>
                </a:moveTo>
                <a:lnTo>
                  <a:pt x="1653059" y="7257625"/>
                </a:lnTo>
                <a:lnTo>
                  <a:pt x="1653059" y="7608174"/>
                </a:lnTo>
                <a:lnTo>
                  <a:pt x="1989429" y="7608174"/>
                </a:lnTo>
                <a:close/>
                <a:moveTo>
                  <a:pt x="1989429" y="6892501"/>
                </a:moveTo>
                <a:lnTo>
                  <a:pt x="1653059" y="6892501"/>
                </a:lnTo>
                <a:lnTo>
                  <a:pt x="1653059" y="7243044"/>
                </a:lnTo>
                <a:lnTo>
                  <a:pt x="1989429" y="7243044"/>
                </a:lnTo>
                <a:close/>
                <a:moveTo>
                  <a:pt x="1989429" y="6527374"/>
                </a:moveTo>
                <a:lnTo>
                  <a:pt x="1653059" y="6527374"/>
                </a:lnTo>
                <a:lnTo>
                  <a:pt x="1653059" y="6877920"/>
                </a:lnTo>
                <a:lnTo>
                  <a:pt x="1989429" y="6877920"/>
                </a:lnTo>
                <a:close/>
                <a:moveTo>
                  <a:pt x="1989429" y="6187385"/>
                </a:moveTo>
                <a:lnTo>
                  <a:pt x="1653060" y="6187385"/>
                </a:lnTo>
                <a:lnTo>
                  <a:pt x="1653060" y="6357302"/>
                </a:lnTo>
                <a:lnTo>
                  <a:pt x="1653059" y="6357302"/>
                </a:lnTo>
                <a:lnTo>
                  <a:pt x="1653059" y="6512794"/>
                </a:lnTo>
                <a:lnTo>
                  <a:pt x="1989429" y="6512794"/>
                </a:lnTo>
                <a:close/>
                <a:moveTo>
                  <a:pt x="1989430" y="5822257"/>
                </a:moveTo>
                <a:lnTo>
                  <a:pt x="1653060" y="5822257"/>
                </a:lnTo>
                <a:lnTo>
                  <a:pt x="1653060" y="6172803"/>
                </a:lnTo>
                <a:lnTo>
                  <a:pt x="1989430" y="6172803"/>
                </a:lnTo>
                <a:close/>
                <a:moveTo>
                  <a:pt x="1989430" y="5457129"/>
                </a:moveTo>
                <a:lnTo>
                  <a:pt x="1653060" y="5457129"/>
                </a:lnTo>
                <a:lnTo>
                  <a:pt x="1653060" y="5807676"/>
                </a:lnTo>
                <a:lnTo>
                  <a:pt x="1989430" y="5807676"/>
                </a:lnTo>
                <a:close/>
                <a:moveTo>
                  <a:pt x="1989430" y="5092001"/>
                </a:moveTo>
                <a:lnTo>
                  <a:pt x="1653060" y="5092001"/>
                </a:lnTo>
                <a:lnTo>
                  <a:pt x="1653060" y="5442548"/>
                </a:lnTo>
                <a:lnTo>
                  <a:pt x="1989430" y="5442548"/>
                </a:lnTo>
                <a:close/>
                <a:moveTo>
                  <a:pt x="1989430" y="4726874"/>
                </a:moveTo>
                <a:lnTo>
                  <a:pt x="1653060" y="4726874"/>
                </a:lnTo>
                <a:lnTo>
                  <a:pt x="1653060" y="5077421"/>
                </a:lnTo>
                <a:lnTo>
                  <a:pt x="1989430" y="5077421"/>
                </a:lnTo>
                <a:close/>
                <a:moveTo>
                  <a:pt x="1989430" y="4361746"/>
                </a:moveTo>
                <a:lnTo>
                  <a:pt x="1653060" y="4361746"/>
                </a:lnTo>
                <a:lnTo>
                  <a:pt x="1653060" y="4712293"/>
                </a:lnTo>
                <a:lnTo>
                  <a:pt x="1989430" y="4712293"/>
                </a:lnTo>
                <a:close/>
                <a:moveTo>
                  <a:pt x="1989430" y="3996618"/>
                </a:moveTo>
                <a:lnTo>
                  <a:pt x="1653060" y="3996618"/>
                </a:lnTo>
                <a:lnTo>
                  <a:pt x="1653060" y="4347165"/>
                </a:lnTo>
                <a:lnTo>
                  <a:pt x="1989430" y="4347165"/>
                </a:lnTo>
                <a:close/>
                <a:moveTo>
                  <a:pt x="1989430" y="3631491"/>
                </a:moveTo>
                <a:lnTo>
                  <a:pt x="1653060" y="3631491"/>
                </a:lnTo>
                <a:lnTo>
                  <a:pt x="1653060" y="3982038"/>
                </a:lnTo>
                <a:lnTo>
                  <a:pt x="1989430" y="3982038"/>
                </a:lnTo>
                <a:close/>
                <a:moveTo>
                  <a:pt x="1989430" y="3266363"/>
                </a:moveTo>
                <a:lnTo>
                  <a:pt x="1653060" y="3266363"/>
                </a:lnTo>
                <a:lnTo>
                  <a:pt x="1653060" y="3616911"/>
                </a:lnTo>
                <a:lnTo>
                  <a:pt x="1989430" y="3616911"/>
                </a:lnTo>
                <a:close/>
                <a:moveTo>
                  <a:pt x="1989430" y="2901235"/>
                </a:moveTo>
                <a:lnTo>
                  <a:pt x="1653060" y="2901235"/>
                </a:lnTo>
                <a:lnTo>
                  <a:pt x="1653060" y="3251783"/>
                </a:lnTo>
                <a:lnTo>
                  <a:pt x="1989430" y="3251783"/>
                </a:lnTo>
                <a:close/>
                <a:moveTo>
                  <a:pt x="1989430" y="2536108"/>
                </a:moveTo>
                <a:lnTo>
                  <a:pt x="1653060" y="2536108"/>
                </a:lnTo>
                <a:lnTo>
                  <a:pt x="1653060" y="2886655"/>
                </a:lnTo>
                <a:lnTo>
                  <a:pt x="1989430" y="2886655"/>
                </a:lnTo>
                <a:close/>
                <a:moveTo>
                  <a:pt x="1989430" y="2170981"/>
                </a:moveTo>
                <a:lnTo>
                  <a:pt x="1653060" y="2170981"/>
                </a:lnTo>
                <a:lnTo>
                  <a:pt x="1653060" y="2521528"/>
                </a:lnTo>
                <a:lnTo>
                  <a:pt x="1989430" y="2521528"/>
                </a:lnTo>
                <a:close/>
                <a:moveTo>
                  <a:pt x="1989430" y="1805854"/>
                </a:moveTo>
                <a:lnTo>
                  <a:pt x="1653060" y="1805854"/>
                </a:lnTo>
                <a:lnTo>
                  <a:pt x="1653060" y="2156401"/>
                </a:lnTo>
                <a:lnTo>
                  <a:pt x="1989430" y="2156401"/>
                </a:lnTo>
                <a:close/>
                <a:moveTo>
                  <a:pt x="1989430" y="1440727"/>
                </a:moveTo>
                <a:lnTo>
                  <a:pt x="1653060" y="1440727"/>
                </a:lnTo>
                <a:lnTo>
                  <a:pt x="1653060" y="1791274"/>
                </a:lnTo>
                <a:lnTo>
                  <a:pt x="1989430" y="1791274"/>
                </a:lnTo>
                <a:close/>
                <a:moveTo>
                  <a:pt x="1989430" y="1075598"/>
                </a:moveTo>
                <a:lnTo>
                  <a:pt x="1653060" y="1075598"/>
                </a:lnTo>
                <a:lnTo>
                  <a:pt x="1653060" y="1426147"/>
                </a:lnTo>
                <a:lnTo>
                  <a:pt x="1989430" y="1426147"/>
                </a:lnTo>
                <a:close/>
                <a:moveTo>
                  <a:pt x="1989430" y="710474"/>
                </a:moveTo>
                <a:lnTo>
                  <a:pt x="1653060" y="710474"/>
                </a:lnTo>
                <a:lnTo>
                  <a:pt x="1653060" y="1061017"/>
                </a:lnTo>
                <a:lnTo>
                  <a:pt x="1989430" y="1061017"/>
                </a:lnTo>
                <a:close/>
                <a:moveTo>
                  <a:pt x="1989430" y="345347"/>
                </a:moveTo>
                <a:lnTo>
                  <a:pt x="1653060" y="345347"/>
                </a:lnTo>
                <a:lnTo>
                  <a:pt x="1653060" y="695893"/>
                </a:lnTo>
                <a:lnTo>
                  <a:pt x="1989430" y="695893"/>
                </a:lnTo>
                <a:close/>
                <a:moveTo>
                  <a:pt x="2341019" y="12004284"/>
                </a:moveTo>
                <a:lnTo>
                  <a:pt x="2004649" y="12004284"/>
                </a:lnTo>
                <a:lnTo>
                  <a:pt x="2004649" y="12354830"/>
                </a:lnTo>
                <a:lnTo>
                  <a:pt x="2341019" y="12354830"/>
                </a:lnTo>
                <a:close/>
                <a:moveTo>
                  <a:pt x="2341019" y="11639156"/>
                </a:moveTo>
                <a:lnTo>
                  <a:pt x="2004649" y="11639156"/>
                </a:lnTo>
                <a:lnTo>
                  <a:pt x="2004649" y="11989703"/>
                </a:lnTo>
                <a:lnTo>
                  <a:pt x="2341019" y="11989703"/>
                </a:lnTo>
                <a:close/>
                <a:moveTo>
                  <a:pt x="2341019" y="11274028"/>
                </a:moveTo>
                <a:lnTo>
                  <a:pt x="2004649" y="11274028"/>
                </a:lnTo>
                <a:lnTo>
                  <a:pt x="2004649" y="11624575"/>
                </a:lnTo>
                <a:lnTo>
                  <a:pt x="2341019" y="11624575"/>
                </a:lnTo>
                <a:close/>
                <a:moveTo>
                  <a:pt x="2341019" y="10908901"/>
                </a:moveTo>
                <a:lnTo>
                  <a:pt x="2004649" y="10908901"/>
                </a:lnTo>
                <a:lnTo>
                  <a:pt x="2004649" y="11259448"/>
                </a:lnTo>
                <a:lnTo>
                  <a:pt x="2341019" y="11259448"/>
                </a:lnTo>
                <a:close/>
                <a:moveTo>
                  <a:pt x="2341020" y="10543773"/>
                </a:moveTo>
                <a:lnTo>
                  <a:pt x="2004649" y="10543773"/>
                </a:lnTo>
                <a:lnTo>
                  <a:pt x="2004649" y="10894320"/>
                </a:lnTo>
                <a:lnTo>
                  <a:pt x="2341019" y="10894320"/>
                </a:lnTo>
                <a:close/>
                <a:moveTo>
                  <a:pt x="2341020" y="10178645"/>
                </a:moveTo>
                <a:lnTo>
                  <a:pt x="2004649" y="10178645"/>
                </a:lnTo>
                <a:lnTo>
                  <a:pt x="2004649" y="10529192"/>
                </a:lnTo>
                <a:lnTo>
                  <a:pt x="2341020" y="10529192"/>
                </a:lnTo>
                <a:close/>
                <a:moveTo>
                  <a:pt x="2341020" y="9813518"/>
                </a:moveTo>
                <a:lnTo>
                  <a:pt x="2004649" y="9813518"/>
                </a:lnTo>
                <a:lnTo>
                  <a:pt x="2004649" y="10164065"/>
                </a:lnTo>
                <a:lnTo>
                  <a:pt x="2341020" y="10164065"/>
                </a:lnTo>
                <a:close/>
                <a:moveTo>
                  <a:pt x="2341020" y="9448390"/>
                </a:moveTo>
                <a:lnTo>
                  <a:pt x="2004649" y="9448390"/>
                </a:lnTo>
                <a:lnTo>
                  <a:pt x="2004649" y="9798938"/>
                </a:lnTo>
                <a:lnTo>
                  <a:pt x="2341020" y="9798938"/>
                </a:lnTo>
                <a:close/>
                <a:moveTo>
                  <a:pt x="2341020" y="9083262"/>
                </a:moveTo>
                <a:lnTo>
                  <a:pt x="2004649" y="9083262"/>
                </a:lnTo>
                <a:lnTo>
                  <a:pt x="2004649" y="9433810"/>
                </a:lnTo>
                <a:lnTo>
                  <a:pt x="2341020" y="9433810"/>
                </a:lnTo>
                <a:close/>
                <a:moveTo>
                  <a:pt x="2341020" y="8718135"/>
                </a:moveTo>
                <a:lnTo>
                  <a:pt x="2004649" y="8718135"/>
                </a:lnTo>
                <a:lnTo>
                  <a:pt x="2004649" y="9068682"/>
                </a:lnTo>
                <a:lnTo>
                  <a:pt x="2341020" y="9068682"/>
                </a:lnTo>
                <a:close/>
                <a:moveTo>
                  <a:pt x="2341020" y="8353008"/>
                </a:moveTo>
                <a:lnTo>
                  <a:pt x="2004649" y="8353008"/>
                </a:lnTo>
                <a:lnTo>
                  <a:pt x="2004649" y="8703555"/>
                </a:lnTo>
                <a:lnTo>
                  <a:pt x="2341020" y="8703555"/>
                </a:lnTo>
                <a:close/>
                <a:moveTo>
                  <a:pt x="2341020" y="7987881"/>
                </a:moveTo>
                <a:lnTo>
                  <a:pt x="2004649" y="7987881"/>
                </a:lnTo>
                <a:lnTo>
                  <a:pt x="2004649" y="8338428"/>
                </a:lnTo>
                <a:lnTo>
                  <a:pt x="2341020" y="8338428"/>
                </a:lnTo>
                <a:close/>
                <a:moveTo>
                  <a:pt x="2341020" y="7622754"/>
                </a:moveTo>
                <a:lnTo>
                  <a:pt x="2004649" y="7622754"/>
                </a:lnTo>
                <a:lnTo>
                  <a:pt x="2004649" y="7973301"/>
                </a:lnTo>
                <a:lnTo>
                  <a:pt x="2341020" y="7973301"/>
                </a:lnTo>
                <a:close/>
                <a:moveTo>
                  <a:pt x="2341020" y="7257625"/>
                </a:moveTo>
                <a:lnTo>
                  <a:pt x="2004649" y="7257625"/>
                </a:lnTo>
                <a:lnTo>
                  <a:pt x="2004649" y="7608174"/>
                </a:lnTo>
                <a:lnTo>
                  <a:pt x="2341020" y="7608174"/>
                </a:lnTo>
                <a:close/>
                <a:moveTo>
                  <a:pt x="2341020" y="6892501"/>
                </a:moveTo>
                <a:lnTo>
                  <a:pt x="2004649" y="6892501"/>
                </a:lnTo>
                <a:lnTo>
                  <a:pt x="2004649" y="7243044"/>
                </a:lnTo>
                <a:lnTo>
                  <a:pt x="2341020" y="7243044"/>
                </a:lnTo>
                <a:close/>
                <a:moveTo>
                  <a:pt x="2341020" y="6527374"/>
                </a:moveTo>
                <a:lnTo>
                  <a:pt x="2004649" y="6527374"/>
                </a:lnTo>
                <a:lnTo>
                  <a:pt x="2004649" y="6877920"/>
                </a:lnTo>
                <a:lnTo>
                  <a:pt x="2341020" y="6877920"/>
                </a:lnTo>
                <a:close/>
                <a:moveTo>
                  <a:pt x="2341020" y="6187385"/>
                </a:moveTo>
                <a:lnTo>
                  <a:pt x="2004650" y="6187385"/>
                </a:lnTo>
                <a:lnTo>
                  <a:pt x="2004650" y="6357302"/>
                </a:lnTo>
                <a:lnTo>
                  <a:pt x="2004649" y="6357302"/>
                </a:lnTo>
                <a:lnTo>
                  <a:pt x="2004649" y="6512794"/>
                </a:lnTo>
                <a:lnTo>
                  <a:pt x="2341020" y="6512794"/>
                </a:lnTo>
                <a:lnTo>
                  <a:pt x="2341020" y="6357302"/>
                </a:lnTo>
                <a:close/>
                <a:moveTo>
                  <a:pt x="2341020" y="5822257"/>
                </a:moveTo>
                <a:lnTo>
                  <a:pt x="2004650" y="5822257"/>
                </a:lnTo>
                <a:lnTo>
                  <a:pt x="2004650" y="6172803"/>
                </a:lnTo>
                <a:lnTo>
                  <a:pt x="2341020" y="6172803"/>
                </a:lnTo>
                <a:close/>
                <a:moveTo>
                  <a:pt x="2341020" y="5457129"/>
                </a:moveTo>
                <a:lnTo>
                  <a:pt x="2004650" y="5457129"/>
                </a:lnTo>
                <a:lnTo>
                  <a:pt x="2004650" y="5807676"/>
                </a:lnTo>
                <a:lnTo>
                  <a:pt x="2341020" y="5807676"/>
                </a:lnTo>
                <a:close/>
                <a:moveTo>
                  <a:pt x="2341020" y="5092001"/>
                </a:moveTo>
                <a:lnTo>
                  <a:pt x="2004650" y="5092001"/>
                </a:lnTo>
                <a:lnTo>
                  <a:pt x="2004650" y="5442548"/>
                </a:lnTo>
                <a:lnTo>
                  <a:pt x="2341020" y="5442548"/>
                </a:lnTo>
                <a:close/>
                <a:moveTo>
                  <a:pt x="2341020" y="4726874"/>
                </a:moveTo>
                <a:lnTo>
                  <a:pt x="2004650" y="4726874"/>
                </a:lnTo>
                <a:lnTo>
                  <a:pt x="2004650" y="5077421"/>
                </a:lnTo>
                <a:lnTo>
                  <a:pt x="2341020" y="5077421"/>
                </a:lnTo>
                <a:close/>
                <a:moveTo>
                  <a:pt x="2341021" y="4361746"/>
                </a:moveTo>
                <a:lnTo>
                  <a:pt x="2004650" y="4361746"/>
                </a:lnTo>
                <a:lnTo>
                  <a:pt x="2004650" y="4712293"/>
                </a:lnTo>
                <a:lnTo>
                  <a:pt x="2341020" y="4712293"/>
                </a:lnTo>
                <a:close/>
                <a:moveTo>
                  <a:pt x="2341021" y="3996618"/>
                </a:moveTo>
                <a:lnTo>
                  <a:pt x="2004650" y="3996618"/>
                </a:lnTo>
                <a:lnTo>
                  <a:pt x="2004650" y="4347165"/>
                </a:lnTo>
                <a:lnTo>
                  <a:pt x="2341021" y="4347165"/>
                </a:lnTo>
                <a:close/>
                <a:moveTo>
                  <a:pt x="2341021" y="3631491"/>
                </a:moveTo>
                <a:lnTo>
                  <a:pt x="2004650" y="3631491"/>
                </a:lnTo>
                <a:lnTo>
                  <a:pt x="2004650" y="3982038"/>
                </a:lnTo>
                <a:lnTo>
                  <a:pt x="2341021" y="3982038"/>
                </a:lnTo>
                <a:close/>
                <a:moveTo>
                  <a:pt x="2341021" y="3266363"/>
                </a:moveTo>
                <a:lnTo>
                  <a:pt x="2004650" y="3266363"/>
                </a:lnTo>
                <a:lnTo>
                  <a:pt x="2004650" y="3616911"/>
                </a:lnTo>
                <a:lnTo>
                  <a:pt x="2341021" y="3616911"/>
                </a:lnTo>
                <a:close/>
                <a:moveTo>
                  <a:pt x="2341021" y="2901235"/>
                </a:moveTo>
                <a:lnTo>
                  <a:pt x="2004650" y="2901235"/>
                </a:lnTo>
                <a:lnTo>
                  <a:pt x="2004650" y="3251783"/>
                </a:lnTo>
                <a:lnTo>
                  <a:pt x="2341021" y="3251783"/>
                </a:lnTo>
                <a:close/>
                <a:moveTo>
                  <a:pt x="2341021" y="2536108"/>
                </a:moveTo>
                <a:lnTo>
                  <a:pt x="2004650" y="2536108"/>
                </a:lnTo>
                <a:lnTo>
                  <a:pt x="2004650" y="2886655"/>
                </a:lnTo>
                <a:lnTo>
                  <a:pt x="2341021" y="2886655"/>
                </a:lnTo>
                <a:close/>
                <a:moveTo>
                  <a:pt x="2341021" y="2170981"/>
                </a:moveTo>
                <a:lnTo>
                  <a:pt x="2004650" y="2170981"/>
                </a:lnTo>
                <a:lnTo>
                  <a:pt x="2004650" y="2521528"/>
                </a:lnTo>
                <a:lnTo>
                  <a:pt x="2341021" y="2521528"/>
                </a:lnTo>
                <a:close/>
                <a:moveTo>
                  <a:pt x="2341021" y="1805854"/>
                </a:moveTo>
                <a:lnTo>
                  <a:pt x="2004650" y="1805854"/>
                </a:lnTo>
                <a:lnTo>
                  <a:pt x="2004650" y="2156401"/>
                </a:lnTo>
                <a:lnTo>
                  <a:pt x="2341021" y="2156401"/>
                </a:lnTo>
                <a:close/>
                <a:moveTo>
                  <a:pt x="2341021" y="1440727"/>
                </a:moveTo>
                <a:lnTo>
                  <a:pt x="2004650" y="1440727"/>
                </a:lnTo>
                <a:lnTo>
                  <a:pt x="2004650" y="1791274"/>
                </a:lnTo>
                <a:lnTo>
                  <a:pt x="2341021" y="1791274"/>
                </a:lnTo>
                <a:close/>
                <a:moveTo>
                  <a:pt x="2341021" y="1075598"/>
                </a:moveTo>
                <a:lnTo>
                  <a:pt x="2004650" y="1075598"/>
                </a:lnTo>
                <a:lnTo>
                  <a:pt x="2004650" y="1426147"/>
                </a:lnTo>
                <a:lnTo>
                  <a:pt x="2341021" y="1426147"/>
                </a:lnTo>
                <a:close/>
                <a:moveTo>
                  <a:pt x="2341021" y="710474"/>
                </a:moveTo>
                <a:lnTo>
                  <a:pt x="2004650" y="710474"/>
                </a:lnTo>
                <a:lnTo>
                  <a:pt x="2004650" y="1061017"/>
                </a:lnTo>
                <a:lnTo>
                  <a:pt x="2341021" y="1061017"/>
                </a:lnTo>
                <a:close/>
                <a:moveTo>
                  <a:pt x="2341021" y="345347"/>
                </a:moveTo>
                <a:lnTo>
                  <a:pt x="2004650" y="345347"/>
                </a:lnTo>
                <a:lnTo>
                  <a:pt x="2004650" y="695893"/>
                </a:lnTo>
                <a:lnTo>
                  <a:pt x="2341021" y="695893"/>
                </a:lnTo>
                <a:close/>
                <a:moveTo>
                  <a:pt x="2692608" y="12004284"/>
                </a:moveTo>
                <a:lnTo>
                  <a:pt x="2356239" y="12004284"/>
                </a:lnTo>
                <a:lnTo>
                  <a:pt x="2356239" y="12354830"/>
                </a:lnTo>
                <a:lnTo>
                  <a:pt x="2692608" y="12354830"/>
                </a:lnTo>
                <a:close/>
                <a:moveTo>
                  <a:pt x="2692608" y="11639156"/>
                </a:moveTo>
                <a:lnTo>
                  <a:pt x="2356239" y="11639156"/>
                </a:lnTo>
                <a:lnTo>
                  <a:pt x="2356239" y="11989703"/>
                </a:lnTo>
                <a:lnTo>
                  <a:pt x="2692608" y="11989703"/>
                </a:lnTo>
                <a:close/>
                <a:moveTo>
                  <a:pt x="2692608" y="11274028"/>
                </a:moveTo>
                <a:lnTo>
                  <a:pt x="2356239" y="11274028"/>
                </a:lnTo>
                <a:lnTo>
                  <a:pt x="2356239" y="11624575"/>
                </a:lnTo>
                <a:lnTo>
                  <a:pt x="2692608" y="11624575"/>
                </a:lnTo>
                <a:close/>
                <a:moveTo>
                  <a:pt x="2692608" y="10908900"/>
                </a:moveTo>
                <a:lnTo>
                  <a:pt x="2356239" y="10908901"/>
                </a:lnTo>
                <a:lnTo>
                  <a:pt x="2356239" y="11259448"/>
                </a:lnTo>
                <a:lnTo>
                  <a:pt x="2692608" y="11259448"/>
                </a:lnTo>
                <a:close/>
                <a:moveTo>
                  <a:pt x="2692608" y="10543773"/>
                </a:moveTo>
                <a:lnTo>
                  <a:pt x="2356239" y="10543773"/>
                </a:lnTo>
                <a:lnTo>
                  <a:pt x="2356239" y="10894320"/>
                </a:lnTo>
                <a:lnTo>
                  <a:pt x="2692608" y="10894320"/>
                </a:lnTo>
                <a:close/>
                <a:moveTo>
                  <a:pt x="2692608" y="10178645"/>
                </a:moveTo>
                <a:lnTo>
                  <a:pt x="2356239" y="10178645"/>
                </a:lnTo>
                <a:lnTo>
                  <a:pt x="2356239" y="10529192"/>
                </a:lnTo>
                <a:lnTo>
                  <a:pt x="2692608" y="10529192"/>
                </a:lnTo>
                <a:close/>
                <a:moveTo>
                  <a:pt x="2692608" y="9813518"/>
                </a:moveTo>
                <a:lnTo>
                  <a:pt x="2356239" y="9813518"/>
                </a:lnTo>
                <a:lnTo>
                  <a:pt x="2356239" y="10164065"/>
                </a:lnTo>
                <a:lnTo>
                  <a:pt x="2692608" y="10164065"/>
                </a:lnTo>
                <a:close/>
                <a:moveTo>
                  <a:pt x="2692608" y="9448390"/>
                </a:moveTo>
                <a:lnTo>
                  <a:pt x="2356239" y="9448390"/>
                </a:lnTo>
                <a:lnTo>
                  <a:pt x="2356239" y="9798938"/>
                </a:lnTo>
                <a:lnTo>
                  <a:pt x="2692608" y="9798938"/>
                </a:lnTo>
                <a:close/>
                <a:moveTo>
                  <a:pt x="2692608" y="9083262"/>
                </a:moveTo>
                <a:lnTo>
                  <a:pt x="2356239" y="9083262"/>
                </a:lnTo>
                <a:lnTo>
                  <a:pt x="2356239" y="9433810"/>
                </a:lnTo>
                <a:lnTo>
                  <a:pt x="2692608" y="9433810"/>
                </a:lnTo>
                <a:close/>
                <a:moveTo>
                  <a:pt x="2692608" y="8718135"/>
                </a:moveTo>
                <a:lnTo>
                  <a:pt x="2356239" y="8718135"/>
                </a:lnTo>
                <a:lnTo>
                  <a:pt x="2356239" y="9068682"/>
                </a:lnTo>
                <a:lnTo>
                  <a:pt x="2692608" y="9068682"/>
                </a:lnTo>
                <a:close/>
                <a:moveTo>
                  <a:pt x="2692608" y="8353008"/>
                </a:moveTo>
                <a:lnTo>
                  <a:pt x="2356239" y="8353008"/>
                </a:lnTo>
                <a:lnTo>
                  <a:pt x="2356239" y="8703555"/>
                </a:lnTo>
                <a:lnTo>
                  <a:pt x="2692608" y="8703555"/>
                </a:lnTo>
                <a:close/>
                <a:moveTo>
                  <a:pt x="2692608" y="7987881"/>
                </a:moveTo>
                <a:lnTo>
                  <a:pt x="2356239" y="7987881"/>
                </a:lnTo>
                <a:lnTo>
                  <a:pt x="2356239" y="8338428"/>
                </a:lnTo>
                <a:lnTo>
                  <a:pt x="2692608" y="8338428"/>
                </a:lnTo>
                <a:close/>
                <a:moveTo>
                  <a:pt x="2692608" y="7622754"/>
                </a:moveTo>
                <a:lnTo>
                  <a:pt x="2356239" y="7622754"/>
                </a:lnTo>
                <a:lnTo>
                  <a:pt x="2356239" y="7973301"/>
                </a:lnTo>
                <a:lnTo>
                  <a:pt x="2692608" y="7973301"/>
                </a:lnTo>
                <a:close/>
                <a:moveTo>
                  <a:pt x="2692608" y="7257625"/>
                </a:moveTo>
                <a:lnTo>
                  <a:pt x="2356239" y="7257625"/>
                </a:lnTo>
                <a:lnTo>
                  <a:pt x="2356239" y="7608174"/>
                </a:lnTo>
                <a:lnTo>
                  <a:pt x="2692608" y="7608174"/>
                </a:lnTo>
                <a:close/>
                <a:moveTo>
                  <a:pt x="2692608" y="6892501"/>
                </a:moveTo>
                <a:lnTo>
                  <a:pt x="2356239" y="6892501"/>
                </a:lnTo>
                <a:lnTo>
                  <a:pt x="2356239" y="7243044"/>
                </a:lnTo>
                <a:lnTo>
                  <a:pt x="2692608" y="7243044"/>
                </a:lnTo>
                <a:close/>
                <a:moveTo>
                  <a:pt x="2692609" y="6527374"/>
                </a:moveTo>
                <a:lnTo>
                  <a:pt x="2356239" y="6527374"/>
                </a:lnTo>
                <a:lnTo>
                  <a:pt x="2356239" y="6877920"/>
                </a:lnTo>
                <a:lnTo>
                  <a:pt x="2692608" y="6877921"/>
                </a:lnTo>
                <a:close/>
                <a:moveTo>
                  <a:pt x="2692609" y="6187384"/>
                </a:moveTo>
                <a:lnTo>
                  <a:pt x="2356240" y="6187385"/>
                </a:lnTo>
                <a:lnTo>
                  <a:pt x="2356240" y="6357302"/>
                </a:lnTo>
                <a:lnTo>
                  <a:pt x="2356239" y="6357302"/>
                </a:lnTo>
                <a:lnTo>
                  <a:pt x="2356239" y="6512794"/>
                </a:lnTo>
                <a:lnTo>
                  <a:pt x="2692609" y="6512794"/>
                </a:lnTo>
                <a:lnTo>
                  <a:pt x="2692609" y="6357302"/>
                </a:lnTo>
                <a:close/>
                <a:moveTo>
                  <a:pt x="2692609" y="5822257"/>
                </a:moveTo>
                <a:lnTo>
                  <a:pt x="2356240" y="5822257"/>
                </a:lnTo>
                <a:lnTo>
                  <a:pt x="2356240" y="6172803"/>
                </a:lnTo>
                <a:lnTo>
                  <a:pt x="2692609" y="6172803"/>
                </a:lnTo>
                <a:close/>
                <a:moveTo>
                  <a:pt x="2692609" y="5457129"/>
                </a:moveTo>
                <a:lnTo>
                  <a:pt x="2356240" y="5457129"/>
                </a:lnTo>
                <a:lnTo>
                  <a:pt x="2356240" y="5807676"/>
                </a:lnTo>
                <a:lnTo>
                  <a:pt x="2692609" y="5807676"/>
                </a:lnTo>
                <a:close/>
                <a:moveTo>
                  <a:pt x="2692609" y="5092001"/>
                </a:moveTo>
                <a:lnTo>
                  <a:pt x="2356240" y="5092001"/>
                </a:lnTo>
                <a:lnTo>
                  <a:pt x="2356240" y="5442548"/>
                </a:lnTo>
                <a:lnTo>
                  <a:pt x="2692609" y="5442548"/>
                </a:lnTo>
                <a:close/>
                <a:moveTo>
                  <a:pt x="2692609" y="4726873"/>
                </a:moveTo>
                <a:lnTo>
                  <a:pt x="2356240" y="4726874"/>
                </a:lnTo>
                <a:lnTo>
                  <a:pt x="2356240" y="5077421"/>
                </a:lnTo>
                <a:lnTo>
                  <a:pt x="2692609" y="5077421"/>
                </a:lnTo>
                <a:close/>
                <a:moveTo>
                  <a:pt x="2692609" y="4361746"/>
                </a:moveTo>
                <a:lnTo>
                  <a:pt x="2356240" y="4361746"/>
                </a:lnTo>
                <a:lnTo>
                  <a:pt x="2356240" y="4712293"/>
                </a:lnTo>
                <a:lnTo>
                  <a:pt x="2692609" y="4712293"/>
                </a:lnTo>
                <a:close/>
                <a:moveTo>
                  <a:pt x="2692609" y="3996618"/>
                </a:moveTo>
                <a:lnTo>
                  <a:pt x="2356240" y="3996618"/>
                </a:lnTo>
                <a:lnTo>
                  <a:pt x="2356240" y="4347165"/>
                </a:lnTo>
                <a:lnTo>
                  <a:pt x="2692609" y="4347165"/>
                </a:lnTo>
                <a:close/>
                <a:moveTo>
                  <a:pt x="2692609" y="3631491"/>
                </a:moveTo>
                <a:lnTo>
                  <a:pt x="2356240" y="3631491"/>
                </a:lnTo>
                <a:lnTo>
                  <a:pt x="2356240" y="3982038"/>
                </a:lnTo>
                <a:lnTo>
                  <a:pt x="2692609" y="3982038"/>
                </a:lnTo>
                <a:close/>
                <a:moveTo>
                  <a:pt x="2692609" y="3266363"/>
                </a:moveTo>
                <a:lnTo>
                  <a:pt x="2356240" y="3266363"/>
                </a:lnTo>
                <a:lnTo>
                  <a:pt x="2356240" y="3616911"/>
                </a:lnTo>
                <a:lnTo>
                  <a:pt x="2692609" y="3616911"/>
                </a:lnTo>
                <a:close/>
                <a:moveTo>
                  <a:pt x="2692609" y="2901235"/>
                </a:moveTo>
                <a:lnTo>
                  <a:pt x="2356240" y="2901235"/>
                </a:lnTo>
                <a:lnTo>
                  <a:pt x="2356240" y="3251783"/>
                </a:lnTo>
                <a:lnTo>
                  <a:pt x="2692609" y="3251783"/>
                </a:lnTo>
                <a:close/>
                <a:moveTo>
                  <a:pt x="2692609" y="2536108"/>
                </a:moveTo>
                <a:lnTo>
                  <a:pt x="2356240" y="2536108"/>
                </a:lnTo>
                <a:lnTo>
                  <a:pt x="2356240" y="2886655"/>
                </a:lnTo>
                <a:lnTo>
                  <a:pt x="2692609" y="2886655"/>
                </a:lnTo>
                <a:close/>
                <a:moveTo>
                  <a:pt x="2692609" y="2170981"/>
                </a:moveTo>
                <a:lnTo>
                  <a:pt x="2356240" y="2170981"/>
                </a:lnTo>
                <a:lnTo>
                  <a:pt x="2356240" y="2521528"/>
                </a:lnTo>
                <a:lnTo>
                  <a:pt x="2692609" y="2521528"/>
                </a:lnTo>
                <a:close/>
                <a:moveTo>
                  <a:pt x="2692609" y="1805854"/>
                </a:moveTo>
                <a:lnTo>
                  <a:pt x="2356240" y="1805854"/>
                </a:lnTo>
                <a:lnTo>
                  <a:pt x="2356240" y="2156401"/>
                </a:lnTo>
                <a:lnTo>
                  <a:pt x="2692609" y="2156401"/>
                </a:lnTo>
                <a:close/>
                <a:moveTo>
                  <a:pt x="2692609" y="1440727"/>
                </a:moveTo>
                <a:lnTo>
                  <a:pt x="2356240" y="1440727"/>
                </a:lnTo>
                <a:lnTo>
                  <a:pt x="2356240" y="1791274"/>
                </a:lnTo>
                <a:lnTo>
                  <a:pt x="2692609" y="1791274"/>
                </a:lnTo>
                <a:close/>
                <a:moveTo>
                  <a:pt x="2692609" y="1075598"/>
                </a:moveTo>
                <a:lnTo>
                  <a:pt x="2356240" y="1075598"/>
                </a:lnTo>
                <a:lnTo>
                  <a:pt x="2356240" y="1426147"/>
                </a:lnTo>
                <a:lnTo>
                  <a:pt x="2692609" y="1426147"/>
                </a:lnTo>
                <a:close/>
                <a:moveTo>
                  <a:pt x="2692609" y="710474"/>
                </a:moveTo>
                <a:lnTo>
                  <a:pt x="2356240" y="710474"/>
                </a:lnTo>
                <a:lnTo>
                  <a:pt x="2356240" y="1061017"/>
                </a:lnTo>
                <a:lnTo>
                  <a:pt x="2692609" y="1061017"/>
                </a:lnTo>
                <a:close/>
                <a:moveTo>
                  <a:pt x="2692610" y="345347"/>
                </a:moveTo>
                <a:lnTo>
                  <a:pt x="2356240" y="345347"/>
                </a:lnTo>
                <a:lnTo>
                  <a:pt x="2356240" y="695893"/>
                </a:lnTo>
                <a:lnTo>
                  <a:pt x="2692609" y="695894"/>
                </a:lnTo>
                <a:close/>
                <a:moveTo>
                  <a:pt x="3044198" y="12004284"/>
                </a:moveTo>
                <a:lnTo>
                  <a:pt x="2707828" y="12004284"/>
                </a:lnTo>
                <a:lnTo>
                  <a:pt x="2707828" y="12354830"/>
                </a:lnTo>
                <a:lnTo>
                  <a:pt x="3044198" y="12354830"/>
                </a:lnTo>
                <a:close/>
                <a:moveTo>
                  <a:pt x="3044198" y="11639156"/>
                </a:moveTo>
                <a:lnTo>
                  <a:pt x="2707828" y="11639156"/>
                </a:lnTo>
                <a:lnTo>
                  <a:pt x="2707828" y="11989703"/>
                </a:lnTo>
                <a:lnTo>
                  <a:pt x="3044198" y="11989703"/>
                </a:lnTo>
                <a:close/>
                <a:moveTo>
                  <a:pt x="3044198" y="11274028"/>
                </a:moveTo>
                <a:lnTo>
                  <a:pt x="2707828" y="11274028"/>
                </a:lnTo>
                <a:lnTo>
                  <a:pt x="2707828" y="11624575"/>
                </a:lnTo>
                <a:lnTo>
                  <a:pt x="3044198" y="11624575"/>
                </a:lnTo>
                <a:close/>
                <a:moveTo>
                  <a:pt x="3044198" y="10908900"/>
                </a:moveTo>
                <a:lnTo>
                  <a:pt x="2707828" y="10908900"/>
                </a:lnTo>
                <a:lnTo>
                  <a:pt x="2707828" y="11259448"/>
                </a:lnTo>
                <a:lnTo>
                  <a:pt x="3044198" y="11259448"/>
                </a:lnTo>
                <a:close/>
                <a:moveTo>
                  <a:pt x="3044198" y="10543773"/>
                </a:moveTo>
                <a:lnTo>
                  <a:pt x="2707828" y="10543773"/>
                </a:lnTo>
                <a:lnTo>
                  <a:pt x="2707828" y="10894320"/>
                </a:lnTo>
                <a:lnTo>
                  <a:pt x="3044198" y="10894320"/>
                </a:lnTo>
                <a:close/>
                <a:moveTo>
                  <a:pt x="3044198" y="10178645"/>
                </a:moveTo>
                <a:lnTo>
                  <a:pt x="2707828" y="10178645"/>
                </a:lnTo>
                <a:lnTo>
                  <a:pt x="2707828" y="10529192"/>
                </a:lnTo>
                <a:lnTo>
                  <a:pt x="3044198" y="10529192"/>
                </a:lnTo>
                <a:close/>
                <a:moveTo>
                  <a:pt x="3044198" y="9813518"/>
                </a:moveTo>
                <a:lnTo>
                  <a:pt x="2707828" y="9813518"/>
                </a:lnTo>
                <a:lnTo>
                  <a:pt x="2707828" y="10164065"/>
                </a:lnTo>
                <a:lnTo>
                  <a:pt x="3044198" y="10164065"/>
                </a:lnTo>
                <a:close/>
                <a:moveTo>
                  <a:pt x="3044198" y="9448390"/>
                </a:moveTo>
                <a:lnTo>
                  <a:pt x="2707828" y="9448390"/>
                </a:lnTo>
                <a:lnTo>
                  <a:pt x="2707828" y="9798938"/>
                </a:lnTo>
                <a:lnTo>
                  <a:pt x="3044198" y="9798938"/>
                </a:lnTo>
                <a:close/>
                <a:moveTo>
                  <a:pt x="3044198" y="9083262"/>
                </a:moveTo>
                <a:lnTo>
                  <a:pt x="2707828" y="9083262"/>
                </a:lnTo>
                <a:lnTo>
                  <a:pt x="2707828" y="9433810"/>
                </a:lnTo>
                <a:lnTo>
                  <a:pt x="3044198" y="9433810"/>
                </a:lnTo>
                <a:close/>
                <a:moveTo>
                  <a:pt x="3044198" y="8718135"/>
                </a:moveTo>
                <a:lnTo>
                  <a:pt x="2707828" y="8718135"/>
                </a:lnTo>
                <a:lnTo>
                  <a:pt x="2707828" y="9068682"/>
                </a:lnTo>
                <a:lnTo>
                  <a:pt x="3044198" y="9068682"/>
                </a:lnTo>
                <a:close/>
                <a:moveTo>
                  <a:pt x="3044198" y="8353008"/>
                </a:moveTo>
                <a:lnTo>
                  <a:pt x="2707828" y="8353008"/>
                </a:lnTo>
                <a:lnTo>
                  <a:pt x="2707828" y="8703555"/>
                </a:lnTo>
                <a:lnTo>
                  <a:pt x="3044198" y="8703555"/>
                </a:lnTo>
                <a:close/>
                <a:moveTo>
                  <a:pt x="3044198" y="7987881"/>
                </a:moveTo>
                <a:lnTo>
                  <a:pt x="2707828" y="7987881"/>
                </a:lnTo>
                <a:lnTo>
                  <a:pt x="2707828" y="8338428"/>
                </a:lnTo>
                <a:lnTo>
                  <a:pt x="3044198" y="8338428"/>
                </a:lnTo>
                <a:close/>
                <a:moveTo>
                  <a:pt x="3044198" y="7622754"/>
                </a:moveTo>
                <a:lnTo>
                  <a:pt x="2707828" y="7622754"/>
                </a:lnTo>
                <a:lnTo>
                  <a:pt x="2707828" y="7973301"/>
                </a:lnTo>
                <a:lnTo>
                  <a:pt x="3044198" y="7973301"/>
                </a:lnTo>
                <a:close/>
                <a:moveTo>
                  <a:pt x="3044198" y="7257625"/>
                </a:moveTo>
                <a:lnTo>
                  <a:pt x="2707828" y="7257625"/>
                </a:lnTo>
                <a:lnTo>
                  <a:pt x="2707828" y="7608174"/>
                </a:lnTo>
                <a:lnTo>
                  <a:pt x="3044198" y="7608174"/>
                </a:lnTo>
                <a:close/>
                <a:moveTo>
                  <a:pt x="3044198" y="6892501"/>
                </a:moveTo>
                <a:lnTo>
                  <a:pt x="2707828" y="6892501"/>
                </a:lnTo>
                <a:lnTo>
                  <a:pt x="2707828" y="7243044"/>
                </a:lnTo>
                <a:lnTo>
                  <a:pt x="3044198" y="7243044"/>
                </a:lnTo>
                <a:close/>
                <a:moveTo>
                  <a:pt x="3044199" y="6527374"/>
                </a:moveTo>
                <a:lnTo>
                  <a:pt x="2707829" y="6527374"/>
                </a:lnTo>
                <a:lnTo>
                  <a:pt x="2707828" y="6877921"/>
                </a:lnTo>
                <a:lnTo>
                  <a:pt x="3044198" y="6877921"/>
                </a:lnTo>
                <a:close/>
                <a:moveTo>
                  <a:pt x="3044199" y="6187384"/>
                </a:moveTo>
                <a:lnTo>
                  <a:pt x="2707829" y="6187384"/>
                </a:lnTo>
                <a:lnTo>
                  <a:pt x="2707829" y="6357302"/>
                </a:lnTo>
                <a:lnTo>
                  <a:pt x="2707829" y="6512794"/>
                </a:lnTo>
                <a:lnTo>
                  <a:pt x="3044199" y="6512794"/>
                </a:lnTo>
                <a:lnTo>
                  <a:pt x="3044199" y="6357302"/>
                </a:lnTo>
                <a:close/>
                <a:moveTo>
                  <a:pt x="3044199" y="5822257"/>
                </a:moveTo>
                <a:lnTo>
                  <a:pt x="2707829" y="5822257"/>
                </a:lnTo>
                <a:lnTo>
                  <a:pt x="2707829" y="6172803"/>
                </a:lnTo>
                <a:lnTo>
                  <a:pt x="3044199" y="6172803"/>
                </a:lnTo>
                <a:close/>
                <a:moveTo>
                  <a:pt x="3044199" y="5457129"/>
                </a:moveTo>
                <a:lnTo>
                  <a:pt x="2707829" y="5457129"/>
                </a:lnTo>
                <a:lnTo>
                  <a:pt x="2707829" y="5807676"/>
                </a:lnTo>
                <a:lnTo>
                  <a:pt x="3044199" y="5807676"/>
                </a:lnTo>
                <a:close/>
                <a:moveTo>
                  <a:pt x="3044199" y="5092001"/>
                </a:moveTo>
                <a:lnTo>
                  <a:pt x="2707829" y="5092001"/>
                </a:lnTo>
                <a:lnTo>
                  <a:pt x="2707829" y="5442548"/>
                </a:lnTo>
                <a:lnTo>
                  <a:pt x="3044199" y="5442548"/>
                </a:lnTo>
                <a:close/>
                <a:moveTo>
                  <a:pt x="3044199" y="4726873"/>
                </a:moveTo>
                <a:lnTo>
                  <a:pt x="2707829" y="4726873"/>
                </a:lnTo>
                <a:lnTo>
                  <a:pt x="2707829" y="5077421"/>
                </a:lnTo>
                <a:lnTo>
                  <a:pt x="3044199" y="5077421"/>
                </a:lnTo>
                <a:close/>
                <a:moveTo>
                  <a:pt x="3044199" y="4361746"/>
                </a:moveTo>
                <a:lnTo>
                  <a:pt x="2707829" y="4361746"/>
                </a:lnTo>
                <a:lnTo>
                  <a:pt x="2707829" y="4712293"/>
                </a:lnTo>
                <a:lnTo>
                  <a:pt x="3044199" y="4712293"/>
                </a:lnTo>
                <a:close/>
                <a:moveTo>
                  <a:pt x="3044199" y="3996618"/>
                </a:moveTo>
                <a:lnTo>
                  <a:pt x="2707829" y="3996618"/>
                </a:lnTo>
                <a:lnTo>
                  <a:pt x="2707829" y="4347165"/>
                </a:lnTo>
                <a:lnTo>
                  <a:pt x="3044199" y="4347165"/>
                </a:lnTo>
                <a:close/>
                <a:moveTo>
                  <a:pt x="3044199" y="3631491"/>
                </a:moveTo>
                <a:lnTo>
                  <a:pt x="2707829" y="3631491"/>
                </a:lnTo>
                <a:lnTo>
                  <a:pt x="2707829" y="3982038"/>
                </a:lnTo>
                <a:lnTo>
                  <a:pt x="3044199" y="3982038"/>
                </a:lnTo>
                <a:close/>
                <a:moveTo>
                  <a:pt x="3044199" y="3266363"/>
                </a:moveTo>
                <a:lnTo>
                  <a:pt x="2707829" y="3266363"/>
                </a:lnTo>
                <a:lnTo>
                  <a:pt x="2707829" y="3616911"/>
                </a:lnTo>
                <a:lnTo>
                  <a:pt x="3044199" y="3616911"/>
                </a:lnTo>
                <a:close/>
                <a:moveTo>
                  <a:pt x="3044199" y="2901235"/>
                </a:moveTo>
                <a:lnTo>
                  <a:pt x="2707829" y="2901235"/>
                </a:lnTo>
                <a:lnTo>
                  <a:pt x="2707829" y="3251783"/>
                </a:lnTo>
                <a:lnTo>
                  <a:pt x="3044199" y="3251783"/>
                </a:lnTo>
                <a:close/>
                <a:moveTo>
                  <a:pt x="3044199" y="2536108"/>
                </a:moveTo>
                <a:lnTo>
                  <a:pt x="2707829" y="2536108"/>
                </a:lnTo>
                <a:lnTo>
                  <a:pt x="2707829" y="2886655"/>
                </a:lnTo>
                <a:lnTo>
                  <a:pt x="3044199" y="2886655"/>
                </a:lnTo>
                <a:close/>
                <a:moveTo>
                  <a:pt x="3044199" y="2170981"/>
                </a:moveTo>
                <a:lnTo>
                  <a:pt x="2707829" y="2170981"/>
                </a:lnTo>
                <a:lnTo>
                  <a:pt x="2707829" y="2521528"/>
                </a:lnTo>
                <a:lnTo>
                  <a:pt x="3044199" y="2521528"/>
                </a:lnTo>
                <a:close/>
                <a:moveTo>
                  <a:pt x="3044199" y="1805854"/>
                </a:moveTo>
                <a:lnTo>
                  <a:pt x="2707829" y="1805854"/>
                </a:lnTo>
                <a:lnTo>
                  <a:pt x="2707829" y="2156401"/>
                </a:lnTo>
                <a:lnTo>
                  <a:pt x="3044199" y="2156401"/>
                </a:lnTo>
                <a:close/>
                <a:moveTo>
                  <a:pt x="3044199" y="1440727"/>
                </a:moveTo>
                <a:lnTo>
                  <a:pt x="2707829" y="1440727"/>
                </a:lnTo>
                <a:lnTo>
                  <a:pt x="2707829" y="1791274"/>
                </a:lnTo>
                <a:lnTo>
                  <a:pt x="3044199" y="1791274"/>
                </a:lnTo>
                <a:close/>
                <a:moveTo>
                  <a:pt x="3044199" y="1075598"/>
                </a:moveTo>
                <a:lnTo>
                  <a:pt x="2707829" y="1075598"/>
                </a:lnTo>
                <a:lnTo>
                  <a:pt x="2707829" y="1426147"/>
                </a:lnTo>
                <a:lnTo>
                  <a:pt x="3044199" y="1426147"/>
                </a:lnTo>
                <a:close/>
                <a:moveTo>
                  <a:pt x="3044199" y="710474"/>
                </a:moveTo>
                <a:lnTo>
                  <a:pt x="2707829" y="710474"/>
                </a:lnTo>
                <a:lnTo>
                  <a:pt x="2707829" y="1061017"/>
                </a:lnTo>
                <a:lnTo>
                  <a:pt x="3044199" y="1061017"/>
                </a:lnTo>
                <a:close/>
                <a:moveTo>
                  <a:pt x="3044200" y="345347"/>
                </a:moveTo>
                <a:lnTo>
                  <a:pt x="2707830" y="345347"/>
                </a:lnTo>
                <a:lnTo>
                  <a:pt x="2707829" y="695894"/>
                </a:lnTo>
                <a:lnTo>
                  <a:pt x="3044199" y="695894"/>
                </a:lnTo>
                <a:close/>
                <a:moveTo>
                  <a:pt x="3395788" y="12004284"/>
                </a:moveTo>
                <a:lnTo>
                  <a:pt x="3059418" y="12004284"/>
                </a:lnTo>
                <a:lnTo>
                  <a:pt x="3059418" y="12354830"/>
                </a:lnTo>
                <a:lnTo>
                  <a:pt x="3395788" y="12354830"/>
                </a:lnTo>
                <a:close/>
                <a:moveTo>
                  <a:pt x="3395788" y="11639156"/>
                </a:moveTo>
                <a:lnTo>
                  <a:pt x="3059418" y="11639156"/>
                </a:lnTo>
                <a:lnTo>
                  <a:pt x="3059418" y="11989703"/>
                </a:lnTo>
                <a:lnTo>
                  <a:pt x="3395788" y="11989703"/>
                </a:lnTo>
                <a:close/>
                <a:moveTo>
                  <a:pt x="3395789" y="11274028"/>
                </a:moveTo>
                <a:lnTo>
                  <a:pt x="3059418" y="11274028"/>
                </a:lnTo>
                <a:lnTo>
                  <a:pt x="3059418" y="11624575"/>
                </a:lnTo>
                <a:lnTo>
                  <a:pt x="3395788" y="11624575"/>
                </a:lnTo>
                <a:close/>
                <a:moveTo>
                  <a:pt x="3395789" y="10908900"/>
                </a:moveTo>
                <a:lnTo>
                  <a:pt x="3059418" y="10908900"/>
                </a:lnTo>
                <a:lnTo>
                  <a:pt x="3059418" y="11259448"/>
                </a:lnTo>
                <a:lnTo>
                  <a:pt x="3395789" y="11259448"/>
                </a:lnTo>
                <a:close/>
                <a:moveTo>
                  <a:pt x="3395789" y="10543773"/>
                </a:moveTo>
                <a:lnTo>
                  <a:pt x="3059418" y="10543773"/>
                </a:lnTo>
                <a:lnTo>
                  <a:pt x="3059418" y="10894320"/>
                </a:lnTo>
                <a:lnTo>
                  <a:pt x="3395789" y="10894320"/>
                </a:lnTo>
                <a:close/>
                <a:moveTo>
                  <a:pt x="3395789" y="10178645"/>
                </a:moveTo>
                <a:lnTo>
                  <a:pt x="3059418" y="10178645"/>
                </a:lnTo>
                <a:lnTo>
                  <a:pt x="3059418" y="10529192"/>
                </a:lnTo>
                <a:lnTo>
                  <a:pt x="3395789" y="10529192"/>
                </a:lnTo>
                <a:close/>
                <a:moveTo>
                  <a:pt x="3395789" y="9813518"/>
                </a:moveTo>
                <a:lnTo>
                  <a:pt x="3059418" y="9813518"/>
                </a:lnTo>
                <a:lnTo>
                  <a:pt x="3059418" y="10164065"/>
                </a:lnTo>
                <a:lnTo>
                  <a:pt x="3395789" y="10164065"/>
                </a:lnTo>
                <a:close/>
                <a:moveTo>
                  <a:pt x="3395789" y="9448390"/>
                </a:moveTo>
                <a:lnTo>
                  <a:pt x="3059418" y="9448390"/>
                </a:lnTo>
                <a:lnTo>
                  <a:pt x="3059418" y="9798938"/>
                </a:lnTo>
                <a:lnTo>
                  <a:pt x="3395789" y="9798938"/>
                </a:lnTo>
                <a:close/>
                <a:moveTo>
                  <a:pt x="3395789" y="9083262"/>
                </a:moveTo>
                <a:lnTo>
                  <a:pt x="3059418" y="9083262"/>
                </a:lnTo>
                <a:lnTo>
                  <a:pt x="3059418" y="9433810"/>
                </a:lnTo>
                <a:lnTo>
                  <a:pt x="3395789" y="9433810"/>
                </a:lnTo>
                <a:close/>
                <a:moveTo>
                  <a:pt x="3395789" y="8718135"/>
                </a:moveTo>
                <a:lnTo>
                  <a:pt x="3059418" y="8718135"/>
                </a:lnTo>
                <a:lnTo>
                  <a:pt x="3059418" y="9068682"/>
                </a:lnTo>
                <a:lnTo>
                  <a:pt x="3395789" y="9068682"/>
                </a:lnTo>
                <a:close/>
                <a:moveTo>
                  <a:pt x="3395789" y="8353008"/>
                </a:moveTo>
                <a:lnTo>
                  <a:pt x="3059418" y="8353008"/>
                </a:lnTo>
                <a:lnTo>
                  <a:pt x="3059418" y="8703555"/>
                </a:lnTo>
                <a:lnTo>
                  <a:pt x="3395789" y="8703555"/>
                </a:lnTo>
                <a:close/>
                <a:moveTo>
                  <a:pt x="3395789" y="7987881"/>
                </a:moveTo>
                <a:lnTo>
                  <a:pt x="3059418" y="7987881"/>
                </a:lnTo>
                <a:lnTo>
                  <a:pt x="3059418" y="8338428"/>
                </a:lnTo>
                <a:lnTo>
                  <a:pt x="3395789" y="8338428"/>
                </a:lnTo>
                <a:close/>
                <a:moveTo>
                  <a:pt x="3395789" y="7622754"/>
                </a:moveTo>
                <a:lnTo>
                  <a:pt x="3059418" y="7622754"/>
                </a:lnTo>
                <a:lnTo>
                  <a:pt x="3059418" y="7973301"/>
                </a:lnTo>
                <a:lnTo>
                  <a:pt x="3395789" y="7973301"/>
                </a:lnTo>
                <a:close/>
                <a:moveTo>
                  <a:pt x="3395789" y="7257625"/>
                </a:moveTo>
                <a:lnTo>
                  <a:pt x="3059418" y="7257625"/>
                </a:lnTo>
                <a:lnTo>
                  <a:pt x="3059418" y="7608174"/>
                </a:lnTo>
                <a:lnTo>
                  <a:pt x="3395789" y="7608174"/>
                </a:lnTo>
                <a:close/>
                <a:moveTo>
                  <a:pt x="3395789" y="6892501"/>
                </a:moveTo>
                <a:lnTo>
                  <a:pt x="3059418" y="6892501"/>
                </a:lnTo>
                <a:lnTo>
                  <a:pt x="3059418" y="7243044"/>
                </a:lnTo>
                <a:lnTo>
                  <a:pt x="3395789" y="7243044"/>
                </a:lnTo>
                <a:close/>
                <a:moveTo>
                  <a:pt x="3395789" y="6527374"/>
                </a:moveTo>
                <a:lnTo>
                  <a:pt x="3059419" y="6527374"/>
                </a:lnTo>
                <a:lnTo>
                  <a:pt x="3059418" y="6877921"/>
                </a:lnTo>
                <a:lnTo>
                  <a:pt x="3395789" y="6877921"/>
                </a:lnTo>
                <a:close/>
                <a:moveTo>
                  <a:pt x="3395789" y="6187384"/>
                </a:moveTo>
                <a:lnTo>
                  <a:pt x="3059419" y="6187384"/>
                </a:lnTo>
                <a:lnTo>
                  <a:pt x="3059419" y="6357302"/>
                </a:lnTo>
                <a:lnTo>
                  <a:pt x="3059419" y="6512794"/>
                </a:lnTo>
                <a:lnTo>
                  <a:pt x="3395789" y="6512794"/>
                </a:lnTo>
                <a:lnTo>
                  <a:pt x="3395789" y="6357302"/>
                </a:lnTo>
                <a:close/>
                <a:moveTo>
                  <a:pt x="3395789" y="5822257"/>
                </a:moveTo>
                <a:lnTo>
                  <a:pt x="3059419" y="5822257"/>
                </a:lnTo>
                <a:lnTo>
                  <a:pt x="3059419" y="6172803"/>
                </a:lnTo>
                <a:lnTo>
                  <a:pt x="3395789" y="6172803"/>
                </a:lnTo>
                <a:close/>
                <a:moveTo>
                  <a:pt x="3395789" y="5457129"/>
                </a:moveTo>
                <a:lnTo>
                  <a:pt x="3059419" y="5457129"/>
                </a:lnTo>
                <a:lnTo>
                  <a:pt x="3059419" y="5807676"/>
                </a:lnTo>
                <a:lnTo>
                  <a:pt x="3395789" y="5807676"/>
                </a:lnTo>
                <a:close/>
                <a:moveTo>
                  <a:pt x="3395790" y="5092001"/>
                </a:moveTo>
                <a:lnTo>
                  <a:pt x="3059419" y="5092001"/>
                </a:lnTo>
                <a:lnTo>
                  <a:pt x="3059419" y="5442548"/>
                </a:lnTo>
                <a:lnTo>
                  <a:pt x="3395789" y="5442548"/>
                </a:lnTo>
                <a:close/>
                <a:moveTo>
                  <a:pt x="3395790" y="4726873"/>
                </a:moveTo>
                <a:lnTo>
                  <a:pt x="3059419" y="4726873"/>
                </a:lnTo>
                <a:lnTo>
                  <a:pt x="3059419" y="5077421"/>
                </a:lnTo>
                <a:lnTo>
                  <a:pt x="3395790" y="5077421"/>
                </a:lnTo>
                <a:close/>
                <a:moveTo>
                  <a:pt x="3395790" y="4361746"/>
                </a:moveTo>
                <a:lnTo>
                  <a:pt x="3059419" y="4361746"/>
                </a:lnTo>
                <a:lnTo>
                  <a:pt x="3059419" y="4712293"/>
                </a:lnTo>
                <a:lnTo>
                  <a:pt x="3395790" y="4712293"/>
                </a:lnTo>
                <a:close/>
                <a:moveTo>
                  <a:pt x="3395790" y="3996618"/>
                </a:moveTo>
                <a:lnTo>
                  <a:pt x="3059419" y="3996618"/>
                </a:lnTo>
                <a:lnTo>
                  <a:pt x="3059419" y="4347165"/>
                </a:lnTo>
                <a:lnTo>
                  <a:pt x="3395790" y="4347165"/>
                </a:lnTo>
                <a:close/>
                <a:moveTo>
                  <a:pt x="3395790" y="3631491"/>
                </a:moveTo>
                <a:lnTo>
                  <a:pt x="3059419" y="3631491"/>
                </a:lnTo>
                <a:lnTo>
                  <a:pt x="3059419" y="3982038"/>
                </a:lnTo>
                <a:lnTo>
                  <a:pt x="3395790" y="3982038"/>
                </a:lnTo>
                <a:close/>
                <a:moveTo>
                  <a:pt x="3395790" y="3266363"/>
                </a:moveTo>
                <a:lnTo>
                  <a:pt x="3059419" y="3266363"/>
                </a:lnTo>
                <a:lnTo>
                  <a:pt x="3059419" y="3616911"/>
                </a:lnTo>
                <a:lnTo>
                  <a:pt x="3395790" y="3616911"/>
                </a:lnTo>
                <a:close/>
                <a:moveTo>
                  <a:pt x="3395790" y="2901235"/>
                </a:moveTo>
                <a:lnTo>
                  <a:pt x="3059419" y="2901235"/>
                </a:lnTo>
                <a:lnTo>
                  <a:pt x="3059419" y="3251783"/>
                </a:lnTo>
                <a:lnTo>
                  <a:pt x="3395790" y="3251783"/>
                </a:lnTo>
                <a:close/>
                <a:moveTo>
                  <a:pt x="3395790" y="2536108"/>
                </a:moveTo>
                <a:lnTo>
                  <a:pt x="3059419" y="2536108"/>
                </a:lnTo>
                <a:lnTo>
                  <a:pt x="3059419" y="2886655"/>
                </a:lnTo>
                <a:lnTo>
                  <a:pt x="3395790" y="2886655"/>
                </a:lnTo>
                <a:close/>
                <a:moveTo>
                  <a:pt x="3395790" y="2170981"/>
                </a:moveTo>
                <a:lnTo>
                  <a:pt x="3059419" y="2170981"/>
                </a:lnTo>
                <a:lnTo>
                  <a:pt x="3059419" y="2521528"/>
                </a:lnTo>
                <a:lnTo>
                  <a:pt x="3395790" y="2521528"/>
                </a:lnTo>
                <a:close/>
                <a:moveTo>
                  <a:pt x="3395790" y="1805854"/>
                </a:moveTo>
                <a:lnTo>
                  <a:pt x="3059419" y="1805854"/>
                </a:lnTo>
                <a:lnTo>
                  <a:pt x="3059419" y="2156401"/>
                </a:lnTo>
                <a:lnTo>
                  <a:pt x="3395790" y="2156401"/>
                </a:lnTo>
                <a:close/>
                <a:moveTo>
                  <a:pt x="3395790" y="1440727"/>
                </a:moveTo>
                <a:lnTo>
                  <a:pt x="3059419" y="1440727"/>
                </a:lnTo>
                <a:lnTo>
                  <a:pt x="3059419" y="1791274"/>
                </a:lnTo>
                <a:lnTo>
                  <a:pt x="3395790" y="1791274"/>
                </a:lnTo>
                <a:close/>
                <a:moveTo>
                  <a:pt x="3395790" y="1075598"/>
                </a:moveTo>
                <a:lnTo>
                  <a:pt x="3059419" y="1075598"/>
                </a:lnTo>
                <a:lnTo>
                  <a:pt x="3059419" y="1426147"/>
                </a:lnTo>
                <a:lnTo>
                  <a:pt x="3395790" y="1426147"/>
                </a:lnTo>
                <a:close/>
                <a:moveTo>
                  <a:pt x="3395790" y="710474"/>
                </a:moveTo>
                <a:lnTo>
                  <a:pt x="3059419" y="710474"/>
                </a:lnTo>
                <a:lnTo>
                  <a:pt x="3059419" y="1061017"/>
                </a:lnTo>
                <a:lnTo>
                  <a:pt x="3395790" y="1061017"/>
                </a:lnTo>
                <a:close/>
                <a:moveTo>
                  <a:pt x="3395790" y="345347"/>
                </a:moveTo>
                <a:lnTo>
                  <a:pt x="3059420" y="345347"/>
                </a:lnTo>
                <a:lnTo>
                  <a:pt x="3059419" y="695894"/>
                </a:lnTo>
                <a:lnTo>
                  <a:pt x="3395790" y="695894"/>
                </a:lnTo>
                <a:close/>
                <a:moveTo>
                  <a:pt x="3765030" y="12004282"/>
                </a:moveTo>
                <a:lnTo>
                  <a:pt x="3586162" y="12004282"/>
                </a:lnTo>
                <a:lnTo>
                  <a:pt x="3586162" y="12004284"/>
                </a:lnTo>
                <a:lnTo>
                  <a:pt x="3411008" y="12004284"/>
                </a:lnTo>
                <a:lnTo>
                  <a:pt x="3411008" y="12354830"/>
                </a:lnTo>
                <a:lnTo>
                  <a:pt x="3533554" y="12354830"/>
                </a:lnTo>
                <a:lnTo>
                  <a:pt x="3586162" y="12354830"/>
                </a:lnTo>
                <a:lnTo>
                  <a:pt x="3765030" y="12354830"/>
                </a:lnTo>
                <a:close/>
                <a:moveTo>
                  <a:pt x="3765030" y="11639155"/>
                </a:moveTo>
                <a:lnTo>
                  <a:pt x="3586162" y="11639155"/>
                </a:lnTo>
                <a:lnTo>
                  <a:pt x="3586162" y="11639156"/>
                </a:lnTo>
                <a:lnTo>
                  <a:pt x="3411008" y="11639156"/>
                </a:lnTo>
                <a:lnTo>
                  <a:pt x="3411008" y="11989703"/>
                </a:lnTo>
                <a:lnTo>
                  <a:pt x="3533554" y="11989703"/>
                </a:lnTo>
                <a:lnTo>
                  <a:pt x="3586162" y="11989703"/>
                </a:lnTo>
                <a:lnTo>
                  <a:pt x="3765030" y="11989703"/>
                </a:lnTo>
                <a:close/>
                <a:moveTo>
                  <a:pt x="3765030" y="11274028"/>
                </a:moveTo>
                <a:lnTo>
                  <a:pt x="3586162" y="11274028"/>
                </a:lnTo>
                <a:lnTo>
                  <a:pt x="3533554" y="11274028"/>
                </a:lnTo>
                <a:lnTo>
                  <a:pt x="3411009" y="11274028"/>
                </a:lnTo>
                <a:lnTo>
                  <a:pt x="3411008" y="11624575"/>
                </a:lnTo>
                <a:lnTo>
                  <a:pt x="3533554" y="11624575"/>
                </a:lnTo>
                <a:lnTo>
                  <a:pt x="3586162" y="11624575"/>
                </a:lnTo>
                <a:lnTo>
                  <a:pt x="3765030" y="11624575"/>
                </a:lnTo>
                <a:close/>
                <a:moveTo>
                  <a:pt x="3765030" y="10908900"/>
                </a:moveTo>
                <a:lnTo>
                  <a:pt x="3586162" y="10908900"/>
                </a:lnTo>
                <a:lnTo>
                  <a:pt x="3533554" y="10908900"/>
                </a:lnTo>
                <a:lnTo>
                  <a:pt x="3411009" y="10908900"/>
                </a:lnTo>
                <a:lnTo>
                  <a:pt x="3411009" y="11259448"/>
                </a:lnTo>
                <a:lnTo>
                  <a:pt x="3533554" y="11259448"/>
                </a:lnTo>
                <a:lnTo>
                  <a:pt x="3586162" y="11259448"/>
                </a:lnTo>
                <a:lnTo>
                  <a:pt x="3765030" y="11259448"/>
                </a:lnTo>
                <a:close/>
                <a:moveTo>
                  <a:pt x="3765030" y="10543772"/>
                </a:moveTo>
                <a:lnTo>
                  <a:pt x="3586162" y="10543772"/>
                </a:lnTo>
                <a:lnTo>
                  <a:pt x="3586162" y="10543773"/>
                </a:lnTo>
                <a:lnTo>
                  <a:pt x="3411009" y="10543773"/>
                </a:lnTo>
                <a:lnTo>
                  <a:pt x="3411009" y="10894320"/>
                </a:lnTo>
                <a:lnTo>
                  <a:pt x="3533554" y="10894320"/>
                </a:lnTo>
                <a:lnTo>
                  <a:pt x="3586162" y="10894320"/>
                </a:lnTo>
                <a:lnTo>
                  <a:pt x="3765030" y="10894320"/>
                </a:lnTo>
                <a:close/>
                <a:moveTo>
                  <a:pt x="3765030" y="10178645"/>
                </a:moveTo>
                <a:lnTo>
                  <a:pt x="3586162" y="10178645"/>
                </a:lnTo>
                <a:lnTo>
                  <a:pt x="3533554" y="10178645"/>
                </a:lnTo>
                <a:lnTo>
                  <a:pt x="3411009" y="10178645"/>
                </a:lnTo>
                <a:lnTo>
                  <a:pt x="3411009" y="10529192"/>
                </a:lnTo>
                <a:lnTo>
                  <a:pt x="3533554" y="10529192"/>
                </a:lnTo>
                <a:lnTo>
                  <a:pt x="3586162" y="10529192"/>
                </a:lnTo>
                <a:lnTo>
                  <a:pt x="3765030" y="10529192"/>
                </a:lnTo>
                <a:close/>
                <a:moveTo>
                  <a:pt x="3765030" y="9813518"/>
                </a:moveTo>
                <a:lnTo>
                  <a:pt x="3586162" y="9813518"/>
                </a:lnTo>
                <a:lnTo>
                  <a:pt x="3533554" y="9813518"/>
                </a:lnTo>
                <a:lnTo>
                  <a:pt x="3411009" y="9813518"/>
                </a:lnTo>
                <a:lnTo>
                  <a:pt x="3411009" y="10164065"/>
                </a:lnTo>
                <a:lnTo>
                  <a:pt x="3533554" y="10164065"/>
                </a:lnTo>
                <a:lnTo>
                  <a:pt x="3586162" y="10164065"/>
                </a:lnTo>
                <a:lnTo>
                  <a:pt x="3765030" y="10164065"/>
                </a:lnTo>
                <a:close/>
                <a:moveTo>
                  <a:pt x="3765030" y="9448390"/>
                </a:moveTo>
                <a:lnTo>
                  <a:pt x="3586162" y="9448390"/>
                </a:lnTo>
                <a:lnTo>
                  <a:pt x="3533554" y="9448390"/>
                </a:lnTo>
                <a:lnTo>
                  <a:pt x="3411009" y="9448390"/>
                </a:lnTo>
                <a:lnTo>
                  <a:pt x="3411009" y="9798938"/>
                </a:lnTo>
                <a:lnTo>
                  <a:pt x="3533554" y="9798938"/>
                </a:lnTo>
                <a:lnTo>
                  <a:pt x="3586162" y="9798938"/>
                </a:lnTo>
                <a:lnTo>
                  <a:pt x="3765030" y="9798938"/>
                </a:lnTo>
                <a:close/>
                <a:moveTo>
                  <a:pt x="3765030" y="9083262"/>
                </a:moveTo>
                <a:lnTo>
                  <a:pt x="3586162" y="9083262"/>
                </a:lnTo>
                <a:lnTo>
                  <a:pt x="3533554" y="9083262"/>
                </a:lnTo>
                <a:lnTo>
                  <a:pt x="3411009" y="9083262"/>
                </a:lnTo>
                <a:lnTo>
                  <a:pt x="3411009" y="9433810"/>
                </a:lnTo>
                <a:lnTo>
                  <a:pt x="3533554" y="9433810"/>
                </a:lnTo>
                <a:lnTo>
                  <a:pt x="3586162" y="9433810"/>
                </a:lnTo>
                <a:lnTo>
                  <a:pt x="3765030" y="9433810"/>
                </a:lnTo>
                <a:close/>
                <a:moveTo>
                  <a:pt x="3765030" y="8718135"/>
                </a:moveTo>
                <a:lnTo>
                  <a:pt x="3586162" y="8718135"/>
                </a:lnTo>
                <a:lnTo>
                  <a:pt x="3533554" y="8718135"/>
                </a:lnTo>
                <a:lnTo>
                  <a:pt x="3411009" y="8718135"/>
                </a:lnTo>
                <a:lnTo>
                  <a:pt x="3411009" y="9068682"/>
                </a:lnTo>
                <a:lnTo>
                  <a:pt x="3533554" y="9068682"/>
                </a:lnTo>
                <a:lnTo>
                  <a:pt x="3586162" y="9068682"/>
                </a:lnTo>
                <a:lnTo>
                  <a:pt x="3765030" y="9068682"/>
                </a:lnTo>
                <a:close/>
                <a:moveTo>
                  <a:pt x="3765030" y="8353008"/>
                </a:moveTo>
                <a:lnTo>
                  <a:pt x="3586162" y="8353008"/>
                </a:lnTo>
                <a:lnTo>
                  <a:pt x="3533554" y="8353008"/>
                </a:lnTo>
                <a:lnTo>
                  <a:pt x="3411009" y="8353008"/>
                </a:lnTo>
                <a:lnTo>
                  <a:pt x="3411009" y="8703555"/>
                </a:lnTo>
                <a:lnTo>
                  <a:pt x="3533554" y="8703555"/>
                </a:lnTo>
                <a:lnTo>
                  <a:pt x="3586162" y="8703555"/>
                </a:lnTo>
                <a:lnTo>
                  <a:pt x="3765030" y="8703555"/>
                </a:lnTo>
                <a:close/>
                <a:moveTo>
                  <a:pt x="3765030" y="7987881"/>
                </a:moveTo>
                <a:lnTo>
                  <a:pt x="3586162" y="7987881"/>
                </a:lnTo>
                <a:lnTo>
                  <a:pt x="3533554" y="7987881"/>
                </a:lnTo>
                <a:lnTo>
                  <a:pt x="3411009" y="7987881"/>
                </a:lnTo>
                <a:lnTo>
                  <a:pt x="3411009" y="8338428"/>
                </a:lnTo>
                <a:lnTo>
                  <a:pt x="3533554" y="8338428"/>
                </a:lnTo>
                <a:lnTo>
                  <a:pt x="3586162" y="8338428"/>
                </a:lnTo>
                <a:lnTo>
                  <a:pt x="3765030" y="8338428"/>
                </a:lnTo>
                <a:close/>
                <a:moveTo>
                  <a:pt x="3765030" y="7622754"/>
                </a:moveTo>
                <a:lnTo>
                  <a:pt x="3586162" y="7622754"/>
                </a:lnTo>
                <a:lnTo>
                  <a:pt x="3533554" y="7622754"/>
                </a:lnTo>
                <a:lnTo>
                  <a:pt x="3411009" y="7622754"/>
                </a:lnTo>
                <a:lnTo>
                  <a:pt x="3411009" y="7973301"/>
                </a:lnTo>
                <a:lnTo>
                  <a:pt x="3533554" y="7973301"/>
                </a:lnTo>
                <a:lnTo>
                  <a:pt x="3586162" y="7973301"/>
                </a:lnTo>
                <a:lnTo>
                  <a:pt x="3765030" y="7973301"/>
                </a:lnTo>
                <a:close/>
                <a:moveTo>
                  <a:pt x="3765030" y="7257625"/>
                </a:moveTo>
                <a:lnTo>
                  <a:pt x="3586162" y="7257625"/>
                </a:lnTo>
                <a:lnTo>
                  <a:pt x="3533554" y="7257625"/>
                </a:lnTo>
                <a:lnTo>
                  <a:pt x="3411009" y="7257625"/>
                </a:lnTo>
                <a:lnTo>
                  <a:pt x="3411009" y="7608174"/>
                </a:lnTo>
                <a:lnTo>
                  <a:pt x="3533554" y="7608174"/>
                </a:lnTo>
                <a:lnTo>
                  <a:pt x="3586162" y="7608174"/>
                </a:lnTo>
                <a:lnTo>
                  <a:pt x="3765030" y="7608174"/>
                </a:lnTo>
                <a:close/>
                <a:moveTo>
                  <a:pt x="3765030" y="6892501"/>
                </a:moveTo>
                <a:lnTo>
                  <a:pt x="3586162" y="6892501"/>
                </a:lnTo>
                <a:lnTo>
                  <a:pt x="3411009" y="6892501"/>
                </a:lnTo>
                <a:lnTo>
                  <a:pt x="3411009" y="7243044"/>
                </a:lnTo>
                <a:lnTo>
                  <a:pt x="3533554" y="7243044"/>
                </a:lnTo>
                <a:lnTo>
                  <a:pt x="3586162" y="7243044"/>
                </a:lnTo>
                <a:lnTo>
                  <a:pt x="3765030" y="7243044"/>
                </a:lnTo>
                <a:close/>
                <a:moveTo>
                  <a:pt x="3765030" y="6527374"/>
                </a:moveTo>
                <a:lnTo>
                  <a:pt x="3586162" y="6527374"/>
                </a:lnTo>
                <a:lnTo>
                  <a:pt x="3533554" y="6527374"/>
                </a:lnTo>
                <a:lnTo>
                  <a:pt x="3411009" y="6527374"/>
                </a:lnTo>
                <a:lnTo>
                  <a:pt x="3411009" y="6877921"/>
                </a:lnTo>
                <a:lnTo>
                  <a:pt x="3533554" y="6877921"/>
                </a:lnTo>
                <a:lnTo>
                  <a:pt x="3533554" y="6877920"/>
                </a:lnTo>
                <a:lnTo>
                  <a:pt x="3765030" y="6877920"/>
                </a:lnTo>
                <a:close/>
                <a:moveTo>
                  <a:pt x="3765030" y="6187383"/>
                </a:moveTo>
                <a:lnTo>
                  <a:pt x="3586163" y="6187383"/>
                </a:lnTo>
                <a:lnTo>
                  <a:pt x="3586163" y="6187384"/>
                </a:lnTo>
                <a:lnTo>
                  <a:pt x="3411009" y="6187384"/>
                </a:lnTo>
                <a:lnTo>
                  <a:pt x="3411009" y="6357302"/>
                </a:lnTo>
                <a:lnTo>
                  <a:pt x="3411009" y="6512794"/>
                </a:lnTo>
                <a:lnTo>
                  <a:pt x="3586162" y="6512794"/>
                </a:lnTo>
                <a:lnTo>
                  <a:pt x="3765030" y="6512794"/>
                </a:lnTo>
                <a:close/>
                <a:moveTo>
                  <a:pt x="3765031" y="5822255"/>
                </a:moveTo>
                <a:lnTo>
                  <a:pt x="3586163" y="5822255"/>
                </a:lnTo>
                <a:lnTo>
                  <a:pt x="3586163" y="5822257"/>
                </a:lnTo>
                <a:lnTo>
                  <a:pt x="3411009" y="5822257"/>
                </a:lnTo>
                <a:lnTo>
                  <a:pt x="3411009" y="6172803"/>
                </a:lnTo>
                <a:lnTo>
                  <a:pt x="3533555" y="6172803"/>
                </a:lnTo>
                <a:lnTo>
                  <a:pt x="3586163" y="6172803"/>
                </a:lnTo>
                <a:lnTo>
                  <a:pt x="3765031" y="6172803"/>
                </a:lnTo>
                <a:close/>
                <a:moveTo>
                  <a:pt x="3765031" y="5457129"/>
                </a:moveTo>
                <a:lnTo>
                  <a:pt x="3586163" y="5457129"/>
                </a:lnTo>
                <a:lnTo>
                  <a:pt x="3586163" y="5457129"/>
                </a:lnTo>
                <a:lnTo>
                  <a:pt x="3411009" y="5457129"/>
                </a:lnTo>
                <a:lnTo>
                  <a:pt x="3411009" y="5807676"/>
                </a:lnTo>
                <a:lnTo>
                  <a:pt x="3533555" y="5807676"/>
                </a:lnTo>
                <a:lnTo>
                  <a:pt x="3586163" y="5807676"/>
                </a:lnTo>
                <a:lnTo>
                  <a:pt x="3765031" y="5807676"/>
                </a:lnTo>
                <a:close/>
                <a:moveTo>
                  <a:pt x="3765031" y="5092001"/>
                </a:moveTo>
                <a:lnTo>
                  <a:pt x="3586163" y="5092001"/>
                </a:lnTo>
                <a:lnTo>
                  <a:pt x="3533555" y="5092001"/>
                </a:lnTo>
                <a:lnTo>
                  <a:pt x="3411010" y="5092001"/>
                </a:lnTo>
                <a:lnTo>
                  <a:pt x="3411009" y="5442548"/>
                </a:lnTo>
                <a:lnTo>
                  <a:pt x="3533555" y="5442548"/>
                </a:lnTo>
                <a:lnTo>
                  <a:pt x="3586163" y="5442548"/>
                </a:lnTo>
                <a:lnTo>
                  <a:pt x="3765031" y="5442548"/>
                </a:lnTo>
                <a:close/>
                <a:moveTo>
                  <a:pt x="3765031" y="4726873"/>
                </a:moveTo>
                <a:lnTo>
                  <a:pt x="3586163" y="4726873"/>
                </a:lnTo>
                <a:lnTo>
                  <a:pt x="3533555" y="4726873"/>
                </a:lnTo>
                <a:lnTo>
                  <a:pt x="3411010" y="4726873"/>
                </a:lnTo>
                <a:lnTo>
                  <a:pt x="3411010" y="5077421"/>
                </a:lnTo>
                <a:lnTo>
                  <a:pt x="3533555" y="5077421"/>
                </a:lnTo>
                <a:lnTo>
                  <a:pt x="3586163" y="5077421"/>
                </a:lnTo>
                <a:lnTo>
                  <a:pt x="3765031" y="5077421"/>
                </a:lnTo>
                <a:close/>
                <a:moveTo>
                  <a:pt x="3765031" y="4361745"/>
                </a:moveTo>
                <a:lnTo>
                  <a:pt x="3586163" y="4361745"/>
                </a:lnTo>
                <a:lnTo>
                  <a:pt x="3586163" y="4361746"/>
                </a:lnTo>
                <a:lnTo>
                  <a:pt x="3411010" y="4361746"/>
                </a:lnTo>
                <a:lnTo>
                  <a:pt x="3411010" y="4712293"/>
                </a:lnTo>
                <a:lnTo>
                  <a:pt x="3533555" y="4712293"/>
                </a:lnTo>
                <a:lnTo>
                  <a:pt x="3586163" y="4712293"/>
                </a:lnTo>
                <a:lnTo>
                  <a:pt x="3765031" y="4712293"/>
                </a:lnTo>
                <a:close/>
                <a:moveTo>
                  <a:pt x="3765031" y="3996618"/>
                </a:moveTo>
                <a:lnTo>
                  <a:pt x="3586163" y="3996618"/>
                </a:lnTo>
                <a:lnTo>
                  <a:pt x="3533555" y="3996618"/>
                </a:lnTo>
                <a:lnTo>
                  <a:pt x="3411010" y="3996618"/>
                </a:lnTo>
                <a:lnTo>
                  <a:pt x="3411010" y="4347165"/>
                </a:lnTo>
                <a:lnTo>
                  <a:pt x="3533555" y="4347165"/>
                </a:lnTo>
                <a:lnTo>
                  <a:pt x="3586163" y="4347165"/>
                </a:lnTo>
                <a:lnTo>
                  <a:pt x="3765031" y="4347165"/>
                </a:lnTo>
                <a:close/>
                <a:moveTo>
                  <a:pt x="3765031" y="3631491"/>
                </a:moveTo>
                <a:lnTo>
                  <a:pt x="3586163" y="3631491"/>
                </a:lnTo>
                <a:lnTo>
                  <a:pt x="3533555" y="3631491"/>
                </a:lnTo>
                <a:lnTo>
                  <a:pt x="3411010" y="3631491"/>
                </a:lnTo>
                <a:lnTo>
                  <a:pt x="3411010" y="3982038"/>
                </a:lnTo>
                <a:lnTo>
                  <a:pt x="3533555" y="3982038"/>
                </a:lnTo>
                <a:lnTo>
                  <a:pt x="3586163" y="3982038"/>
                </a:lnTo>
                <a:lnTo>
                  <a:pt x="3765031" y="3982038"/>
                </a:lnTo>
                <a:close/>
                <a:moveTo>
                  <a:pt x="3765031" y="3266363"/>
                </a:moveTo>
                <a:lnTo>
                  <a:pt x="3586163" y="3266363"/>
                </a:lnTo>
                <a:lnTo>
                  <a:pt x="3533555" y="3266363"/>
                </a:lnTo>
                <a:lnTo>
                  <a:pt x="3411010" y="3266363"/>
                </a:lnTo>
                <a:lnTo>
                  <a:pt x="3411010" y="3616911"/>
                </a:lnTo>
                <a:lnTo>
                  <a:pt x="3533555" y="3616911"/>
                </a:lnTo>
                <a:lnTo>
                  <a:pt x="3586163" y="3616911"/>
                </a:lnTo>
                <a:lnTo>
                  <a:pt x="3765031" y="3616911"/>
                </a:lnTo>
                <a:close/>
                <a:moveTo>
                  <a:pt x="3765031" y="2901235"/>
                </a:moveTo>
                <a:lnTo>
                  <a:pt x="3586163" y="2901235"/>
                </a:lnTo>
                <a:lnTo>
                  <a:pt x="3533555" y="2901235"/>
                </a:lnTo>
                <a:lnTo>
                  <a:pt x="3411010" y="2901235"/>
                </a:lnTo>
                <a:lnTo>
                  <a:pt x="3411010" y="3251783"/>
                </a:lnTo>
                <a:lnTo>
                  <a:pt x="3533555" y="3251783"/>
                </a:lnTo>
                <a:lnTo>
                  <a:pt x="3586163" y="3251783"/>
                </a:lnTo>
                <a:lnTo>
                  <a:pt x="3765031" y="3251783"/>
                </a:lnTo>
                <a:close/>
                <a:moveTo>
                  <a:pt x="3765031" y="2536108"/>
                </a:moveTo>
                <a:lnTo>
                  <a:pt x="3586163" y="2536108"/>
                </a:lnTo>
                <a:lnTo>
                  <a:pt x="3533555" y="2536108"/>
                </a:lnTo>
                <a:lnTo>
                  <a:pt x="3411010" y="2536108"/>
                </a:lnTo>
                <a:lnTo>
                  <a:pt x="3411010" y="2886655"/>
                </a:lnTo>
                <a:lnTo>
                  <a:pt x="3533555" y="2886655"/>
                </a:lnTo>
                <a:lnTo>
                  <a:pt x="3586163" y="2886655"/>
                </a:lnTo>
                <a:lnTo>
                  <a:pt x="3765031" y="2886655"/>
                </a:lnTo>
                <a:close/>
                <a:moveTo>
                  <a:pt x="3765031" y="2170981"/>
                </a:moveTo>
                <a:lnTo>
                  <a:pt x="3586163" y="2170981"/>
                </a:lnTo>
                <a:lnTo>
                  <a:pt x="3533555" y="2170981"/>
                </a:lnTo>
                <a:lnTo>
                  <a:pt x="3411010" y="2170981"/>
                </a:lnTo>
                <a:lnTo>
                  <a:pt x="3411010" y="2521528"/>
                </a:lnTo>
                <a:lnTo>
                  <a:pt x="3533555" y="2521528"/>
                </a:lnTo>
                <a:lnTo>
                  <a:pt x="3586163" y="2521528"/>
                </a:lnTo>
                <a:lnTo>
                  <a:pt x="3765031" y="2521528"/>
                </a:lnTo>
                <a:close/>
                <a:moveTo>
                  <a:pt x="3765031" y="1805854"/>
                </a:moveTo>
                <a:lnTo>
                  <a:pt x="3586163" y="1805854"/>
                </a:lnTo>
                <a:lnTo>
                  <a:pt x="3533555" y="1805854"/>
                </a:lnTo>
                <a:lnTo>
                  <a:pt x="3411010" y="1805854"/>
                </a:lnTo>
                <a:lnTo>
                  <a:pt x="3411010" y="2156401"/>
                </a:lnTo>
                <a:lnTo>
                  <a:pt x="3533555" y="2156401"/>
                </a:lnTo>
                <a:lnTo>
                  <a:pt x="3586163" y="2156401"/>
                </a:lnTo>
                <a:lnTo>
                  <a:pt x="3765031" y="2156401"/>
                </a:lnTo>
                <a:close/>
                <a:moveTo>
                  <a:pt x="3765031" y="1440727"/>
                </a:moveTo>
                <a:lnTo>
                  <a:pt x="3586163" y="1440727"/>
                </a:lnTo>
                <a:lnTo>
                  <a:pt x="3533555" y="1440727"/>
                </a:lnTo>
                <a:lnTo>
                  <a:pt x="3411010" y="1440727"/>
                </a:lnTo>
                <a:lnTo>
                  <a:pt x="3411010" y="1791274"/>
                </a:lnTo>
                <a:lnTo>
                  <a:pt x="3533555" y="1791274"/>
                </a:lnTo>
                <a:lnTo>
                  <a:pt x="3586163" y="1791274"/>
                </a:lnTo>
                <a:lnTo>
                  <a:pt x="3765031" y="1791274"/>
                </a:lnTo>
                <a:close/>
                <a:moveTo>
                  <a:pt x="3765031" y="1075598"/>
                </a:moveTo>
                <a:lnTo>
                  <a:pt x="3586163" y="1075598"/>
                </a:lnTo>
                <a:lnTo>
                  <a:pt x="3533555" y="1075598"/>
                </a:lnTo>
                <a:lnTo>
                  <a:pt x="3411010" y="1075598"/>
                </a:lnTo>
                <a:lnTo>
                  <a:pt x="3411010" y="1426147"/>
                </a:lnTo>
                <a:lnTo>
                  <a:pt x="3533555" y="1426147"/>
                </a:lnTo>
                <a:lnTo>
                  <a:pt x="3586163" y="1426147"/>
                </a:lnTo>
                <a:lnTo>
                  <a:pt x="3765031" y="1426147"/>
                </a:lnTo>
                <a:close/>
                <a:moveTo>
                  <a:pt x="3765031" y="710474"/>
                </a:moveTo>
                <a:lnTo>
                  <a:pt x="3586163" y="710474"/>
                </a:lnTo>
                <a:lnTo>
                  <a:pt x="3411010" y="710474"/>
                </a:lnTo>
                <a:lnTo>
                  <a:pt x="3411010" y="1061017"/>
                </a:lnTo>
                <a:lnTo>
                  <a:pt x="3533555" y="1061017"/>
                </a:lnTo>
                <a:lnTo>
                  <a:pt x="3586163" y="1061017"/>
                </a:lnTo>
                <a:lnTo>
                  <a:pt x="3765031" y="1061017"/>
                </a:lnTo>
                <a:close/>
                <a:moveTo>
                  <a:pt x="3765031" y="345347"/>
                </a:moveTo>
                <a:lnTo>
                  <a:pt x="3586163" y="345347"/>
                </a:lnTo>
                <a:lnTo>
                  <a:pt x="3533555" y="345347"/>
                </a:lnTo>
                <a:lnTo>
                  <a:pt x="3411010" y="345347"/>
                </a:lnTo>
                <a:lnTo>
                  <a:pt x="3411010" y="695894"/>
                </a:lnTo>
                <a:lnTo>
                  <a:pt x="3533555" y="695894"/>
                </a:lnTo>
                <a:lnTo>
                  <a:pt x="3533555" y="695893"/>
                </a:lnTo>
                <a:lnTo>
                  <a:pt x="3765031" y="695893"/>
                </a:lnTo>
                <a:close/>
                <a:moveTo>
                  <a:pt x="4116623" y="12004282"/>
                </a:moveTo>
                <a:lnTo>
                  <a:pt x="3780250" y="12004282"/>
                </a:lnTo>
                <a:lnTo>
                  <a:pt x="3780250" y="12354830"/>
                </a:lnTo>
                <a:lnTo>
                  <a:pt x="4116623" y="12354830"/>
                </a:lnTo>
                <a:close/>
                <a:moveTo>
                  <a:pt x="4116623" y="11639155"/>
                </a:moveTo>
                <a:lnTo>
                  <a:pt x="3780250" y="11639155"/>
                </a:lnTo>
                <a:lnTo>
                  <a:pt x="3780250" y="11989703"/>
                </a:lnTo>
                <a:lnTo>
                  <a:pt x="4116623" y="11989703"/>
                </a:lnTo>
                <a:close/>
                <a:moveTo>
                  <a:pt x="4116623" y="11274028"/>
                </a:moveTo>
                <a:lnTo>
                  <a:pt x="3780251" y="11274028"/>
                </a:lnTo>
                <a:lnTo>
                  <a:pt x="3780250" y="11624575"/>
                </a:lnTo>
                <a:lnTo>
                  <a:pt x="4116623" y="11624575"/>
                </a:lnTo>
                <a:close/>
                <a:moveTo>
                  <a:pt x="4116623" y="10908900"/>
                </a:moveTo>
                <a:lnTo>
                  <a:pt x="3780251" y="10908900"/>
                </a:lnTo>
                <a:lnTo>
                  <a:pt x="3780251" y="11259448"/>
                </a:lnTo>
                <a:lnTo>
                  <a:pt x="4116623" y="11259448"/>
                </a:lnTo>
                <a:close/>
                <a:moveTo>
                  <a:pt x="4116623" y="10543772"/>
                </a:moveTo>
                <a:lnTo>
                  <a:pt x="3780251" y="10543772"/>
                </a:lnTo>
                <a:lnTo>
                  <a:pt x="3780251" y="10894320"/>
                </a:lnTo>
                <a:lnTo>
                  <a:pt x="4116623" y="10894320"/>
                </a:lnTo>
                <a:close/>
                <a:moveTo>
                  <a:pt x="4116623" y="10178645"/>
                </a:moveTo>
                <a:lnTo>
                  <a:pt x="3780251" y="10178645"/>
                </a:lnTo>
                <a:lnTo>
                  <a:pt x="3780251" y="10529192"/>
                </a:lnTo>
                <a:lnTo>
                  <a:pt x="4116623" y="10529192"/>
                </a:lnTo>
                <a:close/>
                <a:moveTo>
                  <a:pt x="4116623" y="9813518"/>
                </a:moveTo>
                <a:lnTo>
                  <a:pt x="3780251" y="9813518"/>
                </a:lnTo>
                <a:lnTo>
                  <a:pt x="3780251" y="10164065"/>
                </a:lnTo>
                <a:lnTo>
                  <a:pt x="4116623" y="10164065"/>
                </a:lnTo>
                <a:close/>
                <a:moveTo>
                  <a:pt x="4116623" y="9448390"/>
                </a:moveTo>
                <a:lnTo>
                  <a:pt x="3780251" y="9448390"/>
                </a:lnTo>
                <a:lnTo>
                  <a:pt x="3780251" y="9798938"/>
                </a:lnTo>
                <a:lnTo>
                  <a:pt x="4116623" y="9798938"/>
                </a:lnTo>
                <a:close/>
                <a:moveTo>
                  <a:pt x="4116623" y="9083262"/>
                </a:moveTo>
                <a:lnTo>
                  <a:pt x="3780251" y="9083262"/>
                </a:lnTo>
                <a:lnTo>
                  <a:pt x="3780251" y="9433810"/>
                </a:lnTo>
                <a:lnTo>
                  <a:pt x="4116623" y="9433810"/>
                </a:lnTo>
                <a:close/>
                <a:moveTo>
                  <a:pt x="4116623" y="8718135"/>
                </a:moveTo>
                <a:lnTo>
                  <a:pt x="3780251" y="8718135"/>
                </a:lnTo>
                <a:lnTo>
                  <a:pt x="3780251" y="9068682"/>
                </a:lnTo>
                <a:lnTo>
                  <a:pt x="4116623" y="9068682"/>
                </a:lnTo>
                <a:close/>
                <a:moveTo>
                  <a:pt x="4116623" y="8353008"/>
                </a:moveTo>
                <a:lnTo>
                  <a:pt x="3780251" y="8353008"/>
                </a:lnTo>
                <a:lnTo>
                  <a:pt x="3780251" y="8703555"/>
                </a:lnTo>
                <a:lnTo>
                  <a:pt x="4116623" y="8703555"/>
                </a:lnTo>
                <a:close/>
                <a:moveTo>
                  <a:pt x="4116623" y="7987881"/>
                </a:moveTo>
                <a:lnTo>
                  <a:pt x="3780251" y="7987881"/>
                </a:lnTo>
                <a:lnTo>
                  <a:pt x="3780251" y="8338428"/>
                </a:lnTo>
                <a:lnTo>
                  <a:pt x="4116623" y="8338428"/>
                </a:lnTo>
                <a:close/>
                <a:moveTo>
                  <a:pt x="4116623" y="7622754"/>
                </a:moveTo>
                <a:lnTo>
                  <a:pt x="3780251" y="7622754"/>
                </a:lnTo>
                <a:lnTo>
                  <a:pt x="3780251" y="7973301"/>
                </a:lnTo>
                <a:lnTo>
                  <a:pt x="4116623" y="7973301"/>
                </a:lnTo>
                <a:close/>
                <a:moveTo>
                  <a:pt x="4116623" y="7257625"/>
                </a:moveTo>
                <a:lnTo>
                  <a:pt x="3780251" y="7257625"/>
                </a:lnTo>
                <a:lnTo>
                  <a:pt x="3780251" y="7608174"/>
                </a:lnTo>
                <a:lnTo>
                  <a:pt x="4116623" y="7608174"/>
                </a:lnTo>
                <a:close/>
                <a:moveTo>
                  <a:pt x="4116623" y="6892501"/>
                </a:moveTo>
                <a:lnTo>
                  <a:pt x="3780251" y="6892501"/>
                </a:lnTo>
                <a:lnTo>
                  <a:pt x="3780251" y="7243044"/>
                </a:lnTo>
                <a:lnTo>
                  <a:pt x="4116623" y="7243044"/>
                </a:lnTo>
                <a:close/>
                <a:moveTo>
                  <a:pt x="4116623" y="6527374"/>
                </a:moveTo>
                <a:lnTo>
                  <a:pt x="3780251" y="6527374"/>
                </a:lnTo>
                <a:lnTo>
                  <a:pt x="3780251" y="6877920"/>
                </a:lnTo>
                <a:lnTo>
                  <a:pt x="4116623" y="6877920"/>
                </a:lnTo>
                <a:close/>
                <a:moveTo>
                  <a:pt x="4116623" y="6187383"/>
                </a:moveTo>
                <a:lnTo>
                  <a:pt x="3780251" y="6187383"/>
                </a:lnTo>
                <a:lnTo>
                  <a:pt x="3780251" y="6357302"/>
                </a:lnTo>
                <a:lnTo>
                  <a:pt x="3780251" y="6512794"/>
                </a:lnTo>
                <a:lnTo>
                  <a:pt x="4116623" y="6512794"/>
                </a:lnTo>
                <a:close/>
                <a:moveTo>
                  <a:pt x="4116624" y="5822255"/>
                </a:moveTo>
                <a:lnTo>
                  <a:pt x="3780251" y="5822255"/>
                </a:lnTo>
                <a:lnTo>
                  <a:pt x="3780251" y="6172803"/>
                </a:lnTo>
                <a:lnTo>
                  <a:pt x="4116624" y="6172803"/>
                </a:lnTo>
                <a:close/>
                <a:moveTo>
                  <a:pt x="4116624" y="5457129"/>
                </a:moveTo>
                <a:lnTo>
                  <a:pt x="3780251" y="5457129"/>
                </a:lnTo>
                <a:lnTo>
                  <a:pt x="3780251" y="5807676"/>
                </a:lnTo>
                <a:lnTo>
                  <a:pt x="4116624" y="5807676"/>
                </a:lnTo>
                <a:close/>
                <a:moveTo>
                  <a:pt x="4116624" y="5092001"/>
                </a:moveTo>
                <a:lnTo>
                  <a:pt x="3780252" y="5092001"/>
                </a:lnTo>
                <a:lnTo>
                  <a:pt x="3780251" y="5442548"/>
                </a:lnTo>
                <a:lnTo>
                  <a:pt x="4116624" y="5442548"/>
                </a:lnTo>
                <a:close/>
                <a:moveTo>
                  <a:pt x="4116624" y="4726873"/>
                </a:moveTo>
                <a:lnTo>
                  <a:pt x="3780252" y="4726873"/>
                </a:lnTo>
                <a:lnTo>
                  <a:pt x="3780252" y="5077421"/>
                </a:lnTo>
                <a:lnTo>
                  <a:pt x="4116624" y="5077421"/>
                </a:lnTo>
                <a:close/>
                <a:moveTo>
                  <a:pt x="4116624" y="4361745"/>
                </a:moveTo>
                <a:lnTo>
                  <a:pt x="3780252" y="4361745"/>
                </a:lnTo>
                <a:lnTo>
                  <a:pt x="3780252" y="4712293"/>
                </a:lnTo>
                <a:lnTo>
                  <a:pt x="4116624" y="4712293"/>
                </a:lnTo>
                <a:close/>
                <a:moveTo>
                  <a:pt x="4116624" y="3996618"/>
                </a:moveTo>
                <a:lnTo>
                  <a:pt x="3780252" y="3996618"/>
                </a:lnTo>
                <a:lnTo>
                  <a:pt x="3780252" y="4347165"/>
                </a:lnTo>
                <a:lnTo>
                  <a:pt x="4116624" y="4347165"/>
                </a:lnTo>
                <a:close/>
                <a:moveTo>
                  <a:pt x="4116624" y="3631491"/>
                </a:moveTo>
                <a:lnTo>
                  <a:pt x="3780252" y="3631491"/>
                </a:lnTo>
                <a:lnTo>
                  <a:pt x="3780252" y="3982038"/>
                </a:lnTo>
                <a:lnTo>
                  <a:pt x="4116624" y="3982038"/>
                </a:lnTo>
                <a:close/>
                <a:moveTo>
                  <a:pt x="4116624" y="3266363"/>
                </a:moveTo>
                <a:lnTo>
                  <a:pt x="3780252" y="3266363"/>
                </a:lnTo>
                <a:lnTo>
                  <a:pt x="3780252" y="3616911"/>
                </a:lnTo>
                <a:lnTo>
                  <a:pt x="4116624" y="3616911"/>
                </a:lnTo>
                <a:close/>
                <a:moveTo>
                  <a:pt x="4116624" y="2901235"/>
                </a:moveTo>
                <a:lnTo>
                  <a:pt x="3780252" y="2901235"/>
                </a:lnTo>
                <a:lnTo>
                  <a:pt x="3780252" y="3251783"/>
                </a:lnTo>
                <a:lnTo>
                  <a:pt x="4116624" y="3251783"/>
                </a:lnTo>
                <a:close/>
                <a:moveTo>
                  <a:pt x="4116624" y="2536108"/>
                </a:moveTo>
                <a:lnTo>
                  <a:pt x="3780252" y="2536108"/>
                </a:lnTo>
                <a:lnTo>
                  <a:pt x="3780252" y="2886655"/>
                </a:lnTo>
                <a:lnTo>
                  <a:pt x="4116624" y="2886655"/>
                </a:lnTo>
                <a:close/>
                <a:moveTo>
                  <a:pt x="4116624" y="2170981"/>
                </a:moveTo>
                <a:lnTo>
                  <a:pt x="3780252" y="2170981"/>
                </a:lnTo>
                <a:lnTo>
                  <a:pt x="3780252" y="2521528"/>
                </a:lnTo>
                <a:lnTo>
                  <a:pt x="4116624" y="2521528"/>
                </a:lnTo>
                <a:close/>
                <a:moveTo>
                  <a:pt x="4116624" y="1805854"/>
                </a:moveTo>
                <a:lnTo>
                  <a:pt x="3780252" y="1805854"/>
                </a:lnTo>
                <a:lnTo>
                  <a:pt x="3780252" y="2156401"/>
                </a:lnTo>
                <a:lnTo>
                  <a:pt x="4116624" y="2156401"/>
                </a:lnTo>
                <a:close/>
                <a:moveTo>
                  <a:pt x="4116624" y="1440727"/>
                </a:moveTo>
                <a:lnTo>
                  <a:pt x="3780252" y="1440727"/>
                </a:lnTo>
                <a:lnTo>
                  <a:pt x="3780252" y="1791274"/>
                </a:lnTo>
                <a:lnTo>
                  <a:pt x="4116624" y="1791274"/>
                </a:lnTo>
                <a:close/>
                <a:moveTo>
                  <a:pt x="4116624" y="1075598"/>
                </a:moveTo>
                <a:lnTo>
                  <a:pt x="3780252" y="1075598"/>
                </a:lnTo>
                <a:lnTo>
                  <a:pt x="3780252" y="1426147"/>
                </a:lnTo>
                <a:lnTo>
                  <a:pt x="4116624" y="1426147"/>
                </a:lnTo>
                <a:close/>
                <a:moveTo>
                  <a:pt x="4116624" y="710474"/>
                </a:moveTo>
                <a:lnTo>
                  <a:pt x="3780252" y="710474"/>
                </a:lnTo>
                <a:lnTo>
                  <a:pt x="3780252" y="1061017"/>
                </a:lnTo>
                <a:lnTo>
                  <a:pt x="4116624" y="1061017"/>
                </a:lnTo>
                <a:close/>
                <a:moveTo>
                  <a:pt x="4116624" y="345347"/>
                </a:moveTo>
                <a:lnTo>
                  <a:pt x="3780252" y="345347"/>
                </a:lnTo>
                <a:lnTo>
                  <a:pt x="3780252" y="695893"/>
                </a:lnTo>
                <a:lnTo>
                  <a:pt x="4116624" y="695893"/>
                </a:lnTo>
                <a:close/>
                <a:moveTo>
                  <a:pt x="4468213" y="12004282"/>
                </a:moveTo>
                <a:lnTo>
                  <a:pt x="4131843" y="12004282"/>
                </a:lnTo>
                <a:lnTo>
                  <a:pt x="4131843" y="12354830"/>
                </a:lnTo>
                <a:lnTo>
                  <a:pt x="4468213" y="12354830"/>
                </a:lnTo>
                <a:close/>
                <a:moveTo>
                  <a:pt x="4468213" y="11639155"/>
                </a:moveTo>
                <a:lnTo>
                  <a:pt x="4131843" y="11639155"/>
                </a:lnTo>
                <a:lnTo>
                  <a:pt x="4131843" y="11989703"/>
                </a:lnTo>
                <a:lnTo>
                  <a:pt x="4468213" y="11989703"/>
                </a:lnTo>
                <a:close/>
                <a:moveTo>
                  <a:pt x="4468213" y="11274028"/>
                </a:moveTo>
                <a:lnTo>
                  <a:pt x="4131843" y="11274028"/>
                </a:lnTo>
                <a:lnTo>
                  <a:pt x="4131843" y="11624575"/>
                </a:lnTo>
                <a:lnTo>
                  <a:pt x="4468213" y="11624575"/>
                </a:lnTo>
                <a:close/>
                <a:moveTo>
                  <a:pt x="4468213" y="10908900"/>
                </a:moveTo>
                <a:lnTo>
                  <a:pt x="4131843" y="10908900"/>
                </a:lnTo>
                <a:lnTo>
                  <a:pt x="4131843" y="11259448"/>
                </a:lnTo>
                <a:lnTo>
                  <a:pt x="4468213" y="11259448"/>
                </a:lnTo>
                <a:close/>
                <a:moveTo>
                  <a:pt x="4468213" y="10543772"/>
                </a:moveTo>
                <a:lnTo>
                  <a:pt x="4131843" y="10543772"/>
                </a:lnTo>
                <a:lnTo>
                  <a:pt x="4131843" y="10894320"/>
                </a:lnTo>
                <a:lnTo>
                  <a:pt x="4468213" y="10894320"/>
                </a:lnTo>
                <a:close/>
                <a:moveTo>
                  <a:pt x="4468213" y="10178645"/>
                </a:moveTo>
                <a:lnTo>
                  <a:pt x="4131843" y="10178645"/>
                </a:lnTo>
                <a:lnTo>
                  <a:pt x="4131843" y="10529192"/>
                </a:lnTo>
                <a:lnTo>
                  <a:pt x="4468213" y="10529192"/>
                </a:lnTo>
                <a:close/>
                <a:moveTo>
                  <a:pt x="4468213" y="9813518"/>
                </a:moveTo>
                <a:lnTo>
                  <a:pt x="4131844" y="9813518"/>
                </a:lnTo>
                <a:lnTo>
                  <a:pt x="4131843" y="10164065"/>
                </a:lnTo>
                <a:lnTo>
                  <a:pt x="4468213" y="10164065"/>
                </a:lnTo>
                <a:close/>
                <a:moveTo>
                  <a:pt x="4468213" y="9448390"/>
                </a:moveTo>
                <a:lnTo>
                  <a:pt x="4131844" y="9448390"/>
                </a:lnTo>
                <a:lnTo>
                  <a:pt x="4131844" y="9798938"/>
                </a:lnTo>
                <a:lnTo>
                  <a:pt x="4468213" y="9798938"/>
                </a:lnTo>
                <a:close/>
                <a:moveTo>
                  <a:pt x="4468213" y="9083262"/>
                </a:moveTo>
                <a:lnTo>
                  <a:pt x="4131844" y="9083262"/>
                </a:lnTo>
                <a:lnTo>
                  <a:pt x="4131844" y="9433810"/>
                </a:lnTo>
                <a:lnTo>
                  <a:pt x="4468213" y="9433810"/>
                </a:lnTo>
                <a:close/>
                <a:moveTo>
                  <a:pt x="4468213" y="8718135"/>
                </a:moveTo>
                <a:lnTo>
                  <a:pt x="4131844" y="8718135"/>
                </a:lnTo>
                <a:lnTo>
                  <a:pt x="4131844" y="9068682"/>
                </a:lnTo>
                <a:lnTo>
                  <a:pt x="4468213" y="9068682"/>
                </a:lnTo>
                <a:close/>
                <a:moveTo>
                  <a:pt x="4468213" y="8353008"/>
                </a:moveTo>
                <a:lnTo>
                  <a:pt x="4131844" y="8353008"/>
                </a:lnTo>
                <a:lnTo>
                  <a:pt x="4131844" y="8703555"/>
                </a:lnTo>
                <a:lnTo>
                  <a:pt x="4468213" y="8703555"/>
                </a:lnTo>
                <a:close/>
                <a:moveTo>
                  <a:pt x="4468213" y="7987881"/>
                </a:moveTo>
                <a:lnTo>
                  <a:pt x="4131844" y="7987881"/>
                </a:lnTo>
                <a:lnTo>
                  <a:pt x="4131844" y="8338428"/>
                </a:lnTo>
                <a:lnTo>
                  <a:pt x="4468213" y="8338428"/>
                </a:lnTo>
                <a:close/>
                <a:moveTo>
                  <a:pt x="4468213" y="7622754"/>
                </a:moveTo>
                <a:lnTo>
                  <a:pt x="4131844" y="7622754"/>
                </a:lnTo>
                <a:lnTo>
                  <a:pt x="4131844" y="7973301"/>
                </a:lnTo>
                <a:lnTo>
                  <a:pt x="4468213" y="7973301"/>
                </a:lnTo>
                <a:close/>
                <a:moveTo>
                  <a:pt x="4468213" y="7257625"/>
                </a:moveTo>
                <a:lnTo>
                  <a:pt x="4131844" y="7257625"/>
                </a:lnTo>
                <a:lnTo>
                  <a:pt x="4131844" y="7608174"/>
                </a:lnTo>
                <a:lnTo>
                  <a:pt x="4468213" y="7608174"/>
                </a:lnTo>
                <a:close/>
                <a:moveTo>
                  <a:pt x="4468213" y="6892501"/>
                </a:moveTo>
                <a:lnTo>
                  <a:pt x="4131844" y="6892501"/>
                </a:lnTo>
                <a:lnTo>
                  <a:pt x="4131844" y="7243044"/>
                </a:lnTo>
                <a:lnTo>
                  <a:pt x="4468213" y="7243044"/>
                </a:lnTo>
                <a:close/>
                <a:moveTo>
                  <a:pt x="4468213" y="6527374"/>
                </a:moveTo>
                <a:lnTo>
                  <a:pt x="4131844" y="6527374"/>
                </a:lnTo>
                <a:lnTo>
                  <a:pt x="4131844" y="6877920"/>
                </a:lnTo>
                <a:lnTo>
                  <a:pt x="4468213" y="6877920"/>
                </a:lnTo>
                <a:close/>
                <a:moveTo>
                  <a:pt x="4468213" y="6187383"/>
                </a:moveTo>
                <a:lnTo>
                  <a:pt x="4131844" y="6187383"/>
                </a:lnTo>
                <a:lnTo>
                  <a:pt x="4131844" y="6357302"/>
                </a:lnTo>
                <a:lnTo>
                  <a:pt x="4131844" y="6512794"/>
                </a:lnTo>
                <a:lnTo>
                  <a:pt x="4468213" y="6512794"/>
                </a:lnTo>
                <a:close/>
                <a:moveTo>
                  <a:pt x="4468214" y="5822255"/>
                </a:moveTo>
                <a:lnTo>
                  <a:pt x="4131844" y="5822255"/>
                </a:lnTo>
                <a:lnTo>
                  <a:pt x="4131844" y="6172803"/>
                </a:lnTo>
                <a:lnTo>
                  <a:pt x="4468214" y="6172803"/>
                </a:lnTo>
                <a:close/>
                <a:moveTo>
                  <a:pt x="4468214" y="5457129"/>
                </a:moveTo>
                <a:lnTo>
                  <a:pt x="4131844" y="5457129"/>
                </a:lnTo>
                <a:lnTo>
                  <a:pt x="4131844" y="5807676"/>
                </a:lnTo>
                <a:lnTo>
                  <a:pt x="4468214" y="5807676"/>
                </a:lnTo>
                <a:close/>
                <a:moveTo>
                  <a:pt x="4468214" y="5092001"/>
                </a:moveTo>
                <a:lnTo>
                  <a:pt x="4131844" y="5092001"/>
                </a:lnTo>
                <a:lnTo>
                  <a:pt x="4131844" y="5442548"/>
                </a:lnTo>
                <a:lnTo>
                  <a:pt x="4468214" y="5442548"/>
                </a:lnTo>
                <a:close/>
                <a:moveTo>
                  <a:pt x="4468214" y="4726873"/>
                </a:moveTo>
                <a:lnTo>
                  <a:pt x="4131844" y="4726873"/>
                </a:lnTo>
                <a:lnTo>
                  <a:pt x="4131844" y="5077421"/>
                </a:lnTo>
                <a:lnTo>
                  <a:pt x="4468214" y="5077421"/>
                </a:lnTo>
                <a:close/>
                <a:moveTo>
                  <a:pt x="4468214" y="4361745"/>
                </a:moveTo>
                <a:lnTo>
                  <a:pt x="4131844" y="4361745"/>
                </a:lnTo>
                <a:lnTo>
                  <a:pt x="4131844" y="4712293"/>
                </a:lnTo>
                <a:lnTo>
                  <a:pt x="4468214" y="4712293"/>
                </a:lnTo>
                <a:close/>
                <a:moveTo>
                  <a:pt x="4468214" y="3996618"/>
                </a:moveTo>
                <a:lnTo>
                  <a:pt x="4131844" y="3996618"/>
                </a:lnTo>
                <a:lnTo>
                  <a:pt x="4131844" y="4347165"/>
                </a:lnTo>
                <a:lnTo>
                  <a:pt x="4468214" y="4347165"/>
                </a:lnTo>
                <a:close/>
                <a:moveTo>
                  <a:pt x="4468214" y="3631491"/>
                </a:moveTo>
                <a:lnTo>
                  <a:pt x="4131845" y="3631491"/>
                </a:lnTo>
                <a:lnTo>
                  <a:pt x="4131844" y="3982038"/>
                </a:lnTo>
                <a:lnTo>
                  <a:pt x="4468214" y="3982038"/>
                </a:lnTo>
                <a:close/>
                <a:moveTo>
                  <a:pt x="4468214" y="3266363"/>
                </a:moveTo>
                <a:lnTo>
                  <a:pt x="4131845" y="3266363"/>
                </a:lnTo>
                <a:lnTo>
                  <a:pt x="4131845" y="3616911"/>
                </a:lnTo>
                <a:lnTo>
                  <a:pt x="4468214" y="3616911"/>
                </a:lnTo>
                <a:close/>
                <a:moveTo>
                  <a:pt x="4468214" y="2901235"/>
                </a:moveTo>
                <a:lnTo>
                  <a:pt x="4131845" y="2901235"/>
                </a:lnTo>
                <a:lnTo>
                  <a:pt x="4131845" y="3251783"/>
                </a:lnTo>
                <a:lnTo>
                  <a:pt x="4468214" y="3251783"/>
                </a:lnTo>
                <a:close/>
                <a:moveTo>
                  <a:pt x="4468214" y="2536108"/>
                </a:moveTo>
                <a:lnTo>
                  <a:pt x="4131845" y="2536108"/>
                </a:lnTo>
                <a:lnTo>
                  <a:pt x="4131845" y="2886655"/>
                </a:lnTo>
                <a:lnTo>
                  <a:pt x="4468214" y="2886655"/>
                </a:lnTo>
                <a:close/>
                <a:moveTo>
                  <a:pt x="4468214" y="2170981"/>
                </a:moveTo>
                <a:lnTo>
                  <a:pt x="4131845" y="2170981"/>
                </a:lnTo>
                <a:lnTo>
                  <a:pt x="4131845" y="2521528"/>
                </a:lnTo>
                <a:lnTo>
                  <a:pt x="4468214" y="2521528"/>
                </a:lnTo>
                <a:close/>
                <a:moveTo>
                  <a:pt x="4468214" y="1805854"/>
                </a:moveTo>
                <a:lnTo>
                  <a:pt x="4131845" y="1805854"/>
                </a:lnTo>
                <a:lnTo>
                  <a:pt x="4131845" y="2156401"/>
                </a:lnTo>
                <a:lnTo>
                  <a:pt x="4468214" y="2156401"/>
                </a:lnTo>
                <a:close/>
                <a:moveTo>
                  <a:pt x="4468214" y="1440727"/>
                </a:moveTo>
                <a:lnTo>
                  <a:pt x="4131845" y="1440727"/>
                </a:lnTo>
                <a:lnTo>
                  <a:pt x="4131845" y="1791274"/>
                </a:lnTo>
                <a:lnTo>
                  <a:pt x="4468214" y="1791274"/>
                </a:lnTo>
                <a:close/>
                <a:moveTo>
                  <a:pt x="4468214" y="1075598"/>
                </a:moveTo>
                <a:lnTo>
                  <a:pt x="4131845" y="1075598"/>
                </a:lnTo>
                <a:lnTo>
                  <a:pt x="4131845" y="1426147"/>
                </a:lnTo>
                <a:lnTo>
                  <a:pt x="4468214" y="1426147"/>
                </a:lnTo>
                <a:close/>
                <a:moveTo>
                  <a:pt x="4468214" y="710474"/>
                </a:moveTo>
                <a:lnTo>
                  <a:pt x="4131845" y="710474"/>
                </a:lnTo>
                <a:lnTo>
                  <a:pt x="4131845" y="1061017"/>
                </a:lnTo>
                <a:lnTo>
                  <a:pt x="4468214" y="1061017"/>
                </a:lnTo>
                <a:close/>
                <a:moveTo>
                  <a:pt x="4468214" y="345347"/>
                </a:moveTo>
                <a:lnTo>
                  <a:pt x="4131845" y="345347"/>
                </a:lnTo>
                <a:lnTo>
                  <a:pt x="4131845" y="695893"/>
                </a:lnTo>
                <a:lnTo>
                  <a:pt x="4468214" y="695893"/>
                </a:lnTo>
                <a:close/>
                <a:moveTo>
                  <a:pt x="4819803" y="12004282"/>
                </a:moveTo>
                <a:lnTo>
                  <a:pt x="4483433" y="12004282"/>
                </a:lnTo>
                <a:lnTo>
                  <a:pt x="4483433" y="12354830"/>
                </a:lnTo>
                <a:lnTo>
                  <a:pt x="4819803" y="12354830"/>
                </a:lnTo>
                <a:close/>
                <a:moveTo>
                  <a:pt x="4819803" y="11639155"/>
                </a:moveTo>
                <a:lnTo>
                  <a:pt x="4483433" y="11639155"/>
                </a:lnTo>
                <a:lnTo>
                  <a:pt x="4483433" y="11989703"/>
                </a:lnTo>
                <a:lnTo>
                  <a:pt x="4819803" y="11989703"/>
                </a:lnTo>
                <a:close/>
                <a:moveTo>
                  <a:pt x="4819803" y="11274028"/>
                </a:moveTo>
                <a:lnTo>
                  <a:pt x="4483433" y="11274028"/>
                </a:lnTo>
                <a:lnTo>
                  <a:pt x="4483433" y="11624575"/>
                </a:lnTo>
                <a:lnTo>
                  <a:pt x="4819803" y="11624575"/>
                </a:lnTo>
                <a:close/>
                <a:moveTo>
                  <a:pt x="4819803" y="10908900"/>
                </a:moveTo>
                <a:lnTo>
                  <a:pt x="4483433" y="10908900"/>
                </a:lnTo>
                <a:lnTo>
                  <a:pt x="4483433" y="11259448"/>
                </a:lnTo>
                <a:lnTo>
                  <a:pt x="4819803" y="11259448"/>
                </a:lnTo>
                <a:close/>
                <a:moveTo>
                  <a:pt x="4819803" y="10543772"/>
                </a:moveTo>
                <a:lnTo>
                  <a:pt x="4483433" y="10543772"/>
                </a:lnTo>
                <a:lnTo>
                  <a:pt x="4483433" y="10894320"/>
                </a:lnTo>
                <a:lnTo>
                  <a:pt x="4819803" y="10894320"/>
                </a:lnTo>
                <a:close/>
                <a:moveTo>
                  <a:pt x="4819803" y="10178645"/>
                </a:moveTo>
                <a:lnTo>
                  <a:pt x="4483433" y="10178645"/>
                </a:lnTo>
                <a:lnTo>
                  <a:pt x="4483433" y="10529192"/>
                </a:lnTo>
                <a:lnTo>
                  <a:pt x="4819803" y="10529192"/>
                </a:lnTo>
                <a:close/>
                <a:moveTo>
                  <a:pt x="4819803" y="9813518"/>
                </a:moveTo>
                <a:lnTo>
                  <a:pt x="4483434" y="9813518"/>
                </a:lnTo>
                <a:lnTo>
                  <a:pt x="4483433" y="10164065"/>
                </a:lnTo>
                <a:lnTo>
                  <a:pt x="4819803" y="10164065"/>
                </a:lnTo>
                <a:close/>
                <a:moveTo>
                  <a:pt x="4819803" y="9448390"/>
                </a:moveTo>
                <a:lnTo>
                  <a:pt x="4483434" y="9448390"/>
                </a:lnTo>
                <a:lnTo>
                  <a:pt x="4483434" y="9798938"/>
                </a:lnTo>
                <a:lnTo>
                  <a:pt x="4819803" y="9798938"/>
                </a:lnTo>
                <a:close/>
                <a:moveTo>
                  <a:pt x="4819803" y="9083262"/>
                </a:moveTo>
                <a:lnTo>
                  <a:pt x="4483434" y="9083262"/>
                </a:lnTo>
                <a:lnTo>
                  <a:pt x="4483434" y="9433810"/>
                </a:lnTo>
                <a:lnTo>
                  <a:pt x="4819803" y="9433810"/>
                </a:lnTo>
                <a:close/>
                <a:moveTo>
                  <a:pt x="4819803" y="8718135"/>
                </a:moveTo>
                <a:lnTo>
                  <a:pt x="4483434" y="8718135"/>
                </a:lnTo>
                <a:lnTo>
                  <a:pt x="4483434" y="9068682"/>
                </a:lnTo>
                <a:lnTo>
                  <a:pt x="4819803" y="9068682"/>
                </a:lnTo>
                <a:close/>
                <a:moveTo>
                  <a:pt x="4819803" y="8353008"/>
                </a:moveTo>
                <a:lnTo>
                  <a:pt x="4483434" y="8353008"/>
                </a:lnTo>
                <a:lnTo>
                  <a:pt x="4483434" y="8703555"/>
                </a:lnTo>
                <a:lnTo>
                  <a:pt x="4819803" y="8703555"/>
                </a:lnTo>
                <a:close/>
                <a:moveTo>
                  <a:pt x="4819803" y="7987881"/>
                </a:moveTo>
                <a:lnTo>
                  <a:pt x="4483434" y="7987881"/>
                </a:lnTo>
                <a:lnTo>
                  <a:pt x="4483434" y="8338428"/>
                </a:lnTo>
                <a:lnTo>
                  <a:pt x="4819803" y="8338428"/>
                </a:lnTo>
                <a:close/>
                <a:moveTo>
                  <a:pt x="4819803" y="7622754"/>
                </a:moveTo>
                <a:lnTo>
                  <a:pt x="4483434" y="7622754"/>
                </a:lnTo>
                <a:lnTo>
                  <a:pt x="4483434" y="7973301"/>
                </a:lnTo>
                <a:lnTo>
                  <a:pt x="4819803" y="7973301"/>
                </a:lnTo>
                <a:close/>
                <a:moveTo>
                  <a:pt x="4819803" y="7257625"/>
                </a:moveTo>
                <a:lnTo>
                  <a:pt x="4483433" y="7257625"/>
                </a:lnTo>
                <a:lnTo>
                  <a:pt x="4483434" y="7608174"/>
                </a:lnTo>
                <a:lnTo>
                  <a:pt x="4819803" y="7608174"/>
                </a:lnTo>
                <a:close/>
                <a:moveTo>
                  <a:pt x="4819803" y="6892501"/>
                </a:moveTo>
                <a:lnTo>
                  <a:pt x="4483433" y="6892501"/>
                </a:lnTo>
                <a:lnTo>
                  <a:pt x="4483433" y="7243044"/>
                </a:lnTo>
                <a:lnTo>
                  <a:pt x="4819803" y="7243044"/>
                </a:lnTo>
                <a:close/>
                <a:moveTo>
                  <a:pt x="4819803" y="6527374"/>
                </a:moveTo>
                <a:lnTo>
                  <a:pt x="4483433" y="6527374"/>
                </a:lnTo>
                <a:lnTo>
                  <a:pt x="4483433" y="6877920"/>
                </a:lnTo>
                <a:lnTo>
                  <a:pt x="4819803" y="6877920"/>
                </a:lnTo>
                <a:close/>
                <a:moveTo>
                  <a:pt x="4819803" y="6187383"/>
                </a:moveTo>
                <a:lnTo>
                  <a:pt x="4483434" y="6187383"/>
                </a:lnTo>
                <a:lnTo>
                  <a:pt x="4483434" y="6357302"/>
                </a:lnTo>
                <a:lnTo>
                  <a:pt x="4483433" y="6357302"/>
                </a:lnTo>
                <a:lnTo>
                  <a:pt x="4483433" y="6512794"/>
                </a:lnTo>
                <a:lnTo>
                  <a:pt x="4819803" y="6512794"/>
                </a:lnTo>
                <a:close/>
                <a:moveTo>
                  <a:pt x="4819804" y="5822255"/>
                </a:moveTo>
                <a:lnTo>
                  <a:pt x="4483434" y="5822255"/>
                </a:lnTo>
                <a:lnTo>
                  <a:pt x="4483434" y="6172803"/>
                </a:lnTo>
                <a:lnTo>
                  <a:pt x="4819804" y="6172803"/>
                </a:lnTo>
                <a:close/>
                <a:moveTo>
                  <a:pt x="4819804" y="5457129"/>
                </a:moveTo>
                <a:lnTo>
                  <a:pt x="4483434" y="5457129"/>
                </a:lnTo>
                <a:lnTo>
                  <a:pt x="4483434" y="5807676"/>
                </a:lnTo>
                <a:lnTo>
                  <a:pt x="4819804" y="5807676"/>
                </a:lnTo>
                <a:close/>
                <a:moveTo>
                  <a:pt x="4819804" y="5092001"/>
                </a:moveTo>
                <a:lnTo>
                  <a:pt x="4483434" y="5092001"/>
                </a:lnTo>
                <a:lnTo>
                  <a:pt x="4483434" y="5442548"/>
                </a:lnTo>
                <a:lnTo>
                  <a:pt x="4819804" y="5442548"/>
                </a:lnTo>
                <a:close/>
                <a:moveTo>
                  <a:pt x="4819804" y="4726873"/>
                </a:moveTo>
                <a:lnTo>
                  <a:pt x="4483434" y="4726873"/>
                </a:lnTo>
                <a:lnTo>
                  <a:pt x="4483434" y="5077421"/>
                </a:lnTo>
                <a:lnTo>
                  <a:pt x="4819804" y="5077421"/>
                </a:lnTo>
                <a:close/>
                <a:moveTo>
                  <a:pt x="4819804" y="4361745"/>
                </a:moveTo>
                <a:lnTo>
                  <a:pt x="4483434" y="4361745"/>
                </a:lnTo>
                <a:lnTo>
                  <a:pt x="4483434" y="4712293"/>
                </a:lnTo>
                <a:lnTo>
                  <a:pt x="4819804" y="4712293"/>
                </a:lnTo>
                <a:close/>
                <a:moveTo>
                  <a:pt x="4819804" y="3996618"/>
                </a:moveTo>
                <a:lnTo>
                  <a:pt x="4483434" y="3996618"/>
                </a:lnTo>
                <a:lnTo>
                  <a:pt x="4483434" y="4347165"/>
                </a:lnTo>
                <a:lnTo>
                  <a:pt x="4819804" y="4347165"/>
                </a:lnTo>
                <a:close/>
                <a:moveTo>
                  <a:pt x="4819804" y="3631491"/>
                </a:moveTo>
                <a:lnTo>
                  <a:pt x="4483435" y="3631491"/>
                </a:lnTo>
                <a:lnTo>
                  <a:pt x="4483434" y="3982038"/>
                </a:lnTo>
                <a:lnTo>
                  <a:pt x="4819804" y="3982038"/>
                </a:lnTo>
                <a:close/>
                <a:moveTo>
                  <a:pt x="4819804" y="3266363"/>
                </a:moveTo>
                <a:lnTo>
                  <a:pt x="4483435" y="3266363"/>
                </a:lnTo>
                <a:lnTo>
                  <a:pt x="4483435" y="3616911"/>
                </a:lnTo>
                <a:lnTo>
                  <a:pt x="4819804" y="3616911"/>
                </a:lnTo>
                <a:close/>
                <a:moveTo>
                  <a:pt x="4819804" y="2901235"/>
                </a:moveTo>
                <a:lnTo>
                  <a:pt x="4483435" y="2901235"/>
                </a:lnTo>
                <a:lnTo>
                  <a:pt x="4483435" y="3251783"/>
                </a:lnTo>
                <a:lnTo>
                  <a:pt x="4819804" y="3251783"/>
                </a:lnTo>
                <a:close/>
                <a:moveTo>
                  <a:pt x="4819804" y="2536108"/>
                </a:moveTo>
                <a:lnTo>
                  <a:pt x="4483435" y="2536108"/>
                </a:lnTo>
                <a:lnTo>
                  <a:pt x="4483435" y="2886655"/>
                </a:lnTo>
                <a:lnTo>
                  <a:pt x="4819804" y="2886655"/>
                </a:lnTo>
                <a:close/>
                <a:moveTo>
                  <a:pt x="4819804" y="2170981"/>
                </a:moveTo>
                <a:lnTo>
                  <a:pt x="4483435" y="2170981"/>
                </a:lnTo>
                <a:lnTo>
                  <a:pt x="4483435" y="2521528"/>
                </a:lnTo>
                <a:lnTo>
                  <a:pt x="4819804" y="2521528"/>
                </a:lnTo>
                <a:close/>
                <a:moveTo>
                  <a:pt x="4819804" y="1805854"/>
                </a:moveTo>
                <a:lnTo>
                  <a:pt x="4483435" y="1805854"/>
                </a:lnTo>
                <a:lnTo>
                  <a:pt x="4483435" y="2156401"/>
                </a:lnTo>
                <a:lnTo>
                  <a:pt x="4819804" y="2156401"/>
                </a:lnTo>
                <a:close/>
                <a:moveTo>
                  <a:pt x="4819804" y="1440727"/>
                </a:moveTo>
                <a:lnTo>
                  <a:pt x="4483435" y="1440727"/>
                </a:lnTo>
                <a:lnTo>
                  <a:pt x="4483435" y="1791274"/>
                </a:lnTo>
                <a:lnTo>
                  <a:pt x="4819804" y="1791274"/>
                </a:lnTo>
                <a:close/>
                <a:moveTo>
                  <a:pt x="4819804" y="1075598"/>
                </a:moveTo>
                <a:lnTo>
                  <a:pt x="4483434" y="1075598"/>
                </a:lnTo>
                <a:lnTo>
                  <a:pt x="4483435" y="1426147"/>
                </a:lnTo>
                <a:lnTo>
                  <a:pt x="4819804" y="1426147"/>
                </a:lnTo>
                <a:close/>
                <a:moveTo>
                  <a:pt x="4819804" y="710474"/>
                </a:moveTo>
                <a:lnTo>
                  <a:pt x="4483434" y="710474"/>
                </a:lnTo>
                <a:lnTo>
                  <a:pt x="4483434" y="1061017"/>
                </a:lnTo>
                <a:lnTo>
                  <a:pt x="4819804" y="1061017"/>
                </a:lnTo>
                <a:close/>
                <a:moveTo>
                  <a:pt x="4819804" y="345347"/>
                </a:moveTo>
                <a:lnTo>
                  <a:pt x="4483434" y="345347"/>
                </a:lnTo>
                <a:lnTo>
                  <a:pt x="4483434" y="695893"/>
                </a:lnTo>
                <a:lnTo>
                  <a:pt x="4819804" y="695893"/>
                </a:lnTo>
                <a:close/>
                <a:moveTo>
                  <a:pt x="5171393" y="12004284"/>
                </a:moveTo>
                <a:lnTo>
                  <a:pt x="4835023" y="12004282"/>
                </a:lnTo>
                <a:lnTo>
                  <a:pt x="4835023" y="12354830"/>
                </a:lnTo>
                <a:lnTo>
                  <a:pt x="5171393" y="12354830"/>
                </a:lnTo>
                <a:close/>
                <a:moveTo>
                  <a:pt x="5171393" y="11639156"/>
                </a:moveTo>
                <a:lnTo>
                  <a:pt x="4835023" y="11639155"/>
                </a:lnTo>
                <a:lnTo>
                  <a:pt x="4835023" y="11989703"/>
                </a:lnTo>
                <a:lnTo>
                  <a:pt x="5171393" y="11989703"/>
                </a:lnTo>
                <a:close/>
                <a:moveTo>
                  <a:pt x="5171393" y="11274028"/>
                </a:moveTo>
                <a:lnTo>
                  <a:pt x="4835023" y="11274028"/>
                </a:lnTo>
                <a:lnTo>
                  <a:pt x="4835023" y="11624575"/>
                </a:lnTo>
                <a:lnTo>
                  <a:pt x="5171393" y="11624575"/>
                </a:lnTo>
                <a:close/>
                <a:moveTo>
                  <a:pt x="5171393" y="10908901"/>
                </a:moveTo>
                <a:lnTo>
                  <a:pt x="4835023" y="10908900"/>
                </a:lnTo>
                <a:lnTo>
                  <a:pt x="4835023" y="11259448"/>
                </a:lnTo>
                <a:lnTo>
                  <a:pt x="5171393" y="11259448"/>
                </a:lnTo>
                <a:close/>
                <a:moveTo>
                  <a:pt x="5171393" y="10543773"/>
                </a:moveTo>
                <a:lnTo>
                  <a:pt x="4835023" y="10543772"/>
                </a:lnTo>
                <a:lnTo>
                  <a:pt x="4835023" y="10894320"/>
                </a:lnTo>
                <a:lnTo>
                  <a:pt x="5171393" y="10894320"/>
                </a:lnTo>
                <a:close/>
                <a:moveTo>
                  <a:pt x="5171393" y="10178645"/>
                </a:moveTo>
                <a:lnTo>
                  <a:pt x="4835023" y="10178645"/>
                </a:lnTo>
                <a:lnTo>
                  <a:pt x="4835023" y="10529192"/>
                </a:lnTo>
                <a:lnTo>
                  <a:pt x="5171393" y="10529192"/>
                </a:lnTo>
                <a:close/>
                <a:moveTo>
                  <a:pt x="5171393" y="9813518"/>
                </a:moveTo>
                <a:lnTo>
                  <a:pt x="4835024" y="9813518"/>
                </a:lnTo>
                <a:lnTo>
                  <a:pt x="4835023" y="10164065"/>
                </a:lnTo>
                <a:lnTo>
                  <a:pt x="5171393" y="10164065"/>
                </a:lnTo>
                <a:close/>
                <a:moveTo>
                  <a:pt x="5171393" y="9448390"/>
                </a:moveTo>
                <a:lnTo>
                  <a:pt x="4835024" y="9448390"/>
                </a:lnTo>
                <a:lnTo>
                  <a:pt x="4835024" y="9798938"/>
                </a:lnTo>
                <a:lnTo>
                  <a:pt x="5171393" y="9798938"/>
                </a:lnTo>
                <a:close/>
                <a:moveTo>
                  <a:pt x="5171393" y="9083262"/>
                </a:moveTo>
                <a:lnTo>
                  <a:pt x="4835024" y="9083262"/>
                </a:lnTo>
                <a:lnTo>
                  <a:pt x="4835024" y="9433810"/>
                </a:lnTo>
                <a:lnTo>
                  <a:pt x="5171393" y="9433810"/>
                </a:lnTo>
                <a:close/>
                <a:moveTo>
                  <a:pt x="5171393" y="8718135"/>
                </a:moveTo>
                <a:lnTo>
                  <a:pt x="4835024" y="8718135"/>
                </a:lnTo>
                <a:lnTo>
                  <a:pt x="4835024" y="9068682"/>
                </a:lnTo>
                <a:lnTo>
                  <a:pt x="5171393" y="9068682"/>
                </a:lnTo>
                <a:close/>
                <a:moveTo>
                  <a:pt x="5171393" y="8353008"/>
                </a:moveTo>
                <a:lnTo>
                  <a:pt x="4835024" y="8353008"/>
                </a:lnTo>
                <a:lnTo>
                  <a:pt x="4835024" y="8703555"/>
                </a:lnTo>
                <a:lnTo>
                  <a:pt x="5171393" y="8703555"/>
                </a:lnTo>
                <a:close/>
                <a:moveTo>
                  <a:pt x="5171393" y="7987881"/>
                </a:moveTo>
                <a:lnTo>
                  <a:pt x="4835024" y="7987881"/>
                </a:lnTo>
                <a:lnTo>
                  <a:pt x="4835024" y="8338428"/>
                </a:lnTo>
                <a:lnTo>
                  <a:pt x="5171393" y="8338428"/>
                </a:lnTo>
                <a:close/>
                <a:moveTo>
                  <a:pt x="5171393" y="7622754"/>
                </a:moveTo>
                <a:lnTo>
                  <a:pt x="4835024" y="7622754"/>
                </a:lnTo>
                <a:lnTo>
                  <a:pt x="4835024" y="7973301"/>
                </a:lnTo>
                <a:lnTo>
                  <a:pt x="5171393" y="7973301"/>
                </a:lnTo>
                <a:close/>
                <a:moveTo>
                  <a:pt x="5171393" y="7257625"/>
                </a:moveTo>
                <a:lnTo>
                  <a:pt x="4835024" y="7257625"/>
                </a:lnTo>
                <a:lnTo>
                  <a:pt x="4835024" y="7608174"/>
                </a:lnTo>
                <a:lnTo>
                  <a:pt x="5171393" y="7608174"/>
                </a:lnTo>
                <a:close/>
                <a:moveTo>
                  <a:pt x="5171393" y="6892501"/>
                </a:moveTo>
                <a:lnTo>
                  <a:pt x="4835023" y="6892501"/>
                </a:lnTo>
                <a:lnTo>
                  <a:pt x="4835024" y="7243044"/>
                </a:lnTo>
                <a:lnTo>
                  <a:pt x="5171393" y="7243044"/>
                </a:lnTo>
                <a:close/>
                <a:moveTo>
                  <a:pt x="5171393" y="6527374"/>
                </a:moveTo>
                <a:lnTo>
                  <a:pt x="4835023" y="6527374"/>
                </a:lnTo>
                <a:lnTo>
                  <a:pt x="4835023" y="6877920"/>
                </a:lnTo>
                <a:lnTo>
                  <a:pt x="5171393" y="6877920"/>
                </a:lnTo>
                <a:close/>
                <a:moveTo>
                  <a:pt x="5171393" y="6187385"/>
                </a:moveTo>
                <a:lnTo>
                  <a:pt x="4835024" y="6187383"/>
                </a:lnTo>
                <a:lnTo>
                  <a:pt x="4835024" y="6357302"/>
                </a:lnTo>
                <a:lnTo>
                  <a:pt x="4835023" y="6357302"/>
                </a:lnTo>
                <a:lnTo>
                  <a:pt x="4835023" y="6512794"/>
                </a:lnTo>
                <a:lnTo>
                  <a:pt x="5171393" y="6512794"/>
                </a:lnTo>
                <a:close/>
                <a:moveTo>
                  <a:pt x="5171394" y="5822257"/>
                </a:moveTo>
                <a:lnTo>
                  <a:pt x="4835024" y="5822255"/>
                </a:lnTo>
                <a:lnTo>
                  <a:pt x="4835024" y="6172803"/>
                </a:lnTo>
                <a:lnTo>
                  <a:pt x="5171394" y="6172803"/>
                </a:lnTo>
                <a:close/>
                <a:moveTo>
                  <a:pt x="5171394" y="5457129"/>
                </a:moveTo>
                <a:lnTo>
                  <a:pt x="4835024" y="5457129"/>
                </a:lnTo>
                <a:lnTo>
                  <a:pt x="4835024" y="5807676"/>
                </a:lnTo>
                <a:lnTo>
                  <a:pt x="5171394" y="5807676"/>
                </a:lnTo>
                <a:close/>
                <a:moveTo>
                  <a:pt x="5171394" y="5092001"/>
                </a:moveTo>
                <a:lnTo>
                  <a:pt x="4835024" y="5092001"/>
                </a:lnTo>
                <a:lnTo>
                  <a:pt x="4835024" y="5442548"/>
                </a:lnTo>
                <a:lnTo>
                  <a:pt x="5171394" y="5442548"/>
                </a:lnTo>
                <a:close/>
                <a:moveTo>
                  <a:pt x="5171394" y="4726874"/>
                </a:moveTo>
                <a:lnTo>
                  <a:pt x="4835024" y="4726873"/>
                </a:lnTo>
                <a:lnTo>
                  <a:pt x="4835024" y="5077421"/>
                </a:lnTo>
                <a:lnTo>
                  <a:pt x="5171394" y="5077421"/>
                </a:lnTo>
                <a:close/>
                <a:moveTo>
                  <a:pt x="5171394" y="4361746"/>
                </a:moveTo>
                <a:lnTo>
                  <a:pt x="4835024" y="4361745"/>
                </a:lnTo>
                <a:lnTo>
                  <a:pt x="4835024" y="4712293"/>
                </a:lnTo>
                <a:lnTo>
                  <a:pt x="5171394" y="4712293"/>
                </a:lnTo>
                <a:close/>
                <a:moveTo>
                  <a:pt x="5171394" y="3996618"/>
                </a:moveTo>
                <a:lnTo>
                  <a:pt x="4835024" y="3996618"/>
                </a:lnTo>
                <a:lnTo>
                  <a:pt x="4835024" y="4347165"/>
                </a:lnTo>
                <a:lnTo>
                  <a:pt x="5171394" y="4347165"/>
                </a:lnTo>
                <a:close/>
                <a:moveTo>
                  <a:pt x="5171394" y="3631491"/>
                </a:moveTo>
                <a:lnTo>
                  <a:pt x="4835025" y="3631491"/>
                </a:lnTo>
                <a:lnTo>
                  <a:pt x="4835024" y="3982038"/>
                </a:lnTo>
                <a:lnTo>
                  <a:pt x="5171394" y="3982038"/>
                </a:lnTo>
                <a:close/>
                <a:moveTo>
                  <a:pt x="5171394" y="3266363"/>
                </a:moveTo>
                <a:lnTo>
                  <a:pt x="4835025" y="3266363"/>
                </a:lnTo>
                <a:lnTo>
                  <a:pt x="4835025" y="3616911"/>
                </a:lnTo>
                <a:lnTo>
                  <a:pt x="5171394" y="3616911"/>
                </a:lnTo>
                <a:close/>
                <a:moveTo>
                  <a:pt x="5171394" y="2901235"/>
                </a:moveTo>
                <a:lnTo>
                  <a:pt x="4835025" y="2901235"/>
                </a:lnTo>
                <a:lnTo>
                  <a:pt x="4835025" y="3251783"/>
                </a:lnTo>
                <a:lnTo>
                  <a:pt x="5171394" y="3251783"/>
                </a:lnTo>
                <a:close/>
                <a:moveTo>
                  <a:pt x="5171394" y="2536108"/>
                </a:moveTo>
                <a:lnTo>
                  <a:pt x="4835025" y="2536108"/>
                </a:lnTo>
                <a:lnTo>
                  <a:pt x="4835025" y="2886655"/>
                </a:lnTo>
                <a:lnTo>
                  <a:pt x="5171394" y="2886655"/>
                </a:lnTo>
                <a:close/>
                <a:moveTo>
                  <a:pt x="5171394" y="2170981"/>
                </a:moveTo>
                <a:lnTo>
                  <a:pt x="4835025" y="2170981"/>
                </a:lnTo>
                <a:lnTo>
                  <a:pt x="4835025" y="2521528"/>
                </a:lnTo>
                <a:lnTo>
                  <a:pt x="5171394" y="2521528"/>
                </a:lnTo>
                <a:close/>
                <a:moveTo>
                  <a:pt x="5171394" y="1805854"/>
                </a:moveTo>
                <a:lnTo>
                  <a:pt x="4835025" y="1805854"/>
                </a:lnTo>
                <a:lnTo>
                  <a:pt x="4835025" y="2156401"/>
                </a:lnTo>
                <a:lnTo>
                  <a:pt x="5171394" y="2156401"/>
                </a:lnTo>
                <a:close/>
                <a:moveTo>
                  <a:pt x="5171394" y="1440727"/>
                </a:moveTo>
                <a:lnTo>
                  <a:pt x="4835025" y="1440727"/>
                </a:lnTo>
                <a:lnTo>
                  <a:pt x="4835025" y="1791274"/>
                </a:lnTo>
                <a:lnTo>
                  <a:pt x="5171394" y="1791274"/>
                </a:lnTo>
                <a:close/>
                <a:moveTo>
                  <a:pt x="5171394" y="1075598"/>
                </a:moveTo>
                <a:lnTo>
                  <a:pt x="4835025" y="1075598"/>
                </a:lnTo>
                <a:lnTo>
                  <a:pt x="4835025" y="1426147"/>
                </a:lnTo>
                <a:lnTo>
                  <a:pt x="5171394" y="1426147"/>
                </a:lnTo>
                <a:close/>
                <a:moveTo>
                  <a:pt x="5171394" y="710474"/>
                </a:moveTo>
                <a:lnTo>
                  <a:pt x="4835024" y="710474"/>
                </a:lnTo>
                <a:lnTo>
                  <a:pt x="4835025" y="1061017"/>
                </a:lnTo>
                <a:lnTo>
                  <a:pt x="5171394" y="1061017"/>
                </a:lnTo>
                <a:close/>
                <a:moveTo>
                  <a:pt x="5171394" y="345347"/>
                </a:moveTo>
                <a:lnTo>
                  <a:pt x="4835024" y="345347"/>
                </a:lnTo>
                <a:lnTo>
                  <a:pt x="4835024" y="695893"/>
                </a:lnTo>
                <a:lnTo>
                  <a:pt x="5171394" y="695893"/>
                </a:lnTo>
                <a:close/>
                <a:moveTo>
                  <a:pt x="5522983" y="12004284"/>
                </a:moveTo>
                <a:lnTo>
                  <a:pt x="5186613" y="12004284"/>
                </a:lnTo>
                <a:lnTo>
                  <a:pt x="5186613" y="12354830"/>
                </a:lnTo>
                <a:lnTo>
                  <a:pt x="5522983" y="12354830"/>
                </a:lnTo>
                <a:close/>
                <a:moveTo>
                  <a:pt x="5522983" y="11639156"/>
                </a:moveTo>
                <a:lnTo>
                  <a:pt x="5186613" y="11639156"/>
                </a:lnTo>
                <a:lnTo>
                  <a:pt x="5186613" y="11989703"/>
                </a:lnTo>
                <a:lnTo>
                  <a:pt x="5522983" y="11989703"/>
                </a:lnTo>
                <a:close/>
                <a:moveTo>
                  <a:pt x="5522983" y="11274028"/>
                </a:moveTo>
                <a:lnTo>
                  <a:pt x="5186613" y="11274028"/>
                </a:lnTo>
                <a:lnTo>
                  <a:pt x="5186613" y="11624575"/>
                </a:lnTo>
                <a:lnTo>
                  <a:pt x="5522983" y="11624575"/>
                </a:lnTo>
                <a:close/>
                <a:moveTo>
                  <a:pt x="5522983" y="10908901"/>
                </a:moveTo>
                <a:lnTo>
                  <a:pt x="5186613" y="10908901"/>
                </a:lnTo>
                <a:lnTo>
                  <a:pt x="5186613" y="11259448"/>
                </a:lnTo>
                <a:lnTo>
                  <a:pt x="5522983" y="11259448"/>
                </a:lnTo>
                <a:close/>
                <a:moveTo>
                  <a:pt x="5522983" y="10543773"/>
                </a:moveTo>
                <a:lnTo>
                  <a:pt x="5186613" y="10543773"/>
                </a:lnTo>
                <a:lnTo>
                  <a:pt x="5186613" y="10894320"/>
                </a:lnTo>
                <a:lnTo>
                  <a:pt x="5522983" y="10894320"/>
                </a:lnTo>
                <a:close/>
                <a:moveTo>
                  <a:pt x="5522983" y="10178645"/>
                </a:moveTo>
                <a:lnTo>
                  <a:pt x="5186613" y="10178645"/>
                </a:lnTo>
                <a:lnTo>
                  <a:pt x="5186613" y="10529192"/>
                </a:lnTo>
                <a:lnTo>
                  <a:pt x="5522983" y="10529192"/>
                </a:lnTo>
                <a:close/>
                <a:moveTo>
                  <a:pt x="5522983" y="9813518"/>
                </a:moveTo>
                <a:lnTo>
                  <a:pt x="5186613" y="9813518"/>
                </a:lnTo>
                <a:lnTo>
                  <a:pt x="5186613" y="10164065"/>
                </a:lnTo>
                <a:lnTo>
                  <a:pt x="5522983" y="10164065"/>
                </a:lnTo>
                <a:close/>
                <a:moveTo>
                  <a:pt x="5522983" y="9448390"/>
                </a:moveTo>
                <a:lnTo>
                  <a:pt x="5186613" y="9448390"/>
                </a:lnTo>
                <a:lnTo>
                  <a:pt x="5186613" y="9798938"/>
                </a:lnTo>
                <a:lnTo>
                  <a:pt x="5522983" y="9798938"/>
                </a:lnTo>
                <a:close/>
                <a:moveTo>
                  <a:pt x="5522983" y="9083262"/>
                </a:moveTo>
                <a:lnTo>
                  <a:pt x="5186613" y="9083262"/>
                </a:lnTo>
                <a:lnTo>
                  <a:pt x="5186613" y="9433810"/>
                </a:lnTo>
                <a:lnTo>
                  <a:pt x="5522983" y="9433810"/>
                </a:lnTo>
                <a:close/>
                <a:moveTo>
                  <a:pt x="5522983" y="8718135"/>
                </a:moveTo>
                <a:lnTo>
                  <a:pt x="5186613" y="8718135"/>
                </a:lnTo>
                <a:lnTo>
                  <a:pt x="5186613" y="9068682"/>
                </a:lnTo>
                <a:lnTo>
                  <a:pt x="5522983" y="9068682"/>
                </a:lnTo>
                <a:close/>
                <a:moveTo>
                  <a:pt x="5522983" y="8353008"/>
                </a:moveTo>
                <a:lnTo>
                  <a:pt x="5186613" y="8353008"/>
                </a:lnTo>
                <a:lnTo>
                  <a:pt x="5186613" y="8703555"/>
                </a:lnTo>
                <a:lnTo>
                  <a:pt x="5522983" y="8703555"/>
                </a:lnTo>
                <a:close/>
                <a:moveTo>
                  <a:pt x="5522983" y="7987881"/>
                </a:moveTo>
                <a:lnTo>
                  <a:pt x="5186613" y="7987881"/>
                </a:lnTo>
                <a:lnTo>
                  <a:pt x="5186613" y="8338428"/>
                </a:lnTo>
                <a:lnTo>
                  <a:pt x="5522983" y="8338428"/>
                </a:lnTo>
                <a:close/>
                <a:moveTo>
                  <a:pt x="5522983" y="7622754"/>
                </a:moveTo>
                <a:lnTo>
                  <a:pt x="5186613" y="7622754"/>
                </a:lnTo>
                <a:lnTo>
                  <a:pt x="5186613" y="7973301"/>
                </a:lnTo>
                <a:lnTo>
                  <a:pt x="5522983" y="7973301"/>
                </a:lnTo>
                <a:close/>
                <a:moveTo>
                  <a:pt x="5522983" y="7257625"/>
                </a:moveTo>
                <a:lnTo>
                  <a:pt x="5186613" y="7257625"/>
                </a:lnTo>
                <a:lnTo>
                  <a:pt x="5186613" y="7608174"/>
                </a:lnTo>
                <a:lnTo>
                  <a:pt x="5522983" y="7608174"/>
                </a:lnTo>
                <a:close/>
                <a:moveTo>
                  <a:pt x="5522983" y="6892501"/>
                </a:moveTo>
                <a:lnTo>
                  <a:pt x="5186613" y="6892501"/>
                </a:lnTo>
                <a:lnTo>
                  <a:pt x="5186613" y="7243044"/>
                </a:lnTo>
                <a:lnTo>
                  <a:pt x="5522983" y="7243044"/>
                </a:lnTo>
                <a:close/>
                <a:moveTo>
                  <a:pt x="5522983" y="6527374"/>
                </a:moveTo>
                <a:lnTo>
                  <a:pt x="5186613" y="6527374"/>
                </a:lnTo>
                <a:lnTo>
                  <a:pt x="5186613" y="6877920"/>
                </a:lnTo>
                <a:lnTo>
                  <a:pt x="5522983" y="6877920"/>
                </a:lnTo>
                <a:close/>
                <a:moveTo>
                  <a:pt x="5522983" y="6187385"/>
                </a:moveTo>
                <a:lnTo>
                  <a:pt x="5186614" y="6187385"/>
                </a:lnTo>
                <a:lnTo>
                  <a:pt x="5186614" y="6357302"/>
                </a:lnTo>
                <a:lnTo>
                  <a:pt x="5186613" y="6357302"/>
                </a:lnTo>
                <a:lnTo>
                  <a:pt x="5186613" y="6512794"/>
                </a:lnTo>
                <a:lnTo>
                  <a:pt x="5522983" y="6512794"/>
                </a:lnTo>
                <a:close/>
                <a:moveTo>
                  <a:pt x="5522984" y="5822257"/>
                </a:moveTo>
                <a:lnTo>
                  <a:pt x="5186614" y="5822257"/>
                </a:lnTo>
                <a:lnTo>
                  <a:pt x="5186614" y="6172803"/>
                </a:lnTo>
                <a:lnTo>
                  <a:pt x="5522984" y="6172803"/>
                </a:lnTo>
                <a:close/>
                <a:moveTo>
                  <a:pt x="5522984" y="5457129"/>
                </a:moveTo>
                <a:lnTo>
                  <a:pt x="5186614" y="5457129"/>
                </a:lnTo>
                <a:lnTo>
                  <a:pt x="5186614" y="5807676"/>
                </a:lnTo>
                <a:lnTo>
                  <a:pt x="5522984" y="5807676"/>
                </a:lnTo>
                <a:close/>
                <a:moveTo>
                  <a:pt x="5522984" y="5092001"/>
                </a:moveTo>
                <a:lnTo>
                  <a:pt x="5186614" y="5092001"/>
                </a:lnTo>
                <a:lnTo>
                  <a:pt x="5186614" y="5442548"/>
                </a:lnTo>
                <a:lnTo>
                  <a:pt x="5522984" y="5442548"/>
                </a:lnTo>
                <a:close/>
                <a:moveTo>
                  <a:pt x="5522984" y="4726874"/>
                </a:moveTo>
                <a:lnTo>
                  <a:pt x="5186614" y="4726874"/>
                </a:lnTo>
                <a:lnTo>
                  <a:pt x="5186614" y="5077421"/>
                </a:lnTo>
                <a:lnTo>
                  <a:pt x="5522984" y="5077421"/>
                </a:lnTo>
                <a:close/>
                <a:moveTo>
                  <a:pt x="5522984" y="4361746"/>
                </a:moveTo>
                <a:lnTo>
                  <a:pt x="5186614" y="4361746"/>
                </a:lnTo>
                <a:lnTo>
                  <a:pt x="5186614" y="4712293"/>
                </a:lnTo>
                <a:lnTo>
                  <a:pt x="5522984" y="4712293"/>
                </a:lnTo>
                <a:close/>
                <a:moveTo>
                  <a:pt x="5522984" y="3996618"/>
                </a:moveTo>
                <a:lnTo>
                  <a:pt x="5186614" y="3996618"/>
                </a:lnTo>
                <a:lnTo>
                  <a:pt x="5186614" y="4347165"/>
                </a:lnTo>
                <a:lnTo>
                  <a:pt x="5522984" y="4347165"/>
                </a:lnTo>
                <a:close/>
                <a:moveTo>
                  <a:pt x="5522984" y="3631491"/>
                </a:moveTo>
                <a:lnTo>
                  <a:pt x="5186614" y="3631491"/>
                </a:lnTo>
                <a:lnTo>
                  <a:pt x="5186614" y="3982038"/>
                </a:lnTo>
                <a:lnTo>
                  <a:pt x="5522984" y="3982038"/>
                </a:lnTo>
                <a:close/>
                <a:moveTo>
                  <a:pt x="5522984" y="3266363"/>
                </a:moveTo>
                <a:lnTo>
                  <a:pt x="5186614" y="3266363"/>
                </a:lnTo>
                <a:lnTo>
                  <a:pt x="5186614" y="3616911"/>
                </a:lnTo>
                <a:lnTo>
                  <a:pt x="5522984" y="3616911"/>
                </a:lnTo>
                <a:close/>
                <a:moveTo>
                  <a:pt x="5522984" y="2901235"/>
                </a:moveTo>
                <a:lnTo>
                  <a:pt x="5186614" y="2901235"/>
                </a:lnTo>
                <a:lnTo>
                  <a:pt x="5186614" y="3251783"/>
                </a:lnTo>
                <a:lnTo>
                  <a:pt x="5522984" y="3251783"/>
                </a:lnTo>
                <a:close/>
                <a:moveTo>
                  <a:pt x="5522984" y="2536108"/>
                </a:moveTo>
                <a:lnTo>
                  <a:pt x="5186614" y="2536108"/>
                </a:lnTo>
                <a:lnTo>
                  <a:pt x="5186614" y="2886655"/>
                </a:lnTo>
                <a:lnTo>
                  <a:pt x="5522984" y="2886655"/>
                </a:lnTo>
                <a:close/>
                <a:moveTo>
                  <a:pt x="5522984" y="2170981"/>
                </a:moveTo>
                <a:lnTo>
                  <a:pt x="5186614" y="2170981"/>
                </a:lnTo>
                <a:lnTo>
                  <a:pt x="5186614" y="2521528"/>
                </a:lnTo>
                <a:lnTo>
                  <a:pt x="5522984" y="2521528"/>
                </a:lnTo>
                <a:close/>
                <a:moveTo>
                  <a:pt x="5522984" y="1805854"/>
                </a:moveTo>
                <a:lnTo>
                  <a:pt x="5186614" y="1805854"/>
                </a:lnTo>
                <a:lnTo>
                  <a:pt x="5186614" y="2156401"/>
                </a:lnTo>
                <a:lnTo>
                  <a:pt x="5522984" y="2156401"/>
                </a:lnTo>
                <a:close/>
                <a:moveTo>
                  <a:pt x="5522984" y="1440727"/>
                </a:moveTo>
                <a:lnTo>
                  <a:pt x="5186614" y="1440727"/>
                </a:lnTo>
                <a:lnTo>
                  <a:pt x="5186614" y="1791274"/>
                </a:lnTo>
                <a:lnTo>
                  <a:pt x="5522984" y="1791274"/>
                </a:lnTo>
                <a:close/>
                <a:moveTo>
                  <a:pt x="5522984" y="1075598"/>
                </a:moveTo>
                <a:lnTo>
                  <a:pt x="5186614" y="1075598"/>
                </a:lnTo>
                <a:lnTo>
                  <a:pt x="5186614" y="1426147"/>
                </a:lnTo>
                <a:lnTo>
                  <a:pt x="5522984" y="1426147"/>
                </a:lnTo>
                <a:close/>
                <a:moveTo>
                  <a:pt x="5522984" y="710474"/>
                </a:moveTo>
                <a:lnTo>
                  <a:pt x="5186614" y="710474"/>
                </a:lnTo>
                <a:lnTo>
                  <a:pt x="5186614" y="1061017"/>
                </a:lnTo>
                <a:lnTo>
                  <a:pt x="5522984" y="1061017"/>
                </a:lnTo>
                <a:close/>
                <a:moveTo>
                  <a:pt x="5522984" y="345347"/>
                </a:moveTo>
                <a:lnTo>
                  <a:pt x="5186614" y="345347"/>
                </a:lnTo>
                <a:lnTo>
                  <a:pt x="5186614" y="695893"/>
                </a:lnTo>
                <a:lnTo>
                  <a:pt x="5522984" y="695893"/>
                </a:lnTo>
                <a:close/>
                <a:moveTo>
                  <a:pt x="5874573" y="12004284"/>
                </a:moveTo>
                <a:lnTo>
                  <a:pt x="5538203" y="12004284"/>
                </a:lnTo>
                <a:lnTo>
                  <a:pt x="5538203" y="12354830"/>
                </a:lnTo>
                <a:lnTo>
                  <a:pt x="5874573" y="12354830"/>
                </a:lnTo>
                <a:close/>
                <a:moveTo>
                  <a:pt x="5874573" y="11639156"/>
                </a:moveTo>
                <a:lnTo>
                  <a:pt x="5538203" y="11639156"/>
                </a:lnTo>
                <a:lnTo>
                  <a:pt x="5538203" y="11989703"/>
                </a:lnTo>
                <a:lnTo>
                  <a:pt x="5874573" y="11989703"/>
                </a:lnTo>
                <a:close/>
                <a:moveTo>
                  <a:pt x="5874573" y="11274028"/>
                </a:moveTo>
                <a:lnTo>
                  <a:pt x="5538203" y="11274028"/>
                </a:lnTo>
                <a:lnTo>
                  <a:pt x="5538203" y="11624575"/>
                </a:lnTo>
                <a:lnTo>
                  <a:pt x="5874573" y="11624575"/>
                </a:lnTo>
                <a:close/>
                <a:moveTo>
                  <a:pt x="5874573" y="10908901"/>
                </a:moveTo>
                <a:lnTo>
                  <a:pt x="5538203" y="10908901"/>
                </a:lnTo>
                <a:lnTo>
                  <a:pt x="5538203" y="11259448"/>
                </a:lnTo>
                <a:lnTo>
                  <a:pt x="5874573" y="11259448"/>
                </a:lnTo>
                <a:close/>
                <a:moveTo>
                  <a:pt x="5874573" y="10543773"/>
                </a:moveTo>
                <a:lnTo>
                  <a:pt x="5538203" y="10543773"/>
                </a:lnTo>
                <a:lnTo>
                  <a:pt x="5538203" y="10894320"/>
                </a:lnTo>
                <a:lnTo>
                  <a:pt x="5874573" y="10894320"/>
                </a:lnTo>
                <a:close/>
                <a:moveTo>
                  <a:pt x="5874573" y="10178645"/>
                </a:moveTo>
                <a:lnTo>
                  <a:pt x="5538203" y="10178645"/>
                </a:lnTo>
                <a:lnTo>
                  <a:pt x="5538203" y="10529192"/>
                </a:lnTo>
                <a:lnTo>
                  <a:pt x="5874573" y="10529192"/>
                </a:lnTo>
                <a:close/>
                <a:moveTo>
                  <a:pt x="5874573" y="9813518"/>
                </a:moveTo>
                <a:lnTo>
                  <a:pt x="5538203" y="9813518"/>
                </a:lnTo>
                <a:lnTo>
                  <a:pt x="5538203" y="10164065"/>
                </a:lnTo>
                <a:lnTo>
                  <a:pt x="5874573" y="10164065"/>
                </a:lnTo>
                <a:close/>
                <a:moveTo>
                  <a:pt x="5874573" y="9448390"/>
                </a:moveTo>
                <a:lnTo>
                  <a:pt x="5538203" y="9448390"/>
                </a:lnTo>
                <a:lnTo>
                  <a:pt x="5538203" y="9798938"/>
                </a:lnTo>
                <a:lnTo>
                  <a:pt x="5874573" y="9798938"/>
                </a:lnTo>
                <a:close/>
                <a:moveTo>
                  <a:pt x="5874573" y="9083262"/>
                </a:moveTo>
                <a:lnTo>
                  <a:pt x="5538203" y="9083262"/>
                </a:lnTo>
                <a:lnTo>
                  <a:pt x="5538203" y="9433810"/>
                </a:lnTo>
                <a:lnTo>
                  <a:pt x="5874573" y="9433810"/>
                </a:lnTo>
                <a:close/>
                <a:moveTo>
                  <a:pt x="5874573" y="8718135"/>
                </a:moveTo>
                <a:lnTo>
                  <a:pt x="5538203" y="8718135"/>
                </a:lnTo>
                <a:lnTo>
                  <a:pt x="5538203" y="9068682"/>
                </a:lnTo>
                <a:lnTo>
                  <a:pt x="5874573" y="9068682"/>
                </a:lnTo>
                <a:close/>
                <a:moveTo>
                  <a:pt x="5874573" y="8353008"/>
                </a:moveTo>
                <a:lnTo>
                  <a:pt x="5538203" y="8353008"/>
                </a:lnTo>
                <a:lnTo>
                  <a:pt x="5538203" y="8703555"/>
                </a:lnTo>
                <a:lnTo>
                  <a:pt x="5874573" y="8703555"/>
                </a:lnTo>
                <a:close/>
                <a:moveTo>
                  <a:pt x="5874573" y="7987881"/>
                </a:moveTo>
                <a:lnTo>
                  <a:pt x="5538203" y="7987881"/>
                </a:lnTo>
                <a:lnTo>
                  <a:pt x="5538203" y="8338428"/>
                </a:lnTo>
                <a:lnTo>
                  <a:pt x="5874573" y="8338428"/>
                </a:lnTo>
                <a:close/>
                <a:moveTo>
                  <a:pt x="5874573" y="7622754"/>
                </a:moveTo>
                <a:lnTo>
                  <a:pt x="5538203" y="7622754"/>
                </a:lnTo>
                <a:lnTo>
                  <a:pt x="5538203" y="7973301"/>
                </a:lnTo>
                <a:lnTo>
                  <a:pt x="5874573" y="7973301"/>
                </a:lnTo>
                <a:close/>
                <a:moveTo>
                  <a:pt x="5874573" y="7257625"/>
                </a:moveTo>
                <a:lnTo>
                  <a:pt x="5538203" y="7257625"/>
                </a:lnTo>
                <a:lnTo>
                  <a:pt x="5538203" y="7608174"/>
                </a:lnTo>
                <a:lnTo>
                  <a:pt x="5874573" y="7608174"/>
                </a:lnTo>
                <a:close/>
                <a:moveTo>
                  <a:pt x="5874573" y="6892501"/>
                </a:moveTo>
                <a:lnTo>
                  <a:pt x="5538203" y="6892501"/>
                </a:lnTo>
                <a:lnTo>
                  <a:pt x="5538203" y="7243044"/>
                </a:lnTo>
                <a:lnTo>
                  <a:pt x="5874573" y="7243044"/>
                </a:lnTo>
                <a:close/>
                <a:moveTo>
                  <a:pt x="5874573" y="6527374"/>
                </a:moveTo>
                <a:lnTo>
                  <a:pt x="5538203" y="6527374"/>
                </a:lnTo>
                <a:lnTo>
                  <a:pt x="5538203" y="6877920"/>
                </a:lnTo>
                <a:lnTo>
                  <a:pt x="5874573" y="6877920"/>
                </a:lnTo>
                <a:close/>
                <a:moveTo>
                  <a:pt x="5874573" y="6187385"/>
                </a:moveTo>
                <a:lnTo>
                  <a:pt x="5538204" y="6187385"/>
                </a:lnTo>
                <a:lnTo>
                  <a:pt x="5538204" y="6357302"/>
                </a:lnTo>
                <a:lnTo>
                  <a:pt x="5538203" y="6357302"/>
                </a:lnTo>
                <a:lnTo>
                  <a:pt x="5538203" y="6512794"/>
                </a:lnTo>
                <a:lnTo>
                  <a:pt x="5874573" y="6512794"/>
                </a:lnTo>
                <a:close/>
                <a:moveTo>
                  <a:pt x="5874574" y="5822257"/>
                </a:moveTo>
                <a:lnTo>
                  <a:pt x="5538204" y="5822257"/>
                </a:lnTo>
                <a:lnTo>
                  <a:pt x="5538204" y="6172803"/>
                </a:lnTo>
                <a:lnTo>
                  <a:pt x="5874574" y="6172803"/>
                </a:lnTo>
                <a:close/>
                <a:moveTo>
                  <a:pt x="5874574" y="5457129"/>
                </a:moveTo>
                <a:lnTo>
                  <a:pt x="5538204" y="5457129"/>
                </a:lnTo>
                <a:lnTo>
                  <a:pt x="5538204" y="5807676"/>
                </a:lnTo>
                <a:lnTo>
                  <a:pt x="5874574" y="5807676"/>
                </a:lnTo>
                <a:close/>
                <a:moveTo>
                  <a:pt x="5874574" y="5092001"/>
                </a:moveTo>
                <a:lnTo>
                  <a:pt x="5538204" y="5092001"/>
                </a:lnTo>
                <a:lnTo>
                  <a:pt x="5538204" y="5442548"/>
                </a:lnTo>
                <a:lnTo>
                  <a:pt x="5874574" y="5442548"/>
                </a:lnTo>
                <a:close/>
                <a:moveTo>
                  <a:pt x="5874574" y="4726874"/>
                </a:moveTo>
                <a:lnTo>
                  <a:pt x="5538204" y="4726874"/>
                </a:lnTo>
                <a:lnTo>
                  <a:pt x="5538204" y="5077421"/>
                </a:lnTo>
                <a:lnTo>
                  <a:pt x="5874574" y="5077421"/>
                </a:lnTo>
                <a:close/>
                <a:moveTo>
                  <a:pt x="5874574" y="4361746"/>
                </a:moveTo>
                <a:lnTo>
                  <a:pt x="5538204" y="4361746"/>
                </a:lnTo>
                <a:lnTo>
                  <a:pt x="5538204" y="4712293"/>
                </a:lnTo>
                <a:lnTo>
                  <a:pt x="5874574" y="4712293"/>
                </a:lnTo>
                <a:close/>
                <a:moveTo>
                  <a:pt x="5874574" y="3996618"/>
                </a:moveTo>
                <a:lnTo>
                  <a:pt x="5538204" y="3996618"/>
                </a:lnTo>
                <a:lnTo>
                  <a:pt x="5538204" y="4347165"/>
                </a:lnTo>
                <a:lnTo>
                  <a:pt x="5874574" y="4347165"/>
                </a:lnTo>
                <a:close/>
                <a:moveTo>
                  <a:pt x="5874574" y="3631491"/>
                </a:moveTo>
                <a:lnTo>
                  <a:pt x="5538204" y="3631491"/>
                </a:lnTo>
                <a:lnTo>
                  <a:pt x="5538204" y="3982038"/>
                </a:lnTo>
                <a:lnTo>
                  <a:pt x="5874574" y="3982038"/>
                </a:lnTo>
                <a:close/>
                <a:moveTo>
                  <a:pt x="5874574" y="3266363"/>
                </a:moveTo>
                <a:lnTo>
                  <a:pt x="5538204" y="3266363"/>
                </a:lnTo>
                <a:lnTo>
                  <a:pt x="5538204" y="3616911"/>
                </a:lnTo>
                <a:lnTo>
                  <a:pt x="5874574" y="3616911"/>
                </a:lnTo>
                <a:close/>
                <a:moveTo>
                  <a:pt x="5874574" y="2901235"/>
                </a:moveTo>
                <a:lnTo>
                  <a:pt x="5538204" y="2901235"/>
                </a:lnTo>
                <a:lnTo>
                  <a:pt x="5538204" y="3251783"/>
                </a:lnTo>
                <a:lnTo>
                  <a:pt x="5874574" y="3251783"/>
                </a:lnTo>
                <a:close/>
                <a:moveTo>
                  <a:pt x="5874574" y="2536108"/>
                </a:moveTo>
                <a:lnTo>
                  <a:pt x="5538204" y="2536108"/>
                </a:lnTo>
                <a:lnTo>
                  <a:pt x="5538204" y="2886655"/>
                </a:lnTo>
                <a:lnTo>
                  <a:pt x="5874574" y="2886655"/>
                </a:lnTo>
                <a:close/>
                <a:moveTo>
                  <a:pt x="5874574" y="2170981"/>
                </a:moveTo>
                <a:lnTo>
                  <a:pt x="5538204" y="2170981"/>
                </a:lnTo>
                <a:lnTo>
                  <a:pt x="5538204" y="2521528"/>
                </a:lnTo>
                <a:lnTo>
                  <a:pt x="5874574" y="2521528"/>
                </a:lnTo>
                <a:close/>
                <a:moveTo>
                  <a:pt x="5874574" y="1805854"/>
                </a:moveTo>
                <a:lnTo>
                  <a:pt x="5538204" y="1805854"/>
                </a:lnTo>
                <a:lnTo>
                  <a:pt x="5538204" y="2156401"/>
                </a:lnTo>
                <a:lnTo>
                  <a:pt x="5874574" y="2156401"/>
                </a:lnTo>
                <a:close/>
                <a:moveTo>
                  <a:pt x="5874574" y="1440727"/>
                </a:moveTo>
                <a:lnTo>
                  <a:pt x="5538204" y="1440727"/>
                </a:lnTo>
                <a:lnTo>
                  <a:pt x="5538204" y="1791274"/>
                </a:lnTo>
                <a:lnTo>
                  <a:pt x="5874574" y="1791274"/>
                </a:lnTo>
                <a:close/>
                <a:moveTo>
                  <a:pt x="5874574" y="1075598"/>
                </a:moveTo>
                <a:lnTo>
                  <a:pt x="5538204" y="1075598"/>
                </a:lnTo>
                <a:lnTo>
                  <a:pt x="5538204" y="1426147"/>
                </a:lnTo>
                <a:lnTo>
                  <a:pt x="5874574" y="1426147"/>
                </a:lnTo>
                <a:close/>
                <a:moveTo>
                  <a:pt x="5874574" y="710474"/>
                </a:moveTo>
                <a:lnTo>
                  <a:pt x="5538204" y="710474"/>
                </a:lnTo>
                <a:lnTo>
                  <a:pt x="5538204" y="1061017"/>
                </a:lnTo>
                <a:lnTo>
                  <a:pt x="5874574" y="1061017"/>
                </a:lnTo>
                <a:close/>
                <a:moveTo>
                  <a:pt x="5874574" y="345347"/>
                </a:moveTo>
                <a:lnTo>
                  <a:pt x="5538204" y="345347"/>
                </a:lnTo>
                <a:lnTo>
                  <a:pt x="5538204" y="695893"/>
                </a:lnTo>
                <a:lnTo>
                  <a:pt x="5874574" y="695893"/>
                </a:lnTo>
                <a:close/>
                <a:moveTo>
                  <a:pt x="6226162" y="12004284"/>
                </a:moveTo>
                <a:lnTo>
                  <a:pt x="5889793" y="12004284"/>
                </a:lnTo>
                <a:lnTo>
                  <a:pt x="5889793" y="12354830"/>
                </a:lnTo>
                <a:lnTo>
                  <a:pt x="6226162" y="12354830"/>
                </a:lnTo>
                <a:close/>
                <a:moveTo>
                  <a:pt x="6226162" y="11639156"/>
                </a:moveTo>
                <a:lnTo>
                  <a:pt x="5889793" y="11639156"/>
                </a:lnTo>
                <a:lnTo>
                  <a:pt x="5889793" y="11989703"/>
                </a:lnTo>
                <a:lnTo>
                  <a:pt x="6226162" y="11989703"/>
                </a:lnTo>
                <a:close/>
                <a:moveTo>
                  <a:pt x="6226162" y="11274028"/>
                </a:moveTo>
                <a:lnTo>
                  <a:pt x="5889793" y="11274028"/>
                </a:lnTo>
                <a:lnTo>
                  <a:pt x="5889793" y="11624575"/>
                </a:lnTo>
                <a:lnTo>
                  <a:pt x="6226162" y="11624575"/>
                </a:lnTo>
                <a:close/>
                <a:moveTo>
                  <a:pt x="6226162" y="10908900"/>
                </a:moveTo>
                <a:lnTo>
                  <a:pt x="5889793" y="10908901"/>
                </a:lnTo>
                <a:lnTo>
                  <a:pt x="5889793" y="11259448"/>
                </a:lnTo>
                <a:lnTo>
                  <a:pt x="6226162" y="11259448"/>
                </a:lnTo>
                <a:close/>
                <a:moveTo>
                  <a:pt x="6226162" y="10543773"/>
                </a:moveTo>
                <a:lnTo>
                  <a:pt x="5889793" y="10543773"/>
                </a:lnTo>
                <a:lnTo>
                  <a:pt x="5889793" y="10894320"/>
                </a:lnTo>
                <a:lnTo>
                  <a:pt x="6226162" y="10894320"/>
                </a:lnTo>
                <a:close/>
                <a:moveTo>
                  <a:pt x="6226162" y="10178645"/>
                </a:moveTo>
                <a:lnTo>
                  <a:pt x="5889793" y="10178645"/>
                </a:lnTo>
                <a:lnTo>
                  <a:pt x="5889793" y="10529192"/>
                </a:lnTo>
                <a:lnTo>
                  <a:pt x="6226162" y="10529192"/>
                </a:lnTo>
                <a:close/>
                <a:moveTo>
                  <a:pt x="6226162" y="9813518"/>
                </a:moveTo>
                <a:lnTo>
                  <a:pt x="5889793" y="9813518"/>
                </a:lnTo>
                <a:lnTo>
                  <a:pt x="5889793" y="10164065"/>
                </a:lnTo>
                <a:lnTo>
                  <a:pt x="6226162" y="10164065"/>
                </a:lnTo>
                <a:close/>
                <a:moveTo>
                  <a:pt x="6226162" y="9448390"/>
                </a:moveTo>
                <a:lnTo>
                  <a:pt x="5889793" y="9448390"/>
                </a:lnTo>
                <a:lnTo>
                  <a:pt x="5889793" y="9798938"/>
                </a:lnTo>
                <a:lnTo>
                  <a:pt x="6226162" y="9798938"/>
                </a:lnTo>
                <a:close/>
                <a:moveTo>
                  <a:pt x="6226162" y="9083262"/>
                </a:moveTo>
                <a:lnTo>
                  <a:pt x="5889793" y="9083262"/>
                </a:lnTo>
                <a:lnTo>
                  <a:pt x="5889793" y="9433810"/>
                </a:lnTo>
                <a:lnTo>
                  <a:pt x="6226162" y="9433810"/>
                </a:lnTo>
                <a:close/>
                <a:moveTo>
                  <a:pt x="6226162" y="8718135"/>
                </a:moveTo>
                <a:lnTo>
                  <a:pt x="5889793" y="8718135"/>
                </a:lnTo>
                <a:lnTo>
                  <a:pt x="5889793" y="9068682"/>
                </a:lnTo>
                <a:lnTo>
                  <a:pt x="6226162" y="9068682"/>
                </a:lnTo>
                <a:close/>
                <a:moveTo>
                  <a:pt x="6226162" y="8353008"/>
                </a:moveTo>
                <a:lnTo>
                  <a:pt x="5889793" y="8353008"/>
                </a:lnTo>
                <a:lnTo>
                  <a:pt x="5889793" y="8703555"/>
                </a:lnTo>
                <a:lnTo>
                  <a:pt x="6226162" y="8703555"/>
                </a:lnTo>
                <a:close/>
                <a:moveTo>
                  <a:pt x="6226162" y="7987881"/>
                </a:moveTo>
                <a:lnTo>
                  <a:pt x="5889793" y="7987881"/>
                </a:lnTo>
                <a:lnTo>
                  <a:pt x="5889793" y="8338428"/>
                </a:lnTo>
                <a:lnTo>
                  <a:pt x="6226162" y="8338428"/>
                </a:lnTo>
                <a:close/>
                <a:moveTo>
                  <a:pt x="6226162" y="7622754"/>
                </a:moveTo>
                <a:lnTo>
                  <a:pt x="5889793" y="7622754"/>
                </a:lnTo>
                <a:lnTo>
                  <a:pt x="5889793" y="7973301"/>
                </a:lnTo>
                <a:lnTo>
                  <a:pt x="6226162" y="7973301"/>
                </a:lnTo>
                <a:close/>
                <a:moveTo>
                  <a:pt x="6226162" y="7257625"/>
                </a:moveTo>
                <a:lnTo>
                  <a:pt x="5889793" y="7257625"/>
                </a:lnTo>
                <a:lnTo>
                  <a:pt x="5889793" y="7608174"/>
                </a:lnTo>
                <a:lnTo>
                  <a:pt x="6226162" y="7608174"/>
                </a:lnTo>
                <a:close/>
                <a:moveTo>
                  <a:pt x="6226162" y="6892501"/>
                </a:moveTo>
                <a:lnTo>
                  <a:pt x="5889793" y="6892501"/>
                </a:lnTo>
                <a:lnTo>
                  <a:pt x="5889793" y="7243044"/>
                </a:lnTo>
                <a:lnTo>
                  <a:pt x="6226162" y="7243044"/>
                </a:lnTo>
                <a:close/>
                <a:moveTo>
                  <a:pt x="6226163" y="6527374"/>
                </a:moveTo>
                <a:lnTo>
                  <a:pt x="5889793" y="6527374"/>
                </a:lnTo>
                <a:lnTo>
                  <a:pt x="5889793" y="6877920"/>
                </a:lnTo>
                <a:lnTo>
                  <a:pt x="6226162" y="6877921"/>
                </a:lnTo>
                <a:close/>
                <a:moveTo>
                  <a:pt x="6226163" y="6187384"/>
                </a:moveTo>
                <a:lnTo>
                  <a:pt x="5889794" y="6187385"/>
                </a:lnTo>
                <a:lnTo>
                  <a:pt x="5889794" y="6357302"/>
                </a:lnTo>
                <a:lnTo>
                  <a:pt x="5889793" y="6357302"/>
                </a:lnTo>
                <a:lnTo>
                  <a:pt x="5889793" y="6512794"/>
                </a:lnTo>
                <a:lnTo>
                  <a:pt x="6226163" y="6512794"/>
                </a:lnTo>
                <a:lnTo>
                  <a:pt x="6226163" y="6357302"/>
                </a:lnTo>
                <a:close/>
                <a:moveTo>
                  <a:pt x="6226163" y="5822257"/>
                </a:moveTo>
                <a:lnTo>
                  <a:pt x="5889794" y="5822257"/>
                </a:lnTo>
                <a:lnTo>
                  <a:pt x="5889794" y="6172803"/>
                </a:lnTo>
                <a:lnTo>
                  <a:pt x="6226163" y="6172803"/>
                </a:lnTo>
                <a:close/>
                <a:moveTo>
                  <a:pt x="6226163" y="5457129"/>
                </a:moveTo>
                <a:lnTo>
                  <a:pt x="5889794" y="5457129"/>
                </a:lnTo>
                <a:lnTo>
                  <a:pt x="5889794" y="5807676"/>
                </a:lnTo>
                <a:lnTo>
                  <a:pt x="6226163" y="5807676"/>
                </a:lnTo>
                <a:close/>
                <a:moveTo>
                  <a:pt x="6226163" y="5092001"/>
                </a:moveTo>
                <a:lnTo>
                  <a:pt x="5889794" y="5092001"/>
                </a:lnTo>
                <a:lnTo>
                  <a:pt x="5889794" y="5442548"/>
                </a:lnTo>
                <a:lnTo>
                  <a:pt x="6226163" y="5442548"/>
                </a:lnTo>
                <a:close/>
                <a:moveTo>
                  <a:pt x="6226163" y="4726873"/>
                </a:moveTo>
                <a:lnTo>
                  <a:pt x="5889794" y="4726874"/>
                </a:lnTo>
                <a:lnTo>
                  <a:pt x="5889794" y="5077421"/>
                </a:lnTo>
                <a:lnTo>
                  <a:pt x="6226163" y="5077421"/>
                </a:lnTo>
                <a:close/>
                <a:moveTo>
                  <a:pt x="6226163" y="4361746"/>
                </a:moveTo>
                <a:lnTo>
                  <a:pt x="5889794" y="4361746"/>
                </a:lnTo>
                <a:lnTo>
                  <a:pt x="5889794" y="4712293"/>
                </a:lnTo>
                <a:lnTo>
                  <a:pt x="6226163" y="4712293"/>
                </a:lnTo>
                <a:close/>
                <a:moveTo>
                  <a:pt x="6226163" y="3996618"/>
                </a:moveTo>
                <a:lnTo>
                  <a:pt x="5889794" y="3996618"/>
                </a:lnTo>
                <a:lnTo>
                  <a:pt x="5889794" y="4347165"/>
                </a:lnTo>
                <a:lnTo>
                  <a:pt x="6226163" y="4347165"/>
                </a:lnTo>
                <a:close/>
                <a:moveTo>
                  <a:pt x="6226163" y="3631491"/>
                </a:moveTo>
                <a:lnTo>
                  <a:pt x="5889794" y="3631491"/>
                </a:lnTo>
                <a:lnTo>
                  <a:pt x="5889794" y="3982038"/>
                </a:lnTo>
                <a:lnTo>
                  <a:pt x="6226163" y="3982038"/>
                </a:lnTo>
                <a:close/>
                <a:moveTo>
                  <a:pt x="6226163" y="3266363"/>
                </a:moveTo>
                <a:lnTo>
                  <a:pt x="5889794" y="3266363"/>
                </a:lnTo>
                <a:lnTo>
                  <a:pt x="5889794" y="3616911"/>
                </a:lnTo>
                <a:lnTo>
                  <a:pt x="6226163" y="3616911"/>
                </a:lnTo>
                <a:close/>
                <a:moveTo>
                  <a:pt x="6226163" y="2901235"/>
                </a:moveTo>
                <a:lnTo>
                  <a:pt x="5889794" y="2901235"/>
                </a:lnTo>
                <a:lnTo>
                  <a:pt x="5889794" y="3251783"/>
                </a:lnTo>
                <a:lnTo>
                  <a:pt x="6226163" y="3251783"/>
                </a:lnTo>
                <a:close/>
                <a:moveTo>
                  <a:pt x="6226163" y="2536108"/>
                </a:moveTo>
                <a:lnTo>
                  <a:pt x="5889794" y="2536108"/>
                </a:lnTo>
                <a:lnTo>
                  <a:pt x="5889794" y="2886655"/>
                </a:lnTo>
                <a:lnTo>
                  <a:pt x="6226163" y="2886655"/>
                </a:lnTo>
                <a:close/>
                <a:moveTo>
                  <a:pt x="6226163" y="2170981"/>
                </a:moveTo>
                <a:lnTo>
                  <a:pt x="5889794" y="2170981"/>
                </a:lnTo>
                <a:lnTo>
                  <a:pt x="5889794" y="2521528"/>
                </a:lnTo>
                <a:lnTo>
                  <a:pt x="6226163" y="2521528"/>
                </a:lnTo>
                <a:close/>
                <a:moveTo>
                  <a:pt x="6226163" y="1805854"/>
                </a:moveTo>
                <a:lnTo>
                  <a:pt x="5889794" y="1805854"/>
                </a:lnTo>
                <a:lnTo>
                  <a:pt x="5889794" y="2156401"/>
                </a:lnTo>
                <a:lnTo>
                  <a:pt x="6226163" y="2156401"/>
                </a:lnTo>
                <a:close/>
                <a:moveTo>
                  <a:pt x="6226163" y="1440727"/>
                </a:moveTo>
                <a:lnTo>
                  <a:pt x="5889794" y="1440727"/>
                </a:lnTo>
                <a:lnTo>
                  <a:pt x="5889794" y="1791274"/>
                </a:lnTo>
                <a:lnTo>
                  <a:pt x="6226163" y="1791274"/>
                </a:lnTo>
                <a:close/>
                <a:moveTo>
                  <a:pt x="6226163" y="1075598"/>
                </a:moveTo>
                <a:lnTo>
                  <a:pt x="5889794" y="1075598"/>
                </a:lnTo>
                <a:lnTo>
                  <a:pt x="5889794" y="1426147"/>
                </a:lnTo>
                <a:lnTo>
                  <a:pt x="6226163" y="1426147"/>
                </a:lnTo>
                <a:close/>
                <a:moveTo>
                  <a:pt x="6226163" y="710474"/>
                </a:moveTo>
                <a:lnTo>
                  <a:pt x="5889794" y="710474"/>
                </a:lnTo>
                <a:lnTo>
                  <a:pt x="5889794" y="1061017"/>
                </a:lnTo>
                <a:lnTo>
                  <a:pt x="6226163" y="1061017"/>
                </a:lnTo>
                <a:close/>
                <a:moveTo>
                  <a:pt x="6226164" y="345347"/>
                </a:moveTo>
                <a:lnTo>
                  <a:pt x="5889794" y="345347"/>
                </a:lnTo>
                <a:lnTo>
                  <a:pt x="5889794" y="695893"/>
                </a:lnTo>
                <a:lnTo>
                  <a:pt x="6226163" y="695894"/>
                </a:lnTo>
                <a:close/>
                <a:moveTo>
                  <a:pt x="6577751" y="12004284"/>
                </a:moveTo>
                <a:lnTo>
                  <a:pt x="6241382" y="12004284"/>
                </a:lnTo>
                <a:lnTo>
                  <a:pt x="6241382" y="12354830"/>
                </a:lnTo>
                <a:lnTo>
                  <a:pt x="6577751" y="12354830"/>
                </a:lnTo>
                <a:close/>
                <a:moveTo>
                  <a:pt x="6577751" y="11639156"/>
                </a:moveTo>
                <a:lnTo>
                  <a:pt x="6241382" y="11639156"/>
                </a:lnTo>
                <a:lnTo>
                  <a:pt x="6241382" y="11989703"/>
                </a:lnTo>
                <a:lnTo>
                  <a:pt x="6577751" y="11989703"/>
                </a:lnTo>
                <a:close/>
                <a:moveTo>
                  <a:pt x="6577751" y="11274028"/>
                </a:moveTo>
                <a:lnTo>
                  <a:pt x="6241382" y="11274028"/>
                </a:lnTo>
                <a:lnTo>
                  <a:pt x="6241382" y="11624575"/>
                </a:lnTo>
                <a:lnTo>
                  <a:pt x="6577751" y="11624575"/>
                </a:lnTo>
                <a:close/>
                <a:moveTo>
                  <a:pt x="6577751" y="10908900"/>
                </a:moveTo>
                <a:lnTo>
                  <a:pt x="6241382" y="10908900"/>
                </a:lnTo>
                <a:lnTo>
                  <a:pt x="6241382" y="11259448"/>
                </a:lnTo>
                <a:lnTo>
                  <a:pt x="6577751" y="11259448"/>
                </a:lnTo>
                <a:close/>
                <a:moveTo>
                  <a:pt x="6577751" y="10543773"/>
                </a:moveTo>
                <a:lnTo>
                  <a:pt x="6241382" y="10543773"/>
                </a:lnTo>
                <a:lnTo>
                  <a:pt x="6241382" y="10894320"/>
                </a:lnTo>
                <a:lnTo>
                  <a:pt x="6577751" y="10894320"/>
                </a:lnTo>
                <a:close/>
                <a:moveTo>
                  <a:pt x="6577751" y="10178645"/>
                </a:moveTo>
                <a:lnTo>
                  <a:pt x="6241382" y="10178645"/>
                </a:lnTo>
                <a:lnTo>
                  <a:pt x="6241382" y="10529192"/>
                </a:lnTo>
                <a:lnTo>
                  <a:pt x="6577751" y="10529192"/>
                </a:lnTo>
                <a:close/>
                <a:moveTo>
                  <a:pt x="6577751" y="9813518"/>
                </a:moveTo>
                <a:lnTo>
                  <a:pt x="6241382" y="9813518"/>
                </a:lnTo>
                <a:lnTo>
                  <a:pt x="6241382" y="10164065"/>
                </a:lnTo>
                <a:lnTo>
                  <a:pt x="6577751" y="10164065"/>
                </a:lnTo>
                <a:close/>
                <a:moveTo>
                  <a:pt x="6577751" y="9448390"/>
                </a:moveTo>
                <a:lnTo>
                  <a:pt x="6241382" y="9448390"/>
                </a:lnTo>
                <a:lnTo>
                  <a:pt x="6241382" y="9798938"/>
                </a:lnTo>
                <a:lnTo>
                  <a:pt x="6577751" y="9798938"/>
                </a:lnTo>
                <a:close/>
                <a:moveTo>
                  <a:pt x="6577751" y="9083262"/>
                </a:moveTo>
                <a:lnTo>
                  <a:pt x="6241382" y="9083262"/>
                </a:lnTo>
                <a:lnTo>
                  <a:pt x="6241382" y="9433810"/>
                </a:lnTo>
                <a:lnTo>
                  <a:pt x="6577751" y="9433810"/>
                </a:lnTo>
                <a:close/>
                <a:moveTo>
                  <a:pt x="6577751" y="8718135"/>
                </a:moveTo>
                <a:lnTo>
                  <a:pt x="6241382" y="8718135"/>
                </a:lnTo>
                <a:lnTo>
                  <a:pt x="6241382" y="9068682"/>
                </a:lnTo>
                <a:lnTo>
                  <a:pt x="6577751" y="9068682"/>
                </a:lnTo>
                <a:close/>
                <a:moveTo>
                  <a:pt x="6577751" y="8353008"/>
                </a:moveTo>
                <a:lnTo>
                  <a:pt x="6241382" y="8353008"/>
                </a:lnTo>
                <a:lnTo>
                  <a:pt x="6241382" y="8703555"/>
                </a:lnTo>
                <a:lnTo>
                  <a:pt x="6577751" y="8703555"/>
                </a:lnTo>
                <a:close/>
                <a:moveTo>
                  <a:pt x="6577751" y="7987881"/>
                </a:moveTo>
                <a:lnTo>
                  <a:pt x="6241382" y="7987881"/>
                </a:lnTo>
                <a:lnTo>
                  <a:pt x="6241382" y="8338428"/>
                </a:lnTo>
                <a:lnTo>
                  <a:pt x="6577751" y="8338428"/>
                </a:lnTo>
                <a:close/>
                <a:moveTo>
                  <a:pt x="6577751" y="7622754"/>
                </a:moveTo>
                <a:lnTo>
                  <a:pt x="6241382" y="7622754"/>
                </a:lnTo>
                <a:lnTo>
                  <a:pt x="6241382" y="7973301"/>
                </a:lnTo>
                <a:lnTo>
                  <a:pt x="6577751" y="7973301"/>
                </a:lnTo>
                <a:close/>
                <a:moveTo>
                  <a:pt x="6577751" y="7257625"/>
                </a:moveTo>
                <a:lnTo>
                  <a:pt x="6241382" y="7257625"/>
                </a:lnTo>
                <a:lnTo>
                  <a:pt x="6241382" y="7608174"/>
                </a:lnTo>
                <a:lnTo>
                  <a:pt x="6577751" y="7608174"/>
                </a:lnTo>
                <a:close/>
                <a:moveTo>
                  <a:pt x="6577751" y="6892501"/>
                </a:moveTo>
                <a:lnTo>
                  <a:pt x="6241382" y="6892501"/>
                </a:lnTo>
                <a:lnTo>
                  <a:pt x="6241382" y="7243044"/>
                </a:lnTo>
                <a:lnTo>
                  <a:pt x="6577751" y="7243044"/>
                </a:lnTo>
                <a:close/>
                <a:moveTo>
                  <a:pt x="6577752" y="6527374"/>
                </a:moveTo>
                <a:lnTo>
                  <a:pt x="6241383" y="6527374"/>
                </a:lnTo>
                <a:lnTo>
                  <a:pt x="6241382" y="6877921"/>
                </a:lnTo>
                <a:lnTo>
                  <a:pt x="6577751" y="6877921"/>
                </a:lnTo>
                <a:close/>
                <a:moveTo>
                  <a:pt x="6577752" y="6187384"/>
                </a:moveTo>
                <a:lnTo>
                  <a:pt x="6241383" y="6187384"/>
                </a:lnTo>
                <a:lnTo>
                  <a:pt x="6241383" y="6357302"/>
                </a:lnTo>
                <a:lnTo>
                  <a:pt x="6241383" y="6512794"/>
                </a:lnTo>
                <a:lnTo>
                  <a:pt x="6577752" y="6512794"/>
                </a:lnTo>
                <a:lnTo>
                  <a:pt x="6577752" y="6357302"/>
                </a:lnTo>
                <a:close/>
                <a:moveTo>
                  <a:pt x="6577752" y="5822257"/>
                </a:moveTo>
                <a:lnTo>
                  <a:pt x="6241383" y="5822257"/>
                </a:lnTo>
                <a:lnTo>
                  <a:pt x="6241383" y="6172803"/>
                </a:lnTo>
                <a:lnTo>
                  <a:pt x="6577752" y="6172803"/>
                </a:lnTo>
                <a:close/>
                <a:moveTo>
                  <a:pt x="6577752" y="5457129"/>
                </a:moveTo>
                <a:lnTo>
                  <a:pt x="6241383" y="5457129"/>
                </a:lnTo>
                <a:lnTo>
                  <a:pt x="6241383" y="5807676"/>
                </a:lnTo>
                <a:lnTo>
                  <a:pt x="6577752" y="5807676"/>
                </a:lnTo>
                <a:close/>
                <a:moveTo>
                  <a:pt x="6577752" y="5092001"/>
                </a:moveTo>
                <a:lnTo>
                  <a:pt x="6241383" y="5092001"/>
                </a:lnTo>
                <a:lnTo>
                  <a:pt x="6241383" y="5442548"/>
                </a:lnTo>
                <a:lnTo>
                  <a:pt x="6577752" y="5442548"/>
                </a:lnTo>
                <a:close/>
                <a:moveTo>
                  <a:pt x="6577752" y="4726873"/>
                </a:moveTo>
                <a:lnTo>
                  <a:pt x="6241383" y="4726873"/>
                </a:lnTo>
                <a:lnTo>
                  <a:pt x="6241383" y="5077421"/>
                </a:lnTo>
                <a:lnTo>
                  <a:pt x="6577752" y="5077421"/>
                </a:lnTo>
                <a:close/>
                <a:moveTo>
                  <a:pt x="6577752" y="4361746"/>
                </a:moveTo>
                <a:lnTo>
                  <a:pt x="6241383" y="4361746"/>
                </a:lnTo>
                <a:lnTo>
                  <a:pt x="6241383" y="4712293"/>
                </a:lnTo>
                <a:lnTo>
                  <a:pt x="6577752" y="4712293"/>
                </a:lnTo>
                <a:close/>
                <a:moveTo>
                  <a:pt x="6577752" y="3996618"/>
                </a:moveTo>
                <a:lnTo>
                  <a:pt x="6241383" y="3996618"/>
                </a:lnTo>
                <a:lnTo>
                  <a:pt x="6241383" y="4347165"/>
                </a:lnTo>
                <a:lnTo>
                  <a:pt x="6577752" y="4347165"/>
                </a:lnTo>
                <a:close/>
                <a:moveTo>
                  <a:pt x="6577752" y="3631491"/>
                </a:moveTo>
                <a:lnTo>
                  <a:pt x="6241383" y="3631491"/>
                </a:lnTo>
                <a:lnTo>
                  <a:pt x="6241383" y="3982038"/>
                </a:lnTo>
                <a:lnTo>
                  <a:pt x="6577752" y="3982038"/>
                </a:lnTo>
                <a:close/>
                <a:moveTo>
                  <a:pt x="6577752" y="3266363"/>
                </a:moveTo>
                <a:lnTo>
                  <a:pt x="6241383" y="3266363"/>
                </a:lnTo>
                <a:lnTo>
                  <a:pt x="6241383" y="3616911"/>
                </a:lnTo>
                <a:lnTo>
                  <a:pt x="6577752" y="3616911"/>
                </a:lnTo>
                <a:close/>
                <a:moveTo>
                  <a:pt x="6577752" y="2901235"/>
                </a:moveTo>
                <a:lnTo>
                  <a:pt x="6241383" y="2901235"/>
                </a:lnTo>
                <a:lnTo>
                  <a:pt x="6241383" y="3251783"/>
                </a:lnTo>
                <a:lnTo>
                  <a:pt x="6577752" y="3251783"/>
                </a:lnTo>
                <a:close/>
                <a:moveTo>
                  <a:pt x="6577752" y="2536108"/>
                </a:moveTo>
                <a:lnTo>
                  <a:pt x="6241383" y="2536108"/>
                </a:lnTo>
                <a:lnTo>
                  <a:pt x="6241383" y="2886655"/>
                </a:lnTo>
                <a:lnTo>
                  <a:pt x="6577752" y="2886655"/>
                </a:lnTo>
                <a:close/>
                <a:moveTo>
                  <a:pt x="6577752" y="2170981"/>
                </a:moveTo>
                <a:lnTo>
                  <a:pt x="6241383" y="2170981"/>
                </a:lnTo>
                <a:lnTo>
                  <a:pt x="6241383" y="2521528"/>
                </a:lnTo>
                <a:lnTo>
                  <a:pt x="6577752" y="2521528"/>
                </a:lnTo>
                <a:close/>
                <a:moveTo>
                  <a:pt x="6577752" y="1805854"/>
                </a:moveTo>
                <a:lnTo>
                  <a:pt x="6241383" y="1805854"/>
                </a:lnTo>
                <a:lnTo>
                  <a:pt x="6241383" y="2156401"/>
                </a:lnTo>
                <a:lnTo>
                  <a:pt x="6577752" y="2156401"/>
                </a:lnTo>
                <a:close/>
                <a:moveTo>
                  <a:pt x="6577752" y="1440727"/>
                </a:moveTo>
                <a:lnTo>
                  <a:pt x="6241383" y="1440727"/>
                </a:lnTo>
                <a:lnTo>
                  <a:pt x="6241383" y="1791274"/>
                </a:lnTo>
                <a:lnTo>
                  <a:pt x="6577752" y="1791274"/>
                </a:lnTo>
                <a:close/>
                <a:moveTo>
                  <a:pt x="6577752" y="1075598"/>
                </a:moveTo>
                <a:lnTo>
                  <a:pt x="6241383" y="1075598"/>
                </a:lnTo>
                <a:lnTo>
                  <a:pt x="6241383" y="1426147"/>
                </a:lnTo>
                <a:lnTo>
                  <a:pt x="6577752" y="1426147"/>
                </a:lnTo>
                <a:close/>
                <a:moveTo>
                  <a:pt x="6577752" y="710474"/>
                </a:moveTo>
                <a:lnTo>
                  <a:pt x="6241383" y="710474"/>
                </a:lnTo>
                <a:lnTo>
                  <a:pt x="6241383" y="1061017"/>
                </a:lnTo>
                <a:lnTo>
                  <a:pt x="6577752" y="1061017"/>
                </a:lnTo>
                <a:close/>
                <a:moveTo>
                  <a:pt x="6577753" y="345347"/>
                </a:moveTo>
                <a:lnTo>
                  <a:pt x="6241384" y="345347"/>
                </a:lnTo>
                <a:lnTo>
                  <a:pt x="6241383" y="695894"/>
                </a:lnTo>
                <a:lnTo>
                  <a:pt x="6577752" y="695894"/>
                </a:lnTo>
                <a:close/>
                <a:moveTo>
                  <a:pt x="6929342" y="12004284"/>
                </a:moveTo>
                <a:lnTo>
                  <a:pt x="6592971" y="12004284"/>
                </a:lnTo>
                <a:lnTo>
                  <a:pt x="6592971" y="12354830"/>
                </a:lnTo>
                <a:lnTo>
                  <a:pt x="6929342" y="12354830"/>
                </a:lnTo>
                <a:close/>
                <a:moveTo>
                  <a:pt x="6929342" y="11639156"/>
                </a:moveTo>
                <a:lnTo>
                  <a:pt x="6592971" y="11639156"/>
                </a:lnTo>
                <a:lnTo>
                  <a:pt x="6592971" y="11989703"/>
                </a:lnTo>
                <a:lnTo>
                  <a:pt x="6929342" y="11989703"/>
                </a:lnTo>
                <a:close/>
                <a:moveTo>
                  <a:pt x="6929342" y="11274028"/>
                </a:moveTo>
                <a:lnTo>
                  <a:pt x="6592971" y="11274028"/>
                </a:lnTo>
                <a:lnTo>
                  <a:pt x="6592971" y="11624575"/>
                </a:lnTo>
                <a:lnTo>
                  <a:pt x="6929342" y="11624575"/>
                </a:lnTo>
                <a:close/>
                <a:moveTo>
                  <a:pt x="6929342" y="10908900"/>
                </a:moveTo>
                <a:lnTo>
                  <a:pt x="6592971" y="10908900"/>
                </a:lnTo>
                <a:lnTo>
                  <a:pt x="6592971" y="11259448"/>
                </a:lnTo>
                <a:lnTo>
                  <a:pt x="6929342" y="11259448"/>
                </a:lnTo>
                <a:close/>
                <a:moveTo>
                  <a:pt x="6929342" y="10543773"/>
                </a:moveTo>
                <a:lnTo>
                  <a:pt x="6592971" y="10543773"/>
                </a:lnTo>
                <a:lnTo>
                  <a:pt x="6592971" y="10894320"/>
                </a:lnTo>
                <a:lnTo>
                  <a:pt x="6929342" y="10894320"/>
                </a:lnTo>
                <a:close/>
                <a:moveTo>
                  <a:pt x="6929342" y="10178645"/>
                </a:moveTo>
                <a:lnTo>
                  <a:pt x="6592971" y="10178645"/>
                </a:lnTo>
                <a:lnTo>
                  <a:pt x="6592971" y="10529192"/>
                </a:lnTo>
                <a:lnTo>
                  <a:pt x="6929342" y="10529192"/>
                </a:lnTo>
                <a:close/>
                <a:moveTo>
                  <a:pt x="6929342" y="9813518"/>
                </a:moveTo>
                <a:lnTo>
                  <a:pt x="6592971" y="9813518"/>
                </a:lnTo>
                <a:lnTo>
                  <a:pt x="6592971" y="10164065"/>
                </a:lnTo>
                <a:lnTo>
                  <a:pt x="6929342" y="10164065"/>
                </a:lnTo>
                <a:close/>
                <a:moveTo>
                  <a:pt x="6929342" y="9448390"/>
                </a:moveTo>
                <a:lnTo>
                  <a:pt x="6592971" y="9448390"/>
                </a:lnTo>
                <a:lnTo>
                  <a:pt x="6592971" y="9798938"/>
                </a:lnTo>
                <a:lnTo>
                  <a:pt x="6929342" y="9798938"/>
                </a:lnTo>
                <a:close/>
                <a:moveTo>
                  <a:pt x="6929342" y="9083262"/>
                </a:moveTo>
                <a:lnTo>
                  <a:pt x="6592971" y="9083262"/>
                </a:lnTo>
                <a:lnTo>
                  <a:pt x="6592971" y="9433810"/>
                </a:lnTo>
                <a:lnTo>
                  <a:pt x="6929342" y="9433810"/>
                </a:lnTo>
                <a:close/>
                <a:moveTo>
                  <a:pt x="6929342" y="8718135"/>
                </a:moveTo>
                <a:lnTo>
                  <a:pt x="6592971" y="8718135"/>
                </a:lnTo>
                <a:lnTo>
                  <a:pt x="6592971" y="9068682"/>
                </a:lnTo>
                <a:lnTo>
                  <a:pt x="6929342" y="9068682"/>
                </a:lnTo>
                <a:close/>
                <a:moveTo>
                  <a:pt x="6929342" y="8353008"/>
                </a:moveTo>
                <a:lnTo>
                  <a:pt x="6592971" y="8353008"/>
                </a:lnTo>
                <a:lnTo>
                  <a:pt x="6592971" y="8703555"/>
                </a:lnTo>
                <a:lnTo>
                  <a:pt x="6929342" y="8703555"/>
                </a:lnTo>
                <a:close/>
                <a:moveTo>
                  <a:pt x="6929342" y="7987881"/>
                </a:moveTo>
                <a:lnTo>
                  <a:pt x="6592971" y="7987881"/>
                </a:lnTo>
                <a:lnTo>
                  <a:pt x="6592971" y="8338428"/>
                </a:lnTo>
                <a:lnTo>
                  <a:pt x="6929342" y="8338428"/>
                </a:lnTo>
                <a:close/>
                <a:moveTo>
                  <a:pt x="6929342" y="7622754"/>
                </a:moveTo>
                <a:lnTo>
                  <a:pt x="6592971" y="7622754"/>
                </a:lnTo>
                <a:lnTo>
                  <a:pt x="6592971" y="7973301"/>
                </a:lnTo>
                <a:lnTo>
                  <a:pt x="6929342" y="7973301"/>
                </a:lnTo>
                <a:close/>
                <a:moveTo>
                  <a:pt x="6929342" y="7257625"/>
                </a:moveTo>
                <a:lnTo>
                  <a:pt x="6592971" y="7257625"/>
                </a:lnTo>
                <a:lnTo>
                  <a:pt x="6592971" y="7608174"/>
                </a:lnTo>
                <a:lnTo>
                  <a:pt x="6929342" y="7608174"/>
                </a:lnTo>
                <a:close/>
                <a:moveTo>
                  <a:pt x="6929342" y="6892501"/>
                </a:moveTo>
                <a:lnTo>
                  <a:pt x="6592971" y="6892501"/>
                </a:lnTo>
                <a:lnTo>
                  <a:pt x="6592971" y="7243044"/>
                </a:lnTo>
                <a:lnTo>
                  <a:pt x="6929342" y="7243044"/>
                </a:lnTo>
                <a:close/>
                <a:moveTo>
                  <a:pt x="6929342" y="6527374"/>
                </a:moveTo>
                <a:lnTo>
                  <a:pt x="6592973" y="6527374"/>
                </a:lnTo>
                <a:lnTo>
                  <a:pt x="6592971" y="6877921"/>
                </a:lnTo>
                <a:lnTo>
                  <a:pt x="6929342" y="6877921"/>
                </a:lnTo>
                <a:close/>
                <a:moveTo>
                  <a:pt x="6929342" y="6187384"/>
                </a:moveTo>
                <a:lnTo>
                  <a:pt x="6592973" y="6187384"/>
                </a:lnTo>
                <a:lnTo>
                  <a:pt x="6592973" y="6512794"/>
                </a:lnTo>
                <a:lnTo>
                  <a:pt x="6929342" y="6512794"/>
                </a:lnTo>
                <a:close/>
                <a:moveTo>
                  <a:pt x="6929343" y="5822257"/>
                </a:moveTo>
                <a:lnTo>
                  <a:pt x="6592972" y="5822257"/>
                </a:lnTo>
                <a:lnTo>
                  <a:pt x="6592972" y="6172803"/>
                </a:lnTo>
                <a:lnTo>
                  <a:pt x="6929343" y="6172803"/>
                </a:lnTo>
                <a:close/>
                <a:moveTo>
                  <a:pt x="6929343" y="5457129"/>
                </a:moveTo>
                <a:lnTo>
                  <a:pt x="6592972" y="5457129"/>
                </a:lnTo>
                <a:lnTo>
                  <a:pt x="6592972" y="5807676"/>
                </a:lnTo>
                <a:lnTo>
                  <a:pt x="6929343" y="5807676"/>
                </a:lnTo>
                <a:close/>
                <a:moveTo>
                  <a:pt x="6929343" y="5092001"/>
                </a:moveTo>
                <a:lnTo>
                  <a:pt x="6592972" y="5092001"/>
                </a:lnTo>
                <a:lnTo>
                  <a:pt x="6592972" y="5442548"/>
                </a:lnTo>
                <a:lnTo>
                  <a:pt x="6929343" y="5442548"/>
                </a:lnTo>
                <a:close/>
                <a:moveTo>
                  <a:pt x="6929343" y="4726873"/>
                </a:moveTo>
                <a:lnTo>
                  <a:pt x="6592972" y="4726873"/>
                </a:lnTo>
                <a:lnTo>
                  <a:pt x="6592972" y="5077421"/>
                </a:lnTo>
                <a:lnTo>
                  <a:pt x="6929343" y="5077421"/>
                </a:lnTo>
                <a:close/>
                <a:moveTo>
                  <a:pt x="6929343" y="4361746"/>
                </a:moveTo>
                <a:lnTo>
                  <a:pt x="6592972" y="4361746"/>
                </a:lnTo>
                <a:lnTo>
                  <a:pt x="6592972" y="4712293"/>
                </a:lnTo>
                <a:lnTo>
                  <a:pt x="6929343" y="4712293"/>
                </a:lnTo>
                <a:close/>
                <a:moveTo>
                  <a:pt x="6929343" y="3996618"/>
                </a:moveTo>
                <a:lnTo>
                  <a:pt x="6592972" y="3996618"/>
                </a:lnTo>
                <a:lnTo>
                  <a:pt x="6592972" y="4347165"/>
                </a:lnTo>
                <a:lnTo>
                  <a:pt x="6929343" y="4347165"/>
                </a:lnTo>
                <a:close/>
                <a:moveTo>
                  <a:pt x="6929343" y="3631491"/>
                </a:moveTo>
                <a:lnTo>
                  <a:pt x="6592972" y="3631491"/>
                </a:lnTo>
                <a:lnTo>
                  <a:pt x="6592972" y="3982038"/>
                </a:lnTo>
                <a:lnTo>
                  <a:pt x="6929343" y="3982038"/>
                </a:lnTo>
                <a:close/>
                <a:moveTo>
                  <a:pt x="6929343" y="3266363"/>
                </a:moveTo>
                <a:lnTo>
                  <a:pt x="6592972" y="3266363"/>
                </a:lnTo>
                <a:lnTo>
                  <a:pt x="6592972" y="3616911"/>
                </a:lnTo>
                <a:lnTo>
                  <a:pt x="6929343" y="3616911"/>
                </a:lnTo>
                <a:close/>
                <a:moveTo>
                  <a:pt x="6929343" y="2901235"/>
                </a:moveTo>
                <a:lnTo>
                  <a:pt x="6592972" y="2901235"/>
                </a:lnTo>
                <a:lnTo>
                  <a:pt x="6592972" y="3251783"/>
                </a:lnTo>
                <a:lnTo>
                  <a:pt x="6929343" y="3251783"/>
                </a:lnTo>
                <a:close/>
                <a:moveTo>
                  <a:pt x="6929343" y="2536108"/>
                </a:moveTo>
                <a:lnTo>
                  <a:pt x="6592972" y="2536108"/>
                </a:lnTo>
                <a:lnTo>
                  <a:pt x="6592972" y="2886655"/>
                </a:lnTo>
                <a:lnTo>
                  <a:pt x="6929343" y="2886655"/>
                </a:lnTo>
                <a:close/>
                <a:moveTo>
                  <a:pt x="6929343" y="2170981"/>
                </a:moveTo>
                <a:lnTo>
                  <a:pt x="6592972" y="2170981"/>
                </a:lnTo>
                <a:lnTo>
                  <a:pt x="6592972" y="2521528"/>
                </a:lnTo>
                <a:lnTo>
                  <a:pt x="6929343" y="2521528"/>
                </a:lnTo>
                <a:close/>
                <a:moveTo>
                  <a:pt x="6929343" y="1805854"/>
                </a:moveTo>
                <a:lnTo>
                  <a:pt x="6592972" y="1805854"/>
                </a:lnTo>
                <a:lnTo>
                  <a:pt x="6592972" y="2156401"/>
                </a:lnTo>
                <a:lnTo>
                  <a:pt x="6929343" y="2156401"/>
                </a:lnTo>
                <a:close/>
                <a:moveTo>
                  <a:pt x="6929343" y="1440727"/>
                </a:moveTo>
                <a:lnTo>
                  <a:pt x="6592972" y="1440727"/>
                </a:lnTo>
                <a:lnTo>
                  <a:pt x="6592972" y="1791274"/>
                </a:lnTo>
                <a:lnTo>
                  <a:pt x="6929343" y="1791274"/>
                </a:lnTo>
                <a:close/>
                <a:moveTo>
                  <a:pt x="6929343" y="1075598"/>
                </a:moveTo>
                <a:lnTo>
                  <a:pt x="6592972" y="1075598"/>
                </a:lnTo>
                <a:lnTo>
                  <a:pt x="6592972" y="1426147"/>
                </a:lnTo>
                <a:lnTo>
                  <a:pt x="6929343" y="1426147"/>
                </a:lnTo>
                <a:close/>
                <a:moveTo>
                  <a:pt x="6929343" y="710474"/>
                </a:moveTo>
                <a:lnTo>
                  <a:pt x="6592972" y="710474"/>
                </a:lnTo>
                <a:lnTo>
                  <a:pt x="6592972" y="1061017"/>
                </a:lnTo>
                <a:lnTo>
                  <a:pt x="6929343" y="1061017"/>
                </a:lnTo>
                <a:close/>
                <a:moveTo>
                  <a:pt x="6929343" y="345347"/>
                </a:moveTo>
                <a:lnTo>
                  <a:pt x="6592974" y="345347"/>
                </a:lnTo>
                <a:lnTo>
                  <a:pt x="6592972" y="695894"/>
                </a:lnTo>
                <a:lnTo>
                  <a:pt x="6929343" y="695894"/>
                </a:lnTo>
                <a:close/>
                <a:moveTo>
                  <a:pt x="7119717" y="330767"/>
                </a:moveTo>
                <a:lnTo>
                  <a:pt x="7119717" y="345347"/>
                </a:lnTo>
                <a:lnTo>
                  <a:pt x="6944563" y="345347"/>
                </a:lnTo>
                <a:lnTo>
                  <a:pt x="6944563" y="695894"/>
                </a:lnTo>
                <a:lnTo>
                  <a:pt x="7119717" y="695894"/>
                </a:lnTo>
                <a:lnTo>
                  <a:pt x="7119717" y="710474"/>
                </a:lnTo>
                <a:lnTo>
                  <a:pt x="6944563" y="710474"/>
                </a:lnTo>
                <a:lnTo>
                  <a:pt x="6944563" y="1061017"/>
                </a:lnTo>
                <a:lnTo>
                  <a:pt x="7119717" y="1061017"/>
                </a:lnTo>
                <a:lnTo>
                  <a:pt x="7119717" y="1075598"/>
                </a:lnTo>
                <a:lnTo>
                  <a:pt x="6944563" y="1075598"/>
                </a:lnTo>
                <a:lnTo>
                  <a:pt x="6944563" y="1426147"/>
                </a:lnTo>
                <a:lnTo>
                  <a:pt x="7119717" y="1426147"/>
                </a:lnTo>
                <a:lnTo>
                  <a:pt x="7119717" y="1440727"/>
                </a:lnTo>
                <a:lnTo>
                  <a:pt x="6944563" y="1440727"/>
                </a:lnTo>
                <a:lnTo>
                  <a:pt x="6944563" y="1791274"/>
                </a:lnTo>
                <a:lnTo>
                  <a:pt x="7119717" y="1791274"/>
                </a:lnTo>
                <a:lnTo>
                  <a:pt x="7119717" y="1805854"/>
                </a:lnTo>
                <a:lnTo>
                  <a:pt x="6944563" y="1805854"/>
                </a:lnTo>
                <a:lnTo>
                  <a:pt x="6944563" y="2156401"/>
                </a:lnTo>
                <a:lnTo>
                  <a:pt x="7119717" y="2156401"/>
                </a:lnTo>
                <a:lnTo>
                  <a:pt x="7119717" y="2170981"/>
                </a:lnTo>
                <a:lnTo>
                  <a:pt x="6944563" y="2170981"/>
                </a:lnTo>
                <a:lnTo>
                  <a:pt x="6944563" y="2521528"/>
                </a:lnTo>
                <a:lnTo>
                  <a:pt x="7119717" y="2521528"/>
                </a:lnTo>
                <a:lnTo>
                  <a:pt x="7119717" y="2536108"/>
                </a:lnTo>
                <a:lnTo>
                  <a:pt x="6944563" y="2536108"/>
                </a:lnTo>
                <a:lnTo>
                  <a:pt x="6944563" y="2886655"/>
                </a:lnTo>
                <a:lnTo>
                  <a:pt x="7119717" y="2886655"/>
                </a:lnTo>
                <a:lnTo>
                  <a:pt x="7119717" y="2901235"/>
                </a:lnTo>
                <a:lnTo>
                  <a:pt x="6944563" y="2901235"/>
                </a:lnTo>
                <a:lnTo>
                  <a:pt x="6944563" y="3251783"/>
                </a:lnTo>
                <a:lnTo>
                  <a:pt x="7119717" y="3251783"/>
                </a:lnTo>
                <a:lnTo>
                  <a:pt x="7119717" y="3266363"/>
                </a:lnTo>
                <a:lnTo>
                  <a:pt x="6944563" y="3266363"/>
                </a:lnTo>
                <a:lnTo>
                  <a:pt x="6944563" y="3616911"/>
                </a:lnTo>
                <a:lnTo>
                  <a:pt x="7119717" y="3616911"/>
                </a:lnTo>
                <a:lnTo>
                  <a:pt x="7119717" y="3631491"/>
                </a:lnTo>
                <a:lnTo>
                  <a:pt x="6944563" y="3631491"/>
                </a:lnTo>
                <a:lnTo>
                  <a:pt x="6944563" y="3982038"/>
                </a:lnTo>
                <a:lnTo>
                  <a:pt x="7119717" y="3982038"/>
                </a:lnTo>
                <a:lnTo>
                  <a:pt x="7119717" y="3996618"/>
                </a:lnTo>
                <a:lnTo>
                  <a:pt x="6944563" y="3996618"/>
                </a:lnTo>
                <a:lnTo>
                  <a:pt x="6944563" y="4347165"/>
                </a:lnTo>
                <a:lnTo>
                  <a:pt x="7119717" y="4347165"/>
                </a:lnTo>
                <a:lnTo>
                  <a:pt x="7119717" y="4361746"/>
                </a:lnTo>
                <a:lnTo>
                  <a:pt x="6944563" y="4361746"/>
                </a:lnTo>
                <a:lnTo>
                  <a:pt x="6944563" y="4712293"/>
                </a:lnTo>
                <a:lnTo>
                  <a:pt x="7119717" y="4712293"/>
                </a:lnTo>
                <a:lnTo>
                  <a:pt x="7119717" y="4726873"/>
                </a:lnTo>
                <a:lnTo>
                  <a:pt x="6944563" y="4726873"/>
                </a:lnTo>
                <a:lnTo>
                  <a:pt x="6944563" y="5077421"/>
                </a:lnTo>
                <a:lnTo>
                  <a:pt x="7119717" y="5077421"/>
                </a:lnTo>
                <a:lnTo>
                  <a:pt x="7119717" y="5092001"/>
                </a:lnTo>
                <a:lnTo>
                  <a:pt x="6944563" y="5092001"/>
                </a:lnTo>
                <a:lnTo>
                  <a:pt x="6944563" y="5442548"/>
                </a:lnTo>
                <a:lnTo>
                  <a:pt x="7119717" y="5442548"/>
                </a:lnTo>
                <a:lnTo>
                  <a:pt x="7119717" y="5457129"/>
                </a:lnTo>
                <a:lnTo>
                  <a:pt x="6944563" y="5457129"/>
                </a:lnTo>
                <a:lnTo>
                  <a:pt x="6944563" y="5807676"/>
                </a:lnTo>
                <a:lnTo>
                  <a:pt x="7119717" y="5807676"/>
                </a:lnTo>
                <a:lnTo>
                  <a:pt x="7119717" y="5822257"/>
                </a:lnTo>
                <a:lnTo>
                  <a:pt x="6944563" y="5822257"/>
                </a:lnTo>
                <a:lnTo>
                  <a:pt x="6944563" y="6172803"/>
                </a:lnTo>
                <a:lnTo>
                  <a:pt x="7119717" y="6172803"/>
                </a:lnTo>
                <a:lnTo>
                  <a:pt x="7119717" y="6187384"/>
                </a:lnTo>
                <a:lnTo>
                  <a:pt x="6944563" y="6187384"/>
                </a:lnTo>
                <a:lnTo>
                  <a:pt x="6944563" y="6357302"/>
                </a:lnTo>
                <a:lnTo>
                  <a:pt x="6944562" y="6357302"/>
                </a:lnTo>
                <a:lnTo>
                  <a:pt x="6944562" y="6512794"/>
                </a:lnTo>
                <a:lnTo>
                  <a:pt x="7119716" y="6512794"/>
                </a:lnTo>
                <a:lnTo>
                  <a:pt x="7119716" y="6527374"/>
                </a:lnTo>
                <a:lnTo>
                  <a:pt x="6944562" y="6527374"/>
                </a:lnTo>
                <a:lnTo>
                  <a:pt x="6944562" y="6877921"/>
                </a:lnTo>
                <a:lnTo>
                  <a:pt x="7119716" y="6877921"/>
                </a:lnTo>
                <a:lnTo>
                  <a:pt x="7119716" y="6892501"/>
                </a:lnTo>
                <a:lnTo>
                  <a:pt x="6944562" y="6892501"/>
                </a:lnTo>
                <a:lnTo>
                  <a:pt x="6944562" y="7243044"/>
                </a:lnTo>
                <a:lnTo>
                  <a:pt x="7119716" y="7243044"/>
                </a:lnTo>
                <a:lnTo>
                  <a:pt x="7119716" y="7257625"/>
                </a:lnTo>
                <a:lnTo>
                  <a:pt x="6944562" y="7257625"/>
                </a:lnTo>
                <a:lnTo>
                  <a:pt x="6944562" y="7608174"/>
                </a:lnTo>
                <a:lnTo>
                  <a:pt x="7119716" y="7608174"/>
                </a:lnTo>
                <a:lnTo>
                  <a:pt x="7119716" y="7622754"/>
                </a:lnTo>
                <a:lnTo>
                  <a:pt x="6944562" y="7622754"/>
                </a:lnTo>
                <a:lnTo>
                  <a:pt x="6944562" y="7973301"/>
                </a:lnTo>
                <a:lnTo>
                  <a:pt x="7119716" y="7973301"/>
                </a:lnTo>
                <a:lnTo>
                  <a:pt x="7119716" y="7987881"/>
                </a:lnTo>
                <a:lnTo>
                  <a:pt x="6944562" y="7987881"/>
                </a:lnTo>
                <a:lnTo>
                  <a:pt x="6944562" y="8338428"/>
                </a:lnTo>
                <a:lnTo>
                  <a:pt x="7119716" y="8338428"/>
                </a:lnTo>
                <a:lnTo>
                  <a:pt x="7119716" y="8353008"/>
                </a:lnTo>
                <a:lnTo>
                  <a:pt x="6944562" y="8353008"/>
                </a:lnTo>
                <a:lnTo>
                  <a:pt x="6944562" y="8703555"/>
                </a:lnTo>
                <a:lnTo>
                  <a:pt x="7119716" y="8703555"/>
                </a:lnTo>
                <a:lnTo>
                  <a:pt x="7119716" y="8718135"/>
                </a:lnTo>
                <a:lnTo>
                  <a:pt x="6944562" y="8718135"/>
                </a:lnTo>
                <a:lnTo>
                  <a:pt x="6944562" y="9068682"/>
                </a:lnTo>
                <a:lnTo>
                  <a:pt x="7119716" y="9068682"/>
                </a:lnTo>
                <a:lnTo>
                  <a:pt x="7119716" y="9083262"/>
                </a:lnTo>
                <a:lnTo>
                  <a:pt x="6944562" y="9083262"/>
                </a:lnTo>
                <a:lnTo>
                  <a:pt x="6944562" y="9433810"/>
                </a:lnTo>
                <a:lnTo>
                  <a:pt x="7119716" y="9433810"/>
                </a:lnTo>
                <a:lnTo>
                  <a:pt x="7119716" y="9448390"/>
                </a:lnTo>
                <a:lnTo>
                  <a:pt x="6944562" y="9448390"/>
                </a:lnTo>
                <a:lnTo>
                  <a:pt x="6944562" y="9798938"/>
                </a:lnTo>
                <a:lnTo>
                  <a:pt x="7119716" y="9798938"/>
                </a:lnTo>
                <a:lnTo>
                  <a:pt x="7119716" y="9813518"/>
                </a:lnTo>
                <a:lnTo>
                  <a:pt x="6944562" y="9813518"/>
                </a:lnTo>
                <a:lnTo>
                  <a:pt x="6944562" y="10164065"/>
                </a:lnTo>
                <a:lnTo>
                  <a:pt x="7119716" y="10164065"/>
                </a:lnTo>
                <a:lnTo>
                  <a:pt x="7119716" y="10178645"/>
                </a:lnTo>
                <a:lnTo>
                  <a:pt x="6944562" y="10178645"/>
                </a:lnTo>
                <a:lnTo>
                  <a:pt x="6944562" y="10529192"/>
                </a:lnTo>
                <a:lnTo>
                  <a:pt x="7119716" y="10529192"/>
                </a:lnTo>
                <a:lnTo>
                  <a:pt x="7119716" y="10543773"/>
                </a:lnTo>
                <a:lnTo>
                  <a:pt x="6944562" y="10543773"/>
                </a:lnTo>
                <a:lnTo>
                  <a:pt x="6944562" y="10894320"/>
                </a:lnTo>
                <a:lnTo>
                  <a:pt x="7119716" y="10894320"/>
                </a:lnTo>
                <a:lnTo>
                  <a:pt x="7119716" y="10908900"/>
                </a:lnTo>
                <a:lnTo>
                  <a:pt x="6944562" y="10908900"/>
                </a:lnTo>
                <a:lnTo>
                  <a:pt x="6944562" y="11259448"/>
                </a:lnTo>
                <a:lnTo>
                  <a:pt x="7119716" y="11259448"/>
                </a:lnTo>
                <a:lnTo>
                  <a:pt x="7119716" y="11274028"/>
                </a:lnTo>
                <a:lnTo>
                  <a:pt x="6944562" y="11274028"/>
                </a:lnTo>
                <a:lnTo>
                  <a:pt x="6944562" y="11624575"/>
                </a:lnTo>
                <a:lnTo>
                  <a:pt x="7119716" y="11624575"/>
                </a:lnTo>
                <a:lnTo>
                  <a:pt x="7119716" y="11639156"/>
                </a:lnTo>
                <a:lnTo>
                  <a:pt x="6944562" y="11639156"/>
                </a:lnTo>
                <a:lnTo>
                  <a:pt x="6944562" y="11989703"/>
                </a:lnTo>
                <a:lnTo>
                  <a:pt x="7119716" y="11989703"/>
                </a:lnTo>
                <a:lnTo>
                  <a:pt x="7119716" y="12004284"/>
                </a:lnTo>
                <a:lnTo>
                  <a:pt x="6944562" y="12004284"/>
                </a:lnTo>
                <a:lnTo>
                  <a:pt x="6944562" y="12354830"/>
                </a:lnTo>
                <a:lnTo>
                  <a:pt x="7119716" y="12354830"/>
                </a:lnTo>
                <a:lnTo>
                  <a:pt x="7119716" y="12369411"/>
                </a:lnTo>
                <a:lnTo>
                  <a:pt x="6944562" y="12369411"/>
                </a:lnTo>
                <a:lnTo>
                  <a:pt x="6944562" y="12539329"/>
                </a:lnTo>
                <a:lnTo>
                  <a:pt x="6929342" y="12539329"/>
                </a:lnTo>
                <a:lnTo>
                  <a:pt x="6929342" y="12369411"/>
                </a:lnTo>
                <a:lnTo>
                  <a:pt x="6592971" y="12369411"/>
                </a:lnTo>
                <a:lnTo>
                  <a:pt x="6592971" y="12539329"/>
                </a:lnTo>
                <a:lnTo>
                  <a:pt x="6577751" y="12539329"/>
                </a:lnTo>
                <a:lnTo>
                  <a:pt x="6577751" y="12369411"/>
                </a:lnTo>
                <a:lnTo>
                  <a:pt x="6241382" y="12369411"/>
                </a:lnTo>
                <a:lnTo>
                  <a:pt x="6241382" y="12539329"/>
                </a:lnTo>
                <a:lnTo>
                  <a:pt x="6226162" y="12539329"/>
                </a:lnTo>
                <a:lnTo>
                  <a:pt x="6226162" y="12369411"/>
                </a:lnTo>
                <a:lnTo>
                  <a:pt x="5889793" y="12369412"/>
                </a:lnTo>
                <a:lnTo>
                  <a:pt x="5889793" y="12539329"/>
                </a:lnTo>
                <a:lnTo>
                  <a:pt x="5874573" y="12539329"/>
                </a:lnTo>
                <a:lnTo>
                  <a:pt x="5874573" y="12369412"/>
                </a:lnTo>
                <a:lnTo>
                  <a:pt x="5538203" y="12369412"/>
                </a:lnTo>
                <a:lnTo>
                  <a:pt x="5538203" y="12539329"/>
                </a:lnTo>
                <a:lnTo>
                  <a:pt x="5522983" y="12539329"/>
                </a:lnTo>
                <a:lnTo>
                  <a:pt x="5522983" y="12369412"/>
                </a:lnTo>
                <a:lnTo>
                  <a:pt x="5186613" y="12369412"/>
                </a:lnTo>
                <a:lnTo>
                  <a:pt x="5186613" y="12539329"/>
                </a:lnTo>
                <a:lnTo>
                  <a:pt x="5171393" y="12539329"/>
                </a:lnTo>
                <a:lnTo>
                  <a:pt x="5171393" y="12369412"/>
                </a:lnTo>
                <a:lnTo>
                  <a:pt x="4835023" y="12369410"/>
                </a:lnTo>
                <a:lnTo>
                  <a:pt x="4835023" y="12539329"/>
                </a:lnTo>
                <a:lnTo>
                  <a:pt x="4819803" y="12539329"/>
                </a:lnTo>
                <a:lnTo>
                  <a:pt x="4819803" y="12369410"/>
                </a:lnTo>
                <a:lnTo>
                  <a:pt x="4483433" y="12369410"/>
                </a:lnTo>
                <a:lnTo>
                  <a:pt x="4483433" y="12539329"/>
                </a:lnTo>
                <a:lnTo>
                  <a:pt x="4468213" y="12539329"/>
                </a:lnTo>
                <a:lnTo>
                  <a:pt x="4468213" y="12369410"/>
                </a:lnTo>
                <a:lnTo>
                  <a:pt x="4131843" y="12369410"/>
                </a:lnTo>
                <a:lnTo>
                  <a:pt x="4131843" y="12539329"/>
                </a:lnTo>
                <a:lnTo>
                  <a:pt x="4116623" y="12539329"/>
                </a:lnTo>
                <a:lnTo>
                  <a:pt x="4116623" y="12369410"/>
                </a:lnTo>
                <a:lnTo>
                  <a:pt x="3780250" y="12369410"/>
                </a:lnTo>
                <a:lnTo>
                  <a:pt x="3780250" y="12539329"/>
                </a:lnTo>
                <a:lnTo>
                  <a:pt x="3765030" y="12539329"/>
                </a:lnTo>
                <a:lnTo>
                  <a:pt x="3765030" y="12369410"/>
                </a:lnTo>
                <a:lnTo>
                  <a:pt x="3586162" y="12369410"/>
                </a:lnTo>
                <a:lnTo>
                  <a:pt x="3586162" y="12369411"/>
                </a:lnTo>
                <a:lnTo>
                  <a:pt x="3411008" y="12369411"/>
                </a:lnTo>
                <a:lnTo>
                  <a:pt x="3411008" y="12539329"/>
                </a:lnTo>
                <a:lnTo>
                  <a:pt x="3395788" y="12539329"/>
                </a:lnTo>
                <a:lnTo>
                  <a:pt x="3395788" y="12369411"/>
                </a:lnTo>
                <a:lnTo>
                  <a:pt x="3059418" y="12369411"/>
                </a:lnTo>
                <a:lnTo>
                  <a:pt x="3059418" y="12539329"/>
                </a:lnTo>
                <a:lnTo>
                  <a:pt x="3044198" y="12539329"/>
                </a:lnTo>
                <a:lnTo>
                  <a:pt x="3044198" y="12369411"/>
                </a:lnTo>
                <a:lnTo>
                  <a:pt x="2707828" y="12369411"/>
                </a:lnTo>
                <a:lnTo>
                  <a:pt x="2707828" y="12539329"/>
                </a:lnTo>
                <a:lnTo>
                  <a:pt x="2692608" y="12539329"/>
                </a:lnTo>
                <a:lnTo>
                  <a:pt x="2692608" y="12369411"/>
                </a:lnTo>
                <a:lnTo>
                  <a:pt x="2356239" y="12369412"/>
                </a:lnTo>
                <a:lnTo>
                  <a:pt x="2356239" y="12539329"/>
                </a:lnTo>
                <a:lnTo>
                  <a:pt x="2341019" y="12539329"/>
                </a:lnTo>
                <a:lnTo>
                  <a:pt x="2341019" y="12369412"/>
                </a:lnTo>
                <a:lnTo>
                  <a:pt x="2004649" y="12369412"/>
                </a:lnTo>
                <a:lnTo>
                  <a:pt x="2004649" y="12539329"/>
                </a:lnTo>
                <a:lnTo>
                  <a:pt x="1989429" y="12539329"/>
                </a:lnTo>
                <a:lnTo>
                  <a:pt x="1989429" y="12369412"/>
                </a:lnTo>
                <a:lnTo>
                  <a:pt x="1653059" y="12369412"/>
                </a:lnTo>
                <a:lnTo>
                  <a:pt x="1653059" y="12539329"/>
                </a:lnTo>
                <a:lnTo>
                  <a:pt x="1637839" y="12539329"/>
                </a:lnTo>
                <a:lnTo>
                  <a:pt x="1637839" y="12369412"/>
                </a:lnTo>
                <a:lnTo>
                  <a:pt x="1301469" y="12369410"/>
                </a:lnTo>
                <a:lnTo>
                  <a:pt x="1301469" y="12539329"/>
                </a:lnTo>
                <a:lnTo>
                  <a:pt x="1286249" y="12539329"/>
                </a:lnTo>
                <a:lnTo>
                  <a:pt x="1286249" y="12369410"/>
                </a:lnTo>
                <a:lnTo>
                  <a:pt x="949879" y="12369410"/>
                </a:lnTo>
                <a:lnTo>
                  <a:pt x="949879" y="12539329"/>
                </a:lnTo>
                <a:lnTo>
                  <a:pt x="934659" y="12539329"/>
                </a:lnTo>
                <a:lnTo>
                  <a:pt x="934659" y="12369410"/>
                </a:lnTo>
                <a:lnTo>
                  <a:pt x="598290" y="12369410"/>
                </a:lnTo>
                <a:lnTo>
                  <a:pt x="598290" y="12539329"/>
                </a:lnTo>
                <a:lnTo>
                  <a:pt x="583070" y="12539329"/>
                </a:lnTo>
                <a:lnTo>
                  <a:pt x="583070" y="12369410"/>
                </a:lnTo>
                <a:lnTo>
                  <a:pt x="246697" y="12369410"/>
                </a:lnTo>
                <a:lnTo>
                  <a:pt x="246697" y="12539329"/>
                </a:lnTo>
                <a:lnTo>
                  <a:pt x="231477" y="12539329"/>
                </a:lnTo>
                <a:lnTo>
                  <a:pt x="231477" y="12369410"/>
                </a:lnTo>
                <a:lnTo>
                  <a:pt x="0" y="12369410"/>
                </a:lnTo>
                <a:lnTo>
                  <a:pt x="0" y="12354830"/>
                </a:lnTo>
                <a:lnTo>
                  <a:pt x="231477" y="12354830"/>
                </a:lnTo>
                <a:lnTo>
                  <a:pt x="231477" y="12004282"/>
                </a:lnTo>
                <a:lnTo>
                  <a:pt x="0" y="12004282"/>
                </a:lnTo>
                <a:lnTo>
                  <a:pt x="0" y="11989703"/>
                </a:lnTo>
                <a:lnTo>
                  <a:pt x="231477" y="11989703"/>
                </a:lnTo>
                <a:lnTo>
                  <a:pt x="231477" y="11639155"/>
                </a:lnTo>
                <a:lnTo>
                  <a:pt x="0" y="11639155"/>
                </a:lnTo>
                <a:lnTo>
                  <a:pt x="0" y="11624575"/>
                </a:lnTo>
                <a:lnTo>
                  <a:pt x="231477" y="11624575"/>
                </a:lnTo>
                <a:lnTo>
                  <a:pt x="231477" y="11274028"/>
                </a:lnTo>
                <a:lnTo>
                  <a:pt x="0" y="11274028"/>
                </a:lnTo>
                <a:lnTo>
                  <a:pt x="0" y="11259448"/>
                </a:lnTo>
                <a:lnTo>
                  <a:pt x="231477" y="11259448"/>
                </a:lnTo>
                <a:lnTo>
                  <a:pt x="231477" y="10908900"/>
                </a:lnTo>
                <a:lnTo>
                  <a:pt x="0" y="10908900"/>
                </a:lnTo>
                <a:lnTo>
                  <a:pt x="0" y="10894320"/>
                </a:lnTo>
                <a:lnTo>
                  <a:pt x="231477" y="10894320"/>
                </a:lnTo>
                <a:lnTo>
                  <a:pt x="231477" y="10543772"/>
                </a:lnTo>
                <a:lnTo>
                  <a:pt x="0" y="10543772"/>
                </a:lnTo>
                <a:lnTo>
                  <a:pt x="0" y="10529192"/>
                </a:lnTo>
                <a:lnTo>
                  <a:pt x="231477" y="10529192"/>
                </a:lnTo>
                <a:lnTo>
                  <a:pt x="231477" y="10178645"/>
                </a:lnTo>
                <a:lnTo>
                  <a:pt x="0" y="10178645"/>
                </a:lnTo>
                <a:lnTo>
                  <a:pt x="0" y="10164065"/>
                </a:lnTo>
                <a:lnTo>
                  <a:pt x="231477" y="10164065"/>
                </a:lnTo>
                <a:lnTo>
                  <a:pt x="231477" y="9813518"/>
                </a:lnTo>
                <a:lnTo>
                  <a:pt x="0" y="9813518"/>
                </a:lnTo>
                <a:lnTo>
                  <a:pt x="0" y="9798938"/>
                </a:lnTo>
                <a:lnTo>
                  <a:pt x="231477" y="9798938"/>
                </a:lnTo>
                <a:lnTo>
                  <a:pt x="231477" y="9448390"/>
                </a:lnTo>
                <a:lnTo>
                  <a:pt x="0" y="9448390"/>
                </a:lnTo>
                <a:lnTo>
                  <a:pt x="0" y="9433810"/>
                </a:lnTo>
                <a:lnTo>
                  <a:pt x="231477" y="9433810"/>
                </a:lnTo>
                <a:lnTo>
                  <a:pt x="231477" y="9083262"/>
                </a:lnTo>
                <a:lnTo>
                  <a:pt x="0" y="9083262"/>
                </a:lnTo>
                <a:lnTo>
                  <a:pt x="0" y="9068682"/>
                </a:lnTo>
                <a:lnTo>
                  <a:pt x="231477" y="9068682"/>
                </a:lnTo>
                <a:lnTo>
                  <a:pt x="231477" y="8718135"/>
                </a:lnTo>
                <a:lnTo>
                  <a:pt x="0" y="8718135"/>
                </a:lnTo>
                <a:lnTo>
                  <a:pt x="0" y="8703555"/>
                </a:lnTo>
                <a:lnTo>
                  <a:pt x="231477" y="8703555"/>
                </a:lnTo>
                <a:lnTo>
                  <a:pt x="231477" y="8353008"/>
                </a:lnTo>
                <a:lnTo>
                  <a:pt x="0" y="8353008"/>
                </a:lnTo>
                <a:lnTo>
                  <a:pt x="0" y="8338428"/>
                </a:lnTo>
                <a:lnTo>
                  <a:pt x="231477" y="8338428"/>
                </a:lnTo>
                <a:lnTo>
                  <a:pt x="231477" y="7987881"/>
                </a:lnTo>
                <a:lnTo>
                  <a:pt x="0" y="7987881"/>
                </a:lnTo>
                <a:lnTo>
                  <a:pt x="0" y="7973301"/>
                </a:lnTo>
                <a:lnTo>
                  <a:pt x="231477" y="7973301"/>
                </a:lnTo>
                <a:lnTo>
                  <a:pt x="231477" y="7622754"/>
                </a:lnTo>
                <a:lnTo>
                  <a:pt x="0" y="7622754"/>
                </a:lnTo>
                <a:lnTo>
                  <a:pt x="0" y="7608174"/>
                </a:lnTo>
                <a:lnTo>
                  <a:pt x="231477" y="7608174"/>
                </a:lnTo>
                <a:lnTo>
                  <a:pt x="231477" y="7257625"/>
                </a:lnTo>
                <a:lnTo>
                  <a:pt x="0" y="7257625"/>
                </a:lnTo>
                <a:lnTo>
                  <a:pt x="0" y="7243044"/>
                </a:lnTo>
                <a:lnTo>
                  <a:pt x="231477" y="7243044"/>
                </a:lnTo>
                <a:lnTo>
                  <a:pt x="231477" y="6892501"/>
                </a:lnTo>
                <a:lnTo>
                  <a:pt x="0" y="6892501"/>
                </a:lnTo>
                <a:lnTo>
                  <a:pt x="0" y="6877920"/>
                </a:lnTo>
                <a:lnTo>
                  <a:pt x="231477" y="6877920"/>
                </a:lnTo>
                <a:lnTo>
                  <a:pt x="231477" y="6527374"/>
                </a:lnTo>
                <a:lnTo>
                  <a:pt x="0" y="6527374"/>
                </a:lnTo>
                <a:lnTo>
                  <a:pt x="0" y="6512794"/>
                </a:lnTo>
                <a:lnTo>
                  <a:pt x="231477" y="6512794"/>
                </a:lnTo>
                <a:lnTo>
                  <a:pt x="231477" y="6187383"/>
                </a:lnTo>
                <a:lnTo>
                  <a:pt x="1" y="6187383"/>
                </a:lnTo>
                <a:lnTo>
                  <a:pt x="1" y="6172803"/>
                </a:lnTo>
                <a:lnTo>
                  <a:pt x="231478" y="6172803"/>
                </a:lnTo>
                <a:lnTo>
                  <a:pt x="231478" y="5822255"/>
                </a:lnTo>
                <a:lnTo>
                  <a:pt x="1" y="5822255"/>
                </a:lnTo>
                <a:lnTo>
                  <a:pt x="1" y="5807676"/>
                </a:lnTo>
                <a:lnTo>
                  <a:pt x="231478" y="5807676"/>
                </a:lnTo>
                <a:lnTo>
                  <a:pt x="231478" y="5457129"/>
                </a:lnTo>
                <a:lnTo>
                  <a:pt x="1" y="5457129"/>
                </a:lnTo>
                <a:lnTo>
                  <a:pt x="1" y="5442548"/>
                </a:lnTo>
                <a:lnTo>
                  <a:pt x="231478" y="5442548"/>
                </a:lnTo>
                <a:lnTo>
                  <a:pt x="231478" y="5092001"/>
                </a:lnTo>
                <a:lnTo>
                  <a:pt x="1" y="5092001"/>
                </a:lnTo>
                <a:lnTo>
                  <a:pt x="1" y="5077421"/>
                </a:lnTo>
                <a:lnTo>
                  <a:pt x="231478" y="5077421"/>
                </a:lnTo>
                <a:lnTo>
                  <a:pt x="231478" y="4726873"/>
                </a:lnTo>
                <a:lnTo>
                  <a:pt x="1" y="4726873"/>
                </a:lnTo>
                <a:lnTo>
                  <a:pt x="1" y="4712293"/>
                </a:lnTo>
                <a:lnTo>
                  <a:pt x="231478" y="4712293"/>
                </a:lnTo>
                <a:lnTo>
                  <a:pt x="231478" y="4361745"/>
                </a:lnTo>
                <a:lnTo>
                  <a:pt x="1" y="4361745"/>
                </a:lnTo>
                <a:lnTo>
                  <a:pt x="1" y="4347165"/>
                </a:lnTo>
                <a:lnTo>
                  <a:pt x="231478" y="4347165"/>
                </a:lnTo>
                <a:lnTo>
                  <a:pt x="231478" y="3996618"/>
                </a:lnTo>
                <a:lnTo>
                  <a:pt x="1" y="3996618"/>
                </a:lnTo>
                <a:lnTo>
                  <a:pt x="1" y="3982038"/>
                </a:lnTo>
                <a:lnTo>
                  <a:pt x="231478" y="3982038"/>
                </a:lnTo>
                <a:lnTo>
                  <a:pt x="231478" y="3631491"/>
                </a:lnTo>
                <a:lnTo>
                  <a:pt x="1" y="3631491"/>
                </a:lnTo>
                <a:lnTo>
                  <a:pt x="1" y="3616911"/>
                </a:lnTo>
                <a:lnTo>
                  <a:pt x="231478" y="3616911"/>
                </a:lnTo>
                <a:lnTo>
                  <a:pt x="231478" y="3266363"/>
                </a:lnTo>
                <a:lnTo>
                  <a:pt x="1" y="3266363"/>
                </a:lnTo>
                <a:lnTo>
                  <a:pt x="1" y="3251783"/>
                </a:lnTo>
                <a:lnTo>
                  <a:pt x="231478" y="3251783"/>
                </a:lnTo>
                <a:lnTo>
                  <a:pt x="231478" y="2901235"/>
                </a:lnTo>
                <a:lnTo>
                  <a:pt x="1" y="2901235"/>
                </a:lnTo>
                <a:lnTo>
                  <a:pt x="1" y="2886655"/>
                </a:lnTo>
                <a:lnTo>
                  <a:pt x="231478" y="2886655"/>
                </a:lnTo>
                <a:lnTo>
                  <a:pt x="231478" y="2536108"/>
                </a:lnTo>
                <a:lnTo>
                  <a:pt x="1" y="2536108"/>
                </a:lnTo>
                <a:lnTo>
                  <a:pt x="1" y="2521528"/>
                </a:lnTo>
                <a:lnTo>
                  <a:pt x="231478" y="2521528"/>
                </a:lnTo>
                <a:lnTo>
                  <a:pt x="231478" y="2170981"/>
                </a:lnTo>
                <a:lnTo>
                  <a:pt x="1" y="2170981"/>
                </a:lnTo>
                <a:lnTo>
                  <a:pt x="1" y="2156401"/>
                </a:lnTo>
                <a:lnTo>
                  <a:pt x="231478" y="2156401"/>
                </a:lnTo>
                <a:lnTo>
                  <a:pt x="231478" y="1805854"/>
                </a:lnTo>
                <a:lnTo>
                  <a:pt x="1" y="1805854"/>
                </a:lnTo>
                <a:lnTo>
                  <a:pt x="1" y="1791274"/>
                </a:lnTo>
                <a:lnTo>
                  <a:pt x="231478" y="1791274"/>
                </a:lnTo>
                <a:lnTo>
                  <a:pt x="231478" y="1440727"/>
                </a:lnTo>
                <a:lnTo>
                  <a:pt x="1" y="1440727"/>
                </a:lnTo>
                <a:lnTo>
                  <a:pt x="1" y="1426147"/>
                </a:lnTo>
                <a:lnTo>
                  <a:pt x="231478" y="1426147"/>
                </a:lnTo>
                <a:lnTo>
                  <a:pt x="231478" y="1075598"/>
                </a:lnTo>
                <a:lnTo>
                  <a:pt x="1" y="1075598"/>
                </a:lnTo>
                <a:lnTo>
                  <a:pt x="1" y="1061017"/>
                </a:lnTo>
                <a:lnTo>
                  <a:pt x="231478" y="1061017"/>
                </a:lnTo>
                <a:lnTo>
                  <a:pt x="231478" y="710474"/>
                </a:lnTo>
                <a:lnTo>
                  <a:pt x="1" y="710474"/>
                </a:lnTo>
                <a:lnTo>
                  <a:pt x="1" y="695893"/>
                </a:lnTo>
                <a:lnTo>
                  <a:pt x="231478" y="695893"/>
                </a:lnTo>
                <a:lnTo>
                  <a:pt x="231478" y="345347"/>
                </a:lnTo>
                <a:lnTo>
                  <a:pt x="1" y="345347"/>
                </a:lnTo>
                <a:lnTo>
                  <a:pt x="1" y="330767"/>
                </a:lnTo>
                <a:lnTo>
                  <a:pt x="231478" y="330767"/>
                </a:lnTo>
                <a:lnTo>
                  <a:pt x="231478" y="0"/>
                </a:lnTo>
                <a:lnTo>
                  <a:pt x="246698" y="0"/>
                </a:lnTo>
                <a:lnTo>
                  <a:pt x="246698" y="330767"/>
                </a:lnTo>
                <a:lnTo>
                  <a:pt x="583071" y="330767"/>
                </a:lnTo>
                <a:lnTo>
                  <a:pt x="583071" y="0"/>
                </a:lnTo>
                <a:lnTo>
                  <a:pt x="598291" y="0"/>
                </a:lnTo>
                <a:lnTo>
                  <a:pt x="598291" y="330767"/>
                </a:lnTo>
                <a:lnTo>
                  <a:pt x="934660" y="330767"/>
                </a:lnTo>
                <a:lnTo>
                  <a:pt x="934660" y="0"/>
                </a:lnTo>
                <a:lnTo>
                  <a:pt x="949880" y="0"/>
                </a:lnTo>
                <a:lnTo>
                  <a:pt x="949880" y="330767"/>
                </a:lnTo>
                <a:lnTo>
                  <a:pt x="1286250" y="330767"/>
                </a:lnTo>
                <a:lnTo>
                  <a:pt x="1286250" y="0"/>
                </a:lnTo>
                <a:lnTo>
                  <a:pt x="1301470" y="0"/>
                </a:lnTo>
                <a:lnTo>
                  <a:pt x="1301470" y="330767"/>
                </a:lnTo>
                <a:lnTo>
                  <a:pt x="1637840" y="330767"/>
                </a:lnTo>
                <a:lnTo>
                  <a:pt x="1637840" y="0"/>
                </a:lnTo>
                <a:lnTo>
                  <a:pt x="1653060" y="0"/>
                </a:lnTo>
                <a:lnTo>
                  <a:pt x="1653060" y="330767"/>
                </a:lnTo>
                <a:lnTo>
                  <a:pt x="1989430" y="330767"/>
                </a:lnTo>
                <a:lnTo>
                  <a:pt x="1989430" y="0"/>
                </a:lnTo>
                <a:lnTo>
                  <a:pt x="2004650" y="0"/>
                </a:lnTo>
                <a:lnTo>
                  <a:pt x="2004650" y="330767"/>
                </a:lnTo>
                <a:lnTo>
                  <a:pt x="2341021" y="330767"/>
                </a:lnTo>
                <a:lnTo>
                  <a:pt x="2341021" y="0"/>
                </a:lnTo>
                <a:lnTo>
                  <a:pt x="2356240" y="0"/>
                </a:lnTo>
                <a:lnTo>
                  <a:pt x="2356240" y="330767"/>
                </a:lnTo>
                <a:lnTo>
                  <a:pt x="2692610" y="330767"/>
                </a:lnTo>
                <a:lnTo>
                  <a:pt x="2692610" y="0"/>
                </a:lnTo>
                <a:lnTo>
                  <a:pt x="2707830" y="0"/>
                </a:lnTo>
                <a:lnTo>
                  <a:pt x="2707830" y="330767"/>
                </a:lnTo>
                <a:lnTo>
                  <a:pt x="3044200" y="330767"/>
                </a:lnTo>
                <a:lnTo>
                  <a:pt x="3044200" y="0"/>
                </a:lnTo>
                <a:lnTo>
                  <a:pt x="3059420" y="0"/>
                </a:lnTo>
                <a:lnTo>
                  <a:pt x="3059420" y="330767"/>
                </a:lnTo>
                <a:lnTo>
                  <a:pt x="3395790" y="330767"/>
                </a:lnTo>
                <a:lnTo>
                  <a:pt x="3395790" y="0"/>
                </a:lnTo>
                <a:lnTo>
                  <a:pt x="3411010" y="0"/>
                </a:lnTo>
                <a:lnTo>
                  <a:pt x="3411010" y="330767"/>
                </a:lnTo>
                <a:lnTo>
                  <a:pt x="3586163" y="330767"/>
                </a:lnTo>
                <a:lnTo>
                  <a:pt x="3765031" y="330767"/>
                </a:lnTo>
                <a:lnTo>
                  <a:pt x="3765031" y="0"/>
                </a:lnTo>
                <a:lnTo>
                  <a:pt x="3780252" y="0"/>
                </a:lnTo>
                <a:lnTo>
                  <a:pt x="3780252" y="330767"/>
                </a:lnTo>
                <a:lnTo>
                  <a:pt x="4116624" y="330767"/>
                </a:lnTo>
                <a:lnTo>
                  <a:pt x="4116624" y="0"/>
                </a:lnTo>
                <a:lnTo>
                  <a:pt x="4131845" y="0"/>
                </a:lnTo>
                <a:lnTo>
                  <a:pt x="4131845" y="330767"/>
                </a:lnTo>
                <a:lnTo>
                  <a:pt x="4468214" y="330767"/>
                </a:lnTo>
                <a:lnTo>
                  <a:pt x="4468214" y="0"/>
                </a:lnTo>
                <a:lnTo>
                  <a:pt x="4483434" y="0"/>
                </a:lnTo>
                <a:lnTo>
                  <a:pt x="4483434" y="330767"/>
                </a:lnTo>
                <a:lnTo>
                  <a:pt x="4819804" y="330767"/>
                </a:lnTo>
                <a:lnTo>
                  <a:pt x="4819804" y="0"/>
                </a:lnTo>
                <a:lnTo>
                  <a:pt x="4835024" y="0"/>
                </a:lnTo>
                <a:lnTo>
                  <a:pt x="4835024" y="330767"/>
                </a:lnTo>
                <a:lnTo>
                  <a:pt x="5171394" y="330767"/>
                </a:lnTo>
                <a:lnTo>
                  <a:pt x="5171394" y="0"/>
                </a:lnTo>
                <a:lnTo>
                  <a:pt x="5186614" y="0"/>
                </a:lnTo>
                <a:lnTo>
                  <a:pt x="5186614" y="330767"/>
                </a:lnTo>
                <a:lnTo>
                  <a:pt x="5522984" y="330767"/>
                </a:lnTo>
                <a:lnTo>
                  <a:pt x="5522984" y="0"/>
                </a:lnTo>
                <a:lnTo>
                  <a:pt x="5538204" y="0"/>
                </a:lnTo>
                <a:lnTo>
                  <a:pt x="5538204" y="330767"/>
                </a:lnTo>
                <a:lnTo>
                  <a:pt x="5874574" y="330767"/>
                </a:lnTo>
                <a:lnTo>
                  <a:pt x="5874574" y="0"/>
                </a:lnTo>
                <a:lnTo>
                  <a:pt x="5889794" y="0"/>
                </a:lnTo>
                <a:lnTo>
                  <a:pt x="5889794" y="330767"/>
                </a:lnTo>
                <a:lnTo>
                  <a:pt x="6226164" y="330767"/>
                </a:lnTo>
                <a:lnTo>
                  <a:pt x="6226164" y="0"/>
                </a:lnTo>
                <a:lnTo>
                  <a:pt x="6241384" y="0"/>
                </a:lnTo>
                <a:lnTo>
                  <a:pt x="6241384" y="330767"/>
                </a:lnTo>
                <a:lnTo>
                  <a:pt x="6577753" y="330767"/>
                </a:lnTo>
                <a:lnTo>
                  <a:pt x="6577753" y="0"/>
                </a:lnTo>
                <a:lnTo>
                  <a:pt x="6592974" y="0"/>
                </a:lnTo>
                <a:lnTo>
                  <a:pt x="6592974" y="330767"/>
                </a:lnTo>
                <a:lnTo>
                  <a:pt x="6929343" y="330767"/>
                </a:lnTo>
                <a:lnTo>
                  <a:pt x="6929343" y="0"/>
                </a:lnTo>
                <a:lnTo>
                  <a:pt x="6944563" y="0"/>
                </a:lnTo>
                <a:lnTo>
                  <a:pt x="6944563" y="3307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7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79" name="Google Shape;79;p7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1" name="Google Shape;81;p7"/>
          <p:cNvSpPr txBox="1">
            <a:spLocks noGrp="1"/>
          </p:cNvSpPr>
          <p:nvPr>
            <p:ph type="title"/>
          </p:nvPr>
        </p:nvSpPr>
        <p:spPr>
          <a:xfrm>
            <a:off x="1142625" y="836300"/>
            <a:ext cx="100539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body" idx="1"/>
          </p:nvPr>
        </p:nvSpPr>
        <p:spPr>
          <a:xfrm>
            <a:off x="1142625" y="1952881"/>
            <a:ext cx="47268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body" idx="2"/>
          </p:nvPr>
        </p:nvSpPr>
        <p:spPr>
          <a:xfrm>
            <a:off x="6469626" y="1938125"/>
            <a:ext cx="4727100" cy="39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1" y="1350"/>
            <a:ext cx="3771161" cy="2804374"/>
          </a:xfrm>
          <a:custGeom>
            <a:avLst/>
            <a:gdLst/>
            <a:ahLst/>
            <a:cxnLst/>
            <a:rect l="l" t="t" r="r" b="b"/>
            <a:pathLst>
              <a:path w="3771161" h="2804374" extrusionOk="0">
                <a:moveTo>
                  <a:pt x="0" y="0"/>
                </a:moveTo>
                <a:lnTo>
                  <a:pt x="3771161" y="0"/>
                </a:lnTo>
                <a:lnTo>
                  <a:pt x="3683533" y="34696"/>
                </a:lnTo>
                <a:cubicBezTo>
                  <a:pt x="3615999" y="63001"/>
                  <a:pt x="3544612" y="84334"/>
                  <a:pt x="3515164" y="166957"/>
                </a:cubicBezTo>
                <a:cubicBezTo>
                  <a:pt x="3502780" y="201818"/>
                  <a:pt x="3471042" y="232828"/>
                  <a:pt x="3442321" y="258323"/>
                </a:cubicBezTo>
                <a:cubicBezTo>
                  <a:pt x="3364901" y="326066"/>
                  <a:pt x="3279571" y="383196"/>
                  <a:pt x="3205167" y="456038"/>
                </a:cubicBezTo>
                <a:cubicBezTo>
                  <a:pt x="3128475" y="532002"/>
                  <a:pt x="3055111" y="610880"/>
                  <a:pt x="2983415" y="691007"/>
                </a:cubicBezTo>
                <a:cubicBezTo>
                  <a:pt x="2950635" y="727636"/>
                  <a:pt x="2912445" y="756044"/>
                  <a:pt x="2876439" y="788095"/>
                </a:cubicBezTo>
                <a:cubicBezTo>
                  <a:pt x="2832214" y="827430"/>
                  <a:pt x="2769361" y="833674"/>
                  <a:pt x="2726384" y="874569"/>
                </a:cubicBezTo>
                <a:cubicBezTo>
                  <a:pt x="2716270" y="877660"/>
                  <a:pt x="2709266" y="886880"/>
                  <a:pt x="2709006" y="897463"/>
                </a:cubicBezTo>
                <a:lnTo>
                  <a:pt x="2686113" y="918275"/>
                </a:lnTo>
                <a:cubicBezTo>
                  <a:pt x="2675530" y="917849"/>
                  <a:pt x="2665571" y="923290"/>
                  <a:pt x="2660202" y="932427"/>
                </a:cubicBezTo>
                <a:cubicBezTo>
                  <a:pt x="2634290" y="933676"/>
                  <a:pt x="2623884" y="956778"/>
                  <a:pt x="2606402" y="970098"/>
                </a:cubicBezTo>
                <a:cubicBezTo>
                  <a:pt x="2573831" y="994968"/>
                  <a:pt x="2553331" y="1035135"/>
                  <a:pt x="2513996" y="1050224"/>
                </a:cubicBezTo>
                <a:cubicBezTo>
                  <a:pt x="2453902" y="1072898"/>
                  <a:pt x="2402266" y="1113566"/>
                  <a:pt x="2366127" y="1166668"/>
                </a:cubicBezTo>
                <a:cubicBezTo>
                  <a:pt x="2344690" y="1197053"/>
                  <a:pt x="2324503" y="1227127"/>
                  <a:pt x="2293284" y="1251477"/>
                </a:cubicBezTo>
                <a:cubicBezTo>
                  <a:pt x="2266020" y="1272290"/>
                  <a:pt x="2222626" y="1295703"/>
                  <a:pt x="2216903" y="1323591"/>
                </a:cubicBezTo>
                <a:cubicBezTo>
                  <a:pt x="2203791" y="1386028"/>
                  <a:pt x="2148431" y="1417246"/>
                  <a:pt x="2124290" y="1470630"/>
                </a:cubicBezTo>
                <a:cubicBezTo>
                  <a:pt x="2109097" y="1504553"/>
                  <a:pt x="2084538" y="1544512"/>
                  <a:pt x="2048118" y="1564284"/>
                </a:cubicBezTo>
                <a:cubicBezTo>
                  <a:pt x="1959291" y="1613358"/>
                  <a:pt x="1864981" y="1651777"/>
                  <a:pt x="1767154" y="1678751"/>
                </a:cubicBezTo>
                <a:cubicBezTo>
                  <a:pt x="1731565" y="1688532"/>
                  <a:pt x="1703051" y="1707679"/>
                  <a:pt x="1687755" y="1740354"/>
                </a:cubicBezTo>
                <a:cubicBezTo>
                  <a:pt x="1678181" y="1761166"/>
                  <a:pt x="1660387" y="1768867"/>
                  <a:pt x="1646131" y="1782707"/>
                </a:cubicBezTo>
                <a:cubicBezTo>
                  <a:pt x="1597847" y="1830887"/>
                  <a:pt x="1539989" y="1877610"/>
                  <a:pt x="1513454" y="1937237"/>
                </a:cubicBezTo>
                <a:cubicBezTo>
                  <a:pt x="1482235" y="2006125"/>
                  <a:pt x="1444877" y="2033077"/>
                  <a:pt x="1373388" y="2032349"/>
                </a:cubicBezTo>
                <a:cubicBezTo>
                  <a:pt x="1312617" y="2031620"/>
                  <a:pt x="1261107" y="2049310"/>
                  <a:pt x="1226454" y="2110602"/>
                </a:cubicBezTo>
                <a:cubicBezTo>
                  <a:pt x="1199710" y="2158054"/>
                  <a:pt x="1169533" y="2204256"/>
                  <a:pt x="1114068" y="2233601"/>
                </a:cubicBezTo>
                <a:cubicBezTo>
                  <a:pt x="1015003" y="2285631"/>
                  <a:pt x="917187" y="2343178"/>
                  <a:pt x="856414" y="2444429"/>
                </a:cubicBezTo>
                <a:cubicBezTo>
                  <a:pt x="846196" y="2463388"/>
                  <a:pt x="827100" y="2475917"/>
                  <a:pt x="805633" y="2477728"/>
                </a:cubicBezTo>
                <a:cubicBezTo>
                  <a:pt x="734455" y="2479080"/>
                  <a:pt x="676806" y="2528717"/>
                  <a:pt x="606045" y="2531840"/>
                </a:cubicBezTo>
                <a:cubicBezTo>
                  <a:pt x="588874" y="2532568"/>
                  <a:pt x="573682" y="2546408"/>
                  <a:pt x="564421" y="2560768"/>
                </a:cubicBezTo>
                <a:cubicBezTo>
                  <a:pt x="515511" y="2635587"/>
                  <a:pt x="438403" y="2684081"/>
                  <a:pt x="385436" y="2754737"/>
                </a:cubicBezTo>
                <a:cubicBezTo>
                  <a:pt x="364624" y="2783146"/>
                  <a:pt x="334655" y="2796361"/>
                  <a:pt x="303540" y="2785955"/>
                </a:cubicBezTo>
                <a:cubicBezTo>
                  <a:pt x="245891" y="2765143"/>
                  <a:pt x="190842" y="2778671"/>
                  <a:pt x="134754" y="2788036"/>
                </a:cubicBezTo>
                <a:cubicBezTo>
                  <a:pt x="96043" y="2773989"/>
                  <a:pt x="59518" y="2774405"/>
                  <a:pt x="27364" y="2804374"/>
                </a:cubicBezTo>
                <a:lnTo>
                  <a:pt x="0" y="2804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" y="1350"/>
            <a:ext cx="3688778" cy="2789487"/>
          </a:xfrm>
          <a:custGeom>
            <a:avLst/>
            <a:gdLst/>
            <a:ahLst/>
            <a:cxnLst/>
            <a:rect l="l" t="t" r="r" b="b"/>
            <a:pathLst>
              <a:path w="3688778" h="2789487" extrusionOk="0">
                <a:moveTo>
                  <a:pt x="0" y="0"/>
                </a:moveTo>
                <a:lnTo>
                  <a:pt x="3688778" y="0"/>
                </a:lnTo>
                <a:lnTo>
                  <a:pt x="3601156" y="34694"/>
                </a:lnTo>
                <a:cubicBezTo>
                  <a:pt x="3533620" y="62999"/>
                  <a:pt x="3462234" y="84331"/>
                  <a:pt x="3432786" y="166955"/>
                </a:cubicBezTo>
                <a:cubicBezTo>
                  <a:pt x="3420403" y="201816"/>
                  <a:pt x="3388664" y="232826"/>
                  <a:pt x="3359943" y="258321"/>
                </a:cubicBezTo>
                <a:cubicBezTo>
                  <a:pt x="3282522" y="326064"/>
                  <a:pt x="3197193" y="383194"/>
                  <a:pt x="3122789" y="456036"/>
                </a:cubicBezTo>
                <a:cubicBezTo>
                  <a:pt x="3046097" y="532000"/>
                  <a:pt x="2972733" y="610878"/>
                  <a:pt x="2901037" y="691004"/>
                </a:cubicBezTo>
                <a:cubicBezTo>
                  <a:pt x="2868257" y="727634"/>
                  <a:pt x="2830067" y="756042"/>
                  <a:pt x="2794061" y="788093"/>
                </a:cubicBezTo>
                <a:cubicBezTo>
                  <a:pt x="2749836" y="827428"/>
                  <a:pt x="2686983" y="833672"/>
                  <a:pt x="2644006" y="874567"/>
                </a:cubicBezTo>
                <a:cubicBezTo>
                  <a:pt x="2633892" y="877658"/>
                  <a:pt x="2626888" y="886878"/>
                  <a:pt x="2626628" y="897461"/>
                </a:cubicBezTo>
                <a:lnTo>
                  <a:pt x="2603735" y="918273"/>
                </a:lnTo>
                <a:cubicBezTo>
                  <a:pt x="2593151" y="917847"/>
                  <a:pt x="2583194" y="923289"/>
                  <a:pt x="2577824" y="932425"/>
                </a:cubicBezTo>
                <a:cubicBezTo>
                  <a:pt x="2551912" y="933674"/>
                  <a:pt x="2541506" y="956776"/>
                  <a:pt x="2524024" y="970096"/>
                </a:cubicBezTo>
                <a:cubicBezTo>
                  <a:pt x="2491453" y="994966"/>
                  <a:pt x="2470953" y="1035133"/>
                  <a:pt x="2431618" y="1050222"/>
                </a:cubicBezTo>
                <a:cubicBezTo>
                  <a:pt x="2371524" y="1072897"/>
                  <a:pt x="2319888" y="1113564"/>
                  <a:pt x="2283749" y="1166666"/>
                </a:cubicBezTo>
                <a:cubicBezTo>
                  <a:pt x="2262312" y="1197052"/>
                  <a:pt x="2242125" y="1227125"/>
                  <a:pt x="2210906" y="1251475"/>
                </a:cubicBezTo>
                <a:cubicBezTo>
                  <a:pt x="2183642" y="1272288"/>
                  <a:pt x="2140248" y="1295701"/>
                  <a:pt x="2134526" y="1323589"/>
                </a:cubicBezTo>
                <a:cubicBezTo>
                  <a:pt x="2121413" y="1386026"/>
                  <a:pt x="2066053" y="1417244"/>
                  <a:pt x="2041912" y="1470628"/>
                </a:cubicBezTo>
                <a:cubicBezTo>
                  <a:pt x="2026719" y="1504551"/>
                  <a:pt x="2002160" y="1544510"/>
                  <a:pt x="1965740" y="1564282"/>
                </a:cubicBezTo>
                <a:cubicBezTo>
                  <a:pt x="1876913" y="1613356"/>
                  <a:pt x="1782602" y="1651775"/>
                  <a:pt x="1684776" y="1678749"/>
                </a:cubicBezTo>
                <a:cubicBezTo>
                  <a:pt x="1649187" y="1688530"/>
                  <a:pt x="1620673" y="1707677"/>
                  <a:pt x="1605378" y="1740352"/>
                </a:cubicBezTo>
                <a:cubicBezTo>
                  <a:pt x="1595803" y="1761164"/>
                  <a:pt x="1578009" y="1768865"/>
                  <a:pt x="1563753" y="1782705"/>
                </a:cubicBezTo>
                <a:cubicBezTo>
                  <a:pt x="1515469" y="1830885"/>
                  <a:pt x="1457611" y="1877608"/>
                  <a:pt x="1431075" y="1937234"/>
                </a:cubicBezTo>
                <a:cubicBezTo>
                  <a:pt x="1399857" y="2006123"/>
                  <a:pt x="1362499" y="2033075"/>
                  <a:pt x="1291009" y="2032347"/>
                </a:cubicBezTo>
                <a:cubicBezTo>
                  <a:pt x="1230239" y="2031618"/>
                  <a:pt x="1178729" y="2049308"/>
                  <a:pt x="1144076" y="2110600"/>
                </a:cubicBezTo>
                <a:cubicBezTo>
                  <a:pt x="1117333" y="2158052"/>
                  <a:pt x="1087156" y="2204255"/>
                  <a:pt x="1031690" y="2233599"/>
                </a:cubicBezTo>
                <a:cubicBezTo>
                  <a:pt x="932625" y="2285630"/>
                  <a:pt x="834808" y="2343176"/>
                  <a:pt x="774036" y="2444427"/>
                </a:cubicBezTo>
                <a:cubicBezTo>
                  <a:pt x="763818" y="2463386"/>
                  <a:pt x="744722" y="2475915"/>
                  <a:pt x="723255" y="2477726"/>
                </a:cubicBezTo>
                <a:cubicBezTo>
                  <a:pt x="652077" y="2479079"/>
                  <a:pt x="594428" y="2528715"/>
                  <a:pt x="523667" y="2531838"/>
                </a:cubicBezTo>
                <a:cubicBezTo>
                  <a:pt x="506496" y="2532566"/>
                  <a:pt x="491304" y="2546406"/>
                  <a:pt x="482043" y="2560766"/>
                </a:cubicBezTo>
                <a:cubicBezTo>
                  <a:pt x="433134" y="2635586"/>
                  <a:pt x="356025" y="2684079"/>
                  <a:pt x="303058" y="2754735"/>
                </a:cubicBezTo>
                <a:cubicBezTo>
                  <a:pt x="282246" y="2783144"/>
                  <a:pt x="252276" y="2796359"/>
                  <a:pt x="221162" y="2785953"/>
                </a:cubicBezTo>
                <a:cubicBezTo>
                  <a:pt x="163513" y="2765141"/>
                  <a:pt x="108464" y="2778669"/>
                  <a:pt x="52376" y="2788034"/>
                </a:cubicBezTo>
                <a:cubicBezTo>
                  <a:pt x="42699" y="2784522"/>
                  <a:pt x="33157" y="2781914"/>
                  <a:pt x="23787" y="2780446"/>
                </a:cubicBezTo>
                <a:lnTo>
                  <a:pt x="0" y="2779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382506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2" Type="http://schemas.openxmlformats.org/officeDocument/2006/relationships/slideLayout" Target="../slideLayouts/slideLayout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 b="0" i="0" u="none" strike="noStrike" cap="none">
              <a:solidFill>
                <a:schemeClr val="dk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25038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63144140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7324976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215843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Lobster"/>
              <a:buNone/>
              <a:defRPr sz="4000" b="0" i="0" u="none" strike="noStrike" cap="none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marR="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1pPr>
            <a:lvl2pPr marL="914400" marR="0" lvl="1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2pPr>
            <a:lvl3pPr marL="1371600" marR="0" lvl="2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3pPr>
            <a:lvl4pPr marL="1828800" marR="0" lvl="3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4pPr>
            <a:lvl5pPr marL="2286000" marR="0" lvl="4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5pPr>
            <a:lvl6pPr marL="2743200" marR="0" lvl="5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6pPr>
            <a:lvl7pPr marL="3200400" marR="0" lvl="6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●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7pPr>
            <a:lvl8pPr marL="3657600" marR="0" lvl="7" indent="-349250" algn="l" rtl="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Shadows Into Light Two"/>
              <a:buChar char="○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8pPr>
            <a:lvl9pPr marL="4114800" marR="0" lvl="8" indent="-349250" algn="l" rtl="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Shadows Into Light Two"/>
              <a:buChar char="■"/>
              <a:defRPr sz="1900" b="1" i="0" u="none" strike="noStrike" cap="none">
                <a:solidFill>
                  <a:schemeClr val="dk1"/>
                </a:solidFill>
                <a:latin typeface="Shadows Into Light Two"/>
                <a:ea typeface="Shadows Into Light Two"/>
                <a:cs typeface="Shadows Into Light Two"/>
                <a:sym typeface="Shadows Into Light Tw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sz="13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">
                <a:solidFill>
                  <a:srgbClr val="938077"/>
                </a:solidFill>
              </a:rPr>
              <a:pPr/>
              <a:t>‹#›</a:t>
            </a:fld>
            <a:endParaRPr>
              <a:solidFill>
                <a:srgbClr val="938077"/>
              </a:solidFill>
            </a:endParaRPr>
          </a:p>
        </p:txBody>
      </p:sp>
      <p:sp>
        <p:nvSpPr>
          <p:cNvPr id="9" name="Google Shape;9;p1"/>
          <p:cNvSpPr txBox="1"/>
          <p:nvPr/>
        </p:nvSpPr>
        <p:spPr>
          <a:xfrm rot="5400000">
            <a:off x="-679350" y="61985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SzPts val="1400"/>
            </a:pPr>
            <a:r>
              <a:rPr lang="en" sz="1200">
                <a:solidFill>
                  <a:srgbClr val="3A3A3A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200">
              <a:solidFill>
                <a:srgbClr val="3A3A3A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8070425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" name="Google Shape;299;p21"/>
          <p:cNvGrpSpPr/>
          <p:nvPr/>
        </p:nvGrpSpPr>
        <p:grpSpPr>
          <a:xfrm rot="5400000">
            <a:off x="6238320" y="-150816"/>
            <a:ext cx="536534" cy="1937666"/>
            <a:chOff x="1725445" y="2521959"/>
            <a:chExt cx="536534" cy="1937666"/>
          </a:xfrm>
        </p:grpSpPr>
        <p:sp>
          <p:nvSpPr>
            <p:cNvPr id="300" name="Google Shape;300;p21"/>
            <p:cNvSpPr/>
            <p:nvPr/>
          </p:nvSpPr>
          <p:spPr>
            <a:xfrm rot="-5400000">
              <a:off x="1024414" y="3222990"/>
              <a:ext cx="1937666" cy="535604"/>
            </a:xfrm>
            <a:custGeom>
              <a:avLst/>
              <a:gdLst/>
              <a:ahLst/>
              <a:cxnLst/>
              <a:rect l="l" t="t" r="r" b="b"/>
              <a:pathLst>
                <a:path w="5345286" h="1477528" extrusionOk="0">
                  <a:moveTo>
                    <a:pt x="2669417" y="1476421"/>
                  </a:moveTo>
                  <a:cubicBezTo>
                    <a:pt x="1810167" y="1476421"/>
                    <a:pt x="950917" y="1476678"/>
                    <a:pt x="91667" y="1477183"/>
                  </a:cubicBezTo>
                  <a:cubicBezTo>
                    <a:pt x="26610" y="1477183"/>
                    <a:pt x="-4251" y="1475850"/>
                    <a:pt x="13372" y="1389458"/>
                  </a:cubicBezTo>
                  <a:cubicBezTo>
                    <a:pt x="34898" y="1284016"/>
                    <a:pt x="79570" y="1174860"/>
                    <a:pt x="8514" y="1062370"/>
                  </a:cubicBezTo>
                  <a:cubicBezTo>
                    <a:pt x="-23110" y="1012173"/>
                    <a:pt x="22992" y="942926"/>
                    <a:pt x="22992" y="880632"/>
                  </a:cubicBezTo>
                  <a:cubicBezTo>
                    <a:pt x="22992" y="758236"/>
                    <a:pt x="14513" y="637364"/>
                    <a:pt x="56139" y="514872"/>
                  </a:cubicBezTo>
                  <a:cubicBezTo>
                    <a:pt x="82618" y="436958"/>
                    <a:pt x="32994" y="348375"/>
                    <a:pt x="14134" y="266461"/>
                  </a:cubicBezTo>
                  <a:cubicBezTo>
                    <a:pt x="-6060" y="178545"/>
                    <a:pt x="55662" y="107869"/>
                    <a:pt x="42709" y="24049"/>
                  </a:cubicBezTo>
                  <a:cubicBezTo>
                    <a:pt x="38898" y="-335"/>
                    <a:pt x="73854" y="237"/>
                    <a:pt x="94811" y="-49"/>
                  </a:cubicBezTo>
                  <a:cubicBezTo>
                    <a:pt x="148626" y="-716"/>
                    <a:pt x="202537" y="-49"/>
                    <a:pt x="256736" y="-49"/>
                  </a:cubicBezTo>
                  <a:cubicBezTo>
                    <a:pt x="1889034" y="-49"/>
                    <a:pt x="3521334" y="-49"/>
                    <a:pt x="5153632" y="-49"/>
                  </a:cubicBezTo>
                  <a:cubicBezTo>
                    <a:pt x="5274030" y="-49"/>
                    <a:pt x="5277457" y="4809"/>
                    <a:pt x="5241453" y="116156"/>
                  </a:cubicBezTo>
                  <a:cubicBezTo>
                    <a:pt x="5215926" y="194356"/>
                    <a:pt x="5217449" y="270937"/>
                    <a:pt x="5254598" y="343422"/>
                  </a:cubicBezTo>
                  <a:cubicBezTo>
                    <a:pt x="5289650" y="412003"/>
                    <a:pt x="5304128" y="482773"/>
                    <a:pt x="5273648" y="552972"/>
                  </a:cubicBezTo>
                  <a:cubicBezTo>
                    <a:pt x="5236690" y="638697"/>
                    <a:pt x="5256503" y="720803"/>
                    <a:pt x="5271076" y="804813"/>
                  </a:cubicBezTo>
                  <a:cubicBezTo>
                    <a:pt x="5276602" y="836817"/>
                    <a:pt x="5284220" y="870822"/>
                    <a:pt x="5269458" y="900063"/>
                  </a:cubicBezTo>
                  <a:cubicBezTo>
                    <a:pt x="5235834" y="967405"/>
                    <a:pt x="5231358" y="1027317"/>
                    <a:pt x="5293745" y="1081515"/>
                  </a:cubicBezTo>
                  <a:cubicBezTo>
                    <a:pt x="5312225" y="1097707"/>
                    <a:pt x="5305842" y="1120758"/>
                    <a:pt x="5296317" y="1141617"/>
                  </a:cubicBezTo>
                  <a:cubicBezTo>
                    <a:pt x="5265647" y="1208292"/>
                    <a:pt x="5270695" y="1271348"/>
                    <a:pt x="5315367" y="1331641"/>
                  </a:cubicBezTo>
                  <a:cubicBezTo>
                    <a:pt x="5325178" y="1347796"/>
                    <a:pt x="5331845" y="1365617"/>
                    <a:pt x="5335179" y="1384219"/>
                  </a:cubicBezTo>
                  <a:cubicBezTo>
                    <a:pt x="5354229" y="1457276"/>
                    <a:pt x="5339561" y="1476136"/>
                    <a:pt x="5263551" y="1476326"/>
                  </a:cubicBezTo>
                  <a:cubicBezTo>
                    <a:pt x="5045334" y="1476897"/>
                    <a:pt x="4827211" y="1476897"/>
                    <a:pt x="4608994" y="1476326"/>
                  </a:cubicBezTo>
                  <a:lnTo>
                    <a:pt x="2669703" y="14763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42863" dist="19050" algn="bl" rotWithShape="0">
                <a:srgbClr val="000000">
                  <a:alpha val="20784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1"/>
            <p:cNvSpPr/>
            <p:nvPr/>
          </p:nvSpPr>
          <p:spPr>
            <a:xfrm rot="10800000">
              <a:off x="1725492" y="2527395"/>
              <a:ext cx="536487" cy="1923428"/>
            </a:xfrm>
            <a:custGeom>
              <a:avLst/>
              <a:gdLst/>
              <a:ahLst/>
              <a:cxnLst/>
              <a:rect l="l" t="t" r="r" b="b"/>
              <a:pathLst>
                <a:path w="395202" h="1416890" extrusionOk="0">
                  <a:moveTo>
                    <a:pt x="145726" y="1242542"/>
                  </a:moveTo>
                  <a:lnTo>
                    <a:pt x="64671" y="1242542"/>
                  </a:lnTo>
                  <a:lnTo>
                    <a:pt x="64671" y="1331058"/>
                  </a:lnTo>
                  <a:lnTo>
                    <a:pt x="145726" y="1331058"/>
                  </a:lnTo>
                  <a:close/>
                  <a:moveTo>
                    <a:pt x="145726" y="1146344"/>
                  </a:moveTo>
                  <a:lnTo>
                    <a:pt x="64671" y="1146344"/>
                  </a:lnTo>
                  <a:lnTo>
                    <a:pt x="64671" y="1234859"/>
                  </a:lnTo>
                  <a:lnTo>
                    <a:pt x="145726" y="1234859"/>
                  </a:lnTo>
                  <a:close/>
                  <a:moveTo>
                    <a:pt x="145726" y="1050145"/>
                  </a:moveTo>
                  <a:lnTo>
                    <a:pt x="64671" y="1050145"/>
                  </a:lnTo>
                  <a:lnTo>
                    <a:pt x="64671" y="1138661"/>
                  </a:lnTo>
                  <a:lnTo>
                    <a:pt x="145726" y="1138661"/>
                  </a:lnTo>
                  <a:close/>
                  <a:moveTo>
                    <a:pt x="145726" y="953947"/>
                  </a:moveTo>
                  <a:lnTo>
                    <a:pt x="64671" y="953947"/>
                  </a:lnTo>
                  <a:lnTo>
                    <a:pt x="64671" y="1042463"/>
                  </a:lnTo>
                  <a:lnTo>
                    <a:pt x="145726" y="1042463"/>
                  </a:lnTo>
                  <a:close/>
                  <a:moveTo>
                    <a:pt x="145726" y="857749"/>
                  </a:moveTo>
                  <a:lnTo>
                    <a:pt x="64671" y="857749"/>
                  </a:lnTo>
                  <a:lnTo>
                    <a:pt x="64671" y="946264"/>
                  </a:lnTo>
                  <a:lnTo>
                    <a:pt x="145726" y="946264"/>
                  </a:lnTo>
                  <a:close/>
                  <a:moveTo>
                    <a:pt x="145726" y="761550"/>
                  </a:moveTo>
                  <a:lnTo>
                    <a:pt x="64671" y="761550"/>
                  </a:lnTo>
                  <a:lnTo>
                    <a:pt x="64671" y="850066"/>
                  </a:lnTo>
                  <a:lnTo>
                    <a:pt x="145726" y="850066"/>
                  </a:lnTo>
                  <a:close/>
                  <a:moveTo>
                    <a:pt x="145726" y="665352"/>
                  </a:moveTo>
                  <a:lnTo>
                    <a:pt x="64671" y="665352"/>
                  </a:lnTo>
                  <a:lnTo>
                    <a:pt x="64671" y="753868"/>
                  </a:lnTo>
                  <a:lnTo>
                    <a:pt x="145726" y="753868"/>
                  </a:lnTo>
                  <a:close/>
                  <a:moveTo>
                    <a:pt x="145726" y="569155"/>
                  </a:moveTo>
                  <a:lnTo>
                    <a:pt x="64671" y="569155"/>
                  </a:lnTo>
                  <a:lnTo>
                    <a:pt x="64671" y="657669"/>
                  </a:lnTo>
                  <a:lnTo>
                    <a:pt x="145726" y="657669"/>
                  </a:lnTo>
                  <a:close/>
                  <a:moveTo>
                    <a:pt x="145726" y="472956"/>
                  </a:moveTo>
                  <a:lnTo>
                    <a:pt x="64671" y="472956"/>
                  </a:lnTo>
                  <a:lnTo>
                    <a:pt x="64671" y="561472"/>
                  </a:lnTo>
                  <a:lnTo>
                    <a:pt x="145726" y="561472"/>
                  </a:lnTo>
                  <a:close/>
                  <a:moveTo>
                    <a:pt x="145726" y="376758"/>
                  </a:moveTo>
                  <a:lnTo>
                    <a:pt x="64671" y="376758"/>
                  </a:lnTo>
                  <a:lnTo>
                    <a:pt x="64671" y="465274"/>
                  </a:lnTo>
                  <a:lnTo>
                    <a:pt x="145726" y="465274"/>
                  </a:lnTo>
                  <a:close/>
                  <a:moveTo>
                    <a:pt x="145727" y="280560"/>
                  </a:moveTo>
                  <a:lnTo>
                    <a:pt x="64671" y="280560"/>
                  </a:lnTo>
                  <a:lnTo>
                    <a:pt x="64671" y="369075"/>
                  </a:lnTo>
                  <a:lnTo>
                    <a:pt x="145726" y="369075"/>
                  </a:lnTo>
                  <a:close/>
                  <a:moveTo>
                    <a:pt x="145727" y="184362"/>
                  </a:moveTo>
                  <a:lnTo>
                    <a:pt x="64671" y="184362"/>
                  </a:lnTo>
                  <a:lnTo>
                    <a:pt x="64671" y="272877"/>
                  </a:lnTo>
                  <a:lnTo>
                    <a:pt x="145727" y="272877"/>
                  </a:lnTo>
                  <a:close/>
                  <a:moveTo>
                    <a:pt x="145727" y="88163"/>
                  </a:moveTo>
                  <a:lnTo>
                    <a:pt x="64671" y="88163"/>
                  </a:lnTo>
                  <a:lnTo>
                    <a:pt x="64671" y="176678"/>
                  </a:lnTo>
                  <a:lnTo>
                    <a:pt x="145727" y="176678"/>
                  </a:lnTo>
                  <a:close/>
                  <a:moveTo>
                    <a:pt x="234464" y="1242542"/>
                  </a:moveTo>
                  <a:lnTo>
                    <a:pt x="153409" y="1242542"/>
                  </a:lnTo>
                  <a:lnTo>
                    <a:pt x="153409" y="1331058"/>
                  </a:lnTo>
                  <a:lnTo>
                    <a:pt x="234464" y="1331058"/>
                  </a:lnTo>
                  <a:close/>
                  <a:moveTo>
                    <a:pt x="234464" y="1146344"/>
                  </a:moveTo>
                  <a:lnTo>
                    <a:pt x="153409" y="1146344"/>
                  </a:lnTo>
                  <a:lnTo>
                    <a:pt x="153409" y="1234859"/>
                  </a:lnTo>
                  <a:lnTo>
                    <a:pt x="234464" y="1234859"/>
                  </a:lnTo>
                  <a:close/>
                  <a:moveTo>
                    <a:pt x="234464" y="1050145"/>
                  </a:moveTo>
                  <a:lnTo>
                    <a:pt x="153409" y="1050145"/>
                  </a:lnTo>
                  <a:lnTo>
                    <a:pt x="153409" y="1138661"/>
                  </a:lnTo>
                  <a:lnTo>
                    <a:pt x="234464" y="1138661"/>
                  </a:lnTo>
                  <a:close/>
                  <a:moveTo>
                    <a:pt x="234464" y="953947"/>
                  </a:moveTo>
                  <a:lnTo>
                    <a:pt x="153409" y="953947"/>
                  </a:lnTo>
                  <a:lnTo>
                    <a:pt x="153409" y="1042463"/>
                  </a:lnTo>
                  <a:lnTo>
                    <a:pt x="234464" y="1042463"/>
                  </a:lnTo>
                  <a:close/>
                  <a:moveTo>
                    <a:pt x="234464" y="857749"/>
                  </a:moveTo>
                  <a:lnTo>
                    <a:pt x="153409" y="857749"/>
                  </a:lnTo>
                  <a:lnTo>
                    <a:pt x="153409" y="946264"/>
                  </a:lnTo>
                  <a:lnTo>
                    <a:pt x="234464" y="946264"/>
                  </a:lnTo>
                  <a:close/>
                  <a:moveTo>
                    <a:pt x="234464" y="761550"/>
                  </a:moveTo>
                  <a:lnTo>
                    <a:pt x="153409" y="761550"/>
                  </a:lnTo>
                  <a:lnTo>
                    <a:pt x="153409" y="850066"/>
                  </a:lnTo>
                  <a:lnTo>
                    <a:pt x="234464" y="850066"/>
                  </a:lnTo>
                  <a:close/>
                  <a:moveTo>
                    <a:pt x="234464" y="665352"/>
                  </a:moveTo>
                  <a:lnTo>
                    <a:pt x="153409" y="665352"/>
                  </a:lnTo>
                  <a:lnTo>
                    <a:pt x="153409" y="753868"/>
                  </a:lnTo>
                  <a:lnTo>
                    <a:pt x="234464" y="753868"/>
                  </a:lnTo>
                  <a:close/>
                  <a:moveTo>
                    <a:pt x="234464" y="569155"/>
                  </a:moveTo>
                  <a:lnTo>
                    <a:pt x="153409" y="569155"/>
                  </a:lnTo>
                  <a:lnTo>
                    <a:pt x="153409" y="657669"/>
                  </a:lnTo>
                  <a:lnTo>
                    <a:pt x="234464" y="657669"/>
                  </a:lnTo>
                  <a:close/>
                  <a:moveTo>
                    <a:pt x="234464" y="472956"/>
                  </a:moveTo>
                  <a:lnTo>
                    <a:pt x="153409" y="472956"/>
                  </a:lnTo>
                  <a:lnTo>
                    <a:pt x="153409" y="561472"/>
                  </a:lnTo>
                  <a:lnTo>
                    <a:pt x="234464" y="561472"/>
                  </a:lnTo>
                  <a:close/>
                  <a:moveTo>
                    <a:pt x="234464" y="376758"/>
                  </a:moveTo>
                  <a:lnTo>
                    <a:pt x="153409" y="376758"/>
                  </a:lnTo>
                  <a:lnTo>
                    <a:pt x="153409" y="465274"/>
                  </a:lnTo>
                  <a:lnTo>
                    <a:pt x="234464" y="465274"/>
                  </a:lnTo>
                  <a:close/>
                  <a:moveTo>
                    <a:pt x="234464" y="280560"/>
                  </a:moveTo>
                  <a:lnTo>
                    <a:pt x="153409" y="280560"/>
                  </a:lnTo>
                  <a:lnTo>
                    <a:pt x="153409" y="369075"/>
                  </a:lnTo>
                  <a:lnTo>
                    <a:pt x="234464" y="369075"/>
                  </a:lnTo>
                  <a:close/>
                  <a:moveTo>
                    <a:pt x="234464" y="184362"/>
                  </a:moveTo>
                  <a:lnTo>
                    <a:pt x="153409" y="184362"/>
                  </a:lnTo>
                  <a:lnTo>
                    <a:pt x="153409" y="272877"/>
                  </a:lnTo>
                  <a:lnTo>
                    <a:pt x="234464" y="272877"/>
                  </a:lnTo>
                  <a:close/>
                  <a:moveTo>
                    <a:pt x="234464" y="88163"/>
                  </a:moveTo>
                  <a:lnTo>
                    <a:pt x="153409" y="88163"/>
                  </a:lnTo>
                  <a:lnTo>
                    <a:pt x="153409" y="176678"/>
                  </a:lnTo>
                  <a:lnTo>
                    <a:pt x="234464" y="176678"/>
                  </a:lnTo>
                  <a:close/>
                  <a:moveTo>
                    <a:pt x="323202" y="1242542"/>
                  </a:moveTo>
                  <a:lnTo>
                    <a:pt x="242147" y="1242542"/>
                  </a:lnTo>
                  <a:lnTo>
                    <a:pt x="242147" y="1331058"/>
                  </a:lnTo>
                  <a:lnTo>
                    <a:pt x="323202" y="1331058"/>
                  </a:lnTo>
                  <a:close/>
                  <a:moveTo>
                    <a:pt x="323202" y="1146344"/>
                  </a:moveTo>
                  <a:lnTo>
                    <a:pt x="242147" y="1146344"/>
                  </a:lnTo>
                  <a:lnTo>
                    <a:pt x="242147" y="1234859"/>
                  </a:lnTo>
                  <a:lnTo>
                    <a:pt x="323202" y="1234859"/>
                  </a:lnTo>
                  <a:close/>
                  <a:moveTo>
                    <a:pt x="323202" y="1050145"/>
                  </a:moveTo>
                  <a:lnTo>
                    <a:pt x="242147" y="1050145"/>
                  </a:lnTo>
                  <a:lnTo>
                    <a:pt x="242147" y="1138661"/>
                  </a:lnTo>
                  <a:lnTo>
                    <a:pt x="323202" y="1138661"/>
                  </a:lnTo>
                  <a:close/>
                  <a:moveTo>
                    <a:pt x="323202" y="953947"/>
                  </a:moveTo>
                  <a:lnTo>
                    <a:pt x="242147" y="953947"/>
                  </a:lnTo>
                  <a:lnTo>
                    <a:pt x="242147" y="1042463"/>
                  </a:lnTo>
                  <a:lnTo>
                    <a:pt x="323202" y="1042463"/>
                  </a:lnTo>
                  <a:close/>
                  <a:moveTo>
                    <a:pt x="323202" y="857749"/>
                  </a:moveTo>
                  <a:lnTo>
                    <a:pt x="242147" y="857749"/>
                  </a:lnTo>
                  <a:lnTo>
                    <a:pt x="242147" y="946264"/>
                  </a:lnTo>
                  <a:lnTo>
                    <a:pt x="323202" y="946264"/>
                  </a:lnTo>
                  <a:close/>
                  <a:moveTo>
                    <a:pt x="323202" y="761550"/>
                  </a:moveTo>
                  <a:lnTo>
                    <a:pt x="242147" y="761550"/>
                  </a:lnTo>
                  <a:lnTo>
                    <a:pt x="242147" y="850066"/>
                  </a:lnTo>
                  <a:lnTo>
                    <a:pt x="323202" y="850066"/>
                  </a:lnTo>
                  <a:close/>
                  <a:moveTo>
                    <a:pt x="323202" y="665352"/>
                  </a:moveTo>
                  <a:lnTo>
                    <a:pt x="242147" y="665352"/>
                  </a:lnTo>
                  <a:lnTo>
                    <a:pt x="242147" y="753868"/>
                  </a:lnTo>
                  <a:lnTo>
                    <a:pt x="323202" y="753868"/>
                  </a:lnTo>
                  <a:close/>
                  <a:moveTo>
                    <a:pt x="323202" y="569155"/>
                  </a:moveTo>
                  <a:lnTo>
                    <a:pt x="242147" y="569155"/>
                  </a:lnTo>
                  <a:lnTo>
                    <a:pt x="242147" y="657669"/>
                  </a:lnTo>
                  <a:lnTo>
                    <a:pt x="323202" y="657669"/>
                  </a:lnTo>
                  <a:close/>
                  <a:moveTo>
                    <a:pt x="323202" y="472956"/>
                  </a:moveTo>
                  <a:lnTo>
                    <a:pt x="242147" y="472956"/>
                  </a:lnTo>
                  <a:lnTo>
                    <a:pt x="242147" y="561472"/>
                  </a:lnTo>
                  <a:lnTo>
                    <a:pt x="323202" y="561472"/>
                  </a:lnTo>
                  <a:close/>
                  <a:moveTo>
                    <a:pt x="323202" y="376758"/>
                  </a:moveTo>
                  <a:lnTo>
                    <a:pt x="242147" y="376758"/>
                  </a:lnTo>
                  <a:lnTo>
                    <a:pt x="242147" y="465274"/>
                  </a:lnTo>
                  <a:lnTo>
                    <a:pt x="323202" y="465274"/>
                  </a:lnTo>
                  <a:close/>
                  <a:moveTo>
                    <a:pt x="323203" y="280560"/>
                  </a:moveTo>
                  <a:lnTo>
                    <a:pt x="242147" y="280560"/>
                  </a:lnTo>
                  <a:lnTo>
                    <a:pt x="242147" y="369075"/>
                  </a:lnTo>
                  <a:lnTo>
                    <a:pt x="323202" y="369075"/>
                  </a:lnTo>
                  <a:close/>
                  <a:moveTo>
                    <a:pt x="323203" y="184362"/>
                  </a:moveTo>
                  <a:lnTo>
                    <a:pt x="242147" y="184362"/>
                  </a:lnTo>
                  <a:lnTo>
                    <a:pt x="242147" y="272877"/>
                  </a:lnTo>
                  <a:lnTo>
                    <a:pt x="323203" y="272877"/>
                  </a:lnTo>
                  <a:close/>
                  <a:moveTo>
                    <a:pt x="323203" y="88163"/>
                  </a:moveTo>
                  <a:lnTo>
                    <a:pt x="242147" y="88163"/>
                  </a:lnTo>
                  <a:lnTo>
                    <a:pt x="242147" y="176678"/>
                  </a:lnTo>
                  <a:lnTo>
                    <a:pt x="323203" y="176678"/>
                  </a:lnTo>
                  <a:close/>
                  <a:moveTo>
                    <a:pt x="395202" y="80480"/>
                  </a:moveTo>
                  <a:lnTo>
                    <a:pt x="395202" y="88163"/>
                  </a:lnTo>
                  <a:lnTo>
                    <a:pt x="330885" y="88163"/>
                  </a:lnTo>
                  <a:lnTo>
                    <a:pt x="330885" y="176678"/>
                  </a:lnTo>
                  <a:lnTo>
                    <a:pt x="395202" y="176678"/>
                  </a:lnTo>
                  <a:lnTo>
                    <a:pt x="395202" y="184362"/>
                  </a:lnTo>
                  <a:lnTo>
                    <a:pt x="330885" y="184362"/>
                  </a:lnTo>
                  <a:lnTo>
                    <a:pt x="330885" y="272877"/>
                  </a:lnTo>
                  <a:lnTo>
                    <a:pt x="395202" y="272877"/>
                  </a:lnTo>
                  <a:lnTo>
                    <a:pt x="395202" y="280560"/>
                  </a:lnTo>
                  <a:lnTo>
                    <a:pt x="330885" y="280560"/>
                  </a:lnTo>
                  <a:lnTo>
                    <a:pt x="330885" y="369075"/>
                  </a:lnTo>
                  <a:lnTo>
                    <a:pt x="395202" y="369075"/>
                  </a:lnTo>
                  <a:lnTo>
                    <a:pt x="395202" y="376758"/>
                  </a:lnTo>
                  <a:lnTo>
                    <a:pt x="330885" y="376758"/>
                  </a:lnTo>
                  <a:lnTo>
                    <a:pt x="330885" y="465274"/>
                  </a:lnTo>
                  <a:lnTo>
                    <a:pt x="395202" y="465274"/>
                  </a:lnTo>
                  <a:lnTo>
                    <a:pt x="395202" y="472956"/>
                  </a:lnTo>
                  <a:lnTo>
                    <a:pt x="330885" y="472956"/>
                  </a:lnTo>
                  <a:lnTo>
                    <a:pt x="330885" y="561472"/>
                  </a:lnTo>
                  <a:lnTo>
                    <a:pt x="395202" y="561472"/>
                  </a:lnTo>
                  <a:lnTo>
                    <a:pt x="395202" y="569155"/>
                  </a:lnTo>
                  <a:lnTo>
                    <a:pt x="330885" y="569155"/>
                  </a:lnTo>
                  <a:lnTo>
                    <a:pt x="330885" y="657669"/>
                  </a:lnTo>
                  <a:lnTo>
                    <a:pt x="395202" y="657669"/>
                  </a:lnTo>
                  <a:lnTo>
                    <a:pt x="395202" y="665352"/>
                  </a:lnTo>
                  <a:lnTo>
                    <a:pt x="330885" y="665352"/>
                  </a:lnTo>
                  <a:lnTo>
                    <a:pt x="330885" y="753868"/>
                  </a:lnTo>
                  <a:lnTo>
                    <a:pt x="395202" y="753868"/>
                  </a:lnTo>
                  <a:lnTo>
                    <a:pt x="395202" y="761550"/>
                  </a:lnTo>
                  <a:lnTo>
                    <a:pt x="330885" y="761550"/>
                  </a:lnTo>
                  <a:lnTo>
                    <a:pt x="330885" y="850066"/>
                  </a:lnTo>
                  <a:lnTo>
                    <a:pt x="395202" y="850066"/>
                  </a:lnTo>
                  <a:lnTo>
                    <a:pt x="395202" y="857749"/>
                  </a:lnTo>
                  <a:lnTo>
                    <a:pt x="330885" y="857749"/>
                  </a:lnTo>
                  <a:lnTo>
                    <a:pt x="330885" y="946264"/>
                  </a:lnTo>
                  <a:lnTo>
                    <a:pt x="395202" y="946264"/>
                  </a:lnTo>
                  <a:lnTo>
                    <a:pt x="395202" y="953947"/>
                  </a:lnTo>
                  <a:lnTo>
                    <a:pt x="330885" y="953947"/>
                  </a:lnTo>
                  <a:lnTo>
                    <a:pt x="330885" y="1042463"/>
                  </a:lnTo>
                  <a:lnTo>
                    <a:pt x="395202" y="1042463"/>
                  </a:lnTo>
                  <a:lnTo>
                    <a:pt x="395202" y="1050145"/>
                  </a:lnTo>
                  <a:lnTo>
                    <a:pt x="330885" y="1050145"/>
                  </a:lnTo>
                  <a:lnTo>
                    <a:pt x="330885" y="1138661"/>
                  </a:lnTo>
                  <a:lnTo>
                    <a:pt x="395202" y="1138661"/>
                  </a:lnTo>
                  <a:lnTo>
                    <a:pt x="395202" y="1146344"/>
                  </a:lnTo>
                  <a:lnTo>
                    <a:pt x="330885" y="1146344"/>
                  </a:lnTo>
                  <a:lnTo>
                    <a:pt x="330885" y="1234859"/>
                  </a:lnTo>
                  <a:lnTo>
                    <a:pt x="395202" y="1234859"/>
                  </a:lnTo>
                  <a:lnTo>
                    <a:pt x="395202" y="1242542"/>
                  </a:lnTo>
                  <a:lnTo>
                    <a:pt x="330885" y="1242542"/>
                  </a:lnTo>
                  <a:lnTo>
                    <a:pt x="330885" y="1331058"/>
                  </a:lnTo>
                  <a:lnTo>
                    <a:pt x="395202" y="1331058"/>
                  </a:lnTo>
                  <a:lnTo>
                    <a:pt x="395202" y="1338740"/>
                  </a:lnTo>
                  <a:lnTo>
                    <a:pt x="330885" y="1338740"/>
                  </a:lnTo>
                  <a:lnTo>
                    <a:pt x="330885" y="1400847"/>
                  </a:lnTo>
                  <a:lnTo>
                    <a:pt x="323202" y="1401292"/>
                  </a:lnTo>
                  <a:lnTo>
                    <a:pt x="323202" y="1338740"/>
                  </a:lnTo>
                  <a:lnTo>
                    <a:pt x="242147" y="1338740"/>
                  </a:lnTo>
                  <a:lnTo>
                    <a:pt x="242147" y="1406709"/>
                  </a:lnTo>
                  <a:lnTo>
                    <a:pt x="234464" y="1405458"/>
                  </a:lnTo>
                  <a:lnTo>
                    <a:pt x="234464" y="1338740"/>
                  </a:lnTo>
                  <a:lnTo>
                    <a:pt x="153409" y="1338740"/>
                  </a:lnTo>
                  <a:lnTo>
                    <a:pt x="153409" y="1406175"/>
                  </a:lnTo>
                  <a:lnTo>
                    <a:pt x="145726" y="1404258"/>
                  </a:lnTo>
                  <a:lnTo>
                    <a:pt x="145726" y="1338740"/>
                  </a:lnTo>
                  <a:lnTo>
                    <a:pt x="64671" y="1338740"/>
                  </a:lnTo>
                  <a:lnTo>
                    <a:pt x="64671" y="1416119"/>
                  </a:lnTo>
                  <a:lnTo>
                    <a:pt x="56988" y="1416890"/>
                  </a:lnTo>
                  <a:lnTo>
                    <a:pt x="56988" y="1338740"/>
                  </a:lnTo>
                  <a:lnTo>
                    <a:pt x="212" y="1338740"/>
                  </a:lnTo>
                  <a:lnTo>
                    <a:pt x="212" y="1331058"/>
                  </a:lnTo>
                  <a:lnTo>
                    <a:pt x="56988" y="1331058"/>
                  </a:lnTo>
                  <a:lnTo>
                    <a:pt x="56988" y="1242542"/>
                  </a:lnTo>
                  <a:lnTo>
                    <a:pt x="212" y="1242542"/>
                  </a:lnTo>
                  <a:lnTo>
                    <a:pt x="212" y="1234859"/>
                  </a:lnTo>
                  <a:lnTo>
                    <a:pt x="56988" y="1234859"/>
                  </a:lnTo>
                  <a:lnTo>
                    <a:pt x="56988" y="1146344"/>
                  </a:lnTo>
                  <a:lnTo>
                    <a:pt x="212" y="1146344"/>
                  </a:lnTo>
                  <a:lnTo>
                    <a:pt x="212" y="1138661"/>
                  </a:lnTo>
                  <a:lnTo>
                    <a:pt x="56988" y="1138661"/>
                  </a:lnTo>
                  <a:lnTo>
                    <a:pt x="56988" y="1050145"/>
                  </a:lnTo>
                  <a:lnTo>
                    <a:pt x="212" y="1050145"/>
                  </a:lnTo>
                  <a:lnTo>
                    <a:pt x="212" y="1042463"/>
                  </a:lnTo>
                  <a:lnTo>
                    <a:pt x="56988" y="1042463"/>
                  </a:lnTo>
                  <a:lnTo>
                    <a:pt x="56988" y="953947"/>
                  </a:lnTo>
                  <a:lnTo>
                    <a:pt x="212" y="953947"/>
                  </a:lnTo>
                  <a:lnTo>
                    <a:pt x="212" y="946264"/>
                  </a:lnTo>
                  <a:lnTo>
                    <a:pt x="56988" y="946264"/>
                  </a:lnTo>
                  <a:lnTo>
                    <a:pt x="56988" y="857749"/>
                  </a:lnTo>
                  <a:lnTo>
                    <a:pt x="212" y="857749"/>
                  </a:lnTo>
                  <a:lnTo>
                    <a:pt x="212" y="850066"/>
                  </a:lnTo>
                  <a:lnTo>
                    <a:pt x="56988" y="850066"/>
                  </a:lnTo>
                  <a:lnTo>
                    <a:pt x="56988" y="761550"/>
                  </a:lnTo>
                  <a:lnTo>
                    <a:pt x="212" y="761550"/>
                  </a:lnTo>
                  <a:lnTo>
                    <a:pt x="212" y="753868"/>
                  </a:lnTo>
                  <a:lnTo>
                    <a:pt x="56988" y="753868"/>
                  </a:lnTo>
                  <a:lnTo>
                    <a:pt x="56988" y="665352"/>
                  </a:lnTo>
                  <a:lnTo>
                    <a:pt x="173" y="665352"/>
                  </a:lnTo>
                  <a:lnTo>
                    <a:pt x="170" y="657669"/>
                  </a:lnTo>
                  <a:lnTo>
                    <a:pt x="56988" y="657669"/>
                  </a:lnTo>
                  <a:lnTo>
                    <a:pt x="56988" y="569155"/>
                  </a:lnTo>
                  <a:lnTo>
                    <a:pt x="144" y="569155"/>
                  </a:lnTo>
                  <a:lnTo>
                    <a:pt x="142" y="561472"/>
                  </a:lnTo>
                  <a:lnTo>
                    <a:pt x="56988" y="561472"/>
                  </a:lnTo>
                  <a:lnTo>
                    <a:pt x="56988" y="472956"/>
                  </a:lnTo>
                  <a:lnTo>
                    <a:pt x="116" y="472956"/>
                  </a:lnTo>
                  <a:lnTo>
                    <a:pt x="113" y="465274"/>
                  </a:lnTo>
                  <a:lnTo>
                    <a:pt x="56988" y="465274"/>
                  </a:lnTo>
                  <a:lnTo>
                    <a:pt x="56988" y="376758"/>
                  </a:lnTo>
                  <a:lnTo>
                    <a:pt x="87" y="376758"/>
                  </a:lnTo>
                  <a:lnTo>
                    <a:pt x="85" y="369075"/>
                  </a:lnTo>
                  <a:lnTo>
                    <a:pt x="56988" y="369075"/>
                  </a:lnTo>
                  <a:lnTo>
                    <a:pt x="56989" y="280560"/>
                  </a:lnTo>
                  <a:lnTo>
                    <a:pt x="59" y="280560"/>
                  </a:lnTo>
                  <a:lnTo>
                    <a:pt x="57" y="272877"/>
                  </a:lnTo>
                  <a:lnTo>
                    <a:pt x="56989" y="272877"/>
                  </a:lnTo>
                  <a:lnTo>
                    <a:pt x="56989" y="184362"/>
                  </a:lnTo>
                  <a:lnTo>
                    <a:pt x="31" y="184361"/>
                  </a:lnTo>
                  <a:lnTo>
                    <a:pt x="28" y="176678"/>
                  </a:lnTo>
                  <a:lnTo>
                    <a:pt x="56989" y="176678"/>
                  </a:lnTo>
                  <a:lnTo>
                    <a:pt x="56989" y="88163"/>
                  </a:lnTo>
                  <a:lnTo>
                    <a:pt x="2" y="88163"/>
                  </a:lnTo>
                  <a:lnTo>
                    <a:pt x="0" y="80480"/>
                  </a:lnTo>
                  <a:lnTo>
                    <a:pt x="56989" y="80480"/>
                  </a:lnTo>
                  <a:lnTo>
                    <a:pt x="56989" y="6931"/>
                  </a:lnTo>
                  <a:lnTo>
                    <a:pt x="64671" y="8472"/>
                  </a:lnTo>
                  <a:lnTo>
                    <a:pt x="64671" y="80480"/>
                  </a:lnTo>
                  <a:lnTo>
                    <a:pt x="145727" y="80480"/>
                  </a:lnTo>
                  <a:lnTo>
                    <a:pt x="145727" y="0"/>
                  </a:lnTo>
                  <a:lnTo>
                    <a:pt x="153409" y="1538"/>
                  </a:lnTo>
                  <a:lnTo>
                    <a:pt x="153409" y="80480"/>
                  </a:lnTo>
                  <a:lnTo>
                    <a:pt x="234464" y="80480"/>
                  </a:lnTo>
                  <a:lnTo>
                    <a:pt x="234464" y="9561"/>
                  </a:lnTo>
                  <a:lnTo>
                    <a:pt x="242147" y="10257"/>
                  </a:lnTo>
                  <a:lnTo>
                    <a:pt x="242147" y="80480"/>
                  </a:lnTo>
                  <a:lnTo>
                    <a:pt x="323203" y="80480"/>
                  </a:lnTo>
                  <a:lnTo>
                    <a:pt x="323203" y="615"/>
                  </a:lnTo>
                  <a:lnTo>
                    <a:pt x="323900" y="405"/>
                  </a:lnTo>
                  <a:lnTo>
                    <a:pt x="330885" y="1063"/>
                  </a:lnTo>
                  <a:lnTo>
                    <a:pt x="330885" y="80480"/>
                  </a:lnTo>
                  <a:close/>
                </a:path>
              </a:pathLst>
            </a:custGeom>
            <a:solidFill>
              <a:srgbClr val="E6E1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SzPts val="1800"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0881" y="1760561"/>
            <a:ext cx="8973016" cy="3025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79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876699" y="1649554"/>
            <a:ext cx="1037229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bế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tắc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ngây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khờ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khạo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…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bấp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bênh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928400"/>
            <a:ext cx="80645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lặp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8919" y="473066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89872" y="1789088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70523" y="1818841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89872" y="245184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9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81722" y="736979"/>
            <a:ext cx="2247209" cy="2263671"/>
          </a:xfrm>
          <a:prstGeom prst="rect">
            <a:avLst/>
          </a:prstGeom>
        </p:spPr>
      </p:pic>
      <p:pic>
        <p:nvPicPr>
          <p:cNvPr id="16" name="Picture 4"/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179929" y="736979"/>
            <a:ext cx="2247209" cy="2263671"/>
          </a:xfrm>
          <a:prstGeom prst="rect">
            <a:avLst/>
          </a:prstGeom>
        </p:spPr>
      </p:pic>
      <p:pic>
        <p:nvPicPr>
          <p:cNvPr id="17" name="Picture 5"/>
          <p:cNvPicPr>
            <a:picLocks noChangeAspect="1"/>
          </p:cNvPicPr>
          <p:nvPr/>
        </p:nvPicPr>
        <p:blipFill>
          <a:blip r:embed="rId5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652368" y="736979"/>
            <a:ext cx="2247209" cy="2263671"/>
          </a:xfrm>
          <a:prstGeom prst="rect">
            <a:avLst/>
          </a:prstGeom>
        </p:spPr>
      </p:pic>
      <p:pic>
        <p:nvPicPr>
          <p:cNvPr id="18" name="Picture 6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3084394" y="3631037"/>
            <a:ext cx="1968107" cy="2081473"/>
          </a:xfrm>
          <a:prstGeom prst="rect">
            <a:avLst/>
          </a:prstGeom>
        </p:spPr>
      </p:pic>
      <p:sp>
        <p:nvSpPr>
          <p:cNvPr id="19" name="TextBox 7"/>
          <p:cNvSpPr txBox="1"/>
          <p:nvPr/>
        </p:nvSpPr>
        <p:spPr>
          <a:xfrm>
            <a:off x="3781722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8"/>
          <p:cNvSpPr txBox="1"/>
          <p:nvPr/>
        </p:nvSpPr>
        <p:spPr>
          <a:xfrm>
            <a:off x="6179929" y="1551460"/>
            <a:ext cx="2247209" cy="5401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endParaRPr lang="en-US" sz="3251" kern="1200" dirty="0">
              <a:solidFill>
                <a:srgbClr val="FCFBF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8652368" y="1551460"/>
            <a:ext cx="2247209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1"/>
              </a:lnSpc>
              <a:buClrTx/>
            </a:pP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51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51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25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3357349" y="3814555"/>
            <a:ext cx="1504215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11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701766" y="3531384"/>
            <a:ext cx="2500538" cy="2678346"/>
          </a:xfrm>
          <a:prstGeom prst="rect">
            <a:avLst/>
          </a:prstGeom>
        </p:spPr>
      </p:pic>
      <p:sp>
        <p:nvSpPr>
          <p:cNvPr id="24" name="TextBox 12"/>
          <p:cNvSpPr txBox="1"/>
          <p:nvPr/>
        </p:nvSpPr>
        <p:spPr>
          <a:xfrm>
            <a:off x="5892703" y="3730478"/>
            <a:ext cx="2159475" cy="23339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13"/>
          <p:cNvPicPr>
            <a:picLocks noChangeAspect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652368" y="3384021"/>
            <a:ext cx="2625368" cy="2840022"/>
          </a:xfrm>
          <a:prstGeom prst="rect">
            <a:avLst/>
          </a:prstGeom>
        </p:spPr>
      </p:pic>
      <p:sp>
        <p:nvSpPr>
          <p:cNvPr id="26" name="TextBox 14"/>
          <p:cNvSpPr txBox="1"/>
          <p:nvPr/>
        </p:nvSpPr>
        <p:spPr>
          <a:xfrm>
            <a:off x="8720751" y="3730478"/>
            <a:ext cx="2429470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33"/>
              </a:lnSpc>
              <a:buClrTx/>
            </a:pP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666" kern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6" kern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ts val="3733"/>
              </a:lnSpc>
              <a:buClrTx/>
            </a:pPr>
            <a:endParaRPr lang="en-US" sz="2666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AutoShape 15"/>
          <p:cNvSpPr/>
          <p:nvPr/>
        </p:nvSpPr>
        <p:spPr>
          <a:xfrm rot="10338412">
            <a:off x="4174682" y="3364559"/>
            <a:ext cx="5626612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16"/>
          <p:cNvSpPr/>
          <p:nvPr/>
        </p:nvSpPr>
        <p:spPr>
          <a:xfrm rot="282737">
            <a:off x="4896837" y="3194273"/>
            <a:ext cx="5022950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9" name="AutoShape 17"/>
          <p:cNvSpPr/>
          <p:nvPr/>
        </p:nvSpPr>
        <p:spPr>
          <a:xfrm rot="7348841">
            <a:off x="6830805" y="3247401"/>
            <a:ext cx="615125" cy="0"/>
          </a:xfrm>
          <a:prstGeom prst="line">
            <a:avLst/>
          </a:prstGeom>
          <a:ln w="38100" cap="flat">
            <a:solidFill>
              <a:srgbClr val="E8B33C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5240" y="954862"/>
            <a:ext cx="2737341" cy="479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91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0020" y="2257128"/>
            <a:ext cx="5938509" cy="209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680117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8" name="Google Shape;334;p16"/>
          <p:cNvGrpSpPr/>
          <p:nvPr/>
        </p:nvGrpSpPr>
        <p:grpSpPr>
          <a:xfrm>
            <a:off x="1294971" y="1680891"/>
            <a:ext cx="9067506" cy="2440733"/>
            <a:chOff x="7678992" y="2125910"/>
            <a:chExt cx="4477892" cy="2348100"/>
          </a:xfrm>
        </p:grpSpPr>
        <p:sp>
          <p:nvSpPr>
            <p:cNvPr id="19" name="Google Shape;335;p16"/>
            <p:cNvSpPr txBox="1"/>
            <p:nvPr/>
          </p:nvSpPr>
          <p:spPr>
            <a:xfrm>
              <a:off x="7839307" y="2344280"/>
              <a:ext cx="4157256" cy="17462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1: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kể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cho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Sam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cách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nhìn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cuộc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của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va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bô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́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-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Nội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dung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2: “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”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tin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tưởng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mọi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ngược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lại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mẹ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ông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̀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luôn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hoài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32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nghi</a:t>
              </a:r>
              <a:r>
                <a:rPr lang="en-US" sz="32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Google Shape;336;p16"/>
            <p:cNvSpPr/>
            <p:nvPr/>
          </p:nvSpPr>
          <p:spPr>
            <a:xfrm>
              <a:off x="7678992" y="2125910"/>
              <a:ext cx="4477892" cy="2348100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 sz="3200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21" name="Google Shape;33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6853" y="4046564"/>
            <a:ext cx="1341030" cy="134103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338;p16"/>
          <p:cNvSpPr txBox="1"/>
          <p:nvPr/>
        </p:nvSpPr>
        <p:spPr>
          <a:xfrm>
            <a:off x="1927883" y="4790171"/>
            <a:ext cx="843459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cùng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tập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trung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hiện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̉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̀,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400" i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133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73674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27" name="Google Shape;354;p17"/>
          <p:cNvSpPr txBox="1"/>
          <p:nvPr/>
        </p:nvSpPr>
        <p:spPr>
          <a:xfrm>
            <a:off x="583894" y="793142"/>
            <a:ext cx="10866578" cy="4832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just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Ở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nhất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</a:p>
          <a:p>
            <a:pPr algn="just"/>
            <a:r>
              <a:rPr lang="en-US" sz="28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(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dẫn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đường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cháu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tấm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bản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đồ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highlight>
                  <a:srgbClr val="FCFBFA"/>
                </a:highlight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(2)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>
                <a:solidFill>
                  <a:srgbClr val="FCFBFA"/>
                </a:solidFill>
                <a:highlight>
                  <a:srgbClr val="FCFBFA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((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(</a:t>
            </a:r>
            <a:r>
              <a:rPr lang="en-US" sz="2800" dirty="0" err="1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B0F0"/>
                </a:solidFill>
                <a:highlight>
                  <a:srgbClr val="FCFBFA"/>
                </a:highlight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(3)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(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ông-bà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(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</a:p>
          <a:p>
            <a:pPr algn="just"/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+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(5)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(4)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ngữ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thế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thay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cho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cụm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dài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nói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về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của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bà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mẹ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và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(</a:t>
            </a:r>
            <a:r>
              <a:rPr lang="en-US" sz="28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Open Sans"/>
              </a:rPr>
              <a:t>)</a:t>
            </a:r>
            <a:endParaRPr sz="2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- Ở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kề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đều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gắn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04261" y="48738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9" name="Google Shape;364;p18"/>
          <p:cNvSpPr/>
          <p:nvPr/>
        </p:nvSpPr>
        <p:spPr>
          <a:xfrm>
            <a:off x="1022625" y="1678550"/>
            <a:ext cx="2995228" cy="3704254"/>
          </a:xfrm>
          <a:prstGeom prst="roundRect">
            <a:avLst>
              <a:gd name="adj" fmla="val 1995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giữa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“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điểm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ấy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phù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với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”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10" name="Google Shape;365;p18"/>
          <p:cNvSpPr/>
          <p:nvPr/>
        </p:nvSpPr>
        <p:spPr>
          <a:xfrm>
            <a:off x="5491522" y="1678550"/>
            <a:ext cx="4853481" cy="3704254"/>
          </a:xfrm>
          <a:prstGeom prst="roundRect">
            <a:avLst>
              <a:gd name="adj" fmla="val 24645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endParaRPr sz="2800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  <a:p>
            <a:pPr algn="ctr"/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đoạn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-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̃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đầu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nằm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(1)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của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bên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cạnh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lại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800" i="1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điểm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 ở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trước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cũng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tác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dụng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b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</a:br>
            <a:endParaRPr sz="4800" b="1" dirty="0">
              <a:solidFill>
                <a:srgbClr val="00206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pic>
        <p:nvPicPr>
          <p:cNvPr id="11" name="Google Shape;366;p18"/>
          <p:cNvPicPr preferRelativeResize="0"/>
          <p:nvPr/>
        </p:nvPicPr>
        <p:blipFill rotWithShape="1">
          <a:blip r:embed="rId3">
            <a:alphaModFix/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/>
        </p:blipFill>
        <p:spPr>
          <a:xfrm rot="-328291">
            <a:off x="4095986" y="2612814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7445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286603" y="641445"/>
            <a:ext cx="11573301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4</a:t>
            </a:r>
            <a:endParaRPr lang="en-US" sz="3600" b="1" dirty="0">
              <a:solidFill>
                <a:srgbClr val="FCFBFA"/>
              </a:solidFill>
            </a:endParaRPr>
          </a:p>
        </p:txBody>
      </p:sp>
      <p:sp>
        <p:nvSpPr>
          <p:cNvPr id="5" name="Google Shape;373;p19"/>
          <p:cNvSpPr/>
          <p:nvPr/>
        </p:nvSpPr>
        <p:spPr>
          <a:xfrm>
            <a:off x="1194999" y="1658487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2, 4, 1, 5, 3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6" name="Google Shape;374;p19"/>
          <p:cNvSpPr/>
          <p:nvPr/>
        </p:nvSpPr>
        <p:spPr>
          <a:xfrm>
            <a:off x="447972" y="3213487"/>
            <a:ext cx="4983385" cy="1588663"/>
          </a:xfrm>
          <a:prstGeom prst="roundRect">
            <a:avLst>
              <a:gd name="adj" fmla="val 50000"/>
            </a:avLst>
          </a:prstGeom>
          <a:solidFill>
            <a:srgbClr val="EDEDE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một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sô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còn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trọng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chúng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mối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7" name="Google Shape;375;p19"/>
          <p:cNvSpPr/>
          <p:nvPr/>
        </p:nvSpPr>
        <p:spPr>
          <a:xfrm>
            <a:off x="6387192" y="3213488"/>
            <a:ext cx="5063280" cy="1557118"/>
          </a:xfrm>
          <a:prstGeom prst="roundRect">
            <a:avLst>
              <a:gd name="adj" fmla="val 50000"/>
            </a:avLst>
          </a:prstGeom>
          <a:solidFill>
            <a:srgbClr val="DDEAF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Nhận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xét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hình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tiện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kết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lặp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 </a:t>
            </a:r>
            <a:r>
              <a:rPr lang="en-US" sz="2400" i="1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vẫn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tồn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tại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song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giữa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có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̣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nội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dung.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sp>
        <p:nvSpPr>
          <p:cNvPr id="8" name="Google Shape;376;p19"/>
          <p:cNvSpPr/>
          <p:nvPr/>
        </p:nvSpPr>
        <p:spPr>
          <a:xfrm>
            <a:off x="1050405" y="5007081"/>
            <a:ext cx="10045696" cy="1115605"/>
          </a:xfrm>
          <a:prstGeom prst="roundRect">
            <a:avLst>
              <a:gd name="adj" fmla="val 50000"/>
            </a:avLst>
          </a:prstGeom>
          <a:solidFill>
            <a:srgbClr val="C4E0B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4000" b="1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Cả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đều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toát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ra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vì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thê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́, 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phải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đoạn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, mà chỉ là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những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văn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lộn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xộn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.</a:t>
            </a:r>
            <a:endParaRPr sz="4000" b="1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9" name="Google Shape;377;p19"/>
          <p:cNvCxnSpPr/>
          <p:nvPr/>
        </p:nvCxnSpPr>
        <p:spPr>
          <a:xfrm>
            <a:off x="5909274" y="1656368"/>
            <a:ext cx="0" cy="3114237"/>
          </a:xfrm>
          <a:prstGeom prst="straightConnector1">
            <a:avLst/>
          </a:prstGeom>
          <a:noFill/>
          <a:ln w="34925" cap="flat" cmpd="sng">
            <a:solidFill>
              <a:schemeClr val="accent3">
                <a:lumMod val="75000"/>
              </a:schemeClr>
            </a:solidFill>
            <a:prstDash val="lgDashDot"/>
            <a:miter lim="800000"/>
            <a:headEnd type="none" w="sm" len="sm"/>
            <a:tailEnd type="none" w="sm" len="sm"/>
          </a:ln>
        </p:spPr>
      </p:cxnSp>
      <p:sp>
        <p:nvSpPr>
          <p:cNvPr id="10" name="Google Shape;378;p19"/>
          <p:cNvSpPr/>
          <p:nvPr/>
        </p:nvSpPr>
        <p:spPr>
          <a:xfrm>
            <a:off x="7168967" y="1672138"/>
            <a:ext cx="3499730" cy="1115605"/>
          </a:xfrm>
          <a:prstGeom prst="roundRect">
            <a:avLst>
              <a:gd name="adj" fmla="val 50000"/>
            </a:avLst>
          </a:prstGeom>
          <a:solidFill>
            <a:srgbClr val="FBE4D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Cách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sắp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xếp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thư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́ </a:t>
            </a:r>
            <a:r>
              <a:rPr lang="en-US" sz="2400" dirty="0" err="1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hai</a:t>
            </a:r>
            <a:r>
              <a:rPr lang="en-US" sz="2400" dirty="0"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  <a:sym typeface="Open Sans"/>
              </a:rPr>
              <a:t>: 7, 3, 4, 6, 1, 5, 2</a:t>
            </a:r>
            <a:endParaRPr sz="40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  <a:sym typeface="Open Sans"/>
            </a:endParaRPr>
          </a:p>
        </p:txBody>
      </p:sp>
      <p:cxnSp>
        <p:nvCxnSpPr>
          <p:cNvPr id="11" name="Google Shape;379;p19"/>
          <p:cNvCxnSpPr>
            <a:stCxn id="5" idx="2"/>
            <a:endCxn id="6" idx="0"/>
          </p:cNvCxnSpPr>
          <p:nvPr/>
        </p:nvCxnSpPr>
        <p:spPr>
          <a:xfrm flipH="1">
            <a:off x="2939764" y="2774092"/>
            <a:ext cx="5100" cy="4395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cxnSp>
        <p:nvCxnSpPr>
          <p:cNvPr id="12" name="Google Shape;380;p19"/>
          <p:cNvCxnSpPr>
            <a:stCxn id="10" idx="2"/>
            <a:endCxn id="7" idx="0"/>
          </p:cNvCxnSpPr>
          <p:nvPr/>
        </p:nvCxnSpPr>
        <p:spPr>
          <a:xfrm>
            <a:off x="8918832" y="2787743"/>
            <a:ext cx="0" cy="425700"/>
          </a:xfrm>
          <a:prstGeom prst="straightConnector1">
            <a:avLst/>
          </a:prstGeom>
          <a:noFill/>
          <a:ln w="76200" cap="flat" cmpd="sng">
            <a:solidFill>
              <a:schemeClr val="accent1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388078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99795" y="855873"/>
            <a:ext cx="2334724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5</a:t>
            </a:r>
            <a:endParaRPr lang="en-US" sz="3600" b="1" dirty="0">
              <a:solidFill>
                <a:srgbClr val="FCFBFA"/>
              </a:solidFill>
            </a:endParaRPr>
          </a:p>
        </p:txBody>
      </p:sp>
      <p:grpSp>
        <p:nvGrpSpPr>
          <p:cNvPr id="15" name="Google Shape;389;p20"/>
          <p:cNvGrpSpPr/>
          <p:nvPr/>
        </p:nvGrpSpPr>
        <p:grpSpPr>
          <a:xfrm>
            <a:off x="1310947" y="2446481"/>
            <a:ext cx="9832869" cy="4582116"/>
            <a:chOff x="7678992" y="2033798"/>
            <a:chExt cx="4693803" cy="3984435"/>
          </a:xfrm>
        </p:grpSpPr>
        <p:sp>
          <p:nvSpPr>
            <p:cNvPr id="16" name="Google Shape;390;p20"/>
            <p:cNvSpPr txBox="1"/>
            <p:nvPr/>
          </p:nvSpPr>
          <p:spPr>
            <a:xfrm>
              <a:off x="7834485" y="2254538"/>
              <a:ext cx="4448832" cy="3763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hoán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đổi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cả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còn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hê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̣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lô-gíc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liên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kết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nhau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nữa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mở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đầu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giới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thiệu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sau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là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nêu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ý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kiến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bản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thân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bình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luận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,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suy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nghĩ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về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quan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điểm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đó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Chính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vì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vậy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ta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không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thể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đảo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vị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trí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của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hai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 </a:t>
              </a:r>
              <a:r>
                <a:rPr lang="en-US" sz="2800" dirty="0" err="1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đoạn</a:t>
              </a:r>
              <a:r>
                <a:rPr lang="en-US" sz="2800" dirty="0">
                  <a:latin typeface="Times New Roman" panose="02020603050405020304" pitchFamily="18" charset="0"/>
                  <a:ea typeface="Open Sans"/>
                  <a:cs typeface="Times New Roman" panose="02020603050405020304" pitchFamily="18" charset="0"/>
                  <a:sym typeface="Open Sans"/>
                </a:rPr>
                <a:t>.</a:t>
              </a:r>
              <a:endParaRPr sz="4400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  <p:sp>
          <p:nvSpPr>
            <p:cNvPr id="17" name="Google Shape;391;p20"/>
            <p:cNvSpPr/>
            <p:nvPr/>
          </p:nvSpPr>
          <p:spPr>
            <a:xfrm>
              <a:off x="7678992" y="2033798"/>
              <a:ext cx="4693803" cy="3037484"/>
            </a:xfrm>
            <a:prstGeom prst="roundRect">
              <a:avLst>
                <a:gd name="adj" fmla="val 11280"/>
              </a:avLst>
            </a:prstGeom>
            <a:noFill/>
            <a:ln w="34925" cap="rnd" cmpd="sng">
              <a:solidFill>
                <a:srgbClr val="1F406A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endParaRPr sz="1800" i="1">
                <a:solidFill>
                  <a:srgbClr val="FFFF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endParaRPr>
            </a:p>
          </p:txBody>
        </p:sp>
      </p:grpSp>
      <p:pic>
        <p:nvPicPr>
          <p:cNvPr id="18" name="Google Shape;39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864635">
            <a:off x="697154" y="1403960"/>
            <a:ext cx="1835727" cy="18357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601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29"/>
          <p:cNvSpPr/>
          <p:nvPr/>
        </p:nvSpPr>
        <p:spPr>
          <a:xfrm>
            <a:off x="617246" y="537716"/>
            <a:ext cx="11095500" cy="5539527"/>
          </a:xfrm>
          <a:prstGeom prst="rect">
            <a:avLst/>
          </a:prstGeom>
          <a:solidFill>
            <a:srgbClr val="FCFBFA"/>
          </a:solidFill>
          <a:ln>
            <a:noFill/>
          </a:ln>
          <a:effectLst>
            <a:outerShdw blurRad="101600" dist="38100" dir="18900000" algn="bl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981401" y="1754204"/>
            <a:ext cx="10353820" cy="77819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Mẹ ơi, trên mây có người gọi con: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“Bọn tớ chơi từ khi thức dậy cho đến lúc chiều tà. Bọn tớ chơi với bình minh vàng, bọn tớ chơi với vầng trăng bạc”.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Con hỏi: “Nhưng làm thế nào mình lên đó được?”.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Họ đáp: “Hãy đến nơi tận cùng trái đất, đưa tay lên trời, cậu sẽ được nhấc bổng lên tận tầng mây”.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+mj-lt"/>
                <a:ea typeface="Cambria"/>
                <a:cs typeface="Cambria"/>
                <a:sym typeface="Cambria"/>
              </a:rPr>
              <a:t>     </a:t>
            </a: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“Mẹ mình đang đợi ở nhà” – con bảo – “Làm sao có thể rời mẹ mà đến được?”.                                                  </a:t>
            </a:r>
            <a:endParaRPr lang="vi-VN" sz="2400" dirty="0">
              <a:latin typeface="+mj-lt"/>
            </a:endParaRPr>
          </a:p>
          <a:p>
            <a:pPr algn="just">
              <a:lnSpc>
                <a:spcPct val="150000"/>
              </a:lnSpc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                                                                                    (R. Ta-go, Mây và sóng)</a:t>
            </a:r>
          </a:p>
          <a:p>
            <a:pPr algn="just">
              <a:lnSpc>
                <a:spcPct val="150000"/>
              </a:lnSpc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2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4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6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1800"/>
            </a:pPr>
            <a:endParaRPr lang="vi-VN" sz="2400" dirty="0">
              <a:latin typeface="+mj-lt"/>
              <a:ea typeface="Cambria"/>
              <a:cs typeface="Cambria"/>
              <a:sym typeface="Cambria"/>
            </a:endParaRPr>
          </a:p>
          <a:p>
            <a:pPr algn="just">
              <a:lnSpc>
                <a:spcPct val="150000"/>
              </a:lnSpc>
              <a:buSzPts val="2000"/>
            </a:pPr>
            <a:r>
              <a:rPr lang="vi-VN" sz="2400" dirty="0">
                <a:latin typeface="+mj-lt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1000691" y="1265828"/>
            <a:ext cx="1036600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tính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sau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9"/>
          <p:cNvSpPr/>
          <p:nvPr/>
        </p:nvSpPr>
        <p:spPr>
          <a:xfrm>
            <a:off x="2440803" y="381298"/>
            <a:ext cx="1937666" cy="535604"/>
          </a:xfrm>
          <a:custGeom>
            <a:avLst/>
            <a:gdLst/>
            <a:ahLst/>
            <a:cxnLst/>
            <a:rect l="l" t="t" r="r" b="b"/>
            <a:pathLst>
              <a:path w="5345286" h="1477528" extrusionOk="0">
                <a:moveTo>
                  <a:pt x="2669417" y="1476421"/>
                </a:moveTo>
                <a:cubicBezTo>
                  <a:pt x="1810167" y="1476421"/>
                  <a:pt x="950917" y="1476678"/>
                  <a:pt x="91667" y="1477183"/>
                </a:cubicBezTo>
                <a:cubicBezTo>
                  <a:pt x="26610" y="1477183"/>
                  <a:pt x="-4251" y="1475850"/>
                  <a:pt x="13372" y="1389458"/>
                </a:cubicBezTo>
                <a:cubicBezTo>
                  <a:pt x="34898" y="1284016"/>
                  <a:pt x="79570" y="1174860"/>
                  <a:pt x="8514" y="1062370"/>
                </a:cubicBezTo>
                <a:cubicBezTo>
                  <a:pt x="-23110" y="1012173"/>
                  <a:pt x="22992" y="942926"/>
                  <a:pt x="22992" y="880632"/>
                </a:cubicBezTo>
                <a:cubicBezTo>
                  <a:pt x="22992" y="758236"/>
                  <a:pt x="14513" y="637364"/>
                  <a:pt x="56139" y="514872"/>
                </a:cubicBezTo>
                <a:cubicBezTo>
                  <a:pt x="82618" y="436958"/>
                  <a:pt x="32994" y="348375"/>
                  <a:pt x="14134" y="266461"/>
                </a:cubicBezTo>
                <a:cubicBezTo>
                  <a:pt x="-6060" y="178545"/>
                  <a:pt x="55662" y="107869"/>
                  <a:pt x="42709" y="24049"/>
                </a:cubicBezTo>
                <a:cubicBezTo>
                  <a:pt x="38898" y="-335"/>
                  <a:pt x="73854" y="237"/>
                  <a:pt x="94811" y="-49"/>
                </a:cubicBezTo>
                <a:cubicBezTo>
                  <a:pt x="148626" y="-716"/>
                  <a:pt x="202537" y="-49"/>
                  <a:pt x="256736" y="-49"/>
                </a:cubicBezTo>
                <a:cubicBezTo>
                  <a:pt x="1889034" y="-49"/>
                  <a:pt x="3521334" y="-49"/>
                  <a:pt x="5153632" y="-49"/>
                </a:cubicBezTo>
                <a:cubicBezTo>
                  <a:pt x="5274030" y="-49"/>
                  <a:pt x="5277457" y="4809"/>
                  <a:pt x="5241453" y="116156"/>
                </a:cubicBezTo>
                <a:cubicBezTo>
                  <a:pt x="5215926" y="194356"/>
                  <a:pt x="5217449" y="270937"/>
                  <a:pt x="5254598" y="343422"/>
                </a:cubicBezTo>
                <a:cubicBezTo>
                  <a:pt x="5289650" y="412003"/>
                  <a:pt x="5304128" y="482773"/>
                  <a:pt x="5273648" y="552972"/>
                </a:cubicBezTo>
                <a:cubicBezTo>
                  <a:pt x="5236690" y="638697"/>
                  <a:pt x="5256503" y="720803"/>
                  <a:pt x="5271076" y="804813"/>
                </a:cubicBezTo>
                <a:cubicBezTo>
                  <a:pt x="5276602" y="836817"/>
                  <a:pt x="5284220" y="870822"/>
                  <a:pt x="5269458" y="900063"/>
                </a:cubicBezTo>
                <a:cubicBezTo>
                  <a:pt x="5235834" y="967405"/>
                  <a:pt x="5231358" y="1027317"/>
                  <a:pt x="5293745" y="1081515"/>
                </a:cubicBezTo>
                <a:cubicBezTo>
                  <a:pt x="5312225" y="1097707"/>
                  <a:pt x="5305842" y="1120758"/>
                  <a:pt x="5296317" y="1141617"/>
                </a:cubicBezTo>
                <a:cubicBezTo>
                  <a:pt x="5265647" y="1208292"/>
                  <a:pt x="5270695" y="1271348"/>
                  <a:pt x="5315367" y="1331641"/>
                </a:cubicBezTo>
                <a:cubicBezTo>
                  <a:pt x="5325178" y="1347796"/>
                  <a:pt x="5331845" y="1365617"/>
                  <a:pt x="5335179" y="1384219"/>
                </a:cubicBezTo>
                <a:cubicBezTo>
                  <a:pt x="5354229" y="1457276"/>
                  <a:pt x="5339561" y="1476136"/>
                  <a:pt x="5263551" y="1476326"/>
                </a:cubicBezTo>
                <a:cubicBezTo>
                  <a:pt x="5045334" y="1476897"/>
                  <a:pt x="4827211" y="1476897"/>
                  <a:pt x="4608994" y="1476326"/>
                </a:cubicBezTo>
                <a:lnTo>
                  <a:pt x="2669703" y="147632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42863" dist="19050" algn="bl" rotWithShape="0">
              <a:srgbClr val="000000">
                <a:alpha val="2078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29"/>
          <p:cNvSpPr/>
          <p:nvPr/>
        </p:nvSpPr>
        <p:spPr>
          <a:xfrm rot="-5400000">
            <a:off x="4103107" y="-275993"/>
            <a:ext cx="536487" cy="1923428"/>
          </a:xfrm>
          <a:custGeom>
            <a:avLst/>
            <a:gdLst/>
            <a:ahLst/>
            <a:cxnLst/>
            <a:rect l="l" t="t" r="r" b="b"/>
            <a:pathLst>
              <a:path w="395202" h="1416890" extrusionOk="0">
                <a:moveTo>
                  <a:pt x="145726" y="1242542"/>
                </a:moveTo>
                <a:lnTo>
                  <a:pt x="64671" y="1242542"/>
                </a:lnTo>
                <a:lnTo>
                  <a:pt x="64671" y="1331058"/>
                </a:lnTo>
                <a:lnTo>
                  <a:pt x="145726" y="1331058"/>
                </a:lnTo>
                <a:close/>
                <a:moveTo>
                  <a:pt x="145726" y="1146344"/>
                </a:moveTo>
                <a:lnTo>
                  <a:pt x="64671" y="1146344"/>
                </a:lnTo>
                <a:lnTo>
                  <a:pt x="64671" y="1234859"/>
                </a:lnTo>
                <a:lnTo>
                  <a:pt x="145726" y="1234859"/>
                </a:lnTo>
                <a:close/>
                <a:moveTo>
                  <a:pt x="145726" y="1050145"/>
                </a:moveTo>
                <a:lnTo>
                  <a:pt x="64671" y="1050145"/>
                </a:lnTo>
                <a:lnTo>
                  <a:pt x="64671" y="1138661"/>
                </a:lnTo>
                <a:lnTo>
                  <a:pt x="145726" y="1138661"/>
                </a:lnTo>
                <a:close/>
                <a:moveTo>
                  <a:pt x="145726" y="953947"/>
                </a:moveTo>
                <a:lnTo>
                  <a:pt x="64671" y="953947"/>
                </a:lnTo>
                <a:lnTo>
                  <a:pt x="64671" y="1042463"/>
                </a:lnTo>
                <a:lnTo>
                  <a:pt x="145726" y="1042463"/>
                </a:lnTo>
                <a:close/>
                <a:moveTo>
                  <a:pt x="145726" y="857749"/>
                </a:moveTo>
                <a:lnTo>
                  <a:pt x="64671" y="857749"/>
                </a:lnTo>
                <a:lnTo>
                  <a:pt x="64671" y="946264"/>
                </a:lnTo>
                <a:lnTo>
                  <a:pt x="145726" y="946264"/>
                </a:lnTo>
                <a:close/>
                <a:moveTo>
                  <a:pt x="145726" y="761550"/>
                </a:moveTo>
                <a:lnTo>
                  <a:pt x="64671" y="761550"/>
                </a:lnTo>
                <a:lnTo>
                  <a:pt x="64671" y="850066"/>
                </a:lnTo>
                <a:lnTo>
                  <a:pt x="145726" y="850066"/>
                </a:lnTo>
                <a:close/>
                <a:moveTo>
                  <a:pt x="145726" y="665352"/>
                </a:moveTo>
                <a:lnTo>
                  <a:pt x="64671" y="665352"/>
                </a:lnTo>
                <a:lnTo>
                  <a:pt x="64671" y="753868"/>
                </a:lnTo>
                <a:lnTo>
                  <a:pt x="145726" y="753868"/>
                </a:lnTo>
                <a:close/>
                <a:moveTo>
                  <a:pt x="145726" y="569155"/>
                </a:moveTo>
                <a:lnTo>
                  <a:pt x="64671" y="569155"/>
                </a:lnTo>
                <a:lnTo>
                  <a:pt x="64671" y="657669"/>
                </a:lnTo>
                <a:lnTo>
                  <a:pt x="145726" y="657669"/>
                </a:lnTo>
                <a:close/>
                <a:moveTo>
                  <a:pt x="145726" y="472956"/>
                </a:moveTo>
                <a:lnTo>
                  <a:pt x="64671" y="472956"/>
                </a:lnTo>
                <a:lnTo>
                  <a:pt x="64671" y="561472"/>
                </a:lnTo>
                <a:lnTo>
                  <a:pt x="145726" y="561472"/>
                </a:lnTo>
                <a:close/>
                <a:moveTo>
                  <a:pt x="145726" y="376758"/>
                </a:moveTo>
                <a:lnTo>
                  <a:pt x="64671" y="376758"/>
                </a:lnTo>
                <a:lnTo>
                  <a:pt x="64671" y="465274"/>
                </a:lnTo>
                <a:lnTo>
                  <a:pt x="145726" y="465274"/>
                </a:lnTo>
                <a:close/>
                <a:moveTo>
                  <a:pt x="145727" y="280560"/>
                </a:moveTo>
                <a:lnTo>
                  <a:pt x="64671" y="280560"/>
                </a:lnTo>
                <a:lnTo>
                  <a:pt x="64671" y="369075"/>
                </a:lnTo>
                <a:lnTo>
                  <a:pt x="145726" y="369075"/>
                </a:lnTo>
                <a:close/>
                <a:moveTo>
                  <a:pt x="145727" y="184362"/>
                </a:moveTo>
                <a:lnTo>
                  <a:pt x="64671" y="184362"/>
                </a:lnTo>
                <a:lnTo>
                  <a:pt x="64671" y="272877"/>
                </a:lnTo>
                <a:lnTo>
                  <a:pt x="145727" y="272877"/>
                </a:lnTo>
                <a:close/>
                <a:moveTo>
                  <a:pt x="145727" y="88163"/>
                </a:moveTo>
                <a:lnTo>
                  <a:pt x="64671" y="88163"/>
                </a:lnTo>
                <a:lnTo>
                  <a:pt x="64671" y="176678"/>
                </a:lnTo>
                <a:lnTo>
                  <a:pt x="145727" y="176678"/>
                </a:lnTo>
                <a:close/>
                <a:moveTo>
                  <a:pt x="234464" y="1242542"/>
                </a:moveTo>
                <a:lnTo>
                  <a:pt x="153409" y="1242542"/>
                </a:lnTo>
                <a:lnTo>
                  <a:pt x="153409" y="1331058"/>
                </a:lnTo>
                <a:lnTo>
                  <a:pt x="234464" y="1331058"/>
                </a:lnTo>
                <a:close/>
                <a:moveTo>
                  <a:pt x="234464" y="1146344"/>
                </a:moveTo>
                <a:lnTo>
                  <a:pt x="153409" y="1146344"/>
                </a:lnTo>
                <a:lnTo>
                  <a:pt x="153409" y="1234859"/>
                </a:lnTo>
                <a:lnTo>
                  <a:pt x="234464" y="1234859"/>
                </a:lnTo>
                <a:close/>
                <a:moveTo>
                  <a:pt x="234464" y="1050145"/>
                </a:moveTo>
                <a:lnTo>
                  <a:pt x="153409" y="1050145"/>
                </a:lnTo>
                <a:lnTo>
                  <a:pt x="153409" y="1138661"/>
                </a:lnTo>
                <a:lnTo>
                  <a:pt x="234464" y="1138661"/>
                </a:lnTo>
                <a:close/>
                <a:moveTo>
                  <a:pt x="234464" y="953947"/>
                </a:moveTo>
                <a:lnTo>
                  <a:pt x="153409" y="953947"/>
                </a:lnTo>
                <a:lnTo>
                  <a:pt x="153409" y="1042463"/>
                </a:lnTo>
                <a:lnTo>
                  <a:pt x="234464" y="1042463"/>
                </a:lnTo>
                <a:close/>
                <a:moveTo>
                  <a:pt x="234464" y="857749"/>
                </a:moveTo>
                <a:lnTo>
                  <a:pt x="153409" y="857749"/>
                </a:lnTo>
                <a:lnTo>
                  <a:pt x="153409" y="946264"/>
                </a:lnTo>
                <a:lnTo>
                  <a:pt x="234464" y="946264"/>
                </a:lnTo>
                <a:close/>
                <a:moveTo>
                  <a:pt x="234464" y="761550"/>
                </a:moveTo>
                <a:lnTo>
                  <a:pt x="153409" y="761550"/>
                </a:lnTo>
                <a:lnTo>
                  <a:pt x="153409" y="850066"/>
                </a:lnTo>
                <a:lnTo>
                  <a:pt x="234464" y="850066"/>
                </a:lnTo>
                <a:close/>
                <a:moveTo>
                  <a:pt x="234464" y="665352"/>
                </a:moveTo>
                <a:lnTo>
                  <a:pt x="153409" y="665352"/>
                </a:lnTo>
                <a:lnTo>
                  <a:pt x="153409" y="753868"/>
                </a:lnTo>
                <a:lnTo>
                  <a:pt x="234464" y="753868"/>
                </a:lnTo>
                <a:close/>
                <a:moveTo>
                  <a:pt x="234464" y="569155"/>
                </a:moveTo>
                <a:lnTo>
                  <a:pt x="153409" y="569155"/>
                </a:lnTo>
                <a:lnTo>
                  <a:pt x="153409" y="657669"/>
                </a:lnTo>
                <a:lnTo>
                  <a:pt x="234464" y="657669"/>
                </a:lnTo>
                <a:close/>
                <a:moveTo>
                  <a:pt x="234464" y="472956"/>
                </a:moveTo>
                <a:lnTo>
                  <a:pt x="153409" y="472956"/>
                </a:lnTo>
                <a:lnTo>
                  <a:pt x="153409" y="561472"/>
                </a:lnTo>
                <a:lnTo>
                  <a:pt x="234464" y="561472"/>
                </a:lnTo>
                <a:close/>
                <a:moveTo>
                  <a:pt x="234464" y="376758"/>
                </a:moveTo>
                <a:lnTo>
                  <a:pt x="153409" y="376758"/>
                </a:lnTo>
                <a:lnTo>
                  <a:pt x="153409" y="465274"/>
                </a:lnTo>
                <a:lnTo>
                  <a:pt x="234464" y="465274"/>
                </a:lnTo>
                <a:close/>
                <a:moveTo>
                  <a:pt x="234464" y="280560"/>
                </a:moveTo>
                <a:lnTo>
                  <a:pt x="153409" y="280560"/>
                </a:lnTo>
                <a:lnTo>
                  <a:pt x="153409" y="369075"/>
                </a:lnTo>
                <a:lnTo>
                  <a:pt x="234464" y="369075"/>
                </a:lnTo>
                <a:close/>
                <a:moveTo>
                  <a:pt x="234464" y="184362"/>
                </a:moveTo>
                <a:lnTo>
                  <a:pt x="153409" y="184362"/>
                </a:lnTo>
                <a:lnTo>
                  <a:pt x="153409" y="272877"/>
                </a:lnTo>
                <a:lnTo>
                  <a:pt x="234464" y="272877"/>
                </a:lnTo>
                <a:close/>
                <a:moveTo>
                  <a:pt x="234464" y="88163"/>
                </a:moveTo>
                <a:lnTo>
                  <a:pt x="153409" y="88163"/>
                </a:lnTo>
                <a:lnTo>
                  <a:pt x="153409" y="176678"/>
                </a:lnTo>
                <a:lnTo>
                  <a:pt x="234464" y="176678"/>
                </a:lnTo>
                <a:close/>
                <a:moveTo>
                  <a:pt x="323202" y="1242542"/>
                </a:moveTo>
                <a:lnTo>
                  <a:pt x="242147" y="1242542"/>
                </a:lnTo>
                <a:lnTo>
                  <a:pt x="242147" y="1331058"/>
                </a:lnTo>
                <a:lnTo>
                  <a:pt x="323202" y="1331058"/>
                </a:lnTo>
                <a:close/>
                <a:moveTo>
                  <a:pt x="323202" y="1146344"/>
                </a:moveTo>
                <a:lnTo>
                  <a:pt x="242147" y="1146344"/>
                </a:lnTo>
                <a:lnTo>
                  <a:pt x="242147" y="1234859"/>
                </a:lnTo>
                <a:lnTo>
                  <a:pt x="323202" y="1234859"/>
                </a:lnTo>
                <a:close/>
                <a:moveTo>
                  <a:pt x="323202" y="1050145"/>
                </a:moveTo>
                <a:lnTo>
                  <a:pt x="242147" y="1050145"/>
                </a:lnTo>
                <a:lnTo>
                  <a:pt x="242147" y="1138661"/>
                </a:lnTo>
                <a:lnTo>
                  <a:pt x="323202" y="1138661"/>
                </a:lnTo>
                <a:close/>
                <a:moveTo>
                  <a:pt x="323202" y="953947"/>
                </a:moveTo>
                <a:lnTo>
                  <a:pt x="242147" y="953947"/>
                </a:lnTo>
                <a:lnTo>
                  <a:pt x="242147" y="1042463"/>
                </a:lnTo>
                <a:lnTo>
                  <a:pt x="323202" y="1042463"/>
                </a:lnTo>
                <a:close/>
                <a:moveTo>
                  <a:pt x="323202" y="857749"/>
                </a:moveTo>
                <a:lnTo>
                  <a:pt x="242147" y="857749"/>
                </a:lnTo>
                <a:lnTo>
                  <a:pt x="242147" y="946264"/>
                </a:lnTo>
                <a:lnTo>
                  <a:pt x="323202" y="946264"/>
                </a:lnTo>
                <a:close/>
                <a:moveTo>
                  <a:pt x="323202" y="761550"/>
                </a:moveTo>
                <a:lnTo>
                  <a:pt x="242147" y="761550"/>
                </a:lnTo>
                <a:lnTo>
                  <a:pt x="242147" y="850066"/>
                </a:lnTo>
                <a:lnTo>
                  <a:pt x="323202" y="850066"/>
                </a:lnTo>
                <a:close/>
                <a:moveTo>
                  <a:pt x="323202" y="665352"/>
                </a:moveTo>
                <a:lnTo>
                  <a:pt x="242147" y="665352"/>
                </a:lnTo>
                <a:lnTo>
                  <a:pt x="242147" y="753868"/>
                </a:lnTo>
                <a:lnTo>
                  <a:pt x="323202" y="753868"/>
                </a:lnTo>
                <a:close/>
                <a:moveTo>
                  <a:pt x="323202" y="569155"/>
                </a:moveTo>
                <a:lnTo>
                  <a:pt x="242147" y="569155"/>
                </a:lnTo>
                <a:lnTo>
                  <a:pt x="242147" y="657669"/>
                </a:lnTo>
                <a:lnTo>
                  <a:pt x="323202" y="657669"/>
                </a:lnTo>
                <a:close/>
                <a:moveTo>
                  <a:pt x="323202" y="472956"/>
                </a:moveTo>
                <a:lnTo>
                  <a:pt x="242147" y="472956"/>
                </a:lnTo>
                <a:lnTo>
                  <a:pt x="242147" y="561472"/>
                </a:lnTo>
                <a:lnTo>
                  <a:pt x="323202" y="561472"/>
                </a:lnTo>
                <a:close/>
                <a:moveTo>
                  <a:pt x="323202" y="376758"/>
                </a:moveTo>
                <a:lnTo>
                  <a:pt x="242147" y="376758"/>
                </a:lnTo>
                <a:lnTo>
                  <a:pt x="242147" y="465274"/>
                </a:lnTo>
                <a:lnTo>
                  <a:pt x="323202" y="465274"/>
                </a:lnTo>
                <a:close/>
                <a:moveTo>
                  <a:pt x="323203" y="280560"/>
                </a:moveTo>
                <a:lnTo>
                  <a:pt x="242147" y="280560"/>
                </a:lnTo>
                <a:lnTo>
                  <a:pt x="242147" y="369075"/>
                </a:lnTo>
                <a:lnTo>
                  <a:pt x="323202" y="369075"/>
                </a:lnTo>
                <a:close/>
                <a:moveTo>
                  <a:pt x="323203" y="184362"/>
                </a:moveTo>
                <a:lnTo>
                  <a:pt x="242147" y="184362"/>
                </a:lnTo>
                <a:lnTo>
                  <a:pt x="242147" y="272877"/>
                </a:lnTo>
                <a:lnTo>
                  <a:pt x="323203" y="272877"/>
                </a:lnTo>
                <a:close/>
                <a:moveTo>
                  <a:pt x="323203" y="88163"/>
                </a:moveTo>
                <a:lnTo>
                  <a:pt x="242147" y="88163"/>
                </a:lnTo>
                <a:lnTo>
                  <a:pt x="242147" y="176678"/>
                </a:lnTo>
                <a:lnTo>
                  <a:pt x="323203" y="176678"/>
                </a:lnTo>
                <a:close/>
                <a:moveTo>
                  <a:pt x="395202" y="80480"/>
                </a:moveTo>
                <a:lnTo>
                  <a:pt x="395202" y="88163"/>
                </a:lnTo>
                <a:lnTo>
                  <a:pt x="330885" y="88163"/>
                </a:lnTo>
                <a:lnTo>
                  <a:pt x="330885" y="176678"/>
                </a:lnTo>
                <a:lnTo>
                  <a:pt x="395202" y="176678"/>
                </a:lnTo>
                <a:lnTo>
                  <a:pt x="395202" y="184362"/>
                </a:lnTo>
                <a:lnTo>
                  <a:pt x="330885" y="184362"/>
                </a:lnTo>
                <a:lnTo>
                  <a:pt x="330885" y="272877"/>
                </a:lnTo>
                <a:lnTo>
                  <a:pt x="395202" y="272877"/>
                </a:lnTo>
                <a:lnTo>
                  <a:pt x="395202" y="280560"/>
                </a:lnTo>
                <a:lnTo>
                  <a:pt x="330885" y="280560"/>
                </a:lnTo>
                <a:lnTo>
                  <a:pt x="330885" y="369075"/>
                </a:lnTo>
                <a:lnTo>
                  <a:pt x="395202" y="369075"/>
                </a:lnTo>
                <a:lnTo>
                  <a:pt x="395202" y="376758"/>
                </a:lnTo>
                <a:lnTo>
                  <a:pt x="330885" y="376758"/>
                </a:lnTo>
                <a:lnTo>
                  <a:pt x="330885" y="465274"/>
                </a:lnTo>
                <a:lnTo>
                  <a:pt x="395202" y="465274"/>
                </a:lnTo>
                <a:lnTo>
                  <a:pt x="395202" y="472956"/>
                </a:lnTo>
                <a:lnTo>
                  <a:pt x="330885" y="472956"/>
                </a:lnTo>
                <a:lnTo>
                  <a:pt x="330885" y="561472"/>
                </a:lnTo>
                <a:lnTo>
                  <a:pt x="395202" y="561472"/>
                </a:lnTo>
                <a:lnTo>
                  <a:pt x="395202" y="569155"/>
                </a:lnTo>
                <a:lnTo>
                  <a:pt x="330885" y="569155"/>
                </a:lnTo>
                <a:lnTo>
                  <a:pt x="330885" y="657669"/>
                </a:lnTo>
                <a:lnTo>
                  <a:pt x="395202" y="657669"/>
                </a:lnTo>
                <a:lnTo>
                  <a:pt x="395202" y="665352"/>
                </a:lnTo>
                <a:lnTo>
                  <a:pt x="330885" y="665352"/>
                </a:lnTo>
                <a:lnTo>
                  <a:pt x="330885" y="753868"/>
                </a:lnTo>
                <a:lnTo>
                  <a:pt x="395202" y="753868"/>
                </a:lnTo>
                <a:lnTo>
                  <a:pt x="395202" y="761550"/>
                </a:lnTo>
                <a:lnTo>
                  <a:pt x="330885" y="761550"/>
                </a:lnTo>
                <a:lnTo>
                  <a:pt x="330885" y="850066"/>
                </a:lnTo>
                <a:lnTo>
                  <a:pt x="395202" y="850066"/>
                </a:lnTo>
                <a:lnTo>
                  <a:pt x="395202" y="857749"/>
                </a:lnTo>
                <a:lnTo>
                  <a:pt x="330885" y="857749"/>
                </a:lnTo>
                <a:lnTo>
                  <a:pt x="330885" y="946264"/>
                </a:lnTo>
                <a:lnTo>
                  <a:pt x="395202" y="946264"/>
                </a:lnTo>
                <a:lnTo>
                  <a:pt x="395202" y="953947"/>
                </a:lnTo>
                <a:lnTo>
                  <a:pt x="330885" y="953947"/>
                </a:lnTo>
                <a:lnTo>
                  <a:pt x="330885" y="1042463"/>
                </a:lnTo>
                <a:lnTo>
                  <a:pt x="395202" y="1042463"/>
                </a:lnTo>
                <a:lnTo>
                  <a:pt x="395202" y="1050145"/>
                </a:lnTo>
                <a:lnTo>
                  <a:pt x="330885" y="1050145"/>
                </a:lnTo>
                <a:lnTo>
                  <a:pt x="330885" y="1138661"/>
                </a:lnTo>
                <a:lnTo>
                  <a:pt x="395202" y="1138661"/>
                </a:lnTo>
                <a:lnTo>
                  <a:pt x="395202" y="1146344"/>
                </a:lnTo>
                <a:lnTo>
                  <a:pt x="330885" y="1146344"/>
                </a:lnTo>
                <a:lnTo>
                  <a:pt x="330885" y="1234859"/>
                </a:lnTo>
                <a:lnTo>
                  <a:pt x="395202" y="1234859"/>
                </a:lnTo>
                <a:lnTo>
                  <a:pt x="395202" y="1242542"/>
                </a:lnTo>
                <a:lnTo>
                  <a:pt x="330885" y="1242542"/>
                </a:lnTo>
                <a:lnTo>
                  <a:pt x="330885" y="1331058"/>
                </a:lnTo>
                <a:lnTo>
                  <a:pt x="395202" y="1331058"/>
                </a:lnTo>
                <a:lnTo>
                  <a:pt x="395202" y="1338740"/>
                </a:lnTo>
                <a:lnTo>
                  <a:pt x="330885" y="1338740"/>
                </a:lnTo>
                <a:lnTo>
                  <a:pt x="330885" y="1400847"/>
                </a:lnTo>
                <a:lnTo>
                  <a:pt x="323202" y="1401292"/>
                </a:lnTo>
                <a:lnTo>
                  <a:pt x="323202" y="1338740"/>
                </a:lnTo>
                <a:lnTo>
                  <a:pt x="242147" y="1338740"/>
                </a:lnTo>
                <a:lnTo>
                  <a:pt x="242147" y="1406709"/>
                </a:lnTo>
                <a:lnTo>
                  <a:pt x="234464" y="1405458"/>
                </a:lnTo>
                <a:lnTo>
                  <a:pt x="234464" y="1338740"/>
                </a:lnTo>
                <a:lnTo>
                  <a:pt x="153409" y="1338740"/>
                </a:lnTo>
                <a:lnTo>
                  <a:pt x="153409" y="1406175"/>
                </a:lnTo>
                <a:lnTo>
                  <a:pt x="145726" y="1404258"/>
                </a:lnTo>
                <a:lnTo>
                  <a:pt x="145726" y="1338740"/>
                </a:lnTo>
                <a:lnTo>
                  <a:pt x="64671" y="1338740"/>
                </a:lnTo>
                <a:lnTo>
                  <a:pt x="64671" y="1416119"/>
                </a:lnTo>
                <a:lnTo>
                  <a:pt x="56988" y="1416890"/>
                </a:lnTo>
                <a:lnTo>
                  <a:pt x="56988" y="1338740"/>
                </a:lnTo>
                <a:lnTo>
                  <a:pt x="212" y="1338740"/>
                </a:lnTo>
                <a:lnTo>
                  <a:pt x="212" y="1331058"/>
                </a:lnTo>
                <a:lnTo>
                  <a:pt x="56988" y="1331058"/>
                </a:lnTo>
                <a:lnTo>
                  <a:pt x="56988" y="1242542"/>
                </a:lnTo>
                <a:lnTo>
                  <a:pt x="212" y="1242542"/>
                </a:lnTo>
                <a:lnTo>
                  <a:pt x="212" y="1234859"/>
                </a:lnTo>
                <a:lnTo>
                  <a:pt x="56988" y="1234859"/>
                </a:lnTo>
                <a:lnTo>
                  <a:pt x="56988" y="1146344"/>
                </a:lnTo>
                <a:lnTo>
                  <a:pt x="212" y="1146344"/>
                </a:lnTo>
                <a:lnTo>
                  <a:pt x="212" y="1138661"/>
                </a:lnTo>
                <a:lnTo>
                  <a:pt x="56988" y="1138661"/>
                </a:lnTo>
                <a:lnTo>
                  <a:pt x="56988" y="1050145"/>
                </a:lnTo>
                <a:lnTo>
                  <a:pt x="212" y="1050145"/>
                </a:lnTo>
                <a:lnTo>
                  <a:pt x="212" y="1042463"/>
                </a:lnTo>
                <a:lnTo>
                  <a:pt x="56988" y="1042463"/>
                </a:lnTo>
                <a:lnTo>
                  <a:pt x="56988" y="953947"/>
                </a:lnTo>
                <a:lnTo>
                  <a:pt x="212" y="953947"/>
                </a:lnTo>
                <a:lnTo>
                  <a:pt x="212" y="946264"/>
                </a:lnTo>
                <a:lnTo>
                  <a:pt x="56988" y="946264"/>
                </a:lnTo>
                <a:lnTo>
                  <a:pt x="56988" y="857749"/>
                </a:lnTo>
                <a:lnTo>
                  <a:pt x="212" y="857749"/>
                </a:lnTo>
                <a:lnTo>
                  <a:pt x="212" y="850066"/>
                </a:lnTo>
                <a:lnTo>
                  <a:pt x="56988" y="850066"/>
                </a:lnTo>
                <a:lnTo>
                  <a:pt x="56988" y="761550"/>
                </a:lnTo>
                <a:lnTo>
                  <a:pt x="212" y="761550"/>
                </a:lnTo>
                <a:lnTo>
                  <a:pt x="212" y="753868"/>
                </a:lnTo>
                <a:lnTo>
                  <a:pt x="56988" y="753868"/>
                </a:lnTo>
                <a:lnTo>
                  <a:pt x="56988" y="665352"/>
                </a:lnTo>
                <a:lnTo>
                  <a:pt x="173" y="665352"/>
                </a:lnTo>
                <a:lnTo>
                  <a:pt x="170" y="657669"/>
                </a:lnTo>
                <a:lnTo>
                  <a:pt x="56988" y="657669"/>
                </a:lnTo>
                <a:lnTo>
                  <a:pt x="56988" y="569155"/>
                </a:lnTo>
                <a:lnTo>
                  <a:pt x="144" y="569155"/>
                </a:lnTo>
                <a:lnTo>
                  <a:pt x="142" y="561472"/>
                </a:lnTo>
                <a:lnTo>
                  <a:pt x="56988" y="561472"/>
                </a:lnTo>
                <a:lnTo>
                  <a:pt x="56988" y="472956"/>
                </a:lnTo>
                <a:lnTo>
                  <a:pt x="116" y="472956"/>
                </a:lnTo>
                <a:lnTo>
                  <a:pt x="113" y="465274"/>
                </a:lnTo>
                <a:lnTo>
                  <a:pt x="56988" y="465274"/>
                </a:lnTo>
                <a:lnTo>
                  <a:pt x="56988" y="376758"/>
                </a:lnTo>
                <a:lnTo>
                  <a:pt x="87" y="376758"/>
                </a:lnTo>
                <a:lnTo>
                  <a:pt x="85" y="369075"/>
                </a:lnTo>
                <a:lnTo>
                  <a:pt x="56988" y="369075"/>
                </a:lnTo>
                <a:lnTo>
                  <a:pt x="56989" y="280560"/>
                </a:lnTo>
                <a:lnTo>
                  <a:pt x="59" y="280560"/>
                </a:lnTo>
                <a:lnTo>
                  <a:pt x="57" y="272877"/>
                </a:lnTo>
                <a:lnTo>
                  <a:pt x="56989" y="272877"/>
                </a:lnTo>
                <a:lnTo>
                  <a:pt x="56989" y="184362"/>
                </a:lnTo>
                <a:lnTo>
                  <a:pt x="31" y="184361"/>
                </a:lnTo>
                <a:lnTo>
                  <a:pt x="28" y="176678"/>
                </a:lnTo>
                <a:lnTo>
                  <a:pt x="56989" y="176678"/>
                </a:lnTo>
                <a:lnTo>
                  <a:pt x="56989" y="88163"/>
                </a:lnTo>
                <a:lnTo>
                  <a:pt x="2" y="88163"/>
                </a:lnTo>
                <a:lnTo>
                  <a:pt x="0" y="80480"/>
                </a:lnTo>
                <a:lnTo>
                  <a:pt x="56989" y="80480"/>
                </a:lnTo>
                <a:lnTo>
                  <a:pt x="56989" y="6931"/>
                </a:lnTo>
                <a:lnTo>
                  <a:pt x="64671" y="8472"/>
                </a:lnTo>
                <a:lnTo>
                  <a:pt x="64671" y="80480"/>
                </a:lnTo>
                <a:lnTo>
                  <a:pt x="145727" y="80480"/>
                </a:lnTo>
                <a:lnTo>
                  <a:pt x="145727" y="0"/>
                </a:lnTo>
                <a:lnTo>
                  <a:pt x="153409" y="1538"/>
                </a:lnTo>
                <a:lnTo>
                  <a:pt x="153409" y="80480"/>
                </a:lnTo>
                <a:lnTo>
                  <a:pt x="234464" y="80480"/>
                </a:lnTo>
                <a:lnTo>
                  <a:pt x="234464" y="9561"/>
                </a:lnTo>
                <a:lnTo>
                  <a:pt x="242147" y="10257"/>
                </a:lnTo>
                <a:lnTo>
                  <a:pt x="242147" y="80480"/>
                </a:lnTo>
                <a:lnTo>
                  <a:pt x="323203" y="80480"/>
                </a:lnTo>
                <a:lnTo>
                  <a:pt x="323203" y="615"/>
                </a:lnTo>
                <a:lnTo>
                  <a:pt x="323900" y="405"/>
                </a:lnTo>
                <a:lnTo>
                  <a:pt x="330885" y="1063"/>
                </a:lnTo>
                <a:lnTo>
                  <a:pt x="330885" y="80480"/>
                </a:lnTo>
                <a:close/>
              </a:path>
            </a:pathLst>
          </a:custGeom>
          <a:solidFill>
            <a:srgbClr val="E6E1D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SzPts val="1800"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2" name="Google Shape;412;p29"/>
          <p:cNvGrpSpPr/>
          <p:nvPr/>
        </p:nvGrpSpPr>
        <p:grpSpPr>
          <a:xfrm flipH="1">
            <a:off x="-110289" y="5391711"/>
            <a:ext cx="6677447" cy="1466527"/>
            <a:chOff x="-2474" y="4177944"/>
            <a:chExt cx="12202937" cy="2680057"/>
          </a:xfrm>
        </p:grpSpPr>
        <p:sp>
          <p:nvSpPr>
            <p:cNvPr id="413" name="Google Shape;413;p29"/>
            <p:cNvSpPr/>
            <p:nvPr/>
          </p:nvSpPr>
          <p:spPr>
            <a:xfrm>
              <a:off x="7648" y="4177944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50800" dist="38100" dir="16200000" rotWithShape="0">
                <a:srgbClr val="000000">
                  <a:alpha val="12549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-2474" y="4245677"/>
              <a:ext cx="12192815" cy="2612324"/>
            </a:xfrm>
            <a:custGeom>
              <a:avLst/>
              <a:gdLst/>
              <a:ahLst/>
              <a:cxnLst/>
              <a:rect l="l" t="t" r="r" b="b"/>
              <a:pathLst>
                <a:path w="12192815" h="2612324" extrusionOk="0">
                  <a:moveTo>
                    <a:pt x="8377369" y="2611819"/>
                  </a:moveTo>
                  <a:lnTo>
                    <a:pt x="6844815" y="2611819"/>
                  </a:lnTo>
                  <a:lnTo>
                    <a:pt x="6166878" y="2611819"/>
                  </a:lnTo>
                  <a:lnTo>
                    <a:pt x="5525418" y="2611819"/>
                  </a:lnTo>
                  <a:lnTo>
                    <a:pt x="4865674" y="2611819"/>
                  </a:lnTo>
                  <a:lnTo>
                    <a:pt x="4210275" y="2611819"/>
                  </a:lnTo>
                  <a:lnTo>
                    <a:pt x="3550622" y="2611819"/>
                  </a:lnTo>
                  <a:lnTo>
                    <a:pt x="2922648" y="2611819"/>
                  </a:lnTo>
                  <a:lnTo>
                    <a:pt x="2240366" y="2611819"/>
                  </a:lnTo>
                  <a:lnTo>
                    <a:pt x="1580713" y="2611819"/>
                  </a:lnTo>
                  <a:lnTo>
                    <a:pt x="926038" y="2609104"/>
                  </a:lnTo>
                  <a:lnTo>
                    <a:pt x="266385" y="2609104"/>
                  </a:lnTo>
                  <a:cubicBezTo>
                    <a:pt x="189902" y="2609104"/>
                    <a:pt x="113329" y="2609738"/>
                    <a:pt x="36846" y="2608199"/>
                  </a:cubicBezTo>
                  <a:cubicBezTo>
                    <a:pt x="24445" y="2608199"/>
                    <a:pt x="12226" y="2597518"/>
                    <a:pt x="7" y="2591816"/>
                  </a:cubicBezTo>
                  <a:cubicBezTo>
                    <a:pt x="6893" y="2581824"/>
                    <a:pt x="14326" y="2572211"/>
                    <a:pt x="22273" y="2563033"/>
                  </a:cubicBezTo>
                  <a:cubicBezTo>
                    <a:pt x="49427" y="2535065"/>
                    <a:pt x="75947" y="2507097"/>
                    <a:pt x="103734" y="2480486"/>
                  </a:cubicBezTo>
                  <a:cubicBezTo>
                    <a:pt x="112785" y="2471435"/>
                    <a:pt x="126091" y="2461117"/>
                    <a:pt x="137224" y="2461388"/>
                  </a:cubicBezTo>
                  <a:cubicBezTo>
                    <a:pt x="184471" y="2462383"/>
                    <a:pt x="231990" y="2472883"/>
                    <a:pt x="278513" y="2469263"/>
                  </a:cubicBezTo>
                  <a:cubicBezTo>
                    <a:pt x="345402" y="2464284"/>
                    <a:pt x="417812" y="2462565"/>
                    <a:pt x="476011" y="2435411"/>
                  </a:cubicBezTo>
                  <a:cubicBezTo>
                    <a:pt x="538736" y="2406266"/>
                    <a:pt x="596392" y="2406628"/>
                    <a:pt x="657036" y="2419481"/>
                  </a:cubicBezTo>
                  <a:cubicBezTo>
                    <a:pt x="711977" y="2431157"/>
                    <a:pt x="765650" y="2433601"/>
                    <a:pt x="818238" y="2417127"/>
                  </a:cubicBezTo>
                  <a:cubicBezTo>
                    <a:pt x="836340" y="2411425"/>
                    <a:pt x="850551" y="2391422"/>
                    <a:pt x="867929" y="2380289"/>
                  </a:cubicBezTo>
                  <a:cubicBezTo>
                    <a:pt x="888566" y="2366984"/>
                    <a:pt x="909474" y="2350601"/>
                    <a:pt x="932464" y="2345442"/>
                  </a:cubicBezTo>
                  <a:cubicBezTo>
                    <a:pt x="992565" y="2332046"/>
                    <a:pt x="1055199" y="2328516"/>
                    <a:pt x="1114303" y="2312133"/>
                  </a:cubicBezTo>
                  <a:cubicBezTo>
                    <a:pt x="1145349" y="2303082"/>
                    <a:pt x="1170421" y="2274842"/>
                    <a:pt x="1199657" y="2257826"/>
                  </a:cubicBezTo>
                  <a:cubicBezTo>
                    <a:pt x="1222448" y="2243081"/>
                    <a:pt x="1247393" y="2231967"/>
                    <a:pt x="1273605" y="2224879"/>
                  </a:cubicBezTo>
                  <a:cubicBezTo>
                    <a:pt x="1304017" y="2218453"/>
                    <a:pt x="1336964" y="2223069"/>
                    <a:pt x="1367828" y="2219449"/>
                  </a:cubicBezTo>
                  <a:cubicBezTo>
                    <a:pt x="1431187" y="2212117"/>
                    <a:pt x="1457888" y="2158444"/>
                    <a:pt x="1484408" y="2112463"/>
                  </a:cubicBezTo>
                  <a:cubicBezTo>
                    <a:pt x="1511562" y="2064673"/>
                    <a:pt x="1546228" y="2047023"/>
                    <a:pt x="1598544" y="2053269"/>
                  </a:cubicBezTo>
                  <a:cubicBezTo>
                    <a:pt x="1693138" y="2064591"/>
                    <a:pt x="1788891" y="2045575"/>
                    <a:pt x="1871982" y="1998961"/>
                  </a:cubicBezTo>
                  <a:cubicBezTo>
                    <a:pt x="1918776" y="1973346"/>
                    <a:pt x="1966205" y="1975428"/>
                    <a:pt x="2014991" y="1971807"/>
                  </a:cubicBezTo>
                  <a:cubicBezTo>
                    <a:pt x="2041185" y="1968766"/>
                    <a:pt x="2067162" y="1964014"/>
                    <a:pt x="2092741" y="1957597"/>
                  </a:cubicBezTo>
                  <a:cubicBezTo>
                    <a:pt x="2098534" y="1956511"/>
                    <a:pt x="2105594" y="1951170"/>
                    <a:pt x="2109486" y="1953071"/>
                  </a:cubicBezTo>
                  <a:cubicBezTo>
                    <a:pt x="2156733" y="1975518"/>
                    <a:pt x="2207058" y="1993802"/>
                    <a:pt x="2249418" y="2023490"/>
                  </a:cubicBezTo>
                  <a:cubicBezTo>
                    <a:pt x="2296937" y="2056798"/>
                    <a:pt x="2336672" y="2101149"/>
                    <a:pt x="2380570" y="2139798"/>
                  </a:cubicBezTo>
                  <a:cubicBezTo>
                    <a:pt x="2410439" y="2165956"/>
                    <a:pt x="2458682" y="2159620"/>
                    <a:pt x="2473164" y="2123416"/>
                  </a:cubicBezTo>
                  <a:cubicBezTo>
                    <a:pt x="2496697" y="2064220"/>
                    <a:pt x="2512899" y="2002129"/>
                    <a:pt x="2534531" y="1942391"/>
                  </a:cubicBezTo>
                  <a:cubicBezTo>
                    <a:pt x="2541501" y="1923021"/>
                    <a:pt x="2554263" y="1893333"/>
                    <a:pt x="2567387" y="1891704"/>
                  </a:cubicBezTo>
                  <a:cubicBezTo>
                    <a:pt x="2586304" y="1889260"/>
                    <a:pt x="2614725" y="1902565"/>
                    <a:pt x="2627487" y="1918857"/>
                  </a:cubicBezTo>
                  <a:cubicBezTo>
                    <a:pt x="2701164" y="2011062"/>
                    <a:pt x="2772732" y="2104951"/>
                    <a:pt x="2842182" y="2200532"/>
                  </a:cubicBezTo>
                  <a:cubicBezTo>
                    <a:pt x="2869336" y="2238094"/>
                    <a:pt x="2885990" y="2283803"/>
                    <a:pt x="2914592" y="2320460"/>
                  </a:cubicBezTo>
                  <a:cubicBezTo>
                    <a:pt x="2928893" y="2338563"/>
                    <a:pt x="2957948" y="2348157"/>
                    <a:pt x="2982205" y="2354312"/>
                  </a:cubicBezTo>
                  <a:cubicBezTo>
                    <a:pt x="2987636" y="2355670"/>
                    <a:pt x="3004561" y="2327158"/>
                    <a:pt x="3009359" y="2310957"/>
                  </a:cubicBezTo>
                  <a:cubicBezTo>
                    <a:pt x="3019948" y="2276743"/>
                    <a:pt x="3025922" y="2241081"/>
                    <a:pt x="3034159" y="2206053"/>
                  </a:cubicBezTo>
                  <a:cubicBezTo>
                    <a:pt x="3036512" y="2195825"/>
                    <a:pt x="3044387" y="2184511"/>
                    <a:pt x="3041943" y="2175913"/>
                  </a:cubicBezTo>
                  <a:cubicBezTo>
                    <a:pt x="3024836" y="2113549"/>
                    <a:pt x="3064300" y="2104951"/>
                    <a:pt x="3110189" y="2100968"/>
                  </a:cubicBezTo>
                  <a:cubicBezTo>
                    <a:pt x="3125214" y="2099701"/>
                    <a:pt x="3139968" y="2096171"/>
                    <a:pt x="3154993" y="2094813"/>
                  </a:cubicBezTo>
                  <a:cubicBezTo>
                    <a:pt x="3271301" y="2084767"/>
                    <a:pt x="3354120" y="1998508"/>
                    <a:pt x="3368602" y="1882562"/>
                  </a:cubicBezTo>
                  <a:cubicBezTo>
                    <a:pt x="3371408" y="1860477"/>
                    <a:pt x="3402544" y="1834952"/>
                    <a:pt x="3426620" y="1824091"/>
                  </a:cubicBezTo>
                  <a:cubicBezTo>
                    <a:pt x="3480384" y="1799472"/>
                    <a:pt x="3539036" y="1785624"/>
                    <a:pt x="3593434" y="1762181"/>
                  </a:cubicBezTo>
                  <a:cubicBezTo>
                    <a:pt x="3615791" y="1752587"/>
                    <a:pt x="3634346" y="1731316"/>
                    <a:pt x="3651271" y="1712308"/>
                  </a:cubicBezTo>
                  <a:cubicBezTo>
                    <a:pt x="3684942" y="1674474"/>
                    <a:pt x="3713997" y="1632205"/>
                    <a:pt x="3749930" y="1596634"/>
                  </a:cubicBezTo>
                  <a:cubicBezTo>
                    <a:pt x="3764231" y="1582605"/>
                    <a:pt x="3791203" y="1580704"/>
                    <a:pt x="3813288" y="1575092"/>
                  </a:cubicBezTo>
                  <a:cubicBezTo>
                    <a:pt x="3857096" y="1563688"/>
                    <a:pt x="3900995" y="1552464"/>
                    <a:pt x="3945346" y="1543232"/>
                  </a:cubicBezTo>
                  <a:cubicBezTo>
                    <a:pt x="3976754" y="1536715"/>
                    <a:pt x="4009428" y="1528026"/>
                    <a:pt x="4040655" y="1530560"/>
                  </a:cubicBezTo>
                  <a:cubicBezTo>
                    <a:pt x="4083196" y="1533909"/>
                    <a:pt x="4116233" y="1533094"/>
                    <a:pt x="4148636" y="1496075"/>
                  </a:cubicBezTo>
                  <a:cubicBezTo>
                    <a:pt x="4168458" y="1473266"/>
                    <a:pt x="4208012" y="1460413"/>
                    <a:pt x="4240144" y="1457154"/>
                  </a:cubicBezTo>
                  <a:cubicBezTo>
                    <a:pt x="4318609" y="1448719"/>
                    <a:pt x="4397509" y="1468586"/>
                    <a:pt x="4462623" y="1513182"/>
                  </a:cubicBezTo>
                  <a:cubicBezTo>
                    <a:pt x="4496475" y="1536443"/>
                    <a:pt x="4511591" y="1585591"/>
                    <a:pt x="4539649" y="1619081"/>
                  </a:cubicBezTo>
                  <a:cubicBezTo>
                    <a:pt x="4558204" y="1641347"/>
                    <a:pt x="4583910" y="1671850"/>
                    <a:pt x="4607534" y="1672936"/>
                  </a:cubicBezTo>
                  <a:cubicBezTo>
                    <a:pt x="4686913" y="1676375"/>
                    <a:pt x="4713976" y="1736294"/>
                    <a:pt x="4749004" y="1787977"/>
                  </a:cubicBezTo>
                  <a:cubicBezTo>
                    <a:pt x="4776158" y="1828074"/>
                    <a:pt x="4795708" y="1873692"/>
                    <a:pt x="4824220" y="1912793"/>
                  </a:cubicBezTo>
                  <a:cubicBezTo>
                    <a:pt x="4852731" y="1951895"/>
                    <a:pt x="4888665" y="1943115"/>
                    <a:pt x="4904142" y="1896772"/>
                  </a:cubicBezTo>
                  <a:cubicBezTo>
                    <a:pt x="4916543" y="1859934"/>
                    <a:pt x="4931296" y="1823729"/>
                    <a:pt x="4940347" y="1786167"/>
                  </a:cubicBezTo>
                  <a:cubicBezTo>
                    <a:pt x="4950303" y="1745708"/>
                    <a:pt x="4983793" y="1729868"/>
                    <a:pt x="5013390" y="1712942"/>
                  </a:cubicBezTo>
                  <a:cubicBezTo>
                    <a:pt x="5121009" y="1651303"/>
                    <a:pt x="5188169" y="1556537"/>
                    <a:pt x="5236322" y="1446746"/>
                  </a:cubicBezTo>
                  <a:cubicBezTo>
                    <a:pt x="5255510" y="1402847"/>
                    <a:pt x="5289000" y="1388275"/>
                    <a:pt x="5326834" y="1401490"/>
                  </a:cubicBezTo>
                  <a:cubicBezTo>
                    <a:pt x="5416532" y="1432626"/>
                    <a:pt x="5484507" y="1401490"/>
                    <a:pt x="5546508" y="1340485"/>
                  </a:cubicBezTo>
                  <a:cubicBezTo>
                    <a:pt x="5571580" y="1316046"/>
                    <a:pt x="5595474" y="1310525"/>
                    <a:pt x="5631046" y="1327179"/>
                  </a:cubicBezTo>
                  <a:cubicBezTo>
                    <a:pt x="5693861" y="1356595"/>
                    <a:pt x="5760659" y="1376870"/>
                    <a:pt x="5832345" y="1365285"/>
                  </a:cubicBezTo>
                  <a:cubicBezTo>
                    <a:pt x="5841360" y="1363303"/>
                    <a:pt x="5850729" y="1363773"/>
                    <a:pt x="5859499" y="1366642"/>
                  </a:cubicBezTo>
                  <a:cubicBezTo>
                    <a:pt x="5926387" y="1394701"/>
                    <a:pt x="5978342" y="1371621"/>
                    <a:pt x="6020520" y="1319214"/>
                  </a:cubicBezTo>
                  <a:cubicBezTo>
                    <a:pt x="6052290" y="1279660"/>
                    <a:pt x="6087952" y="1302017"/>
                    <a:pt x="6123071" y="1309529"/>
                  </a:cubicBezTo>
                  <a:cubicBezTo>
                    <a:pt x="6145065" y="1314236"/>
                    <a:pt x="6174482" y="1330166"/>
                    <a:pt x="6187425" y="1321477"/>
                  </a:cubicBezTo>
                  <a:cubicBezTo>
                    <a:pt x="6219738" y="1299573"/>
                    <a:pt x="6254585" y="1271242"/>
                    <a:pt x="6270244" y="1237210"/>
                  </a:cubicBezTo>
                  <a:cubicBezTo>
                    <a:pt x="6301380" y="1169416"/>
                    <a:pt x="6321835" y="1096463"/>
                    <a:pt x="6343740" y="1024778"/>
                  </a:cubicBezTo>
                  <a:cubicBezTo>
                    <a:pt x="6358312" y="977168"/>
                    <a:pt x="6384380" y="962324"/>
                    <a:pt x="6429907" y="982327"/>
                  </a:cubicBezTo>
                  <a:cubicBezTo>
                    <a:pt x="6468284" y="999163"/>
                    <a:pt x="6506028" y="1017899"/>
                    <a:pt x="6545219" y="1032562"/>
                  </a:cubicBezTo>
                  <a:cubicBezTo>
                    <a:pt x="6601428" y="1053651"/>
                    <a:pt x="6650033" y="1028127"/>
                    <a:pt x="6699090" y="1004503"/>
                  </a:cubicBezTo>
                  <a:cubicBezTo>
                    <a:pt x="6797387" y="957346"/>
                    <a:pt x="6813588" y="960695"/>
                    <a:pt x="6893239" y="1033919"/>
                  </a:cubicBezTo>
                  <a:cubicBezTo>
                    <a:pt x="6896588" y="1036997"/>
                    <a:pt x="6900209" y="1039803"/>
                    <a:pt x="6903196" y="1042970"/>
                  </a:cubicBezTo>
                  <a:cubicBezTo>
                    <a:pt x="6975606" y="1123798"/>
                    <a:pt x="6996605" y="1123708"/>
                    <a:pt x="7079152" y="1044057"/>
                  </a:cubicBezTo>
                  <a:cubicBezTo>
                    <a:pt x="7127757" y="997171"/>
                    <a:pt x="7173013" y="1013373"/>
                    <a:pt x="7222885" y="1013192"/>
                  </a:cubicBezTo>
                  <a:cubicBezTo>
                    <a:pt x="7250265" y="1013427"/>
                    <a:pt x="7277636" y="1011789"/>
                    <a:pt x="7304799" y="1008304"/>
                  </a:cubicBezTo>
                  <a:cubicBezTo>
                    <a:pt x="7347158" y="1002240"/>
                    <a:pt x="7389427" y="985495"/>
                    <a:pt x="7431516" y="987306"/>
                  </a:cubicBezTo>
                  <a:cubicBezTo>
                    <a:pt x="7493788" y="989930"/>
                    <a:pt x="7539316" y="966488"/>
                    <a:pt x="7567284" y="915982"/>
                  </a:cubicBezTo>
                  <a:cubicBezTo>
                    <a:pt x="7605299" y="846559"/>
                    <a:pt x="7642952" y="812979"/>
                    <a:pt x="7729482" y="852623"/>
                  </a:cubicBezTo>
                  <a:cubicBezTo>
                    <a:pt x="7790125" y="880592"/>
                    <a:pt x="7859457" y="852623"/>
                    <a:pt x="7915304" y="812979"/>
                  </a:cubicBezTo>
                  <a:cubicBezTo>
                    <a:pt x="7951509" y="787273"/>
                    <a:pt x="7984002" y="763650"/>
                    <a:pt x="8032336" y="787364"/>
                  </a:cubicBezTo>
                  <a:cubicBezTo>
                    <a:pt x="8047813" y="794967"/>
                    <a:pt x="8074786" y="788903"/>
                    <a:pt x="8092346" y="780485"/>
                  </a:cubicBezTo>
                  <a:cubicBezTo>
                    <a:pt x="8133800" y="760572"/>
                    <a:pt x="8170458" y="724548"/>
                    <a:pt x="8213451" y="715226"/>
                  </a:cubicBezTo>
                  <a:cubicBezTo>
                    <a:pt x="8273732" y="702101"/>
                    <a:pt x="8337906" y="707079"/>
                    <a:pt x="8400358" y="704726"/>
                  </a:cubicBezTo>
                  <a:cubicBezTo>
                    <a:pt x="8470867" y="702101"/>
                    <a:pt x="8539657" y="722829"/>
                    <a:pt x="8611886" y="683908"/>
                  </a:cubicBezTo>
                  <a:cubicBezTo>
                    <a:pt x="8664220" y="657597"/>
                    <a:pt x="8724157" y="650609"/>
                    <a:pt x="8781144" y="664177"/>
                  </a:cubicBezTo>
                  <a:cubicBezTo>
                    <a:pt x="8896275" y="689792"/>
                    <a:pt x="9012765" y="696761"/>
                    <a:pt x="9116039" y="616115"/>
                  </a:cubicBezTo>
                  <a:cubicBezTo>
                    <a:pt x="9168083" y="575565"/>
                    <a:pt x="9233705" y="594211"/>
                    <a:pt x="9291995" y="596021"/>
                  </a:cubicBezTo>
                  <a:cubicBezTo>
                    <a:pt x="9357435" y="598012"/>
                    <a:pt x="9413915" y="580543"/>
                    <a:pt x="9474467" y="559273"/>
                  </a:cubicBezTo>
                  <a:cubicBezTo>
                    <a:pt x="9520900" y="542890"/>
                    <a:pt x="9572945" y="528408"/>
                    <a:pt x="9631144" y="542709"/>
                  </a:cubicBezTo>
                  <a:cubicBezTo>
                    <a:pt x="9692783" y="557915"/>
                    <a:pt x="9761120" y="560812"/>
                    <a:pt x="9823302" y="521982"/>
                  </a:cubicBezTo>
                  <a:cubicBezTo>
                    <a:pt x="9891910" y="479441"/>
                    <a:pt x="9965587" y="485053"/>
                    <a:pt x="9987763" y="529042"/>
                  </a:cubicBezTo>
                  <a:cubicBezTo>
                    <a:pt x="10004598" y="562532"/>
                    <a:pt x="10018627" y="597379"/>
                    <a:pt x="10033019" y="632045"/>
                  </a:cubicBezTo>
                  <a:cubicBezTo>
                    <a:pt x="10058996" y="695404"/>
                    <a:pt x="10058181" y="694046"/>
                    <a:pt x="10118824" y="663724"/>
                  </a:cubicBezTo>
                  <a:cubicBezTo>
                    <a:pt x="10152223" y="647070"/>
                    <a:pt x="10188881" y="637023"/>
                    <a:pt x="10222461" y="620550"/>
                  </a:cubicBezTo>
                  <a:cubicBezTo>
                    <a:pt x="10277402" y="593396"/>
                    <a:pt x="10331075" y="563618"/>
                    <a:pt x="10385383" y="535378"/>
                  </a:cubicBezTo>
                  <a:cubicBezTo>
                    <a:pt x="10397240" y="529223"/>
                    <a:pt x="10410002" y="520624"/>
                    <a:pt x="10422492" y="520443"/>
                  </a:cubicBezTo>
                  <a:cubicBezTo>
                    <a:pt x="10524590" y="519448"/>
                    <a:pt x="10597000" y="455455"/>
                    <a:pt x="10675384" y="403863"/>
                  </a:cubicBezTo>
                  <a:cubicBezTo>
                    <a:pt x="10683349" y="397102"/>
                    <a:pt x="10692582" y="392079"/>
                    <a:pt x="10702538" y="389110"/>
                  </a:cubicBezTo>
                  <a:cubicBezTo>
                    <a:pt x="10795585" y="376619"/>
                    <a:pt x="10869261" y="322674"/>
                    <a:pt x="10931896" y="262393"/>
                  </a:cubicBezTo>
                  <a:cubicBezTo>
                    <a:pt x="10973712" y="221843"/>
                    <a:pt x="11020236" y="170613"/>
                    <a:pt x="11014443" y="99471"/>
                  </a:cubicBezTo>
                  <a:cubicBezTo>
                    <a:pt x="11013538" y="88338"/>
                    <a:pt x="11022589" y="76300"/>
                    <a:pt x="11026933" y="64624"/>
                  </a:cubicBezTo>
                  <a:cubicBezTo>
                    <a:pt x="11038429" y="72136"/>
                    <a:pt x="11052096" y="77567"/>
                    <a:pt x="11060876" y="87342"/>
                  </a:cubicBezTo>
                  <a:cubicBezTo>
                    <a:pt x="11103055" y="134318"/>
                    <a:pt x="11112378" y="194237"/>
                    <a:pt x="11119527" y="253342"/>
                  </a:cubicBezTo>
                  <a:cubicBezTo>
                    <a:pt x="11129755" y="337246"/>
                    <a:pt x="11165779" y="361142"/>
                    <a:pt x="11249051" y="354896"/>
                  </a:cubicBezTo>
                  <a:cubicBezTo>
                    <a:pt x="11298742" y="351185"/>
                    <a:pt x="11344631" y="348651"/>
                    <a:pt x="11387987" y="321226"/>
                  </a:cubicBezTo>
                  <a:cubicBezTo>
                    <a:pt x="11395952" y="316157"/>
                    <a:pt x="11419485" y="324122"/>
                    <a:pt x="11427813" y="333355"/>
                  </a:cubicBezTo>
                  <a:cubicBezTo>
                    <a:pt x="11454966" y="364129"/>
                    <a:pt x="11485469" y="364762"/>
                    <a:pt x="11516786" y="344669"/>
                  </a:cubicBezTo>
                  <a:cubicBezTo>
                    <a:pt x="11542853" y="328014"/>
                    <a:pt x="11565663" y="306110"/>
                    <a:pt x="11591096" y="288098"/>
                  </a:cubicBezTo>
                  <a:cubicBezTo>
                    <a:pt x="11601505" y="280767"/>
                    <a:pt x="11615987" y="271716"/>
                    <a:pt x="11626758" y="273707"/>
                  </a:cubicBezTo>
                  <a:cubicBezTo>
                    <a:pt x="11692198" y="285836"/>
                    <a:pt x="11714103" y="238679"/>
                    <a:pt x="11736278" y="194509"/>
                  </a:cubicBezTo>
                  <a:cubicBezTo>
                    <a:pt x="11760264" y="146537"/>
                    <a:pt x="11779181" y="95941"/>
                    <a:pt x="11802262" y="47426"/>
                  </a:cubicBezTo>
                  <a:cubicBezTo>
                    <a:pt x="11827604" y="-5795"/>
                    <a:pt x="11865620" y="-14756"/>
                    <a:pt x="11912596" y="21268"/>
                  </a:cubicBezTo>
                  <a:cubicBezTo>
                    <a:pt x="11940926" y="43082"/>
                    <a:pt x="11964912" y="71050"/>
                    <a:pt x="11994691" y="90148"/>
                  </a:cubicBezTo>
                  <a:cubicBezTo>
                    <a:pt x="12028180" y="110350"/>
                    <a:pt x="12063299" y="127502"/>
                    <a:pt x="12099866" y="141378"/>
                  </a:cubicBezTo>
                  <a:cubicBezTo>
                    <a:pt x="12113262" y="146673"/>
                    <a:pt x="12128287" y="146673"/>
                    <a:pt x="12141683" y="141378"/>
                  </a:cubicBezTo>
                  <a:cubicBezTo>
                    <a:pt x="12180602" y="122189"/>
                    <a:pt x="12185581" y="141378"/>
                    <a:pt x="12185581" y="173691"/>
                  </a:cubicBezTo>
                  <a:cubicBezTo>
                    <a:pt x="12185581" y="264203"/>
                    <a:pt x="12187662" y="354082"/>
                    <a:pt x="12187662" y="444232"/>
                  </a:cubicBezTo>
                  <a:cubicBezTo>
                    <a:pt x="12187662" y="619102"/>
                    <a:pt x="12185218" y="793971"/>
                    <a:pt x="12186123" y="969203"/>
                  </a:cubicBezTo>
                  <a:cubicBezTo>
                    <a:pt x="12187120" y="1162175"/>
                    <a:pt x="12192460" y="1355057"/>
                    <a:pt x="12192822" y="1548029"/>
                  </a:cubicBezTo>
                  <a:cubicBezTo>
                    <a:pt x="12192822" y="1784447"/>
                    <a:pt x="12190649" y="2020956"/>
                    <a:pt x="12189020" y="2257374"/>
                  </a:cubicBezTo>
                  <a:cubicBezTo>
                    <a:pt x="12188386" y="2361372"/>
                    <a:pt x="12186123" y="2465552"/>
                    <a:pt x="12186667" y="2569278"/>
                  </a:cubicBezTo>
                  <a:cubicBezTo>
                    <a:pt x="12186667" y="2599600"/>
                    <a:pt x="12179607" y="2611639"/>
                    <a:pt x="12146570" y="2611457"/>
                  </a:cubicBezTo>
                  <a:cubicBezTo>
                    <a:pt x="11891959" y="2610371"/>
                    <a:pt x="11637349" y="2611457"/>
                    <a:pt x="11382738" y="2611457"/>
                  </a:cubicBezTo>
                  <a:lnTo>
                    <a:pt x="10808890" y="2611910"/>
                  </a:lnTo>
                  <a:lnTo>
                    <a:pt x="10148965" y="2611910"/>
                  </a:lnTo>
                  <a:lnTo>
                    <a:pt x="9488949" y="2611910"/>
                  </a:lnTo>
                  <a:lnTo>
                    <a:pt x="8837986" y="26119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SzPts val="1800"/>
              </a:pPr>
              <a:endParaRPr sz="18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06;p37"/>
          <p:cNvSpPr/>
          <p:nvPr/>
        </p:nvSpPr>
        <p:spPr>
          <a:xfrm>
            <a:off x="334038" y="687452"/>
            <a:ext cx="11523924" cy="5910296"/>
          </a:xfrm>
          <a:prstGeom prst="roundRect">
            <a:avLst>
              <a:gd name="adj" fmla="val 16667"/>
            </a:avLst>
          </a:prstGeom>
          <a:solidFill>
            <a:srgbClr val="FCFBFA"/>
          </a:solidFill>
          <a:ln w="12700" cap="flat" cmpd="sng">
            <a:solidFill>
              <a:schemeClr val="dk1"/>
            </a:solidFill>
            <a:prstDash val="lgDash"/>
            <a:miter lim="800000"/>
            <a:headEnd type="none" w="sm" len="sm"/>
            <a:tailEnd type="none" w="sm" len="sm"/>
          </a:ln>
        </p:spPr>
        <p:txBody>
          <a:bodyPr spcFirstLastPara="1" wrap="square" lIns="91400" tIns="45700" rIns="91400" bIns="45700" anchor="ctr" anchorCtr="0">
            <a:noAutofit/>
          </a:bodyPr>
          <a:lstStyle/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endParaRPr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Đoạn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thơ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Ta-go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có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sự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và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nội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dung: </a:t>
            </a:r>
            <a:endParaRPr sz="1867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cùng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hướng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đến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chủ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em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bé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với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nhũng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sắp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xếp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theo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tự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của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cuộc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trò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chuyện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.</a:t>
            </a: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-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hình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thức</a:t>
            </a:r>
            <a:r>
              <a:rPr lang="en-US" sz="2667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câu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trong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văn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bản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chặt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chẽ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các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kết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lặp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mẹ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được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con,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endParaRPr lang="en-US" sz="26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họ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thế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cho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những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người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“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”)</a:t>
            </a:r>
          </a:p>
          <a:p>
            <a:pPr algn="just">
              <a:lnSpc>
                <a:spcPct val="115000"/>
              </a:lnSpc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+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phép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nối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nhưng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liên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tưởng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: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sử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dụng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trường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từ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vựng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về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nhiên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(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bình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minh,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vầng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trăng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trái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đất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trời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, </a:t>
            </a:r>
            <a:r>
              <a:rPr lang="en-US" sz="2667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mây</a:t>
            </a: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).</a:t>
            </a:r>
            <a:endParaRPr sz="14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200"/>
            </a:pPr>
            <a:endParaRPr sz="16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400"/>
            </a:pPr>
            <a:endParaRPr sz="1867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600"/>
            </a:pPr>
            <a:endParaRPr sz="2133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1800"/>
            </a:pP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  <a:p>
            <a:pPr algn="just">
              <a:lnSpc>
                <a:spcPct val="115000"/>
              </a:lnSpc>
              <a:buSzPts val="2000"/>
            </a:pPr>
            <a:r>
              <a:rPr lang="en-US" sz="2667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Cambria"/>
                <a:cs typeface="Times New Roman" panose="02020603050405020304" pitchFamily="18" charset="0"/>
                <a:sym typeface="Cambria"/>
              </a:rPr>
              <a:t> </a:t>
            </a:r>
            <a:endParaRPr sz="2400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Cambria"/>
              <a:cs typeface="Times New Roman" panose="02020603050405020304" pitchFamily="18" charset="0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7573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86853" y="300249"/>
            <a:ext cx="10235822" cy="6250675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l="1624" t="9678" r="23363" b="5798"/>
          <a:stretch/>
        </p:blipFill>
        <p:spPr>
          <a:xfrm>
            <a:off x="793976" y="634619"/>
            <a:ext cx="5784246" cy="5581934"/>
          </a:xfrm>
          <a:prstGeom prst="rect">
            <a:avLst/>
          </a:prstGeom>
        </p:spPr>
      </p:pic>
      <p:pic>
        <p:nvPicPr>
          <p:cNvPr id="10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712845" y="634619"/>
            <a:ext cx="3975207" cy="33342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03459" y="4241653"/>
            <a:ext cx="3434468" cy="1795363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lIns="0" tIns="0" rIns="0" bIns="0" rtlCol="0" anchor="ctr">
            <a:spAutoFit/>
          </a:bodyPr>
          <a:lstStyle/>
          <a:p>
            <a:pPr algn="ctr">
              <a:lnSpc>
                <a:spcPts val="2789"/>
              </a:lnSpc>
              <a:spcBef>
                <a:spcPct val="0"/>
              </a:spcBef>
              <a:buClrTx/>
            </a:pPr>
            <a:r>
              <a:rPr lang="en-US" sz="2400" kern="1200" dirty="0">
                <a:solidFill>
                  <a:srgbClr val="FCFBF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NGỮ, BIỆN PHÁP, MẠCH LẠC, LIÊN KẾT, PHÉP NỐI, PHÉP THẾ, PHÉP LẶP, ĐOẠN VĂN, VĂN BẢN, QUAN HỆ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253584" y="803974"/>
            <a:ext cx="2893728" cy="2127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buClrTx/>
            </a:pP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4400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89110" y="3070746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3289110" y="1581124"/>
            <a:ext cx="2715905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530732" y="2325935"/>
            <a:ext cx="3092146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15147" y="4961913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2112202" y="5357220"/>
            <a:ext cx="2721381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3339825" y="4217102"/>
            <a:ext cx="2242109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rot="2855009">
            <a:off x="4223524" y="4204739"/>
            <a:ext cx="2431048" cy="35484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866029" y="1984741"/>
            <a:ext cx="2715905" cy="2723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6077603" y="1581124"/>
            <a:ext cx="312318" cy="26359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2182078" y="1613490"/>
            <a:ext cx="276066" cy="21669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0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5263" y="1195733"/>
            <a:ext cx="6974428" cy="402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4"/>
          <p:cNvSpPr/>
          <p:nvPr/>
        </p:nvSpPr>
        <p:spPr>
          <a:xfrm>
            <a:off x="4360375" y="1870950"/>
            <a:ext cx="6997800" cy="3059100"/>
          </a:xfrm>
          <a:prstGeom prst="rect">
            <a:avLst/>
          </a:prstGeom>
          <a:noFill/>
          <a:ln w="2857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buSzPts val="1400"/>
            </a:pPr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481867" y="965000"/>
            <a:ext cx="3653700" cy="46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0"/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8" name="Google Shape;348;p24"/>
          <p:cNvSpPr/>
          <p:nvPr/>
        </p:nvSpPr>
        <p:spPr>
          <a:xfrm flipH="1">
            <a:off x="8076572" y="1350"/>
            <a:ext cx="4115428" cy="3082777"/>
          </a:xfrm>
          <a:custGeom>
            <a:avLst/>
            <a:gdLst/>
            <a:ahLst/>
            <a:cxnLst/>
            <a:rect l="l" t="t" r="r" b="b"/>
            <a:pathLst>
              <a:path w="4115428" h="3082777" extrusionOk="0">
                <a:moveTo>
                  <a:pt x="4114997" y="0"/>
                </a:moveTo>
                <a:lnTo>
                  <a:pt x="0" y="0"/>
                </a:lnTo>
                <a:lnTo>
                  <a:pt x="0" y="3069155"/>
                </a:lnTo>
                <a:lnTo>
                  <a:pt x="26420" y="3069471"/>
                </a:lnTo>
                <a:cubicBezTo>
                  <a:pt x="40564" y="3070983"/>
                  <a:pt x="54814" y="3074040"/>
                  <a:pt x="69226" y="3079243"/>
                </a:cubicBezTo>
                <a:cubicBezTo>
                  <a:pt x="100340" y="3089649"/>
                  <a:pt x="130310" y="3076434"/>
                  <a:pt x="151122" y="3048025"/>
                </a:cubicBezTo>
                <a:cubicBezTo>
                  <a:pt x="204088" y="2977369"/>
                  <a:pt x="281197" y="2928876"/>
                  <a:pt x="330106" y="2854056"/>
                </a:cubicBezTo>
                <a:cubicBezTo>
                  <a:pt x="339367" y="2839696"/>
                  <a:pt x="354560" y="2825856"/>
                  <a:pt x="371730" y="2825128"/>
                </a:cubicBezTo>
                <a:cubicBezTo>
                  <a:pt x="442492" y="2822005"/>
                  <a:pt x="500141" y="2772369"/>
                  <a:pt x="571318" y="2771016"/>
                </a:cubicBezTo>
                <a:cubicBezTo>
                  <a:pt x="592786" y="2769205"/>
                  <a:pt x="611882" y="2756676"/>
                  <a:pt x="622100" y="2737717"/>
                </a:cubicBezTo>
                <a:cubicBezTo>
                  <a:pt x="682872" y="2636466"/>
                  <a:pt x="780688" y="2578920"/>
                  <a:pt x="879754" y="2526889"/>
                </a:cubicBezTo>
                <a:cubicBezTo>
                  <a:pt x="935219" y="2497544"/>
                  <a:pt x="965396" y="2451342"/>
                  <a:pt x="992139" y="2403890"/>
                </a:cubicBezTo>
                <a:cubicBezTo>
                  <a:pt x="1026792" y="2342599"/>
                  <a:pt x="1078303" y="2324908"/>
                  <a:pt x="1139073" y="2325636"/>
                </a:cubicBezTo>
                <a:cubicBezTo>
                  <a:pt x="1210563" y="2326365"/>
                  <a:pt x="1247921" y="2299413"/>
                  <a:pt x="1279139" y="2230525"/>
                </a:cubicBezTo>
                <a:cubicBezTo>
                  <a:pt x="1305675" y="2170898"/>
                  <a:pt x="1363532" y="2124175"/>
                  <a:pt x="1411817" y="2075995"/>
                </a:cubicBezTo>
                <a:cubicBezTo>
                  <a:pt x="1426073" y="2062155"/>
                  <a:pt x="1443866" y="2054454"/>
                  <a:pt x="1453441" y="2033642"/>
                </a:cubicBezTo>
                <a:cubicBezTo>
                  <a:pt x="1468737" y="2000967"/>
                  <a:pt x="1497250" y="1981820"/>
                  <a:pt x="1532840" y="1972039"/>
                </a:cubicBezTo>
                <a:cubicBezTo>
                  <a:pt x="1630666" y="1945065"/>
                  <a:pt x="1724976" y="1906646"/>
                  <a:pt x="1813803" y="1857572"/>
                </a:cubicBezTo>
                <a:cubicBezTo>
                  <a:pt x="1850224" y="1837800"/>
                  <a:pt x="1874782" y="1797841"/>
                  <a:pt x="1889976" y="1763918"/>
                </a:cubicBezTo>
                <a:cubicBezTo>
                  <a:pt x="1914116" y="1710534"/>
                  <a:pt x="1969477" y="1679316"/>
                  <a:pt x="1982589" y="1616879"/>
                </a:cubicBezTo>
                <a:cubicBezTo>
                  <a:pt x="1988312" y="1588991"/>
                  <a:pt x="2031706" y="1565578"/>
                  <a:pt x="2058970" y="1544766"/>
                </a:cubicBezTo>
                <a:cubicBezTo>
                  <a:pt x="2090188" y="1520415"/>
                  <a:pt x="2110376" y="1490342"/>
                  <a:pt x="2131812" y="1459956"/>
                </a:cubicBezTo>
                <a:cubicBezTo>
                  <a:pt x="2167951" y="1406854"/>
                  <a:pt x="2219587" y="1366186"/>
                  <a:pt x="2279681" y="1343512"/>
                </a:cubicBezTo>
                <a:cubicBezTo>
                  <a:pt x="2319017" y="1328423"/>
                  <a:pt x="2339516" y="1288257"/>
                  <a:pt x="2372087" y="1263386"/>
                </a:cubicBezTo>
                <a:cubicBezTo>
                  <a:pt x="2389569" y="1250066"/>
                  <a:pt x="2399976" y="1226964"/>
                  <a:pt x="2425887" y="1225715"/>
                </a:cubicBezTo>
                <a:cubicBezTo>
                  <a:pt x="2431257" y="1216579"/>
                  <a:pt x="2441215" y="1211137"/>
                  <a:pt x="2451798" y="1211563"/>
                </a:cubicBezTo>
                <a:lnTo>
                  <a:pt x="2474692" y="1190751"/>
                </a:lnTo>
                <a:cubicBezTo>
                  <a:pt x="2474952" y="1180168"/>
                  <a:pt x="2481956" y="1170948"/>
                  <a:pt x="2492070" y="1167858"/>
                </a:cubicBezTo>
                <a:cubicBezTo>
                  <a:pt x="2535047" y="1126962"/>
                  <a:pt x="2597899" y="1120718"/>
                  <a:pt x="2642125" y="1081383"/>
                </a:cubicBezTo>
                <a:cubicBezTo>
                  <a:pt x="2678130" y="1049332"/>
                  <a:pt x="2716321" y="1020924"/>
                  <a:pt x="2749100" y="984294"/>
                </a:cubicBezTo>
                <a:cubicBezTo>
                  <a:pt x="2820796" y="904168"/>
                  <a:pt x="2894160" y="825290"/>
                  <a:pt x="2970852" y="749326"/>
                </a:cubicBezTo>
                <a:cubicBezTo>
                  <a:pt x="3045256" y="676484"/>
                  <a:pt x="3130586" y="619354"/>
                  <a:pt x="3208007" y="551611"/>
                </a:cubicBezTo>
                <a:cubicBezTo>
                  <a:pt x="3236728" y="526116"/>
                  <a:pt x="3268466" y="495106"/>
                  <a:pt x="3280850" y="460245"/>
                </a:cubicBezTo>
                <a:cubicBezTo>
                  <a:pt x="3310298" y="377622"/>
                  <a:pt x="3381684" y="356290"/>
                  <a:pt x="3449219" y="327984"/>
                </a:cubicBezTo>
                <a:cubicBezTo>
                  <a:pt x="3525600" y="295934"/>
                  <a:pt x="3603541" y="267734"/>
                  <a:pt x="3680234" y="236515"/>
                </a:cubicBezTo>
                <a:cubicBezTo>
                  <a:pt x="3690328" y="232561"/>
                  <a:pt x="3697092" y="219969"/>
                  <a:pt x="3705624" y="211748"/>
                </a:cubicBezTo>
                <a:cubicBezTo>
                  <a:pt x="3783774" y="136721"/>
                  <a:pt x="3866919" y="75326"/>
                  <a:pt x="3984716" y="80425"/>
                </a:cubicBezTo>
                <a:cubicBezTo>
                  <a:pt x="4021137" y="81986"/>
                  <a:pt x="4058703" y="65231"/>
                  <a:pt x="4093979" y="52120"/>
                </a:cubicBezTo>
                <a:cubicBezTo>
                  <a:pt x="4108704" y="46656"/>
                  <a:pt x="4113907" y="36458"/>
                  <a:pt x="4115428" y="2473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24"/>
          <p:cNvSpPr/>
          <p:nvPr/>
        </p:nvSpPr>
        <p:spPr>
          <a:xfrm flipH="1">
            <a:off x="8158949" y="1350"/>
            <a:ext cx="4033051" cy="3082748"/>
          </a:xfrm>
          <a:custGeom>
            <a:avLst/>
            <a:gdLst/>
            <a:ahLst/>
            <a:cxnLst/>
            <a:rect l="l" t="t" r="r" b="b"/>
            <a:pathLst>
              <a:path w="4033051" h="3082748" extrusionOk="0">
                <a:moveTo>
                  <a:pt x="4032619" y="0"/>
                </a:moveTo>
                <a:lnTo>
                  <a:pt x="0" y="0"/>
                </a:lnTo>
                <a:lnTo>
                  <a:pt x="0" y="3081247"/>
                </a:lnTo>
                <a:lnTo>
                  <a:pt x="9844" y="3082748"/>
                </a:lnTo>
                <a:cubicBezTo>
                  <a:pt x="32375" y="3082090"/>
                  <a:pt x="53135" y="3069330"/>
                  <a:pt x="68744" y="3048023"/>
                </a:cubicBezTo>
                <a:cubicBezTo>
                  <a:pt x="121710" y="2977367"/>
                  <a:pt x="198819" y="2928874"/>
                  <a:pt x="247728" y="2854054"/>
                </a:cubicBezTo>
                <a:cubicBezTo>
                  <a:pt x="256989" y="2839694"/>
                  <a:pt x="272182" y="2825854"/>
                  <a:pt x="289352" y="2825126"/>
                </a:cubicBezTo>
                <a:cubicBezTo>
                  <a:pt x="360114" y="2822003"/>
                  <a:pt x="417763" y="2772367"/>
                  <a:pt x="488940" y="2771014"/>
                </a:cubicBezTo>
                <a:cubicBezTo>
                  <a:pt x="510408" y="2769202"/>
                  <a:pt x="529504" y="2756674"/>
                  <a:pt x="539722" y="2737715"/>
                </a:cubicBezTo>
                <a:cubicBezTo>
                  <a:pt x="600494" y="2636464"/>
                  <a:pt x="698310" y="2578918"/>
                  <a:pt x="797376" y="2526887"/>
                </a:cubicBezTo>
                <a:cubicBezTo>
                  <a:pt x="852841" y="2497543"/>
                  <a:pt x="883018" y="2451340"/>
                  <a:pt x="909761" y="2403888"/>
                </a:cubicBezTo>
                <a:cubicBezTo>
                  <a:pt x="944414" y="2342596"/>
                  <a:pt x="995925" y="2324906"/>
                  <a:pt x="1056695" y="2325635"/>
                </a:cubicBezTo>
                <a:cubicBezTo>
                  <a:pt x="1128185" y="2326363"/>
                  <a:pt x="1165543" y="2299411"/>
                  <a:pt x="1196761" y="2230523"/>
                </a:cubicBezTo>
                <a:cubicBezTo>
                  <a:pt x="1223297" y="2170896"/>
                  <a:pt x="1281154" y="2124173"/>
                  <a:pt x="1329439" y="2075993"/>
                </a:cubicBezTo>
                <a:cubicBezTo>
                  <a:pt x="1343695" y="2062153"/>
                  <a:pt x="1361488" y="2054452"/>
                  <a:pt x="1371063" y="2033640"/>
                </a:cubicBezTo>
                <a:cubicBezTo>
                  <a:pt x="1386359" y="2000965"/>
                  <a:pt x="1414872" y="1981818"/>
                  <a:pt x="1450462" y="1972037"/>
                </a:cubicBezTo>
                <a:cubicBezTo>
                  <a:pt x="1548288" y="1945063"/>
                  <a:pt x="1642598" y="1906644"/>
                  <a:pt x="1731425" y="1857570"/>
                </a:cubicBezTo>
                <a:cubicBezTo>
                  <a:pt x="1767846" y="1837798"/>
                  <a:pt x="1792404" y="1797839"/>
                  <a:pt x="1807598" y="1763916"/>
                </a:cubicBezTo>
                <a:cubicBezTo>
                  <a:pt x="1831738" y="1710532"/>
                  <a:pt x="1887099" y="1679314"/>
                  <a:pt x="1900211" y="1616877"/>
                </a:cubicBezTo>
                <a:cubicBezTo>
                  <a:pt x="1905934" y="1588989"/>
                  <a:pt x="1949328" y="1565576"/>
                  <a:pt x="1976592" y="1544763"/>
                </a:cubicBezTo>
                <a:cubicBezTo>
                  <a:pt x="2007810" y="1520413"/>
                  <a:pt x="2027998" y="1490339"/>
                  <a:pt x="2049434" y="1459954"/>
                </a:cubicBezTo>
                <a:cubicBezTo>
                  <a:pt x="2085573" y="1406852"/>
                  <a:pt x="2137209" y="1366185"/>
                  <a:pt x="2197303" y="1343510"/>
                </a:cubicBezTo>
                <a:cubicBezTo>
                  <a:pt x="2236639" y="1328421"/>
                  <a:pt x="2257138" y="1288254"/>
                  <a:pt x="2289709" y="1263384"/>
                </a:cubicBezTo>
                <a:cubicBezTo>
                  <a:pt x="2307191" y="1250064"/>
                  <a:pt x="2317598" y="1226962"/>
                  <a:pt x="2343509" y="1225713"/>
                </a:cubicBezTo>
                <a:cubicBezTo>
                  <a:pt x="2348879" y="1216576"/>
                  <a:pt x="2358837" y="1211135"/>
                  <a:pt x="2369420" y="1211561"/>
                </a:cubicBezTo>
                <a:lnTo>
                  <a:pt x="2392314" y="1190749"/>
                </a:lnTo>
                <a:cubicBezTo>
                  <a:pt x="2392574" y="1180166"/>
                  <a:pt x="2399578" y="1170946"/>
                  <a:pt x="2409692" y="1167855"/>
                </a:cubicBezTo>
                <a:cubicBezTo>
                  <a:pt x="2452669" y="1126960"/>
                  <a:pt x="2515521" y="1120716"/>
                  <a:pt x="2559747" y="1081381"/>
                </a:cubicBezTo>
                <a:cubicBezTo>
                  <a:pt x="2595752" y="1049330"/>
                  <a:pt x="2633943" y="1020922"/>
                  <a:pt x="2666722" y="984292"/>
                </a:cubicBezTo>
                <a:cubicBezTo>
                  <a:pt x="2738418" y="904166"/>
                  <a:pt x="2811782" y="825288"/>
                  <a:pt x="2888474" y="749324"/>
                </a:cubicBezTo>
                <a:cubicBezTo>
                  <a:pt x="2962878" y="676482"/>
                  <a:pt x="3048208" y="619352"/>
                  <a:pt x="3125629" y="551609"/>
                </a:cubicBezTo>
                <a:cubicBezTo>
                  <a:pt x="3154350" y="526114"/>
                  <a:pt x="3186088" y="495104"/>
                  <a:pt x="3198472" y="460243"/>
                </a:cubicBezTo>
                <a:cubicBezTo>
                  <a:pt x="3227920" y="377620"/>
                  <a:pt x="3299306" y="356287"/>
                  <a:pt x="3366841" y="327982"/>
                </a:cubicBezTo>
                <a:cubicBezTo>
                  <a:pt x="3443222" y="295932"/>
                  <a:pt x="3521163" y="267732"/>
                  <a:pt x="3597856" y="236514"/>
                </a:cubicBezTo>
                <a:cubicBezTo>
                  <a:pt x="3607950" y="232559"/>
                  <a:pt x="3614714" y="219968"/>
                  <a:pt x="3623246" y="211746"/>
                </a:cubicBezTo>
                <a:cubicBezTo>
                  <a:pt x="3701396" y="136719"/>
                  <a:pt x="3784541" y="75324"/>
                  <a:pt x="3902338" y="80422"/>
                </a:cubicBezTo>
                <a:cubicBezTo>
                  <a:pt x="3938759" y="81984"/>
                  <a:pt x="3976325" y="65229"/>
                  <a:pt x="4011601" y="52118"/>
                </a:cubicBezTo>
                <a:cubicBezTo>
                  <a:pt x="4026325" y="46654"/>
                  <a:pt x="4031529" y="36456"/>
                  <a:pt x="4033051" y="24737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1968" t="-1268" r="-17396" b="-3478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800"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0375" y="2570423"/>
            <a:ext cx="6797628" cy="1467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68683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10218931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1. </a:t>
            </a:r>
            <a:r>
              <a:rPr lang="vi-VN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niệm </a:t>
            </a:r>
            <a:r>
              <a:rPr lang="en-US" sz="28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Mạch</a:t>
            </a:r>
            <a:r>
              <a:rPr lang="en-US" sz="28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lạc</a:t>
            </a:r>
            <a:endParaRPr lang="vi-VN" sz="28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756848"/>
            <a:ext cx="4237014" cy="410115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861977" y="3409580"/>
            <a:ext cx="69407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Các câu, các đoạn, các phần: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Đều nói về một đề tài, biểu hiện một chủ đề xuyên suốt</a:t>
            </a:r>
          </a:p>
          <a:p>
            <a:pPr algn="just"/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Được tiếp nối theo một trình tự rõ ràng, hợp lý trước sau hô ứng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chủ đề liền mạch và gợi nhiều hứng thú cho người đọc (người nghe)</a:t>
            </a:r>
          </a:p>
          <a:p>
            <a:pPr algn="just">
              <a:buSzPts val="1100"/>
              <a:buFont typeface="Fira Sans Extra Condensed"/>
              <a:buNone/>
            </a:pPr>
            <a:endParaRPr lang="vi-VN" sz="28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892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Google Shape;544;p23"/>
          <p:cNvSpPr txBox="1"/>
          <p:nvPr/>
        </p:nvSpPr>
        <p:spPr>
          <a:xfrm>
            <a:off x="876699" y="922541"/>
            <a:ext cx="7076697" cy="4147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2. </a:t>
            </a:r>
            <a:r>
              <a:rPr lang="vi-VN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Khái niệm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endParaRPr lang="vi-VN" sz="3200" b="1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quan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mặt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thức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hoặc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. 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-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qua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ngôn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: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nối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lặp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lại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  <a:p>
            <a:pPr algn="just">
              <a:buSzPts val="1100"/>
              <a:buFont typeface="Fira Sans Extra Condensed"/>
              <a:buNone/>
            </a:pP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+</a:t>
            </a:r>
            <a:r>
              <a:rPr lang="vi-VN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thay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đồng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đại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)….</a:t>
            </a:r>
            <a:endParaRPr sz="18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SzPts val="1100"/>
              <a:buFont typeface="Fira Sans Extra Condensed"/>
              <a:buNone/>
            </a:pP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16" name="Google Shape;52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36538" y="2190128"/>
            <a:ext cx="4555462" cy="46678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840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DC2BE"/>
              </a:solidFill>
            </a:endParaRPr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-35929"/>
            <a:ext cx="10273522" cy="91990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55" y="170635"/>
            <a:ext cx="6236749" cy="160948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1528" y="1342438"/>
            <a:ext cx="10591315" cy="45037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Sam à.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mươi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Y. 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200"/>
              </a:spcBef>
              <a:spcAft>
                <a:spcPts val="200"/>
              </a:spcAft>
              <a:tabLst>
                <a:tab pos="7334250" algn="l"/>
              </a:tabLst>
            </a:pP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tấm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khờ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khạo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[…]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bấp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bênh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8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114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142583" y="1733732"/>
            <a:ext cx="9407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rằng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ràng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Sam à.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85848" y="2261040"/>
            <a:ext cx="1227644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51461" y="3440336"/>
            <a:ext cx="8064573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 – “</a:t>
            </a:r>
            <a:r>
              <a:rPr lang="en-US" sz="32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32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39595" y="4324355"/>
            <a:ext cx="85013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8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8" name="Google Shape;766;p38"/>
          <p:cNvGrpSpPr/>
          <p:nvPr/>
        </p:nvGrpSpPr>
        <p:grpSpPr>
          <a:xfrm rot="-5400000">
            <a:off x="1501430" y="3173043"/>
            <a:ext cx="358114" cy="1075808"/>
            <a:chOff x="5847863" y="4281335"/>
            <a:chExt cx="358150" cy="1075915"/>
          </a:xfrm>
        </p:grpSpPr>
        <p:sp>
          <p:nvSpPr>
            <p:cNvPr id="19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200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5" grpId="0" animBg="1"/>
      <p:bldP spid="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2388" y="641445"/>
            <a:ext cx="10768084" cy="5595582"/>
          </a:xfrm>
          <a:prstGeom prst="rect">
            <a:avLst/>
          </a:prstGeom>
          <a:solidFill>
            <a:srgbClr val="FCFBFA"/>
          </a:solidFill>
          <a:ln>
            <a:solidFill>
              <a:srgbClr val="FCFBF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BA1692D-FC8A-4F37-8118-076246A3B1FF}"/>
              </a:ext>
            </a:extLst>
          </p:cNvPr>
          <p:cNvSpPr txBox="1"/>
          <p:nvPr/>
        </p:nvSpPr>
        <p:spPr>
          <a:xfrm>
            <a:off x="1415539" y="1718821"/>
            <a:ext cx="89294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mươi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kern="12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800" i="1" kern="1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Y</a:t>
            </a:r>
            <a:endParaRPr lang="en-US" sz="2400" b="1" i="1" kern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48919" y="3674503"/>
            <a:ext cx="80645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8919" y="5204675"/>
            <a:ext cx="7805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</a:pP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anose="05000000000000000000" pitchFamily="2" charset="2"/>
              </a:rPr>
              <a:t>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kern="1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kern="1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2400" kern="1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Google Shape;766;p38"/>
          <p:cNvGrpSpPr/>
          <p:nvPr/>
        </p:nvGrpSpPr>
        <p:grpSpPr>
          <a:xfrm rot="-5400000">
            <a:off x="1501430" y="3679819"/>
            <a:ext cx="358114" cy="1075808"/>
            <a:chOff x="5847863" y="4281335"/>
            <a:chExt cx="358150" cy="1075915"/>
          </a:xfrm>
        </p:grpSpPr>
        <p:sp>
          <p:nvSpPr>
            <p:cNvPr id="7" name="Google Shape;767;p38"/>
            <p:cNvSpPr/>
            <p:nvPr/>
          </p:nvSpPr>
          <p:spPr>
            <a:xfrm>
              <a:off x="5888440" y="4281335"/>
              <a:ext cx="317573" cy="1046246"/>
            </a:xfrm>
            <a:custGeom>
              <a:avLst/>
              <a:gdLst/>
              <a:ahLst/>
              <a:cxnLst/>
              <a:rect l="l" t="t" r="r" b="b"/>
              <a:pathLst>
                <a:path w="118830" h="391486" extrusionOk="0">
                  <a:moveTo>
                    <a:pt x="35089" y="714"/>
                  </a:moveTo>
                  <a:cubicBezTo>
                    <a:pt x="15981" y="65971"/>
                    <a:pt x="8906" y="134164"/>
                    <a:pt x="14210" y="201956"/>
                  </a:cubicBezTo>
                  <a:cubicBezTo>
                    <a:pt x="16726" y="233182"/>
                    <a:pt x="25861" y="269628"/>
                    <a:pt x="55036" y="280906"/>
                  </a:cubicBezTo>
                  <a:cubicBezTo>
                    <a:pt x="84211" y="292185"/>
                    <a:pt x="121589" y="263010"/>
                    <a:pt x="118606" y="230945"/>
                  </a:cubicBezTo>
                  <a:cubicBezTo>
                    <a:pt x="115623" y="198880"/>
                    <a:pt x="77500" y="176323"/>
                    <a:pt x="47113" y="187043"/>
                  </a:cubicBezTo>
                  <a:cubicBezTo>
                    <a:pt x="9829" y="200279"/>
                    <a:pt x="-3034" y="247909"/>
                    <a:pt x="508" y="287617"/>
                  </a:cubicBezTo>
                  <a:cubicBezTo>
                    <a:pt x="3360" y="324678"/>
                    <a:pt x="14993" y="360527"/>
                    <a:pt x="34437" y="392200"/>
                  </a:cubicBez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" name="Google Shape;768;p38"/>
            <p:cNvSpPr/>
            <p:nvPr/>
          </p:nvSpPr>
          <p:spPr>
            <a:xfrm>
              <a:off x="5847863" y="5204549"/>
              <a:ext cx="145229" cy="152701"/>
            </a:xfrm>
            <a:custGeom>
              <a:avLst/>
              <a:gdLst/>
              <a:ahLst/>
              <a:cxnLst/>
              <a:rect l="l" t="t" r="r" b="b"/>
              <a:pathLst>
                <a:path w="54342" h="57138" extrusionOk="0">
                  <a:moveTo>
                    <a:pt x="7960" y="23178"/>
                  </a:moveTo>
                  <a:lnTo>
                    <a:pt x="-56" y="17212"/>
                  </a:lnTo>
                  <a:lnTo>
                    <a:pt x="54286" y="57852"/>
                  </a:lnTo>
                  <a:lnTo>
                    <a:pt x="52608" y="714"/>
                  </a:lnTo>
                </a:path>
              </a:pathLst>
            </a:custGeom>
            <a:noFill/>
            <a:ln w="571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" name="Google Shape;544;p23"/>
          <p:cNvSpPr txBox="1"/>
          <p:nvPr/>
        </p:nvSpPr>
        <p:spPr>
          <a:xfrm>
            <a:off x="876699" y="922541"/>
            <a:ext cx="10273522" cy="919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buSzPts val="1100"/>
              <a:buFont typeface="Fira Sans Extra Condensed"/>
              <a:buNone/>
            </a:pP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3.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Nhận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diện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biện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pháp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từ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ngữ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liên</a:t>
            </a:r>
            <a:r>
              <a:rPr lang="en-US" sz="3200" b="1" dirty="0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Arima Madurai Medium"/>
                <a:cs typeface="Times New Roman" panose="02020603050405020304" pitchFamily="18" charset="0"/>
                <a:sym typeface="Arima Madurai Medium"/>
              </a:rPr>
              <a:t>kết</a:t>
            </a:r>
            <a:endParaRPr sz="3200" dirty="0">
              <a:latin typeface="Times New Roman" panose="02020603050405020304" pitchFamily="18" charset="0"/>
              <a:ea typeface="Arima Madurai Medium"/>
              <a:cs typeface="Times New Roman" panose="02020603050405020304" pitchFamily="18" charset="0"/>
              <a:sym typeface="Arima Madurai Medium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97837" y="1893103"/>
            <a:ext cx="4137186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chàng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2800" b="1" i="1" kern="1200" dirty="0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endParaRPr lang="en-US" sz="2800" b="1" dirty="0">
              <a:solidFill>
                <a:srgbClr val="FCFBFA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69242" y="2505962"/>
            <a:ext cx="909252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i="1" kern="1200" dirty="0" err="1">
                <a:solidFill>
                  <a:srgbClr val="FCFBFA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2800" b="1" dirty="0">
              <a:solidFill>
                <a:srgbClr val="FCFBF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10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lidesMania · Scrap Notes">
  <a:themeElements>
    <a:clrScheme name="Simple Light">
      <a:dk1>
        <a:srgbClr val="3A3A3A"/>
      </a:dk1>
      <a:lt1>
        <a:srgbClr val="CDC2BE"/>
      </a:lt1>
      <a:dk2>
        <a:srgbClr val="938077"/>
      </a:dk2>
      <a:lt2>
        <a:srgbClr val="EEEEEE"/>
      </a:lt2>
      <a:accent1>
        <a:srgbClr val="E6E1DB"/>
      </a:accent1>
      <a:accent2>
        <a:srgbClr val="9F816D"/>
      </a:accent2>
      <a:accent3>
        <a:srgbClr val="938077"/>
      </a:accent3>
      <a:accent4>
        <a:srgbClr val="C0ADA2"/>
      </a:accent4>
      <a:accent5>
        <a:srgbClr val="3A3A3A"/>
      </a:accent5>
      <a:accent6>
        <a:srgbClr val="FD6565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1453</Words>
  <Application>Microsoft Office PowerPoint</Application>
  <PresentationFormat>Widescreen</PresentationFormat>
  <Paragraphs>102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Calibri</vt:lpstr>
      <vt:lpstr>Times New Roman</vt:lpstr>
      <vt:lpstr>Abril Fatface</vt:lpstr>
      <vt:lpstr>Fira Sans Extra Condensed</vt:lpstr>
      <vt:lpstr>Shadows Into Light Two</vt:lpstr>
      <vt:lpstr>Lobster</vt:lpstr>
      <vt:lpstr>Arial</vt:lpstr>
      <vt:lpstr>Aldrich</vt:lpstr>
      <vt:lpstr>Barlow Condensed</vt:lpstr>
      <vt:lpstr>SlidesMania · Scrap Notes</vt:lpstr>
      <vt:lpstr>1_SlidesMania · Scrap Notes</vt:lpstr>
      <vt:lpstr>2_SlidesMania · Scrap Notes</vt:lpstr>
      <vt:lpstr>3_SlidesMania · Scrap Notes</vt:lpstr>
      <vt:lpstr>4_SlidesMania · Scrap Notes</vt:lpstr>
      <vt:lpstr>5_SlidesMania · Scrap Notes</vt:lpstr>
      <vt:lpstr>PowerPoint Presentation</vt:lpstr>
      <vt:lpstr>PowerPoint Presentation</vt:lpstr>
      <vt:lpstr>PowerPoint Presentation</vt:lpstr>
      <vt:lpstr>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Tran Nhat Minh 20206430</cp:lastModifiedBy>
  <cp:revision>34</cp:revision>
  <dcterms:modified xsi:type="dcterms:W3CDTF">2025-04-09T02:02:54Z</dcterms:modified>
</cp:coreProperties>
</file>