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25" r:id="rId2"/>
    <p:sldId id="497" r:id="rId3"/>
    <p:sldId id="548" r:id="rId4"/>
    <p:sldId id="547" r:id="rId5"/>
    <p:sldId id="528" r:id="rId6"/>
    <p:sldId id="530" r:id="rId7"/>
    <p:sldId id="549" r:id="rId8"/>
    <p:sldId id="532" r:id="rId9"/>
    <p:sldId id="515" r:id="rId10"/>
    <p:sldId id="521" r:id="rId11"/>
    <p:sldId id="534" r:id="rId12"/>
    <p:sldId id="535" r:id="rId13"/>
    <p:sldId id="536" r:id="rId14"/>
    <p:sldId id="538" r:id="rId15"/>
    <p:sldId id="540" r:id="rId16"/>
    <p:sldId id="553" r:id="rId17"/>
    <p:sldId id="541" r:id="rId18"/>
    <p:sldId id="544" r:id="rId19"/>
    <p:sldId id="542" r:id="rId20"/>
    <p:sldId id="545" r:id="rId21"/>
    <p:sldId id="543" r:id="rId22"/>
    <p:sldId id="546" r:id="rId23"/>
    <p:sldId id="527" r:id="rId24"/>
    <p:sldId id="519" r:id="rId25"/>
    <p:sldId id="523" r:id="rId26"/>
    <p:sldId id="53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2" d="100"/>
          <a:sy n="82" d="100"/>
        </p:scale>
        <p:origin x="150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1" Type="http://schemas.openxmlformats.org/officeDocument/2006/relationships/image" Target="../media/image31.png"/></Relationships>
</file>

<file path=ppt/diagrams/_rels/data5.xml.rels><?xml version="1.0" encoding="UTF-8" standalone="yes"?>
<Relationships xmlns="http://schemas.openxmlformats.org/package/2006/relationships"><Relationship Id="rId1" Type="http://schemas.openxmlformats.org/officeDocument/2006/relationships/image" Target="../media/image32.png"/></Relationships>
</file>

<file path=ppt/diagrams/_rels/data6.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F2E87015-7269-43A6-9618-ACF81980643F}"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image" Target="../media/image4.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4.jpe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9.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jpeg"/><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19.png"/><Relationship Id="rId10" Type="http://schemas.microsoft.com/office/2007/relationships/diagramDrawing" Target="../diagrams/drawing4.xml"/><Relationship Id="rId4" Type="http://schemas.openxmlformats.org/officeDocument/2006/relationships/image" Target="../media/image4.jpeg"/><Relationship Id="rId9" Type="http://schemas.openxmlformats.org/officeDocument/2006/relationships/diagramColors" Target="../diagrams/colors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png"/><Relationship Id="rId7" Type="http://schemas.openxmlformats.org/officeDocument/2006/relationships/diagramLayout" Target="../diagrams/layout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19.png"/><Relationship Id="rId10" Type="http://schemas.microsoft.com/office/2007/relationships/diagramDrawing" Target="../diagrams/drawing5.xml"/><Relationship Id="rId4" Type="http://schemas.openxmlformats.org/officeDocument/2006/relationships/image" Target="../media/image4.jpeg"/><Relationship Id="rId9" Type="http://schemas.openxmlformats.org/officeDocument/2006/relationships/diagramColors" Target="../diagrams/colors5.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34.png"/><Relationship Id="rId5" Type="http://schemas.openxmlformats.org/officeDocument/2006/relationships/image" Target="../media/image19.png"/><Relationship Id="rId10" Type="http://schemas.microsoft.com/office/2007/relationships/diagramDrawing" Target="../diagrams/drawing6.xml"/><Relationship Id="rId4" Type="http://schemas.openxmlformats.org/officeDocument/2006/relationships/image" Target="../media/image4.jpeg"/><Relationship Id="rId9" Type="http://schemas.openxmlformats.org/officeDocument/2006/relationships/diagramColors" Target="../diagrams/colors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jpe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6.wdp"/><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jpeg"/><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jpeg"/><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8.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8521298" cy="469418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8001000" cy="3877985"/>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Gió mùa mùa đông: </a:t>
            </a:r>
            <a:endParaRPr lang="en-US" sz="2400" b="1"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Thời gian: từ tháng 11 – 4 năm sau</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Nguồn gốc: áp cao Xi-bia.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Hướng gió: đ</a:t>
            </a:r>
            <a:r>
              <a:rPr lang="en-US" sz="2400" dirty="0" err="1" smtClean="0">
                <a:latin typeface="Cambria" pitchFamily="18" charset="0"/>
                <a:ea typeface="Cambria" pitchFamily="18" charset="0"/>
              </a:rPr>
              <a:t>ông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bắc</a:t>
            </a:r>
            <a:r>
              <a:rPr lang="en-US" sz="2400" dirty="0" smtClean="0">
                <a:latin typeface="Cambria" pitchFamily="18" charset="0"/>
                <a:ea typeface="Cambria" pitchFamily="18" charset="0"/>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Đặc điểm: </a:t>
            </a:r>
            <a:endParaRPr lang="en-US" sz="2400" dirty="0">
              <a:latin typeface="Cambria" pitchFamily="18" charset="0"/>
              <a:ea typeface="Cambria" pitchFamily="18" charset="0"/>
            </a:endParaRPr>
          </a:p>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240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8417389" cy="43434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8077198" cy="4247317"/>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Gió mùa mùa </a:t>
            </a:r>
            <a:r>
              <a:rPr lang="nl-NL" sz="2400" b="1" dirty="0" smtClean="0">
                <a:latin typeface="Cambria" pitchFamily="18" charset="0"/>
                <a:ea typeface="Cambria" pitchFamily="18" charset="0"/>
              </a:rPr>
              <a:t>hạ: </a:t>
            </a:r>
            <a:endParaRPr lang="en-US" sz="2400" b="1"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Thời gian: từ tháng 5 – </a:t>
            </a:r>
            <a:r>
              <a:rPr lang="nl-NL" sz="2400" dirty="0" smtClean="0">
                <a:latin typeface="Cambria" pitchFamily="18" charset="0"/>
                <a:ea typeface="Cambria" pitchFamily="18" charset="0"/>
              </a:rPr>
              <a:t>10.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Nguồn gốc: áp cao Bắc Ấn Độ Dương và áp cao cận chí tuyến Nam bán cầu.</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Hướng gió: </a:t>
            </a:r>
            <a:r>
              <a:rPr lang="nl-NL" sz="2400" dirty="0" smtClean="0">
                <a:latin typeface="Cambria" pitchFamily="18" charset="0"/>
                <a:ea typeface="Cambria" pitchFamily="18" charset="0"/>
              </a:rPr>
              <a:t>tây nam, </a:t>
            </a:r>
            <a:r>
              <a:rPr lang="nl-NL" sz="2400" dirty="0">
                <a:latin typeface="Cambria" pitchFamily="18" charset="0"/>
                <a:ea typeface="Cambria" pitchFamily="18" charset="0"/>
              </a:rPr>
              <a:t>đối với miền Bắc là </a:t>
            </a:r>
            <a:r>
              <a:rPr lang="nl-NL" sz="2400" dirty="0" smtClean="0">
                <a:latin typeface="Cambria" pitchFamily="18" charset="0"/>
                <a:ea typeface="Cambria" pitchFamily="18" charset="0"/>
              </a:rPr>
              <a:t>đông nam.</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Đặc điểm: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2400" dirty="0">
                <a:latin typeface="Cambria" pitchFamily="18" charset="0"/>
                <a:ea typeface="Cambria" pitchFamily="18" charset="0"/>
              </a:rPr>
              <a:t>+ Giữa và cuối mùa hạ: nóng ẩm, mưa nhiều trên phạm vi </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cả </a:t>
            </a:r>
            <a:r>
              <a:rPr lang="vi-VN" sz="24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VÀ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của sự sự phân hóa bắc – nam 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đông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tây</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5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a:stretch>
            <a:fillRect/>
          </a:stretch>
        </p:blipFill>
        <p:spPr>
          <a:xfrm>
            <a:off x="282897" y="3084285"/>
            <a:ext cx="8675275" cy="3442367"/>
          </a:xfrm>
          <a:prstGeom prst="rect">
            <a:avLst/>
          </a:prstGeom>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5612</TotalTime>
  <Words>2625</Words>
  <Application>Microsoft Office PowerPoint</Application>
  <PresentationFormat>On-screen Show (4:3)</PresentationFormat>
  <Paragraphs>246</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415</cp:revision>
  <dcterms:created xsi:type="dcterms:W3CDTF">2016-02-15T14:28:12Z</dcterms:created>
  <dcterms:modified xsi:type="dcterms:W3CDTF">2025-10-09T09:21:38Z</dcterms:modified>
</cp:coreProperties>
</file>