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25" r:id="rId2"/>
    <p:sldId id="553" r:id="rId3"/>
    <p:sldId id="554" r:id="rId4"/>
    <p:sldId id="515" r:id="rId5"/>
    <p:sldId id="551" r:id="rId6"/>
    <p:sldId id="521" r:id="rId7"/>
    <p:sldId id="548" r:id="rId8"/>
    <p:sldId id="55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D30DD"/>
    <a:srgbClr val="FFCCFF"/>
    <a:srgbClr val="BCFCD4"/>
    <a:srgbClr val="99FF66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0" autoAdjust="0"/>
  </p:normalViewPr>
  <p:slideViewPr>
    <p:cSldViewPr>
      <p:cViewPr varScale="1">
        <p:scale>
          <a:sx n="82" d="100"/>
          <a:sy n="82" d="100"/>
        </p:scale>
        <p:origin x="150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algn="just"/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Y="89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6340162" cy="147302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6340162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947838" y="812799"/>
          <a:ext cx="6340162" cy="132065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812799"/>
        <a:ext cx="6340162" cy="132065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524000"/>
            <a:ext cx="8153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5.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ĐỌC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ĐỒ KHÍ HẬU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BÀI HỌC</a:t>
            </a:r>
            <a:endParaRPr lang="vi-VN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56452" y="3788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ĐỌC</a:t>
            </a:r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</a:t>
            </a:r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769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366610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637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4761389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7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10" y="152400"/>
            <a:ext cx="6157494" cy="3115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869" y="3267726"/>
            <a:ext cx="3875139" cy="35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4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1447800"/>
            <a:ext cx="8549936" cy="4893647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1, 2, 3 VÀ 4: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biết nhiệt độ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biên độ nhiệt năm của Tân Sơn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5, 6, 7 VÀ 8: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biểu đồ và bảng số liệu, hãy: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tổng lượng mưa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biết thời gian mùa mưa (mùa mưa là thời gian có 3 tháng liên tục trở lên có lượng mưa trên 100mm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2630272"/>
            <a:ext cx="8549936" cy="2779928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12.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434654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7284231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048000"/>
          </a:xfrm>
          <a:prstGeom prst="wedgeRoundRectCallout">
            <a:avLst>
              <a:gd name="adj1" fmla="val 47000"/>
              <a:gd name="adj2" fmla="val 784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87129" y="2133600"/>
            <a:ext cx="65531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lvl="0" algn="just"/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2,9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28,1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Thời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gian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mùa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5, 6, 7, 8, 9, 10,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11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lvl="0" algn="just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 trung bình năm là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1963,6mm.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</TotalTime>
  <Words>364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pc02</cp:lastModifiedBy>
  <cp:revision>414</cp:revision>
  <dcterms:created xsi:type="dcterms:W3CDTF">2016-02-15T14:28:12Z</dcterms:created>
  <dcterms:modified xsi:type="dcterms:W3CDTF">2025-11-13T07:49:04Z</dcterms:modified>
</cp:coreProperties>
</file>